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6.png" ContentType="image/png"/>
  <Override PartName="/ppt/media/image55.png" ContentType="image/png"/>
  <Override PartName="/ppt/media/image34.jpeg" ContentType="image/jpeg"/>
  <Override PartName="/ppt/media/image54.jpeg" ContentType="image/jpeg"/>
  <Override PartName="/ppt/media/image72.png" ContentType="image/png"/>
  <Override PartName="/ppt/media/image53.png" ContentType="image/png"/>
  <Override PartName="/ppt/media/image51.wmf" ContentType="image/x-wmf"/>
  <Override PartName="/ppt/media/image29.png" ContentType="image/png"/>
  <Override PartName="/ppt/media/image94.png" ContentType="image/png"/>
  <Override PartName="/ppt/media/image52.png" ContentType="image/png"/>
  <Override PartName="/ppt/media/image48.jpeg" ContentType="image/jpeg"/>
  <Override PartName="/ppt/media/image46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32.png" ContentType="image/png"/>
  <Override PartName="/ppt/media/image31.png" ContentType="image/png"/>
  <Override PartName="/ppt/media/image44.wmf" ContentType="image/x-wmf"/>
  <Override PartName="/ppt/media/image9.png" ContentType="image/png"/>
  <Override PartName="/ppt/media/image18.png" ContentType="image/png"/>
  <Override PartName="/ppt/media/image7.jpeg" ContentType="image/jpeg"/>
  <Override PartName="/ppt/media/image16.png" ContentType="image/png"/>
  <Override PartName="/ppt/media/image81.png" ContentType="image/png"/>
  <Override PartName="/ppt/media/image57.png" ContentType="image/png"/>
  <Override PartName="/ppt/media/image20.png" ContentType="image/png"/>
  <Override PartName="/ppt/media/image49.png" ContentType="image/png"/>
  <Override PartName="/ppt/media/image12.png" ContentType="image/png"/>
  <Override PartName="/ppt/media/image3.png" ContentType="image/png"/>
  <Override PartName="/ppt/media/image38.jpeg" ContentType="image/jpeg"/>
  <Override PartName="/ppt/media/image35.png" ContentType="image/png"/>
  <Override PartName="/ppt/media/image50.png" ContentType="image/png"/>
  <Override PartName="/ppt/media/image11.wmf" ContentType="image/x-wmf"/>
  <Override PartName="/ppt/media/image26.png" ContentType="image/png"/>
  <Override PartName="/ppt/media/image91.png" ContentType="image/png"/>
  <Override PartName="/ppt/media/image60.png" ContentType="image/png"/>
  <Override PartName="/ppt/media/image70.jpeg" ContentType="image/jpeg"/>
  <Override PartName="/ppt/media/image61.png" ContentType="image/png"/>
  <Override PartName="/ppt/media/image90.png" ContentType="image/png"/>
  <Override PartName="/ppt/media/image25.png" ContentType="image/png"/>
  <Override PartName="/ppt/media/image37.jpeg" ContentType="image/jpeg"/>
  <Override PartName="/ppt/media/image62.png" ContentType="image/png"/>
  <Override PartName="/ppt/media/image63.png" ContentType="image/png"/>
  <Override PartName="/ppt/media/image66.png" ContentType="image/png"/>
  <Override PartName="/ppt/media/image24.png" ContentType="image/png"/>
  <Override PartName="/ppt/media/image74.jpeg" ContentType="image/jpeg"/>
  <Override PartName="/ppt/media/image21.png" ContentType="image/png"/>
  <Override PartName="/ppt/media/image67.png" ContentType="image/png"/>
  <Override PartName="/ppt/media/image30.png" ContentType="image/png"/>
  <Override PartName="/ppt/media/image89.png" ContentType="image/png"/>
  <Override PartName="/ppt/media/image87.jpeg" ContentType="image/jpeg"/>
  <Override PartName="/ppt/media/image75.png" ContentType="image/png"/>
  <Override PartName="/ppt/media/image76.jpeg" ContentType="image/jpeg"/>
  <Override PartName="/ppt/media/image73.png" ContentType="image/png"/>
  <Override PartName="/ppt/media/image79.png" ContentType="image/png"/>
  <Override PartName="/ppt/media/image65.png" ContentType="image/png"/>
  <Override PartName="/ppt/media/image78.png" ContentType="image/png"/>
  <Override PartName="/ppt/media/image83.jpeg" ContentType="image/jpeg"/>
  <Override PartName="/ppt/media/image71.jpeg" ContentType="image/jpeg"/>
  <Override PartName="/ppt/media/image85.wmf" ContentType="image/x-wmf"/>
  <Override PartName="/ppt/media/image88.jpeg" ContentType="image/jpeg"/>
  <Override PartName="/ppt/media/image4.png" ContentType="image/png"/>
  <Override PartName="/ppt/media/image36.png" ContentType="image/png"/>
  <Override PartName="/ppt/media/image22.png" ContentType="image/png"/>
  <Override PartName="/ppt/media/image45.jpeg" ContentType="image/jpeg"/>
  <Override PartName="/ppt/media/image59.png" ContentType="image/png"/>
  <Override PartName="/ppt/media/image77.wmf" ContentType="image/x-wmf"/>
  <Override PartName="/ppt/media/image92.png" ContentType="image/png"/>
  <Override PartName="/ppt/media/image27.png" ContentType="image/png"/>
  <Override PartName="/ppt/media/image68.jpeg" ContentType="image/jpeg"/>
  <Override PartName="/ppt/media/image23.jpeg" ContentType="image/jpeg"/>
  <Override PartName="/ppt/media/image47.png" ContentType="image/png"/>
  <Override PartName="/ppt/media/image19.png" ContentType="image/png"/>
  <Override PartName="/ppt/media/image84.png" ContentType="image/png"/>
  <Override PartName="/ppt/media/image58.png" ContentType="image/png"/>
  <Override PartName="/ppt/media/image15.wmf" ContentType="image/x-wmf"/>
  <Override PartName="/ppt/media/image2.png" ContentType="image/png"/>
  <Override PartName="/ppt/media/image5.png" ContentType="image/png"/>
  <Override PartName="/ppt/media/image14.png" ContentType="image/png"/>
  <Override PartName="/ppt/media/image93.png" ContentType="image/png"/>
  <Override PartName="/ppt/media/image13.jpeg" ContentType="image/jpeg"/>
  <Override PartName="/ppt/media/image80.png" ContentType="image/png"/>
  <Override PartName="/ppt/media/image6.png" ContentType="image/png"/>
  <Override PartName="/ppt/media/image28.wmf" ContentType="image/x-wmf"/>
  <Override PartName="/ppt/media/image64.jpeg" ContentType="image/jpeg"/>
  <Override PartName="/ppt/media/image10.png" ContentType="image/png"/>
  <Override PartName="/ppt/media/image69.jpeg" ContentType="image/jpeg"/>
  <Override PartName="/ppt/media/image1.png" ContentType="image/png"/>
  <Override PartName="/ppt/media/image33.png" ContentType="image/png"/>
  <Override PartName="/ppt/media/image82.png" ContentType="image/png"/>
  <Override PartName="/ppt/media/image8.png" ContentType="image/png"/>
  <Override PartName="/ppt/media/image17.png" ContentType="image/png"/>
  <Override PartName="/ppt/media/image43.wmf" ContentType="image/x-wmf"/>
  <Override PartName="/ppt/media/image86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docx" ContentType="application/vnd.openxmlformats-officedocument.wordprocessingml.document"/>
  <Override PartName="/ppt/embeddings/oleObject3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70344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>
            <a:off x="3987360" y="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Img"/>
          </p:nvPr>
        </p:nvSpPr>
        <p:spPr>
          <a:xfrm>
            <a:off x="907920" y="694800"/>
            <a:ext cx="5222880" cy="3481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938160" y="4409640"/>
            <a:ext cx="5159520" cy="41785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2"/>
          </p:nvPr>
        </p:nvSpPr>
        <p:spPr>
          <a:xfrm>
            <a:off x="-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3"/>
          </p:nvPr>
        </p:nvSpPr>
        <p:spPr>
          <a:xfrm>
            <a:off x="3987360" y="8818560"/>
            <a:ext cx="3048120" cy="46512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B5C120B8-5F67-477F-B806-B904CFE4E8E6}" type="slidenum"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0" name="PlaceHolder 1"/>
          <p:cNvSpPr>
            <a:spLocks noGrp="1"/>
          </p:cNvSpPr>
          <p:nvPr>
            <p:ph type="sldImg"/>
          </p:nvPr>
        </p:nvSpPr>
        <p:spPr>
          <a:xfrm>
            <a:off x="44010346320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5321" name="PlaceHolder 2"/>
          <p:cNvSpPr>
            <a:spLocks noGrp="1"/>
          </p:cNvSpPr>
          <p:nvPr>
            <p:ph type="body"/>
          </p:nvPr>
        </p:nvSpPr>
        <p:spPr>
          <a:xfrm>
            <a:off x="114948652320" y="-360"/>
            <a:ext cx="649709762040" cy="360"/>
          </a:xfrm>
          <a:prstGeom prst="rect">
            <a:avLst/>
          </a:prstGeom>
          <a:noFill/>
          <a:ln w="0">
            <a:noFill/>
          </a:ln>
        </p:spPr>
        <p:txBody>
          <a:bodyPr lIns="92880" rIns="92880" tIns="-46080" bIns="-46080" anchor="t">
            <a:noAutofit/>
          </a:bodyPr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-Upstream / downstream supply chain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-nat.l   / 10 yr. deal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-Others not here - confidentiality - competitive advantage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2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-BICCGeneral -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Leading manufacturer of specialty cable products to the telecommunications and high-tech markets through 60 facilities, world-wide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manufacturing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quebecor, rigid, firestone, polaroid, ownes corning, TRW, springs, solo, tyco, O-I, Pilkington, Eli Lilly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high tech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pacific bell, IBM, lucent, applied materials, GTE, infomart, compaq,cypress, sony, cisco, triquint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hotels / reits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hyatt, simon, glacier, excelsior hotel, hilton, starwood, general growth properties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food processing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packaged ice, tricon, ocean spray, rich’s, suiza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sports venues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enron field, giants, browns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financial 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chase, bank of america, fidelity, prudential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public sector/institutions</a:t>
            </a: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general service admin, los angeles county, veterans affairs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264"/>
              </a:spcBef>
              <a:buNone/>
              <a:tabLst>
                <a:tab algn="l" pos="0"/>
                <a:tab algn="l" pos="16570440"/>
                <a:tab algn="l" pos="17721360"/>
                <a:tab algn="l" pos="2125332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/>
          </p:nvPr>
        </p:nvSpPr>
        <p:spPr>
          <a:xfrm>
            <a:off x="52592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127800" y="6643800"/>
            <a:ext cx="1656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JG-EMC-ACTIII-1001-</a:t>
            </a:r>
            <a:fld id="{5A5D0BD2-1C2B-4E6D-8DB7-C79A637C3FB4}" type="slidenum"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wmf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jpe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jpeg"/><Relationship Id="rId20" Type="http://schemas.openxmlformats.org/officeDocument/2006/relationships/image" Target="../media/image38.jpe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package" Target="../embeddings/oleObject1.docx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wmf"/><Relationship Id="rId27" Type="http://schemas.openxmlformats.org/officeDocument/2006/relationships/image" Target="../media/image44.wmf"/><Relationship Id="rId28" Type="http://schemas.openxmlformats.org/officeDocument/2006/relationships/image" Target="../media/image45.jpeg"/><Relationship Id="rId29" Type="http://schemas.openxmlformats.org/officeDocument/2006/relationships/image" Target="../media/image46.png"/><Relationship Id="rId30" Type="http://schemas.openxmlformats.org/officeDocument/2006/relationships/image" Target="../media/image47.png"/><Relationship Id="rId31" Type="http://schemas.openxmlformats.org/officeDocument/2006/relationships/image" Target="../media/image48.jpeg"/><Relationship Id="rId32" Type="http://schemas.openxmlformats.org/officeDocument/2006/relationships/image" Target="../media/image49.png"/><Relationship Id="rId33" Type="http://schemas.openxmlformats.org/officeDocument/2006/relationships/image" Target="../media/image50.png"/><Relationship Id="rId34" Type="http://schemas.openxmlformats.org/officeDocument/2006/relationships/image" Target="../media/image51.wmf"/><Relationship Id="rId35" Type="http://schemas.openxmlformats.org/officeDocument/2006/relationships/image" Target="../media/image52.png"/><Relationship Id="rId36" Type="http://schemas.openxmlformats.org/officeDocument/2006/relationships/image" Target="../media/image53.png"/><Relationship Id="rId37" Type="http://schemas.openxmlformats.org/officeDocument/2006/relationships/image" Target="../media/image54.jpeg"/><Relationship Id="rId38" Type="http://schemas.openxmlformats.org/officeDocument/2006/relationships/image" Target="../media/image55.png"/><Relationship Id="rId39" Type="http://schemas.openxmlformats.org/officeDocument/2006/relationships/image" Target="../media/image56.png"/><Relationship Id="rId40" Type="http://schemas.openxmlformats.org/officeDocument/2006/relationships/image" Target="../media/image57.png"/><Relationship Id="rId41" Type="http://schemas.openxmlformats.org/officeDocument/2006/relationships/image" Target="../media/image58.png"/><Relationship Id="rId42" Type="http://schemas.openxmlformats.org/officeDocument/2006/relationships/image" Target="../media/image59.png"/><Relationship Id="rId43" Type="http://schemas.openxmlformats.org/officeDocument/2006/relationships/image" Target="../media/image60.png"/><Relationship Id="rId44" Type="http://schemas.openxmlformats.org/officeDocument/2006/relationships/image" Target="../media/image61.png"/><Relationship Id="rId45" Type="http://schemas.openxmlformats.org/officeDocument/2006/relationships/image" Target="../media/image62.png"/><Relationship Id="rId46" Type="http://schemas.openxmlformats.org/officeDocument/2006/relationships/image" Target="../media/image63.png"/><Relationship Id="rId47" Type="http://schemas.openxmlformats.org/officeDocument/2006/relationships/image" Target="../media/image64.jpeg"/><Relationship Id="rId48" Type="http://schemas.openxmlformats.org/officeDocument/2006/relationships/image" Target="../media/image65.png"/><Relationship Id="rId49" Type="http://schemas.openxmlformats.org/officeDocument/2006/relationships/image" Target="../media/image66.png"/><Relationship Id="rId50" Type="http://schemas.openxmlformats.org/officeDocument/2006/relationships/image" Target="../media/image67.png"/><Relationship Id="rId51" Type="http://schemas.openxmlformats.org/officeDocument/2006/relationships/image" Target="../media/image68.jpeg"/><Relationship Id="rId52" Type="http://schemas.openxmlformats.org/officeDocument/2006/relationships/image" Target="../media/image69.jpeg"/><Relationship Id="rId53" Type="http://schemas.openxmlformats.org/officeDocument/2006/relationships/image" Target="../media/image70.jpeg"/><Relationship Id="rId54" Type="http://schemas.openxmlformats.org/officeDocument/2006/relationships/image" Target="../media/image71.jpeg"/><Relationship Id="rId55" Type="http://schemas.openxmlformats.org/officeDocument/2006/relationships/image" Target="../media/image72.png"/><Relationship Id="rId56" Type="http://schemas.openxmlformats.org/officeDocument/2006/relationships/image" Target="../media/image73.png"/><Relationship Id="rId57" Type="http://schemas.openxmlformats.org/officeDocument/2006/relationships/image" Target="../media/image74.jpeg"/><Relationship Id="rId58" Type="http://schemas.openxmlformats.org/officeDocument/2006/relationships/oleObject" Target="../embeddings/oleObject2.bin"/><Relationship Id="rId59" Type="http://schemas.openxmlformats.org/officeDocument/2006/relationships/image" Target="../media/image75.png"/><Relationship Id="rId60" Type="http://schemas.openxmlformats.org/officeDocument/2006/relationships/image" Target="../media/image76.jpeg"/><Relationship Id="rId61" Type="http://schemas.openxmlformats.org/officeDocument/2006/relationships/image" Target="../media/image77.wmf"/><Relationship Id="rId62" Type="http://schemas.openxmlformats.org/officeDocument/2006/relationships/image" Target="../media/image78.png"/><Relationship Id="rId63" Type="http://schemas.openxmlformats.org/officeDocument/2006/relationships/image" Target="../media/image79.png"/><Relationship Id="rId64" Type="http://schemas.openxmlformats.org/officeDocument/2006/relationships/image" Target="../media/image80.png"/><Relationship Id="rId65" Type="http://schemas.openxmlformats.org/officeDocument/2006/relationships/oleObject" Target="../embeddings/oleObject3.bin"/><Relationship Id="rId66" Type="http://schemas.openxmlformats.org/officeDocument/2006/relationships/image" Target="../media/image81.png"/><Relationship Id="rId67" Type="http://schemas.openxmlformats.org/officeDocument/2006/relationships/image" Target="../media/image82.png"/><Relationship Id="rId68" Type="http://schemas.openxmlformats.org/officeDocument/2006/relationships/image" Target="../media/image83.jpeg"/><Relationship Id="rId69" Type="http://schemas.openxmlformats.org/officeDocument/2006/relationships/image" Target="../media/image84.png"/><Relationship Id="rId70" Type="http://schemas.openxmlformats.org/officeDocument/2006/relationships/image" Target="../media/image85.wmf"/><Relationship Id="rId71" Type="http://schemas.openxmlformats.org/officeDocument/2006/relationships/image" Target="../media/image86.png"/><Relationship Id="rId72" Type="http://schemas.openxmlformats.org/officeDocument/2006/relationships/image" Target="../media/image87.jpeg"/><Relationship Id="rId73" Type="http://schemas.openxmlformats.org/officeDocument/2006/relationships/image" Target="../media/image88.jpeg"/><Relationship Id="rId74" Type="http://schemas.openxmlformats.org/officeDocument/2006/relationships/image" Target="../media/image89.png"/><Relationship Id="rId75" Type="http://schemas.openxmlformats.org/officeDocument/2006/relationships/image" Target="../media/image90.png"/><Relationship Id="rId76" Type="http://schemas.openxmlformats.org/officeDocument/2006/relationships/image" Target="../media/image91.png"/><Relationship Id="rId77" Type="http://schemas.openxmlformats.org/officeDocument/2006/relationships/image" Target="../media/image92.png"/><Relationship Id="rId78" Type="http://schemas.openxmlformats.org/officeDocument/2006/relationships/image" Target="../media/image93.png"/><Relationship Id="rId79" Type="http://schemas.openxmlformats.org/officeDocument/2006/relationships/image" Target="../media/image94.png"/><Relationship Id="rId80" Type="http://schemas.openxmlformats.org/officeDocument/2006/relationships/slideLayout" Target="../slideLayouts/slideLayout3.xml"/><Relationship Id="rId81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8" Type="http://schemas.openxmlformats.org/officeDocument/2006/relationships/image" Target="../media/image11.wmf"/><Relationship Id="rId9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eg"/><Relationship Id="rId10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3432240" y="3173400"/>
            <a:ext cx="3346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Enron Evolution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2" descr=""/>
          <p:cNvPicPr/>
          <p:nvPr/>
        </p:nvPicPr>
        <p:blipFill>
          <a:blip r:embed="rId1"/>
          <a:stretch/>
        </p:blipFill>
        <p:spPr>
          <a:xfrm>
            <a:off x="4240080" y="3884760"/>
            <a:ext cx="3218040" cy="222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" name="3" descr=""/>
          <p:cNvPicPr/>
          <p:nvPr/>
        </p:nvPicPr>
        <p:blipFill>
          <a:blip r:embed="rId2"/>
          <a:stretch/>
        </p:blipFill>
        <p:spPr>
          <a:xfrm>
            <a:off x="3548160" y="844560"/>
            <a:ext cx="3184560" cy="2281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9" name=""/>
          <p:cNvGrpSpPr/>
          <p:nvPr/>
        </p:nvGrpSpPr>
        <p:grpSpPr>
          <a:xfrm>
            <a:off x="682560" y="3894120"/>
            <a:ext cx="3306240" cy="2353320"/>
            <a:chOff x="682560" y="3894120"/>
            <a:chExt cx="3306240" cy="2353320"/>
          </a:xfrm>
        </p:grpSpPr>
        <p:graphicFrame>
          <p:nvGraphicFramePr>
            <p:cNvPr id="20" name=""/>
            <p:cNvGraphicFramePr/>
            <p:nvPr/>
          </p:nvGraphicFramePr>
          <p:xfrm>
            <a:off x="682560" y="4401360"/>
            <a:ext cx="3306240" cy="18460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1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682560" y="4401360"/>
                      <a:ext cx="3306240" cy="1846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2" name=""/>
            <p:cNvGraphicFramePr/>
            <p:nvPr/>
          </p:nvGraphicFramePr>
          <p:xfrm>
            <a:off x="682560" y="3894120"/>
            <a:ext cx="3306240" cy="50328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82560" y="3894120"/>
                      <a:ext cx="3306240" cy="503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pic>
        <p:nvPicPr>
          <p:cNvPr id="24" name="4" descr=""/>
          <p:cNvPicPr/>
          <p:nvPr/>
        </p:nvPicPr>
        <p:blipFill>
          <a:blip r:embed="rId7"/>
          <a:stretch/>
        </p:blipFill>
        <p:spPr>
          <a:xfrm>
            <a:off x="7769160" y="3546360"/>
            <a:ext cx="2006640" cy="283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Graphic2" descr=""/>
          <p:cNvPicPr/>
          <p:nvPr/>
        </p:nvPicPr>
        <p:blipFill>
          <a:blip r:embed="rId8"/>
          <a:stretch/>
        </p:blipFill>
        <p:spPr>
          <a:xfrm>
            <a:off x="681120" y="623880"/>
            <a:ext cx="2386080" cy="277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moderntech0157_m" descr=""/>
          <p:cNvPicPr/>
          <p:nvPr/>
        </p:nvPicPr>
        <p:blipFill>
          <a:blip r:embed="rId9"/>
          <a:stretch/>
        </p:blipFill>
        <p:spPr>
          <a:xfrm>
            <a:off x="7132680" y="866880"/>
            <a:ext cx="2448000" cy="218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"/>
          <p:cNvSpPr/>
          <p:nvPr/>
        </p:nvSpPr>
        <p:spPr>
          <a:xfrm>
            <a:off x="398520" y="595440"/>
            <a:ext cx="9602640" cy="5913360"/>
          </a:xfrm>
          <a:prstGeom prst="rect">
            <a:avLst/>
          </a:prstGeom>
          <a:noFill/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"/>
          <p:cNvGraphicFramePr/>
          <p:nvPr/>
        </p:nvGraphicFramePr>
        <p:xfrm>
          <a:off x="250920" y="-539640"/>
          <a:ext cx="9702720" cy="7994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0920" y="-539640"/>
                    <a:ext cx="9702720" cy="799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7320" y="52200"/>
            <a:ext cx="99583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Total Revenues</a:t>
            </a:r>
            <a:br>
              <a:rPr sz="4400"/>
            </a:br>
            <a:r>
              <a:rPr b="0" i="1" lang="en-US" sz="3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Millions)</a:t>
            </a:r>
            <a:endParaRPr b="0" lang="en-US" sz="3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636480" y="4786200"/>
            <a:ext cx="66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4,970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1198440" y="478620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4,373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2857680" y="4757760"/>
            <a:ext cx="655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5,460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3419640" y="4759200"/>
            <a:ext cx="942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5,698       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4527720" y="46656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7,986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167520" y="452124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13,289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6764400" y="430200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20,293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5640480" y="4624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1782720" y="476892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4,526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>
            <a:off x="2305080" y="47736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4,631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3986280" y="4732200"/>
            <a:ext cx="574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6,415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5065560" y="4633920"/>
            <a:ext cx="57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8,984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7302600" y="39639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31,260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7854840" y="369900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40,112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8358120" y="1838160"/>
            <a:ext cx="943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100,789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533520" y="5367240"/>
            <a:ext cx="78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2313000" y="5376960"/>
            <a:ext cx="62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2801880" y="5376960"/>
            <a:ext cx="558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6197760" y="5397480"/>
            <a:ext cx="1039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5005440" y="5394240"/>
            <a:ext cx="814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5388120" y="5386320"/>
            <a:ext cx="922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1143000" y="5364000"/>
            <a:ext cx="1262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1714680" y="5372280"/>
            <a:ext cx="62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531720" y="6068880"/>
            <a:ext cx="2419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Statistical Supplement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3346560" y="5381640"/>
            <a:ext cx="701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1991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3889440" y="5375160"/>
            <a:ext cx="619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4473720" y="5380200"/>
            <a:ext cx="62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6767640" y="5400720"/>
            <a:ext cx="70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7361280" y="5400720"/>
            <a:ext cx="66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7912080" y="5378400"/>
            <a:ext cx="62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8462880" y="538020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9015480" y="5389560"/>
            <a:ext cx="801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2001*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8967960" y="183348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100,189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533520" y="6232680"/>
            <a:ext cx="2419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Through June 30, 2001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"/>
          <p:cNvSpPr/>
          <p:nvPr/>
        </p:nvSpPr>
        <p:spPr>
          <a:xfrm>
            <a:off x="198360" y="150840"/>
            <a:ext cx="98884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Industry Maturation Curve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4941720" y="1181160"/>
            <a:ext cx="4348440" cy="1866960"/>
          </a:xfrm>
          <a:custGeom>
            <a:avLst/>
            <a:gdLst/>
            <a:ahLst/>
            <a:rect l="l" t="t" r="r" b="b"/>
            <a:pathLst>
              <a:path w="2739" h="1176">
                <a:moveTo>
                  <a:pt x="333" y="1176"/>
                </a:moveTo>
                <a:lnTo>
                  <a:pt x="0" y="870"/>
                </a:lnTo>
                <a:lnTo>
                  <a:pt x="105" y="591"/>
                </a:lnTo>
                <a:lnTo>
                  <a:pt x="255" y="399"/>
                </a:lnTo>
                <a:lnTo>
                  <a:pt x="414" y="279"/>
                </a:lnTo>
                <a:lnTo>
                  <a:pt x="636" y="171"/>
                </a:lnTo>
                <a:cubicBezTo>
                  <a:pt x="719" y="138"/>
                  <a:pt x="744" y="129"/>
                  <a:pt x="912" y="81"/>
                </a:cubicBezTo>
                <a:cubicBezTo>
                  <a:pt x="1080" y="33"/>
                  <a:pt x="1485" y="12"/>
                  <a:pt x="1734" y="0"/>
                </a:cubicBezTo>
                <a:lnTo>
                  <a:pt x="2409" y="6"/>
                </a:lnTo>
                <a:lnTo>
                  <a:pt x="2739" y="309"/>
                </a:lnTo>
                <a:lnTo>
                  <a:pt x="2478" y="306"/>
                </a:lnTo>
                <a:lnTo>
                  <a:pt x="1854" y="309"/>
                </a:lnTo>
                <a:lnTo>
                  <a:pt x="1455" y="348"/>
                </a:lnTo>
                <a:lnTo>
                  <a:pt x="1101" y="426"/>
                </a:lnTo>
                <a:lnTo>
                  <a:pt x="843" y="531"/>
                </a:lnTo>
                <a:lnTo>
                  <a:pt x="582" y="705"/>
                </a:lnTo>
                <a:lnTo>
                  <a:pt x="462" y="852"/>
                </a:lnTo>
                <a:lnTo>
                  <a:pt x="378" y="1050"/>
                </a:lnTo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4006800" y="2590920"/>
            <a:ext cx="1449360" cy="3176640"/>
          </a:xfrm>
          <a:custGeom>
            <a:avLst/>
            <a:gdLst/>
            <a:ahLst/>
            <a:rect l="l" t="t" r="r" b="b"/>
            <a:pathLst>
              <a:path w="913" h="2001">
                <a:moveTo>
                  <a:pt x="0" y="1657"/>
                </a:moveTo>
                <a:lnTo>
                  <a:pt x="106" y="1590"/>
                </a:lnTo>
                <a:lnTo>
                  <a:pt x="217" y="1452"/>
                </a:lnTo>
                <a:lnTo>
                  <a:pt x="337" y="1179"/>
                </a:lnTo>
                <a:lnTo>
                  <a:pt x="448" y="672"/>
                </a:lnTo>
                <a:lnTo>
                  <a:pt x="544" y="159"/>
                </a:lnTo>
                <a:lnTo>
                  <a:pt x="583" y="0"/>
                </a:lnTo>
                <a:lnTo>
                  <a:pt x="913" y="321"/>
                </a:lnTo>
                <a:lnTo>
                  <a:pt x="715" y="1329"/>
                </a:lnTo>
                <a:lnTo>
                  <a:pt x="664" y="1518"/>
                </a:lnTo>
                <a:lnTo>
                  <a:pt x="601" y="1671"/>
                </a:lnTo>
                <a:lnTo>
                  <a:pt x="550" y="1767"/>
                </a:lnTo>
                <a:lnTo>
                  <a:pt x="496" y="1830"/>
                </a:lnTo>
                <a:lnTo>
                  <a:pt x="427" y="1902"/>
                </a:lnTo>
                <a:lnTo>
                  <a:pt x="352" y="1947"/>
                </a:lnTo>
                <a:lnTo>
                  <a:pt x="253" y="2001"/>
                </a:lnTo>
                <a:lnTo>
                  <a:pt x="217" y="1971"/>
                </a:lnTo>
                <a:lnTo>
                  <a:pt x="0" y="1657"/>
                </a:lnTo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1309680" y="5238720"/>
            <a:ext cx="3079800" cy="835200"/>
          </a:xfrm>
          <a:custGeom>
            <a:avLst/>
            <a:gdLst/>
            <a:ahLst/>
            <a:rect l="l" t="t" r="r" b="b"/>
            <a:pathLst>
              <a:path w="1940" h="526">
                <a:moveTo>
                  <a:pt x="0" y="222"/>
                </a:moveTo>
                <a:lnTo>
                  <a:pt x="378" y="197"/>
                </a:lnTo>
                <a:lnTo>
                  <a:pt x="756" y="206"/>
                </a:lnTo>
                <a:lnTo>
                  <a:pt x="1028" y="181"/>
                </a:lnTo>
                <a:lnTo>
                  <a:pt x="1167" y="164"/>
                </a:lnTo>
                <a:lnTo>
                  <a:pt x="1324" y="132"/>
                </a:lnTo>
                <a:lnTo>
                  <a:pt x="1480" y="99"/>
                </a:lnTo>
                <a:lnTo>
                  <a:pt x="1628" y="41"/>
                </a:lnTo>
                <a:lnTo>
                  <a:pt x="1694" y="0"/>
                </a:lnTo>
                <a:lnTo>
                  <a:pt x="1940" y="353"/>
                </a:lnTo>
                <a:lnTo>
                  <a:pt x="1825" y="386"/>
                </a:lnTo>
                <a:lnTo>
                  <a:pt x="1652" y="427"/>
                </a:lnTo>
                <a:lnTo>
                  <a:pt x="1480" y="460"/>
                </a:lnTo>
                <a:lnTo>
                  <a:pt x="1266" y="485"/>
                </a:lnTo>
                <a:lnTo>
                  <a:pt x="970" y="501"/>
                </a:lnTo>
                <a:lnTo>
                  <a:pt x="535" y="501"/>
                </a:lnTo>
                <a:lnTo>
                  <a:pt x="288" y="526"/>
                </a:lnTo>
                <a:lnTo>
                  <a:pt x="0" y="22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1303200" y="1139760"/>
            <a:ext cx="7464600" cy="4583160"/>
          </a:xfrm>
          <a:custGeom>
            <a:avLst/>
            <a:gdLst/>
            <a:ahLst/>
            <a:rect l="l" t="t" r="r" b="b"/>
            <a:pathLst>
              <a:path w="4702" h="2887">
                <a:moveTo>
                  <a:pt x="0" y="2801"/>
                </a:moveTo>
                <a:cubicBezTo>
                  <a:pt x="303" y="2748"/>
                  <a:pt x="1389" y="2887"/>
                  <a:pt x="1817" y="2489"/>
                </a:cubicBezTo>
                <a:cubicBezTo>
                  <a:pt x="2245" y="2091"/>
                  <a:pt x="2084" y="820"/>
                  <a:pt x="2565" y="410"/>
                </a:cubicBezTo>
                <a:cubicBezTo>
                  <a:pt x="3046" y="0"/>
                  <a:pt x="3874" y="16"/>
                  <a:pt x="4702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1733400" y="1622520"/>
            <a:ext cx="7567920" cy="4583160"/>
          </a:xfrm>
          <a:custGeom>
            <a:avLst/>
            <a:gdLst/>
            <a:ahLst/>
            <a:rect l="l" t="t" r="r" b="b"/>
            <a:pathLst>
              <a:path w="4767" h="2887">
                <a:moveTo>
                  <a:pt x="0" y="2801"/>
                </a:moveTo>
                <a:cubicBezTo>
                  <a:pt x="314" y="2748"/>
                  <a:pt x="1444" y="2887"/>
                  <a:pt x="1882" y="2489"/>
                </a:cubicBezTo>
                <a:cubicBezTo>
                  <a:pt x="2320" y="2091"/>
                  <a:pt x="2149" y="820"/>
                  <a:pt x="2630" y="410"/>
                </a:cubicBezTo>
                <a:cubicBezTo>
                  <a:pt x="3111" y="0"/>
                  <a:pt x="3939" y="16"/>
                  <a:pt x="4767" y="3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4583520" y="5535720"/>
            <a:ext cx="37537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fe000c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 Enron Global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e000c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 Enron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fe000c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 Enron Broadband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5526000" y="3962520"/>
            <a:ext cx="4943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824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Frutiger 45 Light"/>
              </a:rPr>
              <a:t> Enron Wholesale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6041520" y="2120760"/>
            <a:ext cx="3131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95ba6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95ba6"/>
                </a:solidFill>
                <a:effectLst/>
                <a:uFillTx/>
                <a:latin typeface="Frutiger 45 Light"/>
              </a:rPr>
              <a:t>Enron Global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3379680" y="4368960"/>
            <a:ext cx="1149480" cy="1568160"/>
          </a:xfrm>
          <a:prstGeom prst="line">
            <a:avLst/>
          </a:prstGeom>
          <a:ln w="1015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229320" y="4894200"/>
            <a:ext cx="3572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Emerging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4784760" y="2444760"/>
            <a:ext cx="873000" cy="816120"/>
          </a:xfrm>
          <a:prstGeom prst="line">
            <a:avLst/>
          </a:prstGeom>
          <a:ln w="1015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1451160" y="3233880"/>
            <a:ext cx="320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Growth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2144880" y="1338120"/>
            <a:ext cx="3131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Mature Industry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 flipH="1">
            <a:off x="455760" y="2463840"/>
            <a:ext cx="4362480" cy="12600"/>
          </a:xfrm>
          <a:prstGeom prst="line">
            <a:avLst/>
          </a:prstGeom>
          <a:ln w="1015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 flipH="1">
            <a:off x="480960" y="4394160"/>
            <a:ext cx="2927520" cy="0"/>
          </a:xfrm>
          <a:prstGeom prst="line">
            <a:avLst/>
          </a:prstGeom>
          <a:ln w="1015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5530680" y="4262400"/>
            <a:ext cx="4784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824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40"/>
                </a:solidFill>
                <a:effectLst/>
                <a:uFillTx/>
                <a:latin typeface="Frutiger 45 Light"/>
              </a:rPr>
              <a:t> Enron Retail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28240" y="190080"/>
            <a:ext cx="9829800" cy="838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Wholesale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2489040" y="4560840"/>
            <a:ext cx="4218120" cy="473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2451240" y="4560840"/>
            <a:ext cx="2517480" cy="466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2421000" y="4568760"/>
            <a:ext cx="1079280" cy="492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1773360" y="2212920"/>
            <a:ext cx="0" cy="22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8489880" y="2212920"/>
            <a:ext cx="0" cy="22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4295880" y="1424160"/>
            <a:ext cx="1530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3522600" y="5349960"/>
            <a:ext cx="3353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 flipH="1">
            <a:off x="2358720" y="1644480"/>
            <a:ext cx="1824120" cy="628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 flipV="1">
            <a:off x="2421000" y="1665000"/>
            <a:ext cx="1608120" cy="13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 flipV="1">
            <a:off x="2471760" y="1671120"/>
            <a:ext cx="1525680" cy="2157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 flipV="1">
            <a:off x="2481120" y="1671120"/>
            <a:ext cx="1562400" cy="290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 flipH="1">
            <a:off x="3500280" y="1692360"/>
            <a:ext cx="511200" cy="3416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4029120" y="1685880"/>
            <a:ext cx="1101600" cy="3552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4043520" y="1685880"/>
            <a:ext cx="2711160" cy="344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4059360" y="1685880"/>
            <a:ext cx="3743280" cy="288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4029120" y="1671480"/>
            <a:ext cx="3813120" cy="2157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4043520" y="1677960"/>
            <a:ext cx="3759120" cy="1343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3898800" y="1692360"/>
            <a:ext cx="4102200" cy="581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 flipV="1">
            <a:off x="2398680" y="1712880"/>
            <a:ext cx="3889440" cy="527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 flipV="1">
            <a:off x="2443320" y="1698480"/>
            <a:ext cx="3849480" cy="132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 flipV="1">
            <a:off x="2435400" y="1725120"/>
            <a:ext cx="3760560" cy="2103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 flipV="1">
            <a:off x="2427120" y="1712520"/>
            <a:ext cx="3813480" cy="290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 flipV="1">
            <a:off x="3529080" y="1698120"/>
            <a:ext cx="2719440" cy="3411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 flipV="1">
            <a:off x="5030640" y="1698480"/>
            <a:ext cx="1217880" cy="3453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 flipH="1" flipV="1">
            <a:off x="6218280" y="1692000"/>
            <a:ext cx="544320" cy="3436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218280" y="1692360"/>
            <a:ext cx="1562040" cy="2876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6234120" y="1685880"/>
            <a:ext cx="1568520" cy="2170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6218280" y="1665360"/>
            <a:ext cx="1600200" cy="1390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6087960" y="1665360"/>
            <a:ext cx="1851120" cy="63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2382840" y="2259000"/>
            <a:ext cx="5780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2451240" y="2266920"/>
            <a:ext cx="5343480" cy="739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2427120" y="2281320"/>
            <a:ext cx="5437440" cy="1527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2443320" y="2260440"/>
            <a:ext cx="5367240" cy="2302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2476440" y="2198520"/>
            <a:ext cx="1038240" cy="291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2421000" y="2246400"/>
            <a:ext cx="2732040" cy="2923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2413080" y="2246400"/>
            <a:ext cx="4403520" cy="2890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 flipV="1">
            <a:off x="2427120" y="2260080"/>
            <a:ext cx="5459760" cy="7621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2451240" y="3005280"/>
            <a:ext cx="5673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2451240" y="2987640"/>
            <a:ext cx="5367240" cy="800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2465280" y="2992320"/>
            <a:ext cx="5313600" cy="1562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2459160" y="3000240"/>
            <a:ext cx="4309920" cy="2136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2421000" y="3006720"/>
            <a:ext cx="2687400" cy="2122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2479680" y="3000240"/>
            <a:ext cx="1011240" cy="2109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 flipV="1">
            <a:off x="2489040" y="2260080"/>
            <a:ext cx="5375520" cy="1513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2373480" y="3801960"/>
            <a:ext cx="55213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2398680" y="3814920"/>
            <a:ext cx="5403960" cy="739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2373480" y="3835440"/>
            <a:ext cx="4495680" cy="1287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2373480" y="3808440"/>
            <a:ext cx="2711160" cy="1295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2435400" y="3711600"/>
            <a:ext cx="1035000" cy="1376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 flipV="1">
            <a:off x="2413080" y="2260080"/>
            <a:ext cx="5433840" cy="234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 flipV="1">
            <a:off x="2382840" y="2958840"/>
            <a:ext cx="5464080" cy="1601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 flipV="1">
            <a:off x="2413080" y="3794040"/>
            <a:ext cx="5465520" cy="766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2443320" y="4540320"/>
            <a:ext cx="5505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 flipV="1">
            <a:off x="3508200" y="2260080"/>
            <a:ext cx="4318200" cy="2891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 flipV="1">
            <a:off x="3514680" y="2938320"/>
            <a:ext cx="4370400" cy="2144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 flipV="1">
            <a:off x="3530520" y="3759120"/>
            <a:ext cx="4341960" cy="1324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 flipV="1">
            <a:off x="3560760" y="4539960"/>
            <a:ext cx="4227480" cy="507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 flipV="1">
            <a:off x="5068800" y="2233440"/>
            <a:ext cx="2778120" cy="283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 flipV="1">
            <a:off x="5084640" y="2992320"/>
            <a:ext cx="2703600" cy="2082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 flipV="1">
            <a:off x="5068800" y="3787920"/>
            <a:ext cx="2725920" cy="1293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 flipV="1">
            <a:off x="5068800" y="4533840"/>
            <a:ext cx="2725920" cy="534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 flipV="1">
            <a:off x="6738840" y="2254320"/>
            <a:ext cx="1055880" cy="2874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 flipV="1">
            <a:off x="6738840" y="3000240"/>
            <a:ext cx="1025640" cy="20685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 flipV="1">
            <a:off x="6730920" y="3781440"/>
            <a:ext cx="1049400" cy="1279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 flipV="1">
            <a:off x="6724800" y="4539960"/>
            <a:ext cx="1039680" cy="514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3" name=""/>
          <p:cNvGrpSpPr/>
          <p:nvPr/>
        </p:nvGrpSpPr>
        <p:grpSpPr>
          <a:xfrm>
            <a:off x="3233880" y="1098720"/>
            <a:ext cx="1553760" cy="657000"/>
            <a:chOff x="3233880" y="1098720"/>
            <a:chExt cx="1553760" cy="657000"/>
          </a:xfrm>
        </p:grpSpPr>
        <p:sp>
          <p:nvSpPr>
            <p:cNvPr id="334" name=""/>
            <p:cNvSpPr/>
            <p:nvPr/>
          </p:nvSpPr>
          <p:spPr>
            <a:xfrm>
              <a:off x="3233880" y="1098720"/>
              <a:ext cx="1553760" cy="657000"/>
            </a:xfrm>
            <a:prstGeom prst="bevel">
              <a:avLst>
                <a:gd name="adj" fmla="val 728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3419640" y="1287000"/>
              <a:ext cx="1181520" cy="30744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6" name=""/>
          <p:cNvGrpSpPr/>
          <p:nvPr/>
        </p:nvGrpSpPr>
        <p:grpSpPr>
          <a:xfrm>
            <a:off x="996840" y="1882800"/>
            <a:ext cx="1553760" cy="655560"/>
            <a:chOff x="996840" y="1882800"/>
            <a:chExt cx="1553760" cy="655560"/>
          </a:xfrm>
        </p:grpSpPr>
        <p:sp>
          <p:nvSpPr>
            <p:cNvPr id="337" name=""/>
            <p:cNvSpPr/>
            <p:nvPr/>
          </p:nvSpPr>
          <p:spPr>
            <a:xfrm>
              <a:off x="996840" y="1882800"/>
              <a:ext cx="155376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1237320" y="1975320"/>
              <a:ext cx="1072440" cy="520920"/>
            </a:xfrm>
            <a:prstGeom prst="rect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9" name=""/>
          <p:cNvGrpSpPr/>
          <p:nvPr/>
        </p:nvGrpSpPr>
        <p:grpSpPr>
          <a:xfrm>
            <a:off x="5472000" y="1098720"/>
            <a:ext cx="1553760" cy="657000"/>
            <a:chOff x="5472000" y="1098720"/>
            <a:chExt cx="1553760" cy="657000"/>
          </a:xfrm>
        </p:grpSpPr>
        <p:sp>
          <p:nvSpPr>
            <p:cNvPr id="340" name=""/>
            <p:cNvSpPr/>
            <p:nvPr/>
          </p:nvSpPr>
          <p:spPr>
            <a:xfrm>
              <a:off x="5472000" y="1098720"/>
              <a:ext cx="1553760" cy="657000"/>
            </a:xfrm>
            <a:prstGeom prst="bevel">
              <a:avLst>
                <a:gd name="adj" fmla="val 728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5889960" y="1288440"/>
              <a:ext cx="715680" cy="30744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2" name=""/>
          <p:cNvSpPr/>
          <p:nvPr/>
        </p:nvSpPr>
        <p:spPr>
          <a:xfrm>
            <a:off x="7711920" y="4238640"/>
            <a:ext cx="1554480" cy="655560"/>
          </a:xfrm>
          <a:prstGeom prst="bevel">
            <a:avLst>
              <a:gd name="adj" fmla="val 728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8092800" y="4405320"/>
            <a:ext cx="784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995400" y="2670120"/>
            <a:ext cx="1554120" cy="655560"/>
          </a:xfrm>
          <a:prstGeom prst="bevel">
            <a:avLst>
              <a:gd name="adj" fmla="val 728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1302480" y="2874960"/>
            <a:ext cx="943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46" name=""/>
          <p:cNvGrpSpPr/>
          <p:nvPr/>
        </p:nvGrpSpPr>
        <p:grpSpPr>
          <a:xfrm>
            <a:off x="7713720" y="1879560"/>
            <a:ext cx="1553760" cy="657360"/>
            <a:chOff x="7713720" y="1879560"/>
            <a:chExt cx="1553760" cy="657360"/>
          </a:xfrm>
        </p:grpSpPr>
        <p:sp>
          <p:nvSpPr>
            <p:cNvPr id="347" name=""/>
            <p:cNvSpPr/>
            <p:nvPr/>
          </p:nvSpPr>
          <p:spPr>
            <a:xfrm>
              <a:off x="7713720" y="1879560"/>
              <a:ext cx="1553760" cy="6573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7728840" y="1971000"/>
              <a:ext cx="1528200" cy="520920"/>
            </a:xfrm>
            <a:prstGeom prst="rect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Crude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49" name=""/>
          <p:cNvSpPr/>
          <p:nvPr/>
        </p:nvSpPr>
        <p:spPr>
          <a:xfrm>
            <a:off x="995400" y="3454560"/>
            <a:ext cx="1554120" cy="657000"/>
          </a:xfrm>
          <a:prstGeom prst="bevel">
            <a:avLst>
              <a:gd name="adj" fmla="val 728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1295640" y="3530520"/>
            <a:ext cx="95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1" name=""/>
          <p:cNvGrpSpPr/>
          <p:nvPr/>
        </p:nvGrpSpPr>
        <p:grpSpPr>
          <a:xfrm>
            <a:off x="7713720" y="2665440"/>
            <a:ext cx="1553760" cy="657360"/>
            <a:chOff x="7713720" y="2665440"/>
            <a:chExt cx="1553760" cy="657360"/>
          </a:xfrm>
        </p:grpSpPr>
        <p:sp>
          <p:nvSpPr>
            <p:cNvPr id="352" name=""/>
            <p:cNvSpPr/>
            <p:nvPr/>
          </p:nvSpPr>
          <p:spPr>
            <a:xfrm>
              <a:off x="7713720" y="2665440"/>
              <a:ext cx="1553760" cy="6573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8048160" y="2853720"/>
              <a:ext cx="884160" cy="307440"/>
            </a:xfrm>
            <a:prstGeom prst="rect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4" name=""/>
          <p:cNvGrpSpPr/>
          <p:nvPr/>
        </p:nvGrpSpPr>
        <p:grpSpPr>
          <a:xfrm>
            <a:off x="995400" y="4237200"/>
            <a:ext cx="1553760" cy="655560"/>
            <a:chOff x="995400" y="4237200"/>
            <a:chExt cx="1553760" cy="655560"/>
          </a:xfrm>
        </p:grpSpPr>
        <p:sp>
          <p:nvSpPr>
            <p:cNvPr id="355" name=""/>
            <p:cNvSpPr/>
            <p:nvPr/>
          </p:nvSpPr>
          <p:spPr>
            <a:xfrm>
              <a:off x="995400" y="4237200"/>
              <a:ext cx="155376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1260720" y="4426560"/>
              <a:ext cx="1023120" cy="307440"/>
            </a:xfrm>
            <a:prstGeom prst="rect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7" name=""/>
          <p:cNvGrpSpPr/>
          <p:nvPr/>
        </p:nvGrpSpPr>
        <p:grpSpPr>
          <a:xfrm>
            <a:off x="7713720" y="3451320"/>
            <a:ext cx="1553760" cy="655560"/>
            <a:chOff x="7713720" y="3451320"/>
            <a:chExt cx="1553760" cy="655560"/>
          </a:xfrm>
        </p:grpSpPr>
        <p:sp>
          <p:nvSpPr>
            <p:cNvPr id="358" name=""/>
            <p:cNvSpPr/>
            <p:nvPr/>
          </p:nvSpPr>
          <p:spPr>
            <a:xfrm>
              <a:off x="7713720" y="3451320"/>
              <a:ext cx="1553760" cy="655560"/>
            </a:xfrm>
            <a:prstGeom prst="bevel">
              <a:avLst>
                <a:gd name="adj" fmla="val 728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8211240" y="3640680"/>
              <a:ext cx="556920" cy="307440"/>
            </a:xfrm>
            <a:prstGeom prst="rect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0" name=""/>
          <p:cNvGrpSpPr/>
          <p:nvPr/>
        </p:nvGrpSpPr>
        <p:grpSpPr>
          <a:xfrm>
            <a:off x="2673360" y="5021280"/>
            <a:ext cx="1553760" cy="657360"/>
            <a:chOff x="2673360" y="5021280"/>
            <a:chExt cx="1553760" cy="657360"/>
          </a:xfrm>
        </p:grpSpPr>
        <p:sp>
          <p:nvSpPr>
            <p:cNvPr id="361" name=""/>
            <p:cNvSpPr/>
            <p:nvPr/>
          </p:nvSpPr>
          <p:spPr>
            <a:xfrm>
              <a:off x="2673360" y="5021280"/>
              <a:ext cx="1553760" cy="657360"/>
            </a:xfrm>
            <a:prstGeom prst="bevel">
              <a:avLst>
                <a:gd name="adj" fmla="val 728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3052800" y="5112720"/>
              <a:ext cx="794880" cy="52092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Paper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3" name=""/>
          <p:cNvGrpSpPr/>
          <p:nvPr/>
        </p:nvGrpSpPr>
        <p:grpSpPr>
          <a:xfrm>
            <a:off x="6032520" y="5021280"/>
            <a:ext cx="1553760" cy="657360"/>
            <a:chOff x="6032520" y="5021280"/>
            <a:chExt cx="1553760" cy="657360"/>
          </a:xfrm>
        </p:grpSpPr>
        <p:sp>
          <p:nvSpPr>
            <p:cNvPr id="364" name=""/>
            <p:cNvSpPr/>
            <p:nvPr/>
          </p:nvSpPr>
          <p:spPr>
            <a:xfrm>
              <a:off x="6032520" y="5021280"/>
              <a:ext cx="1553760" cy="657360"/>
            </a:xfrm>
            <a:prstGeom prst="bevel">
              <a:avLst>
                <a:gd name="adj" fmla="val 728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6439680" y="5209560"/>
              <a:ext cx="735840" cy="30744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6" name=""/>
          <p:cNvGrpSpPr/>
          <p:nvPr/>
        </p:nvGrpSpPr>
        <p:grpSpPr>
          <a:xfrm>
            <a:off x="4354560" y="5021280"/>
            <a:ext cx="1553760" cy="657360"/>
            <a:chOff x="4354560" y="5021280"/>
            <a:chExt cx="1553760" cy="657360"/>
          </a:xfrm>
        </p:grpSpPr>
        <p:sp>
          <p:nvSpPr>
            <p:cNvPr id="367" name=""/>
            <p:cNvSpPr/>
            <p:nvPr/>
          </p:nvSpPr>
          <p:spPr>
            <a:xfrm>
              <a:off x="4354560" y="5021280"/>
              <a:ext cx="1553760" cy="657360"/>
            </a:xfrm>
            <a:prstGeom prst="bevel">
              <a:avLst>
                <a:gd name="adj" fmla="val 728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4520520" y="5112720"/>
              <a:ext cx="1221120" cy="520920"/>
            </a:xfrm>
            <a:prstGeom prst="rect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Merchant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Investments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51920" y="152280"/>
            <a:ext cx="9829800" cy="952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Promoting Efficient Logistical Networks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0" name=""/>
          <p:cNvGrpSpPr/>
          <p:nvPr/>
        </p:nvGrpSpPr>
        <p:grpSpPr>
          <a:xfrm>
            <a:off x="270000" y="1019160"/>
            <a:ext cx="5242680" cy="4217400"/>
            <a:chOff x="270000" y="1019160"/>
            <a:chExt cx="5242680" cy="4217400"/>
          </a:xfrm>
        </p:grpSpPr>
        <p:sp>
          <p:nvSpPr>
            <p:cNvPr id="371" name=""/>
            <p:cNvSpPr/>
            <p:nvPr/>
          </p:nvSpPr>
          <p:spPr>
            <a:xfrm>
              <a:off x="1266840" y="4956480"/>
              <a:ext cx="4245840" cy="280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72" name=""/>
            <p:cNvGrpSpPr/>
            <p:nvPr/>
          </p:nvGrpSpPr>
          <p:grpSpPr>
            <a:xfrm>
              <a:off x="393480" y="1106280"/>
              <a:ext cx="4843440" cy="3771720"/>
              <a:chOff x="393480" y="1106280"/>
              <a:chExt cx="4843440" cy="3771720"/>
            </a:xfrm>
          </p:grpSpPr>
          <p:sp>
            <p:nvSpPr>
              <p:cNvPr id="373" name=""/>
              <p:cNvSpPr/>
              <p:nvPr/>
            </p:nvSpPr>
            <p:spPr>
              <a:xfrm>
                <a:off x="794880" y="3379320"/>
                <a:ext cx="3166560" cy="14986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74" name=""/>
              <p:cNvGrpSpPr/>
              <p:nvPr/>
            </p:nvGrpSpPr>
            <p:grpSpPr>
              <a:xfrm>
                <a:off x="393480" y="1106280"/>
                <a:ext cx="4843440" cy="3315960"/>
                <a:chOff x="393480" y="1106280"/>
                <a:chExt cx="4843440" cy="3315960"/>
              </a:xfrm>
            </p:grpSpPr>
            <p:grpSp>
              <p:nvGrpSpPr>
                <p:cNvPr id="375" name=""/>
                <p:cNvGrpSpPr/>
                <p:nvPr/>
              </p:nvGrpSpPr>
              <p:grpSpPr>
                <a:xfrm>
                  <a:off x="689400" y="1106280"/>
                  <a:ext cx="4547520" cy="1329120"/>
                  <a:chOff x="689400" y="1106280"/>
                  <a:chExt cx="4547520" cy="1329120"/>
                </a:xfrm>
              </p:grpSpPr>
              <p:sp>
                <p:nvSpPr>
                  <p:cNvPr id="376" name=""/>
                  <p:cNvSpPr/>
                  <p:nvPr/>
                </p:nvSpPr>
                <p:spPr>
                  <a:xfrm>
                    <a:off x="2438280" y="1111680"/>
                    <a:ext cx="625320" cy="55080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377" name=""/>
                  <p:cNvGrpSpPr/>
                  <p:nvPr/>
                </p:nvGrpSpPr>
                <p:grpSpPr>
                  <a:xfrm>
                    <a:off x="2850120" y="1111680"/>
                    <a:ext cx="1692000" cy="1323720"/>
                    <a:chOff x="2850120" y="1111680"/>
                    <a:chExt cx="1692000" cy="1323720"/>
                  </a:xfrm>
                </p:grpSpPr>
                <p:sp>
                  <p:nvSpPr>
                    <p:cNvPr id="378" name=""/>
                    <p:cNvSpPr/>
                    <p:nvPr/>
                  </p:nvSpPr>
                  <p:spPr>
                    <a:xfrm>
                      <a:off x="2850120" y="111168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379" name=""/>
                    <p:cNvSpPr/>
                    <p:nvPr/>
                  </p:nvSpPr>
                  <p:spPr>
                    <a:xfrm>
                      <a:off x="2850120" y="1111680"/>
                      <a:ext cx="1692000" cy="132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380" name=""/>
                  <p:cNvSpPr/>
                  <p:nvPr/>
                </p:nvSpPr>
                <p:spPr>
                  <a:xfrm>
                    <a:off x="3988080" y="1111680"/>
                    <a:ext cx="1248840" cy="78984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1" name=""/>
                  <p:cNvSpPr/>
                  <p:nvPr/>
                </p:nvSpPr>
                <p:spPr>
                  <a:xfrm>
                    <a:off x="1819080" y="1108800"/>
                    <a:ext cx="644400" cy="54756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2" name=""/>
                  <p:cNvSpPr/>
                  <p:nvPr/>
                </p:nvSpPr>
                <p:spPr>
                  <a:xfrm>
                    <a:off x="1175760" y="1106280"/>
                    <a:ext cx="729720" cy="495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3" name=""/>
                  <p:cNvSpPr/>
                  <p:nvPr/>
                </p:nvSpPr>
                <p:spPr>
                  <a:xfrm>
                    <a:off x="689400" y="1106280"/>
                    <a:ext cx="791640" cy="44460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84" name="390177.5282.25254.3754116"/>
                <p:cNvGrpSpPr/>
                <p:nvPr/>
              </p:nvGrpSpPr>
              <p:grpSpPr>
                <a:xfrm>
                  <a:off x="393480" y="1324080"/>
                  <a:ext cx="4692240" cy="3098160"/>
                  <a:chOff x="393480" y="1324080"/>
                  <a:chExt cx="4692240" cy="3098160"/>
                </a:xfrm>
              </p:grpSpPr>
              <p:sp>
                <p:nvSpPr>
                  <p:cNvPr id="385" name="338286633.8753.6253.755"/>
                  <p:cNvSpPr/>
                  <p:nvPr/>
                </p:nvSpPr>
                <p:spPr>
                  <a:xfrm>
                    <a:off x="4408560" y="2646000"/>
                    <a:ext cx="42120" cy="4392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880" bIns="-2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6" name="339187338.87575.75475"/>
                  <p:cNvSpPr/>
                  <p:nvPr/>
                </p:nvSpPr>
                <p:spPr>
                  <a:xfrm>
                    <a:off x="1040040" y="1440000"/>
                    <a:ext cx="536760" cy="9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7" name="340201.625287.2552.7563.3755"/>
                  <p:cNvSpPr/>
                  <p:nvPr/>
                </p:nvSpPr>
                <p:spPr>
                  <a:xfrm>
                    <a:off x="450000" y="1617840"/>
                    <a:ext cx="723600" cy="64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341241.375282.25107.62562.755"/>
                  <p:cNvSpPr/>
                  <p:nvPr/>
                </p:nvSpPr>
                <p:spPr>
                  <a:xfrm>
                    <a:off x="393480" y="2101680"/>
                    <a:ext cx="716400" cy="1310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9" name="342308.25336.3756253.755"/>
                  <p:cNvSpPr/>
                  <p:nvPr/>
                </p:nvSpPr>
                <p:spPr>
                  <a:xfrm>
                    <a:off x="1010520" y="2916000"/>
                    <a:ext cx="613440" cy="75636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0" name="343249.5310.37577.12550.1255"/>
                  <p:cNvSpPr/>
                  <p:nvPr/>
                </p:nvSpPr>
                <p:spPr>
                  <a:xfrm>
                    <a:off x="713880" y="2201400"/>
                    <a:ext cx="572040" cy="93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1" name="344259350.87555.2544.55"/>
                  <p:cNvSpPr/>
                  <p:nvPr/>
                </p:nvSpPr>
                <p:spPr>
                  <a:xfrm>
                    <a:off x="1177200" y="2316240"/>
                    <a:ext cx="507240" cy="67284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2" name="345188.25358.37550.87580.755"/>
                  <p:cNvSpPr/>
                  <p:nvPr/>
                </p:nvSpPr>
                <p:spPr>
                  <a:xfrm>
                    <a:off x="1262520" y="1455120"/>
                    <a:ext cx="921240" cy="6199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3" name="346233.25380.7545.554.8755"/>
                  <p:cNvSpPr/>
                  <p:nvPr/>
                </p:nvSpPr>
                <p:spPr>
                  <a:xfrm>
                    <a:off x="1517760" y="2003040"/>
                    <a:ext cx="62676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4" name="347314.25382.12556.87555.1255"/>
                  <p:cNvSpPr/>
                  <p:nvPr/>
                </p:nvSpPr>
                <p:spPr>
                  <a:xfrm>
                    <a:off x="1533240" y="2989440"/>
                    <a:ext cx="628920" cy="693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5" name="348274.75390.12545.25575"/>
                  <p:cNvSpPr/>
                  <p:nvPr/>
                </p:nvSpPr>
                <p:spPr>
                  <a:xfrm>
                    <a:off x="1624320" y="2508120"/>
                    <a:ext cx="651600" cy="551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6" name="349290444.87531.2558.255"/>
                  <p:cNvSpPr/>
                  <p:nvPr/>
                </p:nvSpPr>
                <p:spPr>
                  <a:xfrm>
                    <a:off x="2250000" y="2693880"/>
                    <a:ext cx="665640" cy="38124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7" name="350258.875432.2532.25655"/>
                  <p:cNvSpPr/>
                  <p:nvPr/>
                </p:nvSpPr>
                <p:spPr>
                  <a:xfrm>
                    <a:off x="2105640" y="2314800"/>
                    <a:ext cx="742320" cy="392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8" name="351229.543437.2555.1255"/>
                  <p:cNvSpPr/>
                  <p:nvPr/>
                </p:nvSpPr>
                <p:spPr>
                  <a:xfrm>
                    <a:off x="2125800" y="1957680"/>
                    <a:ext cx="628920" cy="4532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9" name="352198.125484.12558.37551.755"/>
                  <p:cNvSpPr/>
                  <p:nvPr/>
                </p:nvSpPr>
                <p:spPr>
                  <a:xfrm>
                    <a:off x="2698200" y="1575000"/>
                    <a:ext cx="591120" cy="71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0" name="353220.875513.7544.12541.55"/>
                  <p:cNvSpPr/>
                  <p:nvPr/>
                </p:nvSpPr>
                <p:spPr>
                  <a:xfrm>
                    <a:off x="3036240" y="1851480"/>
                    <a:ext cx="474120" cy="53748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1" name="354228.625559.3754230.6255"/>
                  <p:cNvSpPr/>
                  <p:nvPr/>
                </p:nvSpPr>
                <p:spPr>
                  <a:xfrm>
                    <a:off x="3557160" y="1946520"/>
                    <a:ext cx="3499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2" name="355214.25530.523.625485"/>
                  <p:cNvSpPr/>
                  <p:nvPr/>
                </p:nvSpPr>
                <p:spPr>
                  <a:xfrm>
                    <a:off x="3228120" y="1771920"/>
                    <a:ext cx="547200" cy="28764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3" name="356255.125487.87531.37547.3755"/>
                  <p:cNvSpPr/>
                  <p:nvPr/>
                </p:nvSpPr>
                <p:spPr>
                  <a:xfrm>
                    <a:off x="2740680" y="2269440"/>
                    <a:ext cx="540360" cy="38268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4" name="357263.625526.12555.7531.3755"/>
                  <p:cNvSpPr/>
                  <p:nvPr/>
                </p:nvSpPr>
                <p:spPr>
                  <a:xfrm>
                    <a:off x="3177360" y="2373120"/>
                    <a:ext cx="358200" cy="67932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5" name="358284.25494.12545.7552.755"/>
                  <p:cNvSpPr/>
                  <p:nvPr/>
                </p:nvSpPr>
                <p:spPr>
                  <a:xfrm>
                    <a:off x="2813040" y="2624400"/>
                    <a:ext cx="60156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6" name="359324.75503.2535.87539.255"/>
                  <p:cNvSpPr/>
                  <p:nvPr/>
                </p:nvSpPr>
                <p:spPr>
                  <a:xfrm>
                    <a:off x="2917080" y="3116880"/>
                    <a:ext cx="446760" cy="43812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7" name="360360508.37538.87544.755"/>
                  <p:cNvSpPr/>
                  <p:nvPr/>
                </p:nvSpPr>
                <p:spPr>
                  <a:xfrm>
                    <a:off x="2975040" y="3547440"/>
                    <a:ext cx="510840" cy="47340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361338.625529.62548.527.755"/>
                  <p:cNvSpPr/>
                  <p:nvPr/>
                </p:nvSpPr>
                <p:spPr>
                  <a:xfrm>
                    <a:off x="3217320" y="3286080"/>
                    <a:ext cx="316800" cy="59076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9" name="362336.875555.2548.12530.3755"/>
                  <p:cNvSpPr/>
                  <p:nvPr/>
                </p:nvSpPr>
                <p:spPr>
                  <a:xfrm>
                    <a:off x="3510720" y="3264480"/>
                    <a:ext cx="346320" cy="587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0" name="363373.625563.554.25725"/>
                  <p:cNvSpPr/>
                  <p:nvPr/>
                </p:nvSpPr>
                <p:spPr>
                  <a:xfrm>
                    <a:off x="3604320" y="3713040"/>
                    <a:ext cx="821880" cy="66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1" name="364334.125576.12544.543.1255"/>
                  <p:cNvSpPr/>
                  <p:nvPr/>
                </p:nvSpPr>
                <p:spPr>
                  <a:xfrm>
                    <a:off x="3748320" y="3231720"/>
                    <a:ext cx="491760" cy="54144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2" name="365330594.37530.37540.3755"/>
                  <p:cNvSpPr/>
                  <p:nvPr/>
                </p:nvSpPr>
                <p:spPr>
                  <a:xfrm>
                    <a:off x="3956760" y="3181320"/>
                    <a:ext cx="461160" cy="36972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3" name="366317538.62522.7564.6255"/>
                  <p:cNvSpPr/>
                  <p:nvPr/>
                </p:nvSpPr>
                <p:spPr>
                  <a:xfrm>
                    <a:off x="3320280" y="3023280"/>
                    <a:ext cx="737640" cy="276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4" name="367294.75543.7529.62557.755"/>
                  <p:cNvSpPr/>
                  <p:nvPr/>
                </p:nvSpPr>
                <p:spPr>
                  <a:xfrm>
                    <a:off x="3379320" y="2751840"/>
                    <a:ext cx="658440" cy="361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5" name="368268.625553.87542245"/>
                  <p:cNvSpPr/>
                  <p:nvPr/>
                </p:nvSpPr>
                <p:spPr>
                  <a:xfrm>
                    <a:off x="3494160" y="2433960"/>
                    <a:ext cx="274320" cy="51120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6" name="369262.5574.6253733.1255"/>
                  <p:cNvSpPr/>
                  <p:nvPr/>
                </p:nvSpPr>
                <p:spPr>
                  <a:xfrm>
                    <a:off x="3731760" y="2359440"/>
                    <a:ext cx="377280" cy="45036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7" name="370275.5595.62535.12535.3755"/>
                  <p:cNvSpPr/>
                  <p:nvPr/>
                </p:nvSpPr>
                <p:spPr>
                  <a:xfrm>
                    <a:off x="3971880" y="2518200"/>
                    <a:ext cx="403200" cy="426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8" name="371309.25584.1253069.255"/>
                  <p:cNvSpPr/>
                  <p:nvPr/>
                </p:nvSpPr>
                <p:spPr>
                  <a:xfrm>
                    <a:off x="3840840" y="2928600"/>
                    <a:ext cx="78984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9" name="372277.75616.7517.2536.1255"/>
                  <p:cNvSpPr/>
                  <p:nvPr/>
                </p:nvSpPr>
                <p:spPr>
                  <a:xfrm>
                    <a:off x="4213440" y="2544840"/>
                    <a:ext cx="411480" cy="21060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0" name="373276644.12513.8758.755"/>
                  <p:cNvSpPr/>
                  <p:nvPr/>
                </p:nvSpPr>
                <p:spPr>
                  <a:xfrm>
                    <a:off x="4525560" y="2523600"/>
                    <a:ext cx="99360" cy="169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1" name="374254.625605.2529.7546.1255"/>
                  <p:cNvSpPr/>
                  <p:nvPr/>
                </p:nvSpPr>
                <p:spPr>
                  <a:xfrm>
                    <a:off x="4082040" y="2262960"/>
                    <a:ext cx="5259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2" name="375260646.37524.12510.6255"/>
                  <p:cNvSpPr/>
                  <p:nvPr/>
                </p:nvSpPr>
                <p:spPr>
                  <a:xfrm>
                    <a:off x="4550400" y="2328840"/>
                    <a:ext cx="121680" cy="293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3" name="376248.375656.12513.2513.55"/>
                  <p:cNvSpPr/>
                  <p:nvPr/>
                </p:nvSpPr>
                <p:spPr>
                  <a:xfrm>
                    <a:off x="4662720" y="2187360"/>
                    <a:ext cx="153360" cy="16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4" name="377247.625668.1257.6256.755"/>
                  <p:cNvSpPr/>
                  <p:nvPr/>
                </p:nvSpPr>
                <p:spPr>
                  <a:xfrm>
                    <a:off x="4798800" y="2178720"/>
                    <a:ext cx="7776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5" name="378238.5655.87513.526.255"/>
                  <p:cNvSpPr/>
                  <p:nvPr/>
                </p:nvSpPr>
                <p:spPr>
                  <a:xfrm>
                    <a:off x="4659120" y="2067480"/>
                    <a:ext cx="298800" cy="1638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6" name="379219.25649.62524.7513.755"/>
                  <p:cNvSpPr/>
                  <p:nvPr/>
                </p:nvSpPr>
                <p:spPr>
                  <a:xfrm>
                    <a:off x="4588200" y="1832760"/>
                    <a:ext cx="1569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7" name="380215.625660.12527.37512.6255"/>
                  <p:cNvSpPr/>
                  <p:nvPr/>
                </p:nvSpPr>
                <p:spPr>
                  <a:xfrm>
                    <a:off x="4707720" y="1788480"/>
                    <a:ext cx="144000" cy="33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8" name="381190.75664.546.528.755"/>
                  <p:cNvSpPr/>
                  <p:nvPr/>
                </p:nvSpPr>
                <p:spPr>
                  <a:xfrm>
                    <a:off x="4757400" y="1485360"/>
                    <a:ext cx="328320" cy="56556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9" name="382284.25590.12534.37559.8755"/>
                  <p:cNvSpPr/>
                  <p:nvPr/>
                </p:nvSpPr>
                <p:spPr>
                  <a:xfrm>
                    <a:off x="3908160" y="2624400"/>
                    <a:ext cx="68364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0" name="383293.375647.8759.8754.1255"/>
                  <p:cNvSpPr/>
                  <p:nvPr/>
                </p:nvSpPr>
                <p:spPr>
                  <a:xfrm>
                    <a:off x="4568040" y="2735640"/>
                    <a:ext cx="47160" cy="11988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1" name="384319.625436.87534.87567.755"/>
                  <p:cNvSpPr/>
                  <p:nvPr/>
                </p:nvSpPr>
                <p:spPr>
                  <a:xfrm>
                    <a:off x="2158920" y="3054960"/>
                    <a:ext cx="773280" cy="42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385199.625436.532.2551.6255"/>
                  <p:cNvSpPr/>
                  <p:nvPr/>
                </p:nvSpPr>
                <p:spPr>
                  <a:xfrm>
                    <a:off x="2154240" y="1592640"/>
                    <a:ext cx="589680" cy="39240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3" name="386177.5301.62538.37552.255"/>
                  <p:cNvSpPr/>
                  <p:nvPr/>
                </p:nvSpPr>
                <p:spPr>
                  <a:xfrm>
                    <a:off x="614160" y="1324080"/>
                    <a:ext cx="597240" cy="46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4" name="387222.5610.2545.559.3755"/>
                  <p:cNvSpPr/>
                  <p:nvPr/>
                </p:nvSpPr>
                <p:spPr>
                  <a:xfrm>
                    <a:off x="4138560" y="1871640"/>
                    <a:ext cx="67752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5" name="388324.375403107.5110.1255"/>
                  <p:cNvSpPr/>
                  <p:nvPr/>
                </p:nvSpPr>
                <p:spPr>
                  <a:xfrm>
                    <a:off x="1772280" y="3112920"/>
                    <a:ext cx="1257120" cy="13093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6" name="389263.7536611.3757.8755"/>
                  <p:cNvSpPr/>
                  <p:nvPr/>
                </p:nvSpPr>
                <p:spPr>
                  <a:xfrm>
                    <a:off x="1348920" y="2374560"/>
                    <a:ext cx="89640" cy="13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437" name=""/>
            <p:cNvGrpSpPr/>
            <p:nvPr/>
          </p:nvGrpSpPr>
          <p:grpSpPr>
            <a:xfrm>
              <a:off x="445680" y="1040040"/>
              <a:ext cx="4419360" cy="3424680"/>
              <a:chOff x="445680" y="1040040"/>
              <a:chExt cx="4419360" cy="3424680"/>
            </a:xfrm>
          </p:grpSpPr>
          <p:grpSp>
            <p:nvGrpSpPr>
              <p:cNvPr id="438" name=""/>
              <p:cNvGrpSpPr/>
              <p:nvPr/>
            </p:nvGrpSpPr>
            <p:grpSpPr>
              <a:xfrm>
                <a:off x="596880" y="1040040"/>
                <a:ext cx="4267440" cy="3231720"/>
                <a:chOff x="596880" y="1040040"/>
                <a:chExt cx="4267440" cy="3231720"/>
              </a:xfrm>
            </p:grpSpPr>
            <p:grpSp>
              <p:nvGrpSpPr>
                <p:cNvPr id="439" name=""/>
                <p:cNvGrpSpPr/>
                <p:nvPr/>
              </p:nvGrpSpPr>
              <p:grpSpPr>
                <a:xfrm>
                  <a:off x="1711440" y="1931760"/>
                  <a:ext cx="3152880" cy="2093040"/>
                  <a:chOff x="1711440" y="1931760"/>
                  <a:chExt cx="3152880" cy="2093040"/>
                </a:xfrm>
              </p:grpSpPr>
              <p:sp>
                <p:nvSpPr>
                  <p:cNvPr id="440" name=""/>
                  <p:cNvSpPr/>
                  <p:nvPr/>
                </p:nvSpPr>
                <p:spPr>
                  <a:xfrm>
                    <a:off x="1711440" y="256536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1" name=""/>
                  <p:cNvSpPr/>
                  <p:nvPr/>
                </p:nvSpPr>
                <p:spPr>
                  <a:xfrm flipH="1">
                    <a:off x="2090880" y="291348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2" name=""/>
                  <p:cNvSpPr/>
                  <p:nvPr/>
                </p:nvSpPr>
                <p:spPr>
                  <a:xfrm>
                    <a:off x="2646720" y="2497680"/>
                    <a:ext cx="15660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3" name=""/>
                  <p:cNvSpPr/>
                  <p:nvPr/>
                </p:nvSpPr>
                <p:spPr>
                  <a:xfrm>
                    <a:off x="2289600" y="2731680"/>
                    <a:ext cx="671400" cy="26172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4" name=""/>
                  <p:cNvSpPr/>
                  <p:nvPr/>
                </p:nvSpPr>
                <p:spPr>
                  <a:xfrm>
                    <a:off x="2390400" y="2407680"/>
                    <a:ext cx="10962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5" name=""/>
                  <p:cNvSpPr/>
                  <p:nvPr/>
                </p:nvSpPr>
                <p:spPr>
                  <a:xfrm>
                    <a:off x="4744080" y="1931760"/>
                    <a:ext cx="36720" cy="813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" name=""/>
                  <p:cNvSpPr/>
                  <p:nvPr/>
                </p:nvSpPr>
                <p:spPr>
                  <a:xfrm>
                    <a:off x="4758480" y="2052720"/>
                    <a:ext cx="105840" cy="4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080" bIns="1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" name=""/>
                  <p:cNvSpPr/>
                  <p:nvPr/>
                </p:nvSpPr>
                <p:spPr>
                  <a:xfrm flipH="1">
                    <a:off x="4233960" y="207360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" name=""/>
                  <p:cNvSpPr/>
                  <p:nvPr/>
                </p:nvSpPr>
                <p:spPr>
                  <a:xfrm>
                    <a:off x="4110840" y="2073600"/>
                    <a:ext cx="56880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" name=""/>
                  <p:cNvSpPr/>
                  <p:nvPr/>
                </p:nvSpPr>
                <p:spPr>
                  <a:xfrm>
                    <a:off x="3872880" y="2589480"/>
                    <a:ext cx="570240" cy="3067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" name=""/>
                  <p:cNvSpPr/>
                  <p:nvPr/>
                </p:nvSpPr>
                <p:spPr>
                  <a:xfrm>
                    <a:off x="3434400" y="2420280"/>
                    <a:ext cx="642240" cy="15523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1" name=""/>
                  <p:cNvSpPr/>
                  <p:nvPr/>
                </p:nvSpPr>
                <p:spPr>
                  <a:xfrm flipH="1" flipV="1">
                    <a:off x="4049280" y="3326400"/>
                    <a:ext cx="13572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2" name=""/>
                  <p:cNvSpPr/>
                  <p:nvPr/>
                </p:nvSpPr>
                <p:spPr>
                  <a:xfrm>
                    <a:off x="3235680" y="3758760"/>
                    <a:ext cx="246960" cy="16452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3" name=""/>
                  <p:cNvSpPr/>
                  <p:nvPr/>
                </p:nvSpPr>
                <p:spPr>
                  <a:xfrm>
                    <a:off x="3336120" y="2569680"/>
                    <a:ext cx="646200" cy="70308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4" name=""/>
                  <p:cNvSpPr/>
                  <p:nvPr/>
                </p:nvSpPr>
                <p:spPr>
                  <a:xfrm>
                    <a:off x="3029040" y="3337560"/>
                    <a:ext cx="256320" cy="6872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5" name=""/>
                  <p:cNvSpPr/>
                  <p:nvPr/>
                </p:nvSpPr>
                <p:spPr>
                  <a:xfrm>
                    <a:off x="3518280" y="2573640"/>
                    <a:ext cx="13320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6" name=""/>
                  <p:cNvSpPr/>
                  <p:nvPr/>
                </p:nvSpPr>
                <p:spPr>
                  <a:xfrm>
                    <a:off x="3216240" y="3058560"/>
                    <a:ext cx="21024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7" name=""/>
                  <p:cNvSpPr/>
                  <p:nvPr/>
                </p:nvSpPr>
                <p:spPr>
                  <a:xfrm>
                    <a:off x="2815560" y="338688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58" name=""/>
                <p:cNvGrpSpPr/>
                <p:nvPr/>
              </p:nvGrpSpPr>
              <p:grpSpPr>
                <a:xfrm>
                  <a:off x="596880" y="1040040"/>
                  <a:ext cx="4215240" cy="3231720"/>
                  <a:chOff x="596880" y="1040040"/>
                  <a:chExt cx="4215240" cy="3231720"/>
                </a:xfrm>
              </p:grpSpPr>
              <p:sp>
                <p:nvSpPr>
                  <p:cNvPr id="459" name=""/>
                  <p:cNvSpPr/>
                  <p:nvPr/>
                </p:nvSpPr>
                <p:spPr>
                  <a:xfrm>
                    <a:off x="2653560" y="3096720"/>
                    <a:ext cx="221040" cy="82836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0" name=""/>
                  <p:cNvSpPr/>
                  <p:nvPr/>
                </p:nvSpPr>
                <p:spPr>
                  <a:xfrm>
                    <a:off x="1655280" y="1040040"/>
                    <a:ext cx="12960" cy="288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1" name=""/>
                  <p:cNvSpPr/>
                  <p:nvPr/>
                </p:nvSpPr>
                <p:spPr>
                  <a:xfrm>
                    <a:off x="632160" y="1121760"/>
                    <a:ext cx="848880" cy="161604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2" name=""/>
                  <p:cNvSpPr/>
                  <p:nvPr/>
                </p:nvSpPr>
                <p:spPr>
                  <a:xfrm>
                    <a:off x="721080" y="1293480"/>
                    <a:ext cx="15012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3" name=""/>
                  <p:cNvSpPr/>
                  <p:nvPr/>
                </p:nvSpPr>
                <p:spPr>
                  <a:xfrm>
                    <a:off x="1457640" y="1227240"/>
                    <a:ext cx="402840" cy="2674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4" name=""/>
                  <p:cNvSpPr/>
                  <p:nvPr/>
                </p:nvSpPr>
                <p:spPr>
                  <a:xfrm>
                    <a:off x="1452240" y="1201680"/>
                    <a:ext cx="2712240" cy="76356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5" name=""/>
                  <p:cNvSpPr/>
                  <p:nvPr/>
                </p:nvSpPr>
                <p:spPr>
                  <a:xfrm>
                    <a:off x="927720" y="1516320"/>
                    <a:ext cx="811080" cy="141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6" name=""/>
                  <p:cNvSpPr/>
                  <p:nvPr/>
                </p:nvSpPr>
                <p:spPr>
                  <a:xfrm>
                    <a:off x="1588680" y="1475280"/>
                    <a:ext cx="159480" cy="87336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7" name=""/>
                  <p:cNvSpPr/>
                  <p:nvPr/>
                </p:nvSpPr>
                <p:spPr>
                  <a:xfrm>
                    <a:off x="596880" y="2626560"/>
                    <a:ext cx="718200" cy="704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8" name=""/>
                  <p:cNvSpPr/>
                  <p:nvPr/>
                </p:nvSpPr>
                <p:spPr>
                  <a:xfrm flipV="1">
                    <a:off x="1006560" y="324936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69" name=""/>
                  <p:cNvSpPr/>
                  <p:nvPr/>
                </p:nvSpPr>
                <p:spPr>
                  <a:xfrm>
                    <a:off x="1249920" y="3064680"/>
                    <a:ext cx="1139400" cy="75528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0" name=""/>
                  <p:cNvSpPr/>
                  <p:nvPr/>
                </p:nvSpPr>
                <p:spPr>
                  <a:xfrm>
                    <a:off x="1779840" y="2003400"/>
                    <a:ext cx="74160" cy="3675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1" name=""/>
                  <p:cNvSpPr/>
                  <p:nvPr/>
                </p:nvSpPr>
                <p:spPr>
                  <a:xfrm>
                    <a:off x="1636920" y="2320920"/>
                    <a:ext cx="1002240" cy="895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2" name=""/>
                  <p:cNvSpPr/>
                  <p:nvPr/>
                </p:nvSpPr>
                <p:spPr>
                  <a:xfrm>
                    <a:off x="1697040" y="2364120"/>
                    <a:ext cx="1331640" cy="63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3" name=""/>
                  <p:cNvSpPr/>
                  <p:nvPr/>
                </p:nvSpPr>
                <p:spPr>
                  <a:xfrm>
                    <a:off x="2084400" y="274752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4" name=""/>
                  <p:cNvSpPr/>
                  <p:nvPr/>
                </p:nvSpPr>
                <p:spPr>
                  <a:xfrm flipV="1">
                    <a:off x="2109240" y="3532320"/>
                    <a:ext cx="353160" cy="192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5" name=""/>
                  <p:cNvSpPr/>
                  <p:nvPr/>
                </p:nvSpPr>
                <p:spPr>
                  <a:xfrm flipH="1" flipV="1">
                    <a:off x="2233800" y="3664440"/>
                    <a:ext cx="198720" cy="66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9440" bIns="19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6" name=""/>
                  <p:cNvSpPr/>
                  <p:nvPr/>
                </p:nvSpPr>
                <p:spPr>
                  <a:xfrm>
                    <a:off x="2635560" y="2654640"/>
                    <a:ext cx="24300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7" name=""/>
                  <p:cNvSpPr/>
                  <p:nvPr/>
                </p:nvSpPr>
                <p:spPr>
                  <a:xfrm>
                    <a:off x="2389320" y="2970360"/>
                    <a:ext cx="275760" cy="2548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8" name=""/>
                  <p:cNvSpPr/>
                  <p:nvPr/>
                </p:nvSpPr>
                <p:spPr>
                  <a:xfrm>
                    <a:off x="2500560" y="3127680"/>
                    <a:ext cx="825480" cy="20268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79" name=""/>
                  <p:cNvSpPr/>
                  <p:nvPr/>
                </p:nvSpPr>
                <p:spPr>
                  <a:xfrm>
                    <a:off x="2939040" y="3095640"/>
                    <a:ext cx="13068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0" name=""/>
                  <p:cNvSpPr/>
                  <p:nvPr/>
                </p:nvSpPr>
                <p:spPr>
                  <a:xfrm>
                    <a:off x="2410200" y="2332080"/>
                    <a:ext cx="102420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1" name=""/>
                  <p:cNvSpPr/>
                  <p:nvPr/>
                </p:nvSpPr>
                <p:spPr>
                  <a:xfrm>
                    <a:off x="2684880" y="1552680"/>
                    <a:ext cx="573120" cy="50436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2" name=""/>
                  <p:cNvSpPr/>
                  <p:nvPr/>
                </p:nvSpPr>
                <p:spPr>
                  <a:xfrm>
                    <a:off x="2687760" y="1552680"/>
                    <a:ext cx="86724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3" name=""/>
                  <p:cNvSpPr/>
                  <p:nvPr/>
                </p:nvSpPr>
                <p:spPr>
                  <a:xfrm>
                    <a:off x="4121640" y="166428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4" name=""/>
                  <p:cNvSpPr/>
                  <p:nvPr/>
                </p:nvSpPr>
                <p:spPr>
                  <a:xfrm>
                    <a:off x="4024800" y="1741320"/>
                    <a:ext cx="448560" cy="40032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5" name=""/>
                  <p:cNvSpPr/>
                  <p:nvPr/>
                </p:nvSpPr>
                <p:spPr>
                  <a:xfrm>
                    <a:off x="4079880" y="1992240"/>
                    <a:ext cx="732240" cy="4860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6" name=""/>
                  <p:cNvSpPr/>
                  <p:nvPr/>
                </p:nvSpPr>
                <p:spPr>
                  <a:xfrm>
                    <a:off x="2843280" y="2073960"/>
                    <a:ext cx="1935000" cy="141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7" name=""/>
                  <p:cNvSpPr/>
                  <p:nvPr/>
                </p:nvSpPr>
                <p:spPr>
                  <a:xfrm>
                    <a:off x="3551040" y="1821960"/>
                    <a:ext cx="315360" cy="433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8" name=""/>
                  <p:cNvSpPr/>
                  <p:nvPr/>
                </p:nvSpPr>
                <p:spPr>
                  <a:xfrm>
                    <a:off x="3247560" y="1996560"/>
                    <a:ext cx="16488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89" name=""/>
                  <p:cNvSpPr/>
                  <p:nvPr/>
                </p:nvSpPr>
                <p:spPr>
                  <a:xfrm>
                    <a:off x="3389040" y="217836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0" name=""/>
                  <p:cNvSpPr/>
                  <p:nvPr/>
                </p:nvSpPr>
                <p:spPr>
                  <a:xfrm>
                    <a:off x="3591720" y="2347200"/>
                    <a:ext cx="134640" cy="734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640" bIns="26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1" name=""/>
                  <p:cNvSpPr/>
                  <p:nvPr/>
                </p:nvSpPr>
                <p:spPr>
                  <a:xfrm>
                    <a:off x="4226400" y="225000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2" name=""/>
                  <p:cNvSpPr/>
                  <p:nvPr/>
                </p:nvSpPr>
                <p:spPr>
                  <a:xfrm>
                    <a:off x="2747880" y="2327760"/>
                    <a:ext cx="1779120" cy="163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3" name=""/>
                  <p:cNvSpPr/>
                  <p:nvPr/>
                </p:nvSpPr>
                <p:spPr>
                  <a:xfrm>
                    <a:off x="2484720" y="2286720"/>
                    <a:ext cx="1308240" cy="164988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4" name=""/>
                  <p:cNvSpPr/>
                  <p:nvPr/>
                </p:nvSpPr>
                <p:spPr>
                  <a:xfrm>
                    <a:off x="2860200" y="2340360"/>
                    <a:ext cx="562320" cy="141444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5" name=""/>
                  <p:cNvSpPr/>
                  <p:nvPr/>
                </p:nvSpPr>
                <p:spPr>
                  <a:xfrm>
                    <a:off x="4141080" y="2371320"/>
                    <a:ext cx="44892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6" name=""/>
                  <p:cNvSpPr/>
                  <p:nvPr/>
                </p:nvSpPr>
                <p:spPr>
                  <a:xfrm>
                    <a:off x="3945240" y="2589840"/>
                    <a:ext cx="364680" cy="2268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7" name=""/>
                  <p:cNvSpPr/>
                  <p:nvPr/>
                </p:nvSpPr>
                <p:spPr>
                  <a:xfrm>
                    <a:off x="3918960" y="2296800"/>
                    <a:ext cx="70560" cy="3661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8" name=""/>
                  <p:cNvSpPr/>
                  <p:nvPr/>
                </p:nvSpPr>
                <p:spPr>
                  <a:xfrm>
                    <a:off x="3814200" y="234036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99" name=""/>
                  <p:cNvSpPr/>
                  <p:nvPr/>
                </p:nvSpPr>
                <p:spPr>
                  <a:xfrm flipV="1">
                    <a:off x="3402000" y="3977280"/>
                    <a:ext cx="32400" cy="396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0" bIns="-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0" name=""/>
                  <p:cNvSpPr/>
                  <p:nvPr/>
                </p:nvSpPr>
                <p:spPr>
                  <a:xfrm>
                    <a:off x="3239640" y="3249360"/>
                    <a:ext cx="90396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1" name=""/>
                  <p:cNvSpPr/>
                  <p:nvPr/>
                </p:nvSpPr>
                <p:spPr>
                  <a:xfrm>
                    <a:off x="2939040" y="3273120"/>
                    <a:ext cx="997920" cy="30384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2" name=""/>
                  <p:cNvSpPr/>
                  <p:nvPr/>
                </p:nvSpPr>
                <p:spPr>
                  <a:xfrm>
                    <a:off x="3723840" y="313632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3" name=""/>
                  <p:cNvSpPr/>
                  <p:nvPr/>
                </p:nvSpPr>
                <p:spPr>
                  <a:xfrm>
                    <a:off x="3936960" y="3290040"/>
                    <a:ext cx="522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480" bIns="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4" name=""/>
                  <p:cNvSpPr/>
                  <p:nvPr/>
                </p:nvSpPr>
                <p:spPr>
                  <a:xfrm>
                    <a:off x="3697560" y="322956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5" name=""/>
                  <p:cNvSpPr/>
                  <p:nvPr/>
                </p:nvSpPr>
                <p:spPr>
                  <a:xfrm>
                    <a:off x="3326040" y="3483000"/>
                    <a:ext cx="235440" cy="43668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6" name=""/>
                  <p:cNvSpPr/>
                  <p:nvPr/>
                </p:nvSpPr>
                <p:spPr>
                  <a:xfrm>
                    <a:off x="2916720" y="2478600"/>
                    <a:ext cx="975600" cy="10213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7" name=""/>
                  <p:cNvSpPr/>
                  <p:nvPr/>
                </p:nvSpPr>
                <p:spPr>
                  <a:xfrm>
                    <a:off x="2579040" y="4190040"/>
                    <a:ext cx="33840" cy="8172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920" bIns="34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8" name=""/>
                  <p:cNvSpPr/>
                  <p:nvPr/>
                </p:nvSpPr>
                <p:spPr>
                  <a:xfrm>
                    <a:off x="2522520" y="3843720"/>
                    <a:ext cx="320400" cy="416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09" name=""/>
                  <p:cNvSpPr/>
                  <p:nvPr/>
                </p:nvSpPr>
                <p:spPr>
                  <a:xfrm>
                    <a:off x="3033000" y="3047760"/>
                    <a:ext cx="592560" cy="9086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0" name=""/>
                  <p:cNvSpPr/>
                  <p:nvPr/>
                </p:nvSpPr>
                <p:spPr>
                  <a:xfrm>
                    <a:off x="3167640" y="2720880"/>
                    <a:ext cx="225000" cy="46476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1" name=""/>
                  <p:cNvSpPr/>
                  <p:nvPr/>
                </p:nvSpPr>
                <p:spPr>
                  <a:xfrm>
                    <a:off x="3523680" y="2517840"/>
                    <a:ext cx="33480" cy="335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2" name=""/>
                  <p:cNvSpPr/>
                  <p:nvPr/>
                </p:nvSpPr>
                <p:spPr>
                  <a:xfrm flipH="1" flipV="1">
                    <a:off x="3588840" y="287676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3" name=""/>
                  <p:cNvSpPr/>
                  <p:nvPr/>
                </p:nvSpPr>
                <p:spPr>
                  <a:xfrm>
                    <a:off x="3079080" y="2650320"/>
                    <a:ext cx="782280" cy="130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4" name=""/>
                  <p:cNvSpPr/>
                  <p:nvPr/>
                </p:nvSpPr>
                <p:spPr>
                  <a:xfrm>
                    <a:off x="3003120" y="3067560"/>
                    <a:ext cx="621000" cy="75492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" name=""/>
                  <p:cNvSpPr/>
                  <p:nvPr/>
                </p:nvSpPr>
                <p:spPr>
                  <a:xfrm>
                    <a:off x="1835640" y="3540600"/>
                    <a:ext cx="821880" cy="3463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516" name=""/>
              <p:cNvSpPr/>
              <p:nvPr/>
            </p:nvSpPr>
            <p:spPr>
              <a:xfrm>
                <a:off x="552600" y="150480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" name=""/>
              <p:cNvSpPr/>
              <p:nvPr/>
            </p:nvSpPr>
            <p:spPr>
              <a:xfrm>
                <a:off x="2830320" y="234036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" name=""/>
              <p:cNvSpPr/>
              <p:nvPr/>
            </p:nvSpPr>
            <p:spPr>
              <a:xfrm>
                <a:off x="552600" y="1504800"/>
                <a:ext cx="708480" cy="4903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" name=""/>
              <p:cNvSpPr/>
              <p:nvPr/>
            </p:nvSpPr>
            <p:spPr>
              <a:xfrm>
                <a:off x="1452960" y="1201680"/>
                <a:ext cx="2712600" cy="76356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" name=""/>
              <p:cNvSpPr/>
              <p:nvPr/>
            </p:nvSpPr>
            <p:spPr>
              <a:xfrm>
                <a:off x="927720" y="1515960"/>
                <a:ext cx="811800" cy="14187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" name=""/>
              <p:cNvSpPr/>
              <p:nvPr/>
            </p:nvSpPr>
            <p:spPr>
              <a:xfrm>
                <a:off x="596880" y="262620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>
                <a:off x="1250640" y="306468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" name=""/>
              <p:cNvSpPr/>
              <p:nvPr/>
            </p:nvSpPr>
            <p:spPr>
              <a:xfrm>
                <a:off x="2748600" y="232740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" name=""/>
              <p:cNvSpPr/>
              <p:nvPr/>
            </p:nvSpPr>
            <p:spPr>
              <a:xfrm>
                <a:off x="3946320" y="258984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3240000" y="324900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" name=""/>
              <p:cNvSpPr/>
              <p:nvPr/>
            </p:nvSpPr>
            <p:spPr>
              <a:xfrm>
                <a:off x="3169440" y="272088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" name=""/>
              <p:cNvSpPr/>
              <p:nvPr/>
            </p:nvSpPr>
            <p:spPr>
              <a:xfrm>
                <a:off x="4123080" y="166392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" name=""/>
              <p:cNvSpPr/>
              <p:nvPr/>
            </p:nvSpPr>
            <p:spPr>
              <a:xfrm>
                <a:off x="3725280" y="31363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29" name=""/>
              <p:cNvGrpSpPr/>
              <p:nvPr/>
            </p:nvGrpSpPr>
            <p:grpSpPr>
              <a:xfrm>
                <a:off x="480240" y="1040040"/>
                <a:ext cx="4384080" cy="3231720"/>
                <a:chOff x="480240" y="1040040"/>
                <a:chExt cx="4384080" cy="3231720"/>
              </a:xfrm>
            </p:grpSpPr>
            <p:grpSp>
              <p:nvGrpSpPr>
                <p:cNvPr id="530" name=""/>
                <p:cNvGrpSpPr/>
                <p:nvPr/>
              </p:nvGrpSpPr>
              <p:grpSpPr>
                <a:xfrm>
                  <a:off x="480240" y="1040040"/>
                  <a:ext cx="4384080" cy="3231720"/>
                  <a:chOff x="480240" y="1040040"/>
                  <a:chExt cx="4384080" cy="3231720"/>
                </a:xfrm>
              </p:grpSpPr>
              <p:grpSp>
                <p:nvGrpSpPr>
                  <p:cNvPr id="531" name=""/>
                  <p:cNvGrpSpPr/>
                  <p:nvPr/>
                </p:nvGrpSpPr>
                <p:grpSpPr>
                  <a:xfrm>
                    <a:off x="480240" y="1040040"/>
                    <a:ext cx="4384080" cy="3231720"/>
                    <a:chOff x="480240" y="1040040"/>
                    <a:chExt cx="4384080" cy="3231720"/>
                  </a:xfrm>
                </p:grpSpPr>
                <p:sp>
                  <p:nvSpPr>
                    <p:cNvPr id="532" name=""/>
                    <p:cNvSpPr/>
                    <p:nvPr/>
                  </p:nvSpPr>
                  <p:spPr>
                    <a:xfrm flipV="1">
                      <a:off x="3416400" y="3826800"/>
                      <a:ext cx="28440" cy="1209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533" name=""/>
                    <p:cNvGrpSpPr/>
                    <p:nvPr/>
                  </p:nvGrpSpPr>
                  <p:grpSpPr>
                    <a:xfrm>
                      <a:off x="480240" y="1504800"/>
                      <a:ext cx="4327560" cy="2690640"/>
                      <a:chOff x="480240" y="1504800"/>
                      <a:chExt cx="4327560" cy="2690640"/>
                    </a:xfrm>
                  </p:grpSpPr>
                  <p:sp>
                    <p:nvSpPr>
                      <p:cNvPr id="534" name=""/>
                      <p:cNvSpPr/>
                      <p:nvPr/>
                    </p:nvSpPr>
                    <p:spPr>
                      <a:xfrm flipH="1">
                        <a:off x="4758480" y="2027160"/>
                        <a:ext cx="49320" cy="16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9880" bIns="-29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535" name=""/>
                      <p:cNvGrpSpPr/>
                      <p:nvPr/>
                    </p:nvGrpSpPr>
                    <p:grpSpPr>
                      <a:xfrm>
                        <a:off x="480240" y="1504800"/>
                        <a:ext cx="3306240" cy="2690640"/>
                        <a:chOff x="480240" y="1504800"/>
                        <a:chExt cx="3306240" cy="2690640"/>
                      </a:xfrm>
                    </p:grpSpPr>
                    <p:sp>
                      <p:nvSpPr>
                        <p:cNvPr id="536" name=""/>
                        <p:cNvSpPr/>
                        <p:nvPr/>
                      </p:nvSpPr>
                      <p:spPr>
                        <a:xfrm flipH="1">
                          <a:off x="2082600" y="3530880"/>
                          <a:ext cx="58680" cy="302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37" name=""/>
                        <p:cNvSpPr/>
                        <p:nvPr/>
                      </p:nvSpPr>
                      <p:spPr>
                        <a:xfrm>
                          <a:off x="551880" y="1504800"/>
                          <a:ext cx="707760" cy="49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38" name=""/>
                        <p:cNvSpPr/>
                        <p:nvPr/>
                      </p:nvSpPr>
                      <p:spPr>
                        <a:xfrm>
                          <a:off x="518040" y="2104920"/>
                          <a:ext cx="172440" cy="185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39" name=""/>
                        <p:cNvSpPr/>
                        <p:nvPr/>
                      </p:nvSpPr>
                      <p:spPr>
                        <a:xfrm>
                          <a:off x="480240" y="2316240"/>
                          <a:ext cx="150120" cy="222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0" name=""/>
                        <p:cNvSpPr/>
                        <p:nvPr/>
                      </p:nvSpPr>
                      <p:spPr>
                        <a:xfrm>
                          <a:off x="704880" y="2626200"/>
                          <a:ext cx="60120" cy="330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1" name=""/>
                        <p:cNvSpPr/>
                        <p:nvPr/>
                      </p:nvSpPr>
                      <p:spPr>
                        <a:xfrm>
                          <a:off x="686880" y="2736000"/>
                          <a:ext cx="172440" cy="376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2" name=""/>
                        <p:cNvSpPr/>
                        <p:nvPr/>
                      </p:nvSpPr>
                      <p:spPr>
                        <a:xfrm>
                          <a:off x="664560" y="2848680"/>
                          <a:ext cx="168480" cy="2422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3" name=""/>
                        <p:cNvSpPr/>
                        <p:nvPr/>
                      </p:nvSpPr>
                      <p:spPr>
                        <a:xfrm>
                          <a:off x="848880" y="3051720"/>
                          <a:ext cx="47160" cy="27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4" name=""/>
                        <p:cNvSpPr/>
                        <p:nvPr/>
                      </p:nvSpPr>
                      <p:spPr>
                        <a:xfrm flipH="1">
                          <a:off x="2424600" y="3931920"/>
                          <a:ext cx="64080" cy="133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5" name=""/>
                        <p:cNvSpPr/>
                        <p:nvPr/>
                      </p:nvSpPr>
                      <p:spPr>
                        <a:xfrm>
                          <a:off x="2578680" y="3964680"/>
                          <a:ext cx="172440" cy="23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46" name=""/>
                        <p:cNvSpPr/>
                        <p:nvPr/>
                      </p:nvSpPr>
                      <p:spPr>
                        <a:xfrm>
                          <a:off x="3454200" y="2634480"/>
                          <a:ext cx="332280" cy="35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47" name=""/>
                    <p:cNvSpPr/>
                    <p:nvPr/>
                  </p:nvSpPr>
                  <p:spPr>
                    <a:xfrm flipH="1" flipV="1">
                      <a:off x="3444840" y="3367080"/>
                      <a:ext cx="53640" cy="198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000" bIns="-27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548" name=""/>
                    <p:cNvGrpSpPr/>
                    <p:nvPr/>
                  </p:nvGrpSpPr>
                  <p:grpSpPr>
                    <a:xfrm>
                      <a:off x="873720" y="2262960"/>
                      <a:ext cx="3164400" cy="1563480"/>
                      <a:chOff x="873720" y="2262960"/>
                      <a:chExt cx="3164400" cy="1563480"/>
                    </a:xfrm>
                  </p:grpSpPr>
                  <p:sp>
                    <p:nvSpPr>
                      <p:cNvPr id="549" name=""/>
                      <p:cNvSpPr/>
                      <p:nvPr/>
                    </p:nvSpPr>
                    <p:spPr>
                      <a:xfrm>
                        <a:off x="873720" y="3067200"/>
                        <a:ext cx="24084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0" name=""/>
                      <p:cNvSpPr/>
                      <p:nvPr/>
                    </p:nvSpPr>
                    <p:spPr>
                      <a:xfrm>
                        <a:off x="1859040" y="3556080"/>
                        <a:ext cx="52992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1" name=""/>
                      <p:cNvSpPr/>
                      <p:nvPr/>
                    </p:nvSpPr>
                    <p:spPr>
                      <a:xfrm flipH="1">
                        <a:off x="1947600" y="2262960"/>
                        <a:ext cx="2340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2" name=""/>
                      <p:cNvSpPr/>
                      <p:nvPr/>
                    </p:nvSpPr>
                    <p:spPr>
                      <a:xfrm>
                        <a:off x="1905840" y="2400840"/>
                        <a:ext cx="1701000" cy="1131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3" name=""/>
                      <p:cNvSpPr/>
                      <p:nvPr/>
                    </p:nvSpPr>
                    <p:spPr>
                      <a:xfrm>
                        <a:off x="2544480" y="2643120"/>
                        <a:ext cx="15480" cy="140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4" name=""/>
                      <p:cNvSpPr/>
                      <p:nvPr/>
                    </p:nvSpPr>
                    <p:spPr>
                      <a:xfrm>
                        <a:off x="2008080" y="3188160"/>
                        <a:ext cx="588960" cy="444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5" name=""/>
                      <p:cNvSpPr/>
                      <p:nvPr/>
                    </p:nvSpPr>
                    <p:spPr>
                      <a:xfrm flipV="1">
                        <a:off x="2900520" y="3458880"/>
                        <a:ext cx="19440" cy="84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6" name=""/>
                      <p:cNvSpPr/>
                      <p:nvPr/>
                    </p:nvSpPr>
                    <p:spPr>
                      <a:xfrm>
                        <a:off x="3557160" y="3361320"/>
                        <a:ext cx="23400" cy="9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7" name=""/>
                      <p:cNvSpPr/>
                      <p:nvPr/>
                    </p:nvSpPr>
                    <p:spPr>
                      <a:xfrm>
                        <a:off x="3404160" y="3435120"/>
                        <a:ext cx="37440" cy="10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8" name=""/>
                      <p:cNvSpPr/>
                      <p:nvPr/>
                    </p:nvSpPr>
                    <p:spPr>
                      <a:xfrm flipH="1" flipV="1">
                        <a:off x="3763440" y="2538360"/>
                        <a:ext cx="274680" cy="1040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59" name=""/>
                      <p:cNvSpPr/>
                      <p:nvPr/>
                    </p:nvSpPr>
                    <p:spPr>
                      <a:xfrm flipH="1">
                        <a:off x="3140640" y="3205440"/>
                        <a:ext cx="21960" cy="216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0" name=""/>
                      <p:cNvSpPr/>
                      <p:nvPr/>
                    </p:nvSpPr>
                    <p:spPr>
                      <a:xfrm>
                        <a:off x="3066480" y="3337560"/>
                        <a:ext cx="36360" cy="125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1" name=""/>
                      <p:cNvSpPr/>
                      <p:nvPr/>
                    </p:nvSpPr>
                    <p:spPr>
                      <a:xfrm flipV="1">
                        <a:off x="2978640" y="3495240"/>
                        <a:ext cx="137160" cy="43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2480" bIns="-42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2" name=""/>
                      <p:cNvSpPr/>
                      <p:nvPr/>
                    </p:nvSpPr>
                    <p:spPr>
                      <a:xfrm>
                        <a:off x="3550680" y="2861640"/>
                        <a:ext cx="150480" cy="60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680" bIns="136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3" name=""/>
                      <p:cNvSpPr/>
                      <p:nvPr/>
                    </p:nvSpPr>
                    <p:spPr>
                      <a:xfrm flipH="1">
                        <a:off x="3465360" y="3322080"/>
                        <a:ext cx="1080" cy="56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9360" bIns="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64" name=""/>
                      <p:cNvSpPr/>
                      <p:nvPr/>
                    </p:nvSpPr>
                    <p:spPr>
                      <a:xfrm flipV="1">
                        <a:off x="3239280" y="3492360"/>
                        <a:ext cx="1080" cy="39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560" bIns="-7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565" name=""/>
                    <p:cNvGrpSpPr/>
                    <p:nvPr/>
                  </p:nvGrpSpPr>
                  <p:grpSpPr>
                    <a:xfrm>
                      <a:off x="596520" y="1040040"/>
                      <a:ext cx="4267800" cy="3231720"/>
                      <a:chOff x="596520" y="1040040"/>
                      <a:chExt cx="4267800" cy="3231720"/>
                    </a:xfrm>
                  </p:grpSpPr>
                  <p:grpSp>
                    <p:nvGrpSpPr>
                      <p:cNvPr id="566" name=""/>
                      <p:cNvGrpSpPr/>
                      <p:nvPr/>
                    </p:nvGrpSpPr>
                    <p:grpSpPr>
                      <a:xfrm>
                        <a:off x="1711080" y="1931760"/>
                        <a:ext cx="3153240" cy="2093040"/>
                        <a:chOff x="1711080" y="1931760"/>
                        <a:chExt cx="3153240" cy="2093040"/>
                      </a:xfrm>
                    </p:grpSpPr>
                    <p:sp>
                      <p:nvSpPr>
                        <p:cNvPr id="567" name=""/>
                        <p:cNvSpPr/>
                        <p:nvPr/>
                      </p:nvSpPr>
                      <p:spPr>
                        <a:xfrm>
                          <a:off x="1711080" y="256536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68" name=""/>
                        <p:cNvSpPr/>
                        <p:nvPr/>
                      </p:nvSpPr>
                      <p:spPr>
                        <a:xfrm flipH="1">
                          <a:off x="2090520" y="2913480"/>
                          <a:ext cx="56160" cy="648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8000" bIns="18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69" name=""/>
                        <p:cNvSpPr/>
                        <p:nvPr/>
                      </p:nvSpPr>
                      <p:spPr>
                        <a:xfrm>
                          <a:off x="2646360" y="2497680"/>
                          <a:ext cx="156960" cy="395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0" name=""/>
                        <p:cNvSpPr/>
                        <p:nvPr/>
                      </p:nvSpPr>
                      <p:spPr>
                        <a:xfrm>
                          <a:off x="2289240" y="2731680"/>
                          <a:ext cx="671400" cy="26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1" name=""/>
                        <p:cNvSpPr/>
                        <p:nvPr/>
                      </p:nvSpPr>
                      <p:spPr>
                        <a:xfrm>
                          <a:off x="2390040" y="2407680"/>
                          <a:ext cx="1096200" cy="54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2" name=""/>
                        <p:cNvSpPr/>
                        <p:nvPr/>
                      </p:nvSpPr>
                      <p:spPr>
                        <a:xfrm>
                          <a:off x="4744080" y="1931760"/>
                          <a:ext cx="36720" cy="813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3" name=""/>
                        <p:cNvSpPr/>
                        <p:nvPr/>
                      </p:nvSpPr>
                      <p:spPr>
                        <a:xfrm>
                          <a:off x="4758480" y="2052720"/>
                          <a:ext cx="105840" cy="4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080" bIns="1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4" name=""/>
                        <p:cNvSpPr/>
                        <p:nvPr/>
                      </p:nvSpPr>
                      <p:spPr>
                        <a:xfrm flipH="1">
                          <a:off x="4233600" y="2073600"/>
                          <a:ext cx="48240" cy="164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5" name=""/>
                        <p:cNvSpPr/>
                        <p:nvPr/>
                      </p:nvSpPr>
                      <p:spPr>
                        <a:xfrm>
                          <a:off x="4110840" y="2073600"/>
                          <a:ext cx="568800" cy="225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6" name=""/>
                        <p:cNvSpPr/>
                        <p:nvPr/>
                      </p:nvSpPr>
                      <p:spPr>
                        <a:xfrm>
                          <a:off x="3872520" y="2589480"/>
                          <a:ext cx="570600" cy="306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7" name=""/>
                        <p:cNvSpPr/>
                        <p:nvPr/>
                      </p:nvSpPr>
                      <p:spPr>
                        <a:xfrm>
                          <a:off x="3434400" y="2420280"/>
                          <a:ext cx="642240" cy="1552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8" name=""/>
                        <p:cNvSpPr/>
                        <p:nvPr/>
                      </p:nvSpPr>
                      <p:spPr>
                        <a:xfrm flipH="1" flipV="1">
                          <a:off x="4048920" y="3326400"/>
                          <a:ext cx="135720" cy="120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79" name=""/>
                        <p:cNvSpPr/>
                        <p:nvPr/>
                      </p:nvSpPr>
                      <p:spPr>
                        <a:xfrm>
                          <a:off x="3235680" y="3758760"/>
                          <a:ext cx="246960" cy="164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0" name=""/>
                        <p:cNvSpPr/>
                        <p:nvPr/>
                      </p:nvSpPr>
                      <p:spPr>
                        <a:xfrm>
                          <a:off x="3336120" y="2569680"/>
                          <a:ext cx="646560" cy="703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1" name=""/>
                        <p:cNvSpPr/>
                        <p:nvPr/>
                      </p:nvSpPr>
                      <p:spPr>
                        <a:xfrm>
                          <a:off x="3028680" y="3337560"/>
                          <a:ext cx="256320" cy="687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2" name=""/>
                        <p:cNvSpPr/>
                        <p:nvPr/>
                      </p:nvSpPr>
                      <p:spPr>
                        <a:xfrm>
                          <a:off x="3517920" y="2573640"/>
                          <a:ext cx="13320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3" name=""/>
                        <p:cNvSpPr/>
                        <p:nvPr/>
                      </p:nvSpPr>
                      <p:spPr>
                        <a:xfrm>
                          <a:off x="3215880" y="3058560"/>
                          <a:ext cx="21024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4" name=""/>
                        <p:cNvSpPr/>
                        <p:nvPr/>
                      </p:nvSpPr>
                      <p:spPr>
                        <a:xfrm>
                          <a:off x="2815200" y="3386880"/>
                          <a:ext cx="42012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585" name=""/>
                      <p:cNvGrpSpPr/>
                      <p:nvPr/>
                    </p:nvGrpSpPr>
                    <p:grpSpPr>
                      <a:xfrm>
                        <a:off x="596520" y="1040040"/>
                        <a:ext cx="4215960" cy="3231720"/>
                        <a:chOff x="596520" y="1040040"/>
                        <a:chExt cx="4215960" cy="3231720"/>
                      </a:xfrm>
                    </p:grpSpPr>
                    <p:sp>
                      <p:nvSpPr>
                        <p:cNvPr id="586" name=""/>
                        <p:cNvSpPr/>
                        <p:nvPr/>
                      </p:nvSpPr>
                      <p:spPr>
                        <a:xfrm>
                          <a:off x="2653200" y="3096720"/>
                          <a:ext cx="221040" cy="828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7" name=""/>
                        <p:cNvSpPr/>
                        <p:nvPr/>
                      </p:nvSpPr>
                      <p:spPr>
                        <a:xfrm>
                          <a:off x="1654920" y="1040040"/>
                          <a:ext cx="12960" cy="288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8" name=""/>
                        <p:cNvSpPr/>
                        <p:nvPr/>
                      </p:nvSpPr>
                      <p:spPr>
                        <a:xfrm>
                          <a:off x="631800" y="1121760"/>
                          <a:ext cx="849240" cy="1616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89" name=""/>
                        <p:cNvSpPr/>
                        <p:nvPr/>
                      </p:nvSpPr>
                      <p:spPr>
                        <a:xfrm>
                          <a:off x="720720" y="1293480"/>
                          <a:ext cx="150120" cy="414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0" name=""/>
                        <p:cNvSpPr/>
                        <p:nvPr/>
                      </p:nvSpPr>
                      <p:spPr>
                        <a:xfrm>
                          <a:off x="1457640" y="1227240"/>
                          <a:ext cx="402840" cy="267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1" name=""/>
                        <p:cNvSpPr/>
                        <p:nvPr/>
                      </p:nvSpPr>
                      <p:spPr>
                        <a:xfrm>
                          <a:off x="1452240" y="1201680"/>
                          <a:ext cx="2712600" cy="763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2" name=""/>
                        <p:cNvSpPr/>
                        <p:nvPr/>
                      </p:nvSpPr>
                      <p:spPr>
                        <a:xfrm>
                          <a:off x="927360" y="1516320"/>
                          <a:ext cx="811080" cy="1418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3" name=""/>
                        <p:cNvSpPr/>
                        <p:nvPr/>
                      </p:nvSpPr>
                      <p:spPr>
                        <a:xfrm>
                          <a:off x="1588320" y="1475280"/>
                          <a:ext cx="159480" cy="873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4" name=""/>
                        <p:cNvSpPr/>
                        <p:nvPr/>
                      </p:nvSpPr>
                      <p:spPr>
                        <a:xfrm>
                          <a:off x="596520" y="2626560"/>
                          <a:ext cx="718200" cy="704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5" name=""/>
                        <p:cNvSpPr/>
                        <p:nvPr/>
                      </p:nvSpPr>
                      <p:spPr>
                        <a:xfrm flipV="1">
                          <a:off x="1006200" y="3249360"/>
                          <a:ext cx="3600" cy="928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080" bIns="460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6" name=""/>
                        <p:cNvSpPr/>
                        <p:nvPr/>
                      </p:nvSpPr>
                      <p:spPr>
                        <a:xfrm>
                          <a:off x="1249560" y="3064680"/>
                          <a:ext cx="1139760" cy="755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7" name=""/>
                        <p:cNvSpPr/>
                        <p:nvPr/>
                      </p:nvSpPr>
                      <p:spPr>
                        <a:xfrm>
                          <a:off x="1779480" y="2003400"/>
                          <a:ext cx="74160" cy="3675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8" name=""/>
                        <p:cNvSpPr/>
                        <p:nvPr/>
                      </p:nvSpPr>
                      <p:spPr>
                        <a:xfrm>
                          <a:off x="1636560" y="2320920"/>
                          <a:ext cx="1002240" cy="89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599" name=""/>
                        <p:cNvSpPr/>
                        <p:nvPr/>
                      </p:nvSpPr>
                      <p:spPr>
                        <a:xfrm>
                          <a:off x="1697040" y="2364120"/>
                          <a:ext cx="1332000" cy="633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0" name=""/>
                        <p:cNvSpPr/>
                        <p:nvPr/>
                      </p:nvSpPr>
                      <p:spPr>
                        <a:xfrm>
                          <a:off x="2084040" y="2747520"/>
                          <a:ext cx="114840" cy="246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1" name=""/>
                        <p:cNvSpPr/>
                        <p:nvPr/>
                      </p:nvSpPr>
                      <p:spPr>
                        <a:xfrm flipV="1">
                          <a:off x="2109240" y="3532320"/>
                          <a:ext cx="353160" cy="192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2" name=""/>
                        <p:cNvSpPr/>
                        <p:nvPr/>
                      </p:nvSpPr>
                      <p:spPr>
                        <a:xfrm flipH="1" flipV="1">
                          <a:off x="2233440" y="3664440"/>
                          <a:ext cx="198720" cy="662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9440" bIns="19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3" name=""/>
                        <p:cNvSpPr/>
                        <p:nvPr/>
                      </p:nvSpPr>
                      <p:spPr>
                        <a:xfrm>
                          <a:off x="2635200" y="2654640"/>
                          <a:ext cx="243000" cy="501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4" name=""/>
                        <p:cNvSpPr/>
                        <p:nvPr/>
                      </p:nvSpPr>
                      <p:spPr>
                        <a:xfrm>
                          <a:off x="2389320" y="2970360"/>
                          <a:ext cx="275760" cy="254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5" name=""/>
                        <p:cNvSpPr/>
                        <p:nvPr/>
                      </p:nvSpPr>
                      <p:spPr>
                        <a:xfrm>
                          <a:off x="2500200" y="3127680"/>
                          <a:ext cx="825480" cy="202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6" name=""/>
                        <p:cNvSpPr/>
                        <p:nvPr/>
                      </p:nvSpPr>
                      <p:spPr>
                        <a:xfrm>
                          <a:off x="2938680" y="3095640"/>
                          <a:ext cx="13068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7" name=""/>
                        <p:cNvSpPr/>
                        <p:nvPr/>
                      </p:nvSpPr>
                      <p:spPr>
                        <a:xfrm>
                          <a:off x="2409840" y="2332080"/>
                          <a:ext cx="1024560" cy="61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8" name=""/>
                        <p:cNvSpPr/>
                        <p:nvPr/>
                      </p:nvSpPr>
                      <p:spPr>
                        <a:xfrm>
                          <a:off x="2684880" y="1552680"/>
                          <a:ext cx="573120" cy="504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09" name=""/>
                        <p:cNvSpPr/>
                        <p:nvPr/>
                      </p:nvSpPr>
                      <p:spPr>
                        <a:xfrm>
                          <a:off x="2687400" y="1552680"/>
                          <a:ext cx="86760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0" name=""/>
                        <p:cNvSpPr/>
                        <p:nvPr/>
                      </p:nvSpPr>
                      <p:spPr>
                        <a:xfrm>
                          <a:off x="4121640" y="1664280"/>
                          <a:ext cx="498240" cy="90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3200" bIns="43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1" name=""/>
                        <p:cNvSpPr/>
                        <p:nvPr/>
                      </p:nvSpPr>
                      <p:spPr>
                        <a:xfrm>
                          <a:off x="4024800" y="1741320"/>
                          <a:ext cx="448560" cy="400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2" name=""/>
                        <p:cNvSpPr/>
                        <p:nvPr/>
                      </p:nvSpPr>
                      <p:spPr>
                        <a:xfrm>
                          <a:off x="4079880" y="1992240"/>
                          <a:ext cx="732600" cy="486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3" name=""/>
                        <p:cNvSpPr/>
                        <p:nvPr/>
                      </p:nvSpPr>
                      <p:spPr>
                        <a:xfrm>
                          <a:off x="2843280" y="2073960"/>
                          <a:ext cx="1935000" cy="1418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4" name=""/>
                        <p:cNvSpPr/>
                        <p:nvPr/>
                      </p:nvSpPr>
                      <p:spPr>
                        <a:xfrm>
                          <a:off x="3551040" y="1821960"/>
                          <a:ext cx="315360" cy="433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5" name=""/>
                        <p:cNvSpPr/>
                        <p:nvPr/>
                      </p:nvSpPr>
                      <p:spPr>
                        <a:xfrm>
                          <a:off x="3247200" y="1996560"/>
                          <a:ext cx="164880" cy="302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6" name=""/>
                        <p:cNvSpPr/>
                        <p:nvPr/>
                      </p:nvSpPr>
                      <p:spPr>
                        <a:xfrm>
                          <a:off x="3389040" y="2178360"/>
                          <a:ext cx="281160" cy="259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7" name=""/>
                        <p:cNvSpPr/>
                        <p:nvPr/>
                      </p:nvSpPr>
                      <p:spPr>
                        <a:xfrm>
                          <a:off x="3591720" y="2347200"/>
                          <a:ext cx="134640" cy="73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6640" bIns="266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8" name=""/>
                        <p:cNvSpPr/>
                        <p:nvPr/>
                      </p:nvSpPr>
                      <p:spPr>
                        <a:xfrm>
                          <a:off x="4226400" y="2250000"/>
                          <a:ext cx="300600" cy="77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0600" bIns="30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19" name=""/>
                        <p:cNvSpPr/>
                        <p:nvPr/>
                      </p:nvSpPr>
                      <p:spPr>
                        <a:xfrm>
                          <a:off x="2747520" y="2327760"/>
                          <a:ext cx="1779480" cy="163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0" name=""/>
                        <p:cNvSpPr/>
                        <p:nvPr/>
                      </p:nvSpPr>
                      <p:spPr>
                        <a:xfrm>
                          <a:off x="2484360" y="2286720"/>
                          <a:ext cx="1308600" cy="1649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1" name=""/>
                        <p:cNvSpPr/>
                        <p:nvPr/>
                      </p:nvSpPr>
                      <p:spPr>
                        <a:xfrm>
                          <a:off x="2860200" y="2340360"/>
                          <a:ext cx="562320" cy="1414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2" name=""/>
                        <p:cNvSpPr/>
                        <p:nvPr/>
                      </p:nvSpPr>
                      <p:spPr>
                        <a:xfrm>
                          <a:off x="4141080" y="2371320"/>
                          <a:ext cx="448920" cy="15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3" name=""/>
                        <p:cNvSpPr/>
                        <p:nvPr/>
                      </p:nvSpPr>
                      <p:spPr>
                        <a:xfrm>
                          <a:off x="3944880" y="2589840"/>
                          <a:ext cx="364680" cy="226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4" name=""/>
                        <p:cNvSpPr/>
                        <p:nvPr/>
                      </p:nvSpPr>
                      <p:spPr>
                        <a:xfrm>
                          <a:off x="3918960" y="2296800"/>
                          <a:ext cx="70560" cy="366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5" name=""/>
                        <p:cNvSpPr/>
                        <p:nvPr/>
                      </p:nvSpPr>
                      <p:spPr>
                        <a:xfrm>
                          <a:off x="3814200" y="2340360"/>
                          <a:ext cx="281160" cy="7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840" bIns="248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6" name=""/>
                        <p:cNvSpPr/>
                        <p:nvPr/>
                      </p:nvSpPr>
                      <p:spPr>
                        <a:xfrm flipV="1">
                          <a:off x="3402000" y="3977280"/>
                          <a:ext cx="32400" cy="396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7200" bIns="-72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7" name=""/>
                        <p:cNvSpPr/>
                        <p:nvPr/>
                      </p:nvSpPr>
                      <p:spPr>
                        <a:xfrm>
                          <a:off x="3239640" y="3249360"/>
                          <a:ext cx="90396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8" name=""/>
                        <p:cNvSpPr/>
                        <p:nvPr/>
                      </p:nvSpPr>
                      <p:spPr>
                        <a:xfrm>
                          <a:off x="2938680" y="3273120"/>
                          <a:ext cx="997920" cy="303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29" name=""/>
                        <p:cNvSpPr/>
                        <p:nvPr/>
                      </p:nvSpPr>
                      <p:spPr>
                        <a:xfrm>
                          <a:off x="3723480" y="3136320"/>
                          <a:ext cx="69120" cy="157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0" name=""/>
                        <p:cNvSpPr/>
                        <p:nvPr/>
                      </p:nvSpPr>
                      <p:spPr>
                        <a:xfrm>
                          <a:off x="3936960" y="3290040"/>
                          <a:ext cx="52200" cy="7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4480" bIns="244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1" name=""/>
                        <p:cNvSpPr/>
                        <p:nvPr/>
                      </p:nvSpPr>
                      <p:spPr>
                        <a:xfrm>
                          <a:off x="3697560" y="3229560"/>
                          <a:ext cx="18360" cy="8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7440" bIns="374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2" name=""/>
                        <p:cNvSpPr/>
                        <p:nvPr/>
                      </p:nvSpPr>
                      <p:spPr>
                        <a:xfrm>
                          <a:off x="3326040" y="3483000"/>
                          <a:ext cx="235440" cy="436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3" name=""/>
                        <p:cNvSpPr/>
                        <p:nvPr/>
                      </p:nvSpPr>
                      <p:spPr>
                        <a:xfrm>
                          <a:off x="2916360" y="2478600"/>
                          <a:ext cx="975960" cy="1021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4" name=""/>
                        <p:cNvSpPr/>
                        <p:nvPr/>
                      </p:nvSpPr>
                      <p:spPr>
                        <a:xfrm>
                          <a:off x="2578680" y="4190040"/>
                          <a:ext cx="33840" cy="81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920" bIns="34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5" name=""/>
                        <p:cNvSpPr/>
                        <p:nvPr/>
                      </p:nvSpPr>
                      <p:spPr>
                        <a:xfrm>
                          <a:off x="2522520" y="3843720"/>
                          <a:ext cx="320760" cy="416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6" name=""/>
                        <p:cNvSpPr/>
                        <p:nvPr/>
                      </p:nvSpPr>
                      <p:spPr>
                        <a:xfrm>
                          <a:off x="3033000" y="3047760"/>
                          <a:ext cx="592560" cy="908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7" name=""/>
                        <p:cNvSpPr/>
                        <p:nvPr/>
                      </p:nvSpPr>
                      <p:spPr>
                        <a:xfrm>
                          <a:off x="3167640" y="2720880"/>
                          <a:ext cx="225000" cy="464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8" name=""/>
                        <p:cNvSpPr/>
                        <p:nvPr/>
                      </p:nvSpPr>
                      <p:spPr>
                        <a:xfrm>
                          <a:off x="3523680" y="2517840"/>
                          <a:ext cx="33480" cy="335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39" name=""/>
                        <p:cNvSpPr/>
                        <p:nvPr/>
                      </p:nvSpPr>
                      <p:spPr>
                        <a:xfrm flipH="1" flipV="1">
                          <a:off x="3588480" y="2876760"/>
                          <a:ext cx="52200" cy="114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40" name=""/>
                        <p:cNvSpPr/>
                        <p:nvPr/>
                      </p:nvSpPr>
                      <p:spPr>
                        <a:xfrm>
                          <a:off x="3078720" y="2650320"/>
                          <a:ext cx="782280" cy="1306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41" name=""/>
                        <p:cNvSpPr/>
                        <p:nvPr/>
                      </p:nvSpPr>
                      <p:spPr>
                        <a:xfrm>
                          <a:off x="3002760" y="3067560"/>
                          <a:ext cx="621360" cy="754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642" name=""/>
                        <p:cNvSpPr/>
                        <p:nvPr/>
                      </p:nvSpPr>
                      <p:spPr>
                        <a:xfrm>
                          <a:off x="1835640" y="3540600"/>
                          <a:ext cx="821880" cy="34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643" name=""/>
                  <p:cNvSpPr/>
                  <p:nvPr/>
                </p:nvSpPr>
                <p:spPr>
                  <a:xfrm flipH="1">
                    <a:off x="2709360" y="1806480"/>
                    <a:ext cx="3132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4" name=""/>
                  <p:cNvSpPr/>
                  <p:nvPr/>
                </p:nvSpPr>
                <p:spPr>
                  <a:xfrm>
                    <a:off x="1711080" y="256572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5" name=""/>
                  <p:cNvSpPr/>
                  <p:nvPr/>
                </p:nvSpPr>
                <p:spPr>
                  <a:xfrm flipV="1">
                    <a:off x="1006200" y="3249360"/>
                    <a:ext cx="3600" cy="928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080" bIns="46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6" name=""/>
                  <p:cNvSpPr/>
                  <p:nvPr/>
                </p:nvSpPr>
                <p:spPr>
                  <a:xfrm>
                    <a:off x="2084040" y="2747520"/>
                    <a:ext cx="114840" cy="24624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7" name=""/>
                  <p:cNvSpPr/>
                  <p:nvPr/>
                </p:nvSpPr>
                <p:spPr>
                  <a:xfrm flipH="1">
                    <a:off x="2090880" y="2913840"/>
                    <a:ext cx="56160" cy="64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000" bIns="18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8" name=""/>
                  <p:cNvSpPr/>
                  <p:nvPr/>
                </p:nvSpPr>
                <p:spPr>
                  <a:xfrm>
                    <a:off x="2646720" y="2498040"/>
                    <a:ext cx="15696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9" name=""/>
                  <p:cNvSpPr/>
                  <p:nvPr/>
                </p:nvSpPr>
                <p:spPr>
                  <a:xfrm>
                    <a:off x="4121640" y="1664280"/>
                    <a:ext cx="498240" cy="9000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0" bIns="43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0" name=""/>
                  <p:cNvSpPr/>
                  <p:nvPr/>
                </p:nvSpPr>
                <p:spPr>
                  <a:xfrm>
                    <a:off x="3389040" y="2178360"/>
                    <a:ext cx="281160" cy="25920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1" name=""/>
                  <p:cNvSpPr/>
                  <p:nvPr/>
                </p:nvSpPr>
                <p:spPr>
                  <a:xfrm flipH="1">
                    <a:off x="4233960" y="2073960"/>
                    <a:ext cx="48240" cy="164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2" name=""/>
                  <p:cNvSpPr/>
                  <p:nvPr/>
                </p:nvSpPr>
                <p:spPr>
                  <a:xfrm>
                    <a:off x="4226400" y="2250000"/>
                    <a:ext cx="300600" cy="7740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0600" bIns="30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3" name=""/>
                  <p:cNvSpPr/>
                  <p:nvPr/>
                </p:nvSpPr>
                <p:spPr>
                  <a:xfrm flipV="1">
                    <a:off x="2900880" y="3459240"/>
                    <a:ext cx="19440" cy="842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4" name=""/>
                  <p:cNvSpPr/>
                  <p:nvPr/>
                </p:nvSpPr>
                <p:spPr>
                  <a:xfrm>
                    <a:off x="3814200" y="2340360"/>
                    <a:ext cx="281160" cy="7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4840" bIns="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5" name=""/>
                  <p:cNvSpPr/>
                  <p:nvPr/>
                </p:nvSpPr>
                <p:spPr>
                  <a:xfrm>
                    <a:off x="3723840" y="3136320"/>
                    <a:ext cx="69120" cy="157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6" name=""/>
                  <p:cNvSpPr/>
                  <p:nvPr/>
                </p:nvSpPr>
                <p:spPr>
                  <a:xfrm>
                    <a:off x="3697560" y="3229560"/>
                    <a:ext cx="18360" cy="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7440" bIns="37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7" name=""/>
                  <p:cNvSpPr/>
                  <p:nvPr/>
                </p:nvSpPr>
                <p:spPr>
                  <a:xfrm flipV="1">
                    <a:off x="2979000" y="3495600"/>
                    <a:ext cx="137160" cy="43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2480" bIns="-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8" name=""/>
                  <p:cNvSpPr/>
                  <p:nvPr/>
                </p:nvSpPr>
                <p:spPr>
                  <a:xfrm flipH="1" flipV="1">
                    <a:off x="3588480" y="2876760"/>
                    <a:ext cx="52200" cy="114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59" name=""/>
                  <p:cNvSpPr/>
                  <p:nvPr/>
                </p:nvSpPr>
                <p:spPr>
                  <a:xfrm flipH="1">
                    <a:off x="3465720" y="3322440"/>
                    <a:ext cx="1080" cy="56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9360" bIns="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60" name=""/>
                  <p:cNvSpPr/>
                  <p:nvPr/>
                </p:nvSpPr>
                <p:spPr>
                  <a:xfrm>
                    <a:off x="2815560" y="3387240"/>
                    <a:ext cx="420120" cy="30276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661" name=""/>
                <p:cNvSpPr/>
                <p:nvPr/>
              </p:nvSpPr>
              <p:spPr>
                <a:xfrm>
                  <a:off x="3591720" y="2347200"/>
                  <a:ext cx="134640" cy="73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 flipH="1" flipV="1">
                  <a:off x="3444840" y="3367080"/>
                  <a:ext cx="5364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 flipV="1">
                  <a:off x="3239640" y="349272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664" name=""/>
              <p:cNvSpPr/>
              <p:nvPr/>
            </p:nvSpPr>
            <p:spPr>
              <a:xfrm flipH="1">
                <a:off x="2083680" y="3530880"/>
                <a:ext cx="58680" cy="302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5" name=""/>
              <p:cNvSpPr/>
              <p:nvPr/>
            </p:nvSpPr>
            <p:spPr>
              <a:xfrm flipH="1">
                <a:off x="2425680" y="393228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66" name=""/>
              <p:cNvGrpSpPr/>
              <p:nvPr/>
            </p:nvGrpSpPr>
            <p:grpSpPr>
              <a:xfrm>
                <a:off x="2579760" y="3965040"/>
                <a:ext cx="172800" cy="306360"/>
                <a:chOff x="2579760" y="3965040"/>
                <a:chExt cx="172800" cy="306360"/>
              </a:xfrm>
            </p:grpSpPr>
            <p:sp>
              <p:nvSpPr>
                <p:cNvPr id="667" name=""/>
                <p:cNvSpPr/>
                <p:nvPr/>
              </p:nvSpPr>
              <p:spPr>
                <a:xfrm>
                  <a:off x="2579760" y="4190040"/>
                  <a:ext cx="33840" cy="813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>
                  <a:off x="2579760" y="3965040"/>
                  <a:ext cx="17280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69" name=""/>
              <p:cNvGrpSpPr/>
              <p:nvPr/>
            </p:nvGrpSpPr>
            <p:grpSpPr>
              <a:xfrm>
                <a:off x="1052280" y="1393560"/>
                <a:ext cx="3330720" cy="2956680"/>
                <a:chOff x="1052280" y="1393560"/>
                <a:chExt cx="3330720" cy="2956680"/>
              </a:xfrm>
            </p:grpSpPr>
            <p:sp>
              <p:nvSpPr>
                <p:cNvPr id="670" name=""/>
                <p:cNvSpPr/>
                <p:nvPr/>
              </p:nvSpPr>
              <p:spPr>
                <a:xfrm>
                  <a:off x="2902680" y="1745280"/>
                  <a:ext cx="438120" cy="7632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2928600" y="1676520"/>
                  <a:ext cx="197640" cy="67896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2804400" y="1855440"/>
                  <a:ext cx="154440" cy="9576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2833200" y="1999080"/>
                  <a:ext cx="84960" cy="10836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2477160" y="1965240"/>
                  <a:ext cx="685800" cy="35496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2656440" y="2317680"/>
                  <a:ext cx="27360" cy="38592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2135520" y="2176560"/>
                  <a:ext cx="1251000" cy="13622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2532240" y="2850120"/>
                  <a:ext cx="88920" cy="10512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2258640" y="2862720"/>
                  <a:ext cx="108360" cy="17028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2318760" y="3082320"/>
                  <a:ext cx="225000" cy="15768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2121480" y="3146040"/>
                  <a:ext cx="156960" cy="16884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240280" y="3223440"/>
                  <a:ext cx="65160" cy="9720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1834560" y="1483560"/>
                  <a:ext cx="1100160" cy="87192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1541520" y="2356920"/>
                  <a:ext cx="1121400" cy="25236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1352880" y="1393560"/>
                  <a:ext cx="31320" cy="14760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1294200" y="1423080"/>
                  <a:ext cx="75600" cy="6300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200" bIns="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1667160" y="2922120"/>
                  <a:ext cx="65520" cy="1940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2013840" y="3523680"/>
                  <a:ext cx="202680" cy="32220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1924920" y="3261240"/>
                  <a:ext cx="309960" cy="17028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1052280" y="3089520"/>
                  <a:ext cx="1002240" cy="67608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2525760" y="3746160"/>
                  <a:ext cx="1857240" cy="53388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4114440" y="3953160"/>
                  <a:ext cx="109800" cy="7452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>
                  <a:off x="4157640" y="3970080"/>
                  <a:ext cx="53640" cy="7884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4147200" y="4012560"/>
                  <a:ext cx="28440" cy="4320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2703600" y="4225320"/>
                  <a:ext cx="92880" cy="12492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2598840" y="4112280"/>
                  <a:ext cx="121680" cy="13644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2445840" y="3874320"/>
                  <a:ext cx="413640" cy="34056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2409120" y="3796920"/>
                  <a:ext cx="709200" cy="24660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3511080" y="376884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4126320" y="3767040"/>
                  <a:ext cx="84960" cy="10440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2718000" y="4001040"/>
                  <a:ext cx="136080" cy="19296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01" name=""/>
              <p:cNvGrpSpPr/>
              <p:nvPr/>
            </p:nvGrpSpPr>
            <p:grpSpPr>
              <a:xfrm>
                <a:off x="480240" y="1040040"/>
                <a:ext cx="4384080" cy="3231720"/>
                <a:chOff x="480240" y="1040040"/>
                <a:chExt cx="4384080" cy="3231720"/>
              </a:xfrm>
            </p:grpSpPr>
            <p:grpSp>
              <p:nvGrpSpPr>
                <p:cNvPr id="702" name=""/>
                <p:cNvGrpSpPr/>
                <p:nvPr/>
              </p:nvGrpSpPr>
              <p:grpSpPr>
                <a:xfrm>
                  <a:off x="480240" y="1040040"/>
                  <a:ext cx="4384080" cy="3231720"/>
                  <a:chOff x="480240" y="1040040"/>
                  <a:chExt cx="4384080" cy="3231720"/>
                </a:xfrm>
              </p:grpSpPr>
              <p:sp>
                <p:nvSpPr>
                  <p:cNvPr id="703" name=""/>
                  <p:cNvSpPr/>
                  <p:nvPr/>
                </p:nvSpPr>
                <p:spPr>
                  <a:xfrm flipV="1">
                    <a:off x="3416400" y="3826800"/>
                    <a:ext cx="28440" cy="120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04" name=""/>
                  <p:cNvGrpSpPr/>
                  <p:nvPr/>
                </p:nvGrpSpPr>
                <p:grpSpPr>
                  <a:xfrm>
                    <a:off x="480240" y="1504800"/>
                    <a:ext cx="4327560" cy="2690640"/>
                    <a:chOff x="480240" y="1504800"/>
                    <a:chExt cx="4327560" cy="2690640"/>
                  </a:xfrm>
                </p:grpSpPr>
                <p:sp>
                  <p:nvSpPr>
                    <p:cNvPr id="705" name=""/>
                    <p:cNvSpPr/>
                    <p:nvPr/>
                  </p:nvSpPr>
                  <p:spPr>
                    <a:xfrm flipH="1">
                      <a:off x="4758480" y="2027160"/>
                      <a:ext cx="49320" cy="169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880" bIns="-29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706" name=""/>
                    <p:cNvGrpSpPr/>
                    <p:nvPr/>
                  </p:nvGrpSpPr>
                  <p:grpSpPr>
                    <a:xfrm>
                      <a:off x="480240" y="1504800"/>
                      <a:ext cx="3306240" cy="2690640"/>
                      <a:chOff x="480240" y="1504800"/>
                      <a:chExt cx="3306240" cy="2690640"/>
                    </a:xfrm>
                  </p:grpSpPr>
                  <p:sp>
                    <p:nvSpPr>
                      <p:cNvPr id="707" name=""/>
                      <p:cNvSpPr/>
                      <p:nvPr/>
                    </p:nvSpPr>
                    <p:spPr>
                      <a:xfrm flipH="1">
                        <a:off x="2082600" y="3530880"/>
                        <a:ext cx="58680" cy="302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8" name=""/>
                      <p:cNvSpPr/>
                      <p:nvPr/>
                    </p:nvSpPr>
                    <p:spPr>
                      <a:xfrm>
                        <a:off x="551880" y="1504800"/>
                        <a:ext cx="707760" cy="49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09" name=""/>
                      <p:cNvSpPr/>
                      <p:nvPr/>
                    </p:nvSpPr>
                    <p:spPr>
                      <a:xfrm>
                        <a:off x="518040" y="2104920"/>
                        <a:ext cx="172440" cy="18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0" name=""/>
                      <p:cNvSpPr/>
                      <p:nvPr/>
                    </p:nvSpPr>
                    <p:spPr>
                      <a:xfrm>
                        <a:off x="480240" y="2316240"/>
                        <a:ext cx="150120" cy="222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1" name=""/>
                      <p:cNvSpPr/>
                      <p:nvPr/>
                    </p:nvSpPr>
                    <p:spPr>
                      <a:xfrm>
                        <a:off x="704880" y="2626200"/>
                        <a:ext cx="60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2" name=""/>
                      <p:cNvSpPr/>
                      <p:nvPr/>
                    </p:nvSpPr>
                    <p:spPr>
                      <a:xfrm>
                        <a:off x="686880" y="2736000"/>
                        <a:ext cx="172440" cy="376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3" name=""/>
                      <p:cNvSpPr/>
                      <p:nvPr/>
                    </p:nvSpPr>
                    <p:spPr>
                      <a:xfrm>
                        <a:off x="664560" y="2848680"/>
                        <a:ext cx="168480" cy="242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4" name=""/>
                      <p:cNvSpPr/>
                      <p:nvPr/>
                    </p:nvSpPr>
                    <p:spPr>
                      <a:xfrm>
                        <a:off x="848880" y="3051720"/>
                        <a:ext cx="47160" cy="270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5" name=""/>
                      <p:cNvSpPr/>
                      <p:nvPr/>
                    </p:nvSpPr>
                    <p:spPr>
                      <a:xfrm flipH="1">
                        <a:off x="2424600" y="3931920"/>
                        <a:ext cx="64080" cy="133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6" name=""/>
                      <p:cNvSpPr/>
                      <p:nvPr/>
                    </p:nvSpPr>
                    <p:spPr>
                      <a:xfrm>
                        <a:off x="2578680" y="3964680"/>
                        <a:ext cx="172440" cy="2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17" name=""/>
                      <p:cNvSpPr/>
                      <p:nvPr/>
                    </p:nvSpPr>
                    <p:spPr>
                      <a:xfrm>
                        <a:off x="3454200" y="2634480"/>
                        <a:ext cx="332280" cy="35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718" name=""/>
                  <p:cNvSpPr/>
                  <p:nvPr/>
                </p:nvSpPr>
                <p:spPr>
                  <a:xfrm flipH="1" flipV="1">
                    <a:off x="3444840" y="3367080"/>
                    <a:ext cx="53640" cy="1980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000" bIns="-27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19" name=""/>
                  <p:cNvGrpSpPr/>
                  <p:nvPr/>
                </p:nvGrpSpPr>
                <p:grpSpPr>
                  <a:xfrm>
                    <a:off x="873720" y="2262960"/>
                    <a:ext cx="3164400" cy="1563480"/>
                    <a:chOff x="873720" y="2262960"/>
                    <a:chExt cx="3164400" cy="1563480"/>
                  </a:xfrm>
                </p:grpSpPr>
                <p:sp>
                  <p:nvSpPr>
                    <p:cNvPr id="720" name=""/>
                    <p:cNvSpPr/>
                    <p:nvPr/>
                  </p:nvSpPr>
                  <p:spPr>
                    <a:xfrm>
                      <a:off x="873720" y="3067200"/>
                      <a:ext cx="2408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1" name=""/>
                    <p:cNvSpPr/>
                    <p:nvPr/>
                  </p:nvSpPr>
                  <p:spPr>
                    <a:xfrm>
                      <a:off x="1859040" y="3556080"/>
                      <a:ext cx="529920" cy="27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2" name=""/>
                    <p:cNvSpPr/>
                    <p:nvPr/>
                  </p:nvSpPr>
                  <p:spPr>
                    <a:xfrm flipH="1">
                      <a:off x="1947600" y="2262960"/>
                      <a:ext cx="23400" cy="1335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3" name=""/>
                    <p:cNvSpPr/>
                    <p:nvPr/>
                  </p:nvSpPr>
                  <p:spPr>
                    <a:xfrm>
                      <a:off x="1905840" y="2400840"/>
                      <a:ext cx="1701000" cy="1131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4" name=""/>
                    <p:cNvSpPr/>
                    <p:nvPr/>
                  </p:nvSpPr>
                  <p:spPr>
                    <a:xfrm>
                      <a:off x="2544480" y="2643120"/>
                      <a:ext cx="15480" cy="1407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5" name=""/>
                    <p:cNvSpPr/>
                    <p:nvPr/>
                  </p:nvSpPr>
                  <p:spPr>
                    <a:xfrm>
                      <a:off x="2008080" y="3188160"/>
                      <a:ext cx="588960" cy="44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6" name=""/>
                    <p:cNvSpPr/>
                    <p:nvPr/>
                  </p:nvSpPr>
                  <p:spPr>
                    <a:xfrm flipV="1">
                      <a:off x="2900520" y="3458880"/>
                      <a:ext cx="19440" cy="84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7440" bIns="37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7" name=""/>
                    <p:cNvSpPr/>
                    <p:nvPr/>
                  </p:nvSpPr>
                  <p:spPr>
                    <a:xfrm>
                      <a:off x="3557160" y="3361320"/>
                      <a:ext cx="23400" cy="9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8" name=""/>
                    <p:cNvSpPr/>
                    <p:nvPr/>
                  </p:nvSpPr>
                  <p:spPr>
                    <a:xfrm>
                      <a:off x="3404160" y="3435120"/>
                      <a:ext cx="37440" cy="10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29" name=""/>
                    <p:cNvSpPr/>
                    <p:nvPr/>
                  </p:nvSpPr>
                  <p:spPr>
                    <a:xfrm flipH="1" flipV="1">
                      <a:off x="3763440" y="2538360"/>
                      <a:ext cx="274680" cy="1040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0" name=""/>
                    <p:cNvSpPr/>
                    <p:nvPr/>
                  </p:nvSpPr>
                  <p:spPr>
                    <a:xfrm flipH="1">
                      <a:off x="3140640" y="3205440"/>
                      <a:ext cx="21960" cy="216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1" name=""/>
                    <p:cNvSpPr/>
                    <p:nvPr/>
                  </p:nvSpPr>
                  <p:spPr>
                    <a:xfrm>
                      <a:off x="3066480" y="3337560"/>
                      <a:ext cx="36360" cy="125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2" name=""/>
                    <p:cNvSpPr/>
                    <p:nvPr/>
                  </p:nvSpPr>
                  <p:spPr>
                    <a:xfrm flipV="1">
                      <a:off x="2978640" y="3495240"/>
                      <a:ext cx="137160" cy="43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480" bIns="-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3" name=""/>
                    <p:cNvSpPr/>
                    <p:nvPr/>
                  </p:nvSpPr>
                  <p:spPr>
                    <a:xfrm>
                      <a:off x="3550680" y="2861640"/>
                      <a:ext cx="150480" cy="6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3680" bIns="13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4" name=""/>
                    <p:cNvSpPr/>
                    <p:nvPr/>
                  </p:nvSpPr>
                  <p:spPr>
                    <a:xfrm flipH="1">
                      <a:off x="3465360" y="3322080"/>
                      <a:ext cx="1080" cy="56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9360" bIns="9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35" name=""/>
                    <p:cNvSpPr/>
                    <p:nvPr/>
                  </p:nvSpPr>
                  <p:spPr>
                    <a:xfrm flipV="1">
                      <a:off x="3239280" y="3492360"/>
                      <a:ext cx="1080" cy="392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560" bIns="-7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736" name=""/>
                  <p:cNvGrpSpPr/>
                  <p:nvPr/>
                </p:nvGrpSpPr>
                <p:grpSpPr>
                  <a:xfrm>
                    <a:off x="596520" y="1040040"/>
                    <a:ext cx="4267800" cy="3231720"/>
                    <a:chOff x="596520" y="1040040"/>
                    <a:chExt cx="4267800" cy="3231720"/>
                  </a:xfrm>
                </p:grpSpPr>
                <p:grpSp>
                  <p:nvGrpSpPr>
                    <p:cNvPr id="737" name=""/>
                    <p:cNvGrpSpPr/>
                    <p:nvPr/>
                  </p:nvGrpSpPr>
                  <p:grpSpPr>
                    <a:xfrm>
                      <a:off x="1711080" y="1931760"/>
                      <a:ext cx="3153240" cy="2093040"/>
                      <a:chOff x="1711080" y="1931760"/>
                      <a:chExt cx="3153240" cy="2093040"/>
                    </a:xfrm>
                  </p:grpSpPr>
                  <p:sp>
                    <p:nvSpPr>
                      <p:cNvPr id="738" name=""/>
                      <p:cNvSpPr/>
                      <p:nvPr/>
                    </p:nvSpPr>
                    <p:spPr>
                      <a:xfrm>
                        <a:off x="1711080" y="256536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9" name=""/>
                      <p:cNvSpPr/>
                      <p:nvPr/>
                    </p:nvSpPr>
                    <p:spPr>
                      <a:xfrm flipH="1">
                        <a:off x="2090520" y="2913480"/>
                        <a:ext cx="5616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0" name=""/>
                      <p:cNvSpPr/>
                      <p:nvPr/>
                    </p:nvSpPr>
                    <p:spPr>
                      <a:xfrm>
                        <a:off x="2646360" y="2497680"/>
                        <a:ext cx="156960" cy="395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1" name=""/>
                      <p:cNvSpPr/>
                      <p:nvPr/>
                    </p:nvSpPr>
                    <p:spPr>
                      <a:xfrm>
                        <a:off x="2289240" y="2731680"/>
                        <a:ext cx="671400" cy="26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2" name=""/>
                      <p:cNvSpPr/>
                      <p:nvPr/>
                    </p:nvSpPr>
                    <p:spPr>
                      <a:xfrm>
                        <a:off x="2390040" y="2407680"/>
                        <a:ext cx="1096200" cy="54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3" name=""/>
                      <p:cNvSpPr/>
                      <p:nvPr/>
                    </p:nvSpPr>
                    <p:spPr>
                      <a:xfrm>
                        <a:off x="4744080" y="1931760"/>
                        <a:ext cx="36720" cy="813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4" name=""/>
                      <p:cNvSpPr/>
                      <p:nvPr/>
                    </p:nvSpPr>
                    <p:spPr>
                      <a:xfrm>
                        <a:off x="4758480" y="2052720"/>
                        <a:ext cx="10584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80" bIns="1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5" name=""/>
                      <p:cNvSpPr/>
                      <p:nvPr/>
                    </p:nvSpPr>
                    <p:spPr>
                      <a:xfrm flipH="1">
                        <a:off x="4233600" y="2073600"/>
                        <a:ext cx="48240" cy="164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6" name=""/>
                      <p:cNvSpPr/>
                      <p:nvPr/>
                    </p:nvSpPr>
                    <p:spPr>
                      <a:xfrm>
                        <a:off x="4110840" y="2073600"/>
                        <a:ext cx="568800" cy="225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7" name=""/>
                      <p:cNvSpPr/>
                      <p:nvPr/>
                    </p:nvSpPr>
                    <p:spPr>
                      <a:xfrm>
                        <a:off x="3872520" y="2589480"/>
                        <a:ext cx="570600" cy="306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8" name=""/>
                      <p:cNvSpPr/>
                      <p:nvPr/>
                    </p:nvSpPr>
                    <p:spPr>
                      <a:xfrm>
                        <a:off x="3434400" y="2420280"/>
                        <a:ext cx="642240" cy="1552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49" name=""/>
                      <p:cNvSpPr/>
                      <p:nvPr/>
                    </p:nvSpPr>
                    <p:spPr>
                      <a:xfrm flipH="1" flipV="1">
                        <a:off x="4048920" y="3326400"/>
                        <a:ext cx="135720" cy="120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0" name=""/>
                      <p:cNvSpPr/>
                      <p:nvPr/>
                    </p:nvSpPr>
                    <p:spPr>
                      <a:xfrm>
                        <a:off x="3235680" y="3758760"/>
                        <a:ext cx="246960" cy="164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1" name=""/>
                      <p:cNvSpPr/>
                      <p:nvPr/>
                    </p:nvSpPr>
                    <p:spPr>
                      <a:xfrm>
                        <a:off x="3336120" y="2569680"/>
                        <a:ext cx="646560" cy="703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2" name=""/>
                      <p:cNvSpPr/>
                      <p:nvPr/>
                    </p:nvSpPr>
                    <p:spPr>
                      <a:xfrm>
                        <a:off x="3028680" y="3337560"/>
                        <a:ext cx="256320" cy="68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3" name=""/>
                      <p:cNvSpPr/>
                      <p:nvPr/>
                    </p:nvSpPr>
                    <p:spPr>
                      <a:xfrm>
                        <a:off x="3517920" y="2573640"/>
                        <a:ext cx="13320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4" name=""/>
                      <p:cNvSpPr/>
                      <p:nvPr/>
                    </p:nvSpPr>
                    <p:spPr>
                      <a:xfrm>
                        <a:off x="3215880" y="3058560"/>
                        <a:ext cx="21024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5" name=""/>
                      <p:cNvSpPr/>
                      <p:nvPr/>
                    </p:nvSpPr>
                    <p:spPr>
                      <a:xfrm>
                        <a:off x="2815200" y="3386880"/>
                        <a:ext cx="42012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756" name=""/>
                    <p:cNvGrpSpPr/>
                    <p:nvPr/>
                  </p:nvGrpSpPr>
                  <p:grpSpPr>
                    <a:xfrm>
                      <a:off x="596520" y="1040040"/>
                      <a:ext cx="4215960" cy="3231720"/>
                      <a:chOff x="596520" y="1040040"/>
                      <a:chExt cx="4215960" cy="3231720"/>
                    </a:xfrm>
                  </p:grpSpPr>
                  <p:sp>
                    <p:nvSpPr>
                      <p:cNvPr id="757" name=""/>
                      <p:cNvSpPr/>
                      <p:nvPr/>
                    </p:nvSpPr>
                    <p:spPr>
                      <a:xfrm>
                        <a:off x="2653200" y="3096720"/>
                        <a:ext cx="221040" cy="828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8" name=""/>
                      <p:cNvSpPr/>
                      <p:nvPr/>
                    </p:nvSpPr>
                    <p:spPr>
                      <a:xfrm>
                        <a:off x="1654920" y="1040040"/>
                        <a:ext cx="12960" cy="288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59" name=""/>
                      <p:cNvSpPr/>
                      <p:nvPr/>
                    </p:nvSpPr>
                    <p:spPr>
                      <a:xfrm>
                        <a:off x="631800" y="1121760"/>
                        <a:ext cx="849240" cy="16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0" name=""/>
                      <p:cNvSpPr/>
                      <p:nvPr/>
                    </p:nvSpPr>
                    <p:spPr>
                      <a:xfrm>
                        <a:off x="720720" y="1293480"/>
                        <a:ext cx="150120" cy="41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1" name=""/>
                      <p:cNvSpPr/>
                      <p:nvPr/>
                    </p:nvSpPr>
                    <p:spPr>
                      <a:xfrm>
                        <a:off x="1457640" y="1227240"/>
                        <a:ext cx="402840" cy="26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2" name=""/>
                      <p:cNvSpPr/>
                      <p:nvPr/>
                    </p:nvSpPr>
                    <p:spPr>
                      <a:xfrm>
                        <a:off x="1452240" y="1201680"/>
                        <a:ext cx="2712600" cy="76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3" name=""/>
                      <p:cNvSpPr/>
                      <p:nvPr/>
                    </p:nvSpPr>
                    <p:spPr>
                      <a:xfrm>
                        <a:off x="927360" y="1516320"/>
                        <a:ext cx="811080" cy="1418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4" name=""/>
                      <p:cNvSpPr/>
                      <p:nvPr/>
                    </p:nvSpPr>
                    <p:spPr>
                      <a:xfrm>
                        <a:off x="1588320" y="1475280"/>
                        <a:ext cx="159480" cy="87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5" name=""/>
                      <p:cNvSpPr/>
                      <p:nvPr/>
                    </p:nvSpPr>
                    <p:spPr>
                      <a:xfrm>
                        <a:off x="596520" y="2626560"/>
                        <a:ext cx="718200" cy="704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6" name=""/>
                      <p:cNvSpPr/>
                      <p:nvPr/>
                    </p:nvSpPr>
                    <p:spPr>
                      <a:xfrm flipV="1">
                        <a:off x="1006200" y="3249360"/>
                        <a:ext cx="3600" cy="92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080" bIns="46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7" name=""/>
                      <p:cNvSpPr/>
                      <p:nvPr/>
                    </p:nvSpPr>
                    <p:spPr>
                      <a:xfrm>
                        <a:off x="1249560" y="3064680"/>
                        <a:ext cx="1139760" cy="755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8" name=""/>
                      <p:cNvSpPr/>
                      <p:nvPr/>
                    </p:nvSpPr>
                    <p:spPr>
                      <a:xfrm>
                        <a:off x="1779480" y="2003400"/>
                        <a:ext cx="74160" cy="3675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9" name=""/>
                      <p:cNvSpPr/>
                      <p:nvPr/>
                    </p:nvSpPr>
                    <p:spPr>
                      <a:xfrm>
                        <a:off x="1636560" y="2320920"/>
                        <a:ext cx="1002240" cy="89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0" name=""/>
                      <p:cNvSpPr/>
                      <p:nvPr/>
                    </p:nvSpPr>
                    <p:spPr>
                      <a:xfrm>
                        <a:off x="1697040" y="2364120"/>
                        <a:ext cx="1332000" cy="633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1" name=""/>
                      <p:cNvSpPr/>
                      <p:nvPr/>
                    </p:nvSpPr>
                    <p:spPr>
                      <a:xfrm>
                        <a:off x="2084040" y="2747520"/>
                        <a:ext cx="114840" cy="246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2" name=""/>
                      <p:cNvSpPr/>
                      <p:nvPr/>
                    </p:nvSpPr>
                    <p:spPr>
                      <a:xfrm flipV="1">
                        <a:off x="2109240" y="3532320"/>
                        <a:ext cx="353160" cy="192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3" name=""/>
                      <p:cNvSpPr/>
                      <p:nvPr/>
                    </p:nvSpPr>
                    <p:spPr>
                      <a:xfrm flipH="1" flipV="1">
                        <a:off x="2233440" y="3664440"/>
                        <a:ext cx="198720" cy="662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440" bIns="19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4" name=""/>
                      <p:cNvSpPr/>
                      <p:nvPr/>
                    </p:nvSpPr>
                    <p:spPr>
                      <a:xfrm>
                        <a:off x="2635200" y="2654640"/>
                        <a:ext cx="243000" cy="501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5" name=""/>
                      <p:cNvSpPr/>
                      <p:nvPr/>
                    </p:nvSpPr>
                    <p:spPr>
                      <a:xfrm>
                        <a:off x="2389320" y="2970360"/>
                        <a:ext cx="275760" cy="254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6" name=""/>
                      <p:cNvSpPr/>
                      <p:nvPr/>
                    </p:nvSpPr>
                    <p:spPr>
                      <a:xfrm>
                        <a:off x="2500200" y="3127680"/>
                        <a:ext cx="825480" cy="20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7" name=""/>
                      <p:cNvSpPr/>
                      <p:nvPr/>
                    </p:nvSpPr>
                    <p:spPr>
                      <a:xfrm>
                        <a:off x="2938680" y="3095640"/>
                        <a:ext cx="13068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8" name=""/>
                      <p:cNvSpPr/>
                      <p:nvPr/>
                    </p:nvSpPr>
                    <p:spPr>
                      <a:xfrm>
                        <a:off x="2409840" y="2332080"/>
                        <a:ext cx="1024560" cy="61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9" name=""/>
                      <p:cNvSpPr/>
                      <p:nvPr/>
                    </p:nvSpPr>
                    <p:spPr>
                      <a:xfrm>
                        <a:off x="2684880" y="1552680"/>
                        <a:ext cx="573120" cy="50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0" name=""/>
                      <p:cNvSpPr/>
                      <p:nvPr/>
                    </p:nvSpPr>
                    <p:spPr>
                      <a:xfrm>
                        <a:off x="2687400" y="1552680"/>
                        <a:ext cx="86760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1" name=""/>
                      <p:cNvSpPr/>
                      <p:nvPr/>
                    </p:nvSpPr>
                    <p:spPr>
                      <a:xfrm>
                        <a:off x="4121640" y="1664280"/>
                        <a:ext cx="498240" cy="9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3200" bIns="43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2" name=""/>
                      <p:cNvSpPr/>
                      <p:nvPr/>
                    </p:nvSpPr>
                    <p:spPr>
                      <a:xfrm>
                        <a:off x="4024800" y="1741320"/>
                        <a:ext cx="448560" cy="400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3" name=""/>
                      <p:cNvSpPr/>
                      <p:nvPr/>
                    </p:nvSpPr>
                    <p:spPr>
                      <a:xfrm>
                        <a:off x="4079880" y="1992240"/>
                        <a:ext cx="732600" cy="48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4" name=""/>
                      <p:cNvSpPr/>
                      <p:nvPr/>
                    </p:nvSpPr>
                    <p:spPr>
                      <a:xfrm>
                        <a:off x="2843280" y="2073960"/>
                        <a:ext cx="1935000" cy="1418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5" name=""/>
                      <p:cNvSpPr/>
                      <p:nvPr/>
                    </p:nvSpPr>
                    <p:spPr>
                      <a:xfrm>
                        <a:off x="3551040" y="1821960"/>
                        <a:ext cx="315360" cy="433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6" name=""/>
                      <p:cNvSpPr/>
                      <p:nvPr/>
                    </p:nvSpPr>
                    <p:spPr>
                      <a:xfrm>
                        <a:off x="3247200" y="1996560"/>
                        <a:ext cx="164880" cy="302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7" name=""/>
                      <p:cNvSpPr/>
                      <p:nvPr/>
                    </p:nvSpPr>
                    <p:spPr>
                      <a:xfrm>
                        <a:off x="3389040" y="2178360"/>
                        <a:ext cx="281160" cy="259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8" name=""/>
                      <p:cNvSpPr/>
                      <p:nvPr/>
                    </p:nvSpPr>
                    <p:spPr>
                      <a:xfrm>
                        <a:off x="3591720" y="2347200"/>
                        <a:ext cx="134640" cy="73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6640" bIns="26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9" name=""/>
                      <p:cNvSpPr/>
                      <p:nvPr/>
                    </p:nvSpPr>
                    <p:spPr>
                      <a:xfrm>
                        <a:off x="4226400" y="2250000"/>
                        <a:ext cx="300600" cy="77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0600" bIns="30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0" name=""/>
                      <p:cNvSpPr/>
                      <p:nvPr/>
                    </p:nvSpPr>
                    <p:spPr>
                      <a:xfrm>
                        <a:off x="2747520" y="2327760"/>
                        <a:ext cx="1779480" cy="163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1" name=""/>
                      <p:cNvSpPr/>
                      <p:nvPr/>
                    </p:nvSpPr>
                    <p:spPr>
                      <a:xfrm>
                        <a:off x="2484360" y="2286720"/>
                        <a:ext cx="1308600" cy="164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2" name=""/>
                      <p:cNvSpPr/>
                      <p:nvPr/>
                    </p:nvSpPr>
                    <p:spPr>
                      <a:xfrm>
                        <a:off x="2860200" y="2340360"/>
                        <a:ext cx="562320" cy="1414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3" name=""/>
                      <p:cNvSpPr/>
                      <p:nvPr/>
                    </p:nvSpPr>
                    <p:spPr>
                      <a:xfrm>
                        <a:off x="4141080" y="2371320"/>
                        <a:ext cx="448920" cy="15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4" name=""/>
                      <p:cNvSpPr/>
                      <p:nvPr/>
                    </p:nvSpPr>
                    <p:spPr>
                      <a:xfrm>
                        <a:off x="3944880" y="2589840"/>
                        <a:ext cx="364680" cy="226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5" name=""/>
                      <p:cNvSpPr/>
                      <p:nvPr/>
                    </p:nvSpPr>
                    <p:spPr>
                      <a:xfrm>
                        <a:off x="3918960" y="2296800"/>
                        <a:ext cx="70560" cy="36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6" name=""/>
                      <p:cNvSpPr/>
                      <p:nvPr/>
                    </p:nvSpPr>
                    <p:spPr>
                      <a:xfrm>
                        <a:off x="3814200" y="2340360"/>
                        <a:ext cx="281160" cy="7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840" bIns="248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7" name=""/>
                      <p:cNvSpPr/>
                      <p:nvPr/>
                    </p:nvSpPr>
                    <p:spPr>
                      <a:xfrm flipV="1">
                        <a:off x="3402000" y="3977280"/>
                        <a:ext cx="32400" cy="396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7200" bIns="-7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8" name=""/>
                      <p:cNvSpPr/>
                      <p:nvPr/>
                    </p:nvSpPr>
                    <p:spPr>
                      <a:xfrm>
                        <a:off x="3239640" y="3249360"/>
                        <a:ext cx="90396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9" name=""/>
                      <p:cNvSpPr/>
                      <p:nvPr/>
                    </p:nvSpPr>
                    <p:spPr>
                      <a:xfrm>
                        <a:off x="2938680" y="3273120"/>
                        <a:ext cx="997920" cy="30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0" name=""/>
                      <p:cNvSpPr/>
                      <p:nvPr/>
                    </p:nvSpPr>
                    <p:spPr>
                      <a:xfrm>
                        <a:off x="3723480" y="3136320"/>
                        <a:ext cx="69120" cy="157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1" name=""/>
                      <p:cNvSpPr/>
                      <p:nvPr/>
                    </p:nvSpPr>
                    <p:spPr>
                      <a:xfrm>
                        <a:off x="3936960" y="3290040"/>
                        <a:ext cx="52200" cy="71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4480" bIns="24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2" name=""/>
                      <p:cNvSpPr/>
                      <p:nvPr/>
                    </p:nvSpPr>
                    <p:spPr>
                      <a:xfrm>
                        <a:off x="3697560" y="3229560"/>
                        <a:ext cx="18360" cy="8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7440" bIns="37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3" name=""/>
                      <p:cNvSpPr/>
                      <p:nvPr/>
                    </p:nvSpPr>
                    <p:spPr>
                      <a:xfrm>
                        <a:off x="3326040" y="3483000"/>
                        <a:ext cx="235440" cy="43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4" name=""/>
                      <p:cNvSpPr/>
                      <p:nvPr/>
                    </p:nvSpPr>
                    <p:spPr>
                      <a:xfrm>
                        <a:off x="2916360" y="2478600"/>
                        <a:ext cx="975960" cy="102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5" name=""/>
                      <p:cNvSpPr/>
                      <p:nvPr/>
                    </p:nvSpPr>
                    <p:spPr>
                      <a:xfrm>
                        <a:off x="2578680" y="4190040"/>
                        <a:ext cx="33840" cy="81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920" bIns="34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6" name=""/>
                      <p:cNvSpPr/>
                      <p:nvPr/>
                    </p:nvSpPr>
                    <p:spPr>
                      <a:xfrm>
                        <a:off x="2522520" y="3843720"/>
                        <a:ext cx="320760" cy="41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7" name=""/>
                      <p:cNvSpPr/>
                      <p:nvPr/>
                    </p:nvSpPr>
                    <p:spPr>
                      <a:xfrm>
                        <a:off x="3033000" y="3047760"/>
                        <a:ext cx="592560" cy="90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8" name=""/>
                      <p:cNvSpPr/>
                      <p:nvPr/>
                    </p:nvSpPr>
                    <p:spPr>
                      <a:xfrm>
                        <a:off x="3167640" y="2720880"/>
                        <a:ext cx="225000" cy="464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9" name=""/>
                      <p:cNvSpPr/>
                      <p:nvPr/>
                    </p:nvSpPr>
                    <p:spPr>
                      <a:xfrm>
                        <a:off x="3523680" y="2517840"/>
                        <a:ext cx="33480" cy="33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0" name=""/>
                      <p:cNvSpPr/>
                      <p:nvPr/>
                    </p:nvSpPr>
                    <p:spPr>
                      <a:xfrm flipH="1" flipV="1">
                        <a:off x="3588480" y="2876760"/>
                        <a:ext cx="5220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1" name=""/>
                      <p:cNvSpPr/>
                      <p:nvPr/>
                    </p:nvSpPr>
                    <p:spPr>
                      <a:xfrm>
                        <a:off x="3078720" y="2650320"/>
                        <a:ext cx="782280" cy="1306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2" name=""/>
                      <p:cNvSpPr/>
                      <p:nvPr/>
                    </p:nvSpPr>
                    <p:spPr>
                      <a:xfrm>
                        <a:off x="3002760" y="3067560"/>
                        <a:ext cx="621360" cy="754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3" name=""/>
                      <p:cNvSpPr/>
                      <p:nvPr/>
                    </p:nvSpPr>
                    <p:spPr>
                      <a:xfrm>
                        <a:off x="1835640" y="3540600"/>
                        <a:ext cx="821880" cy="34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814" name=""/>
                <p:cNvSpPr/>
                <p:nvPr/>
              </p:nvSpPr>
              <p:spPr>
                <a:xfrm flipH="1">
                  <a:off x="2709360" y="180648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5" name=""/>
                <p:cNvSpPr/>
                <p:nvPr/>
              </p:nvSpPr>
              <p:spPr>
                <a:xfrm>
                  <a:off x="1711080" y="256572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6" name=""/>
                <p:cNvSpPr/>
                <p:nvPr/>
              </p:nvSpPr>
              <p:spPr>
                <a:xfrm flipV="1">
                  <a:off x="1006200" y="3249360"/>
                  <a:ext cx="3600" cy="9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080" bIns="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7" name=""/>
                <p:cNvSpPr/>
                <p:nvPr/>
              </p:nvSpPr>
              <p:spPr>
                <a:xfrm>
                  <a:off x="2084040" y="2747520"/>
                  <a:ext cx="114840" cy="24624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8" name=""/>
                <p:cNvSpPr/>
                <p:nvPr/>
              </p:nvSpPr>
              <p:spPr>
                <a:xfrm flipH="1">
                  <a:off x="2090880" y="291384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9" name=""/>
                <p:cNvSpPr/>
                <p:nvPr/>
              </p:nvSpPr>
              <p:spPr>
                <a:xfrm>
                  <a:off x="2646720" y="2498040"/>
                  <a:ext cx="15696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0" name=""/>
                <p:cNvSpPr/>
                <p:nvPr/>
              </p:nvSpPr>
              <p:spPr>
                <a:xfrm>
                  <a:off x="4121640" y="1664280"/>
                  <a:ext cx="498240" cy="90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1" name=""/>
                <p:cNvSpPr/>
                <p:nvPr/>
              </p:nvSpPr>
              <p:spPr>
                <a:xfrm>
                  <a:off x="3389040" y="2178360"/>
                  <a:ext cx="281160" cy="25920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 flipH="1">
                  <a:off x="4233960" y="207396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3" name=""/>
                <p:cNvSpPr/>
                <p:nvPr/>
              </p:nvSpPr>
              <p:spPr>
                <a:xfrm>
                  <a:off x="4226400" y="2250000"/>
                  <a:ext cx="300600" cy="7740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600" bIns="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4" name=""/>
                <p:cNvSpPr/>
                <p:nvPr/>
              </p:nvSpPr>
              <p:spPr>
                <a:xfrm flipV="1">
                  <a:off x="2900880" y="345924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3814200" y="2340360"/>
                  <a:ext cx="281160" cy="71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6" name=""/>
                <p:cNvSpPr/>
                <p:nvPr/>
              </p:nvSpPr>
              <p:spPr>
                <a:xfrm>
                  <a:off x="3723840" y="313632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7" name=""/>
                <p:cNvSpPr/>
                <p:nvPr/>
              </p:nvSpPr>
              <p:spPr>
                <a:xfrm>
                  <a:off x="3697560" y="3229560"/>
                  <a:ext cx="18360" cy="842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8" name=""/>
                <p:cNvSpPr/>
                <p:nvPr/>
              </p:nvSpPr>
              <p:spPr>
                <a:xfrm flipV="1">
                  <a:off x="2979000" y="349560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9" name=""/>
                <p:cNvSpPr/>
                <p:nvPr/>
              </p:nvSpPr>
              <p:spPr>
                <a:xfrm flipH="1" flipV="1">
                  <a:off x="3588480" y="2876760"/>
                  <a:ext cx="5220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0" name=""/>
                <p:cNvSpPr/>
                <p:nvPr/>
              </p:nvSpPr>
              <p:spPr>
                <a:xfrm flipH="1">
                  <a:off x="3465720" y="332244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1" name=""/>
                <p:cNvSpPr/>
                <p:nvPr/>
              </p:nvSpPr>
              <p:spPr>
                <a:xfrm>
                  <a:off x="2815560" y="3387240"/>
                  <a:ext cx="42012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832" name=""/>
              <p:cNvSpPr/>
              <p:nvPr/>
            </p:nvSpPr>
            <p:spPr>
              <a:xfrm>
                <a:off x="3592440" y="234720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3" name=""/>
              <p:cNvSpPr/>
              <p:nvPr/>
            </p:nvSpPr>
            <p:spPr>
              <a:xfrm flipH="1" flipV="1">
                <a:off x="3445920" y="336708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 flipV="1">
                <a:off x="3240000" y="3492720"/>
                <a:ext cx="144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 flipH="1">
                <a:off x="2710800" y="180648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1712880" y="25657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7" name=""/>
              <p:cNvSpPr/>
              <p:nvPr/>
            </p:nvSpPr>
            <p:spPr>
              <a:xfrm>
                <a:off x="2085120" y="274752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8" name=""/>
              <p:cNvSpPr/>
              <p:nvPr/>
            </p:nvSpPr>
            <p:spPr>
              <a:xfrm flipH="1">
                <a:off x="2091960" y="291384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2647800" y="249804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4123080" y="166392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1" name=""/>
              <p:cNvSpPr/>
              <p:nvPr/>
            </p:nvSpPr>
            <p:spPr>
              <a:xfrm>
                <a:off x="3390120" y="217836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2" name=""/>
              <p:cNvSpPr/>
              <p:nvPr/>
            </p:nvSpPr>
            <p:spPr>
              <a:xfrm flipH="1">
                <a:off x="4235400" y="207396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 flipV="1">
                <a:off x="2901240" y="3458520"/>
                <a:ext cx="19800" cy="84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3814920" y="234036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3725280" y="31363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3698280" y="322956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7" name=""/>
              <p:cNvSpPr/>
              <p:nvPr/>
            </p:nvSpPr>
            <p:spPr>
              <a:xfrm flipV="1">
                <a:off x="2980440" y="349524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 flipH="1" flipV="1">
                <a:off x="3589560" y="287712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9" name=""/>
              <p:cNvSpPr/>
              <p:nvPr/>
            </p:nvSpPr>
            <p:spPr>
              <a:xfrm flipH="1">
                <a:off x="3466440" y="3322440"/>
                <a:ext cx="1440" cy="56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0" name=""/>
              <p:cNvSpPr/>
              <p:nvPr/>
            </p:nvSpPr>
            <p:spPr>
              <a:xfrm>
                <a:off x="2817000" y="338724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51" name=""/>
              <p:cNvGrpSpPr/>
              <p:nvPr/>
            </p:nvGrpSpPr>
            <p:grpSpPr>
              <a:xfrm>
                <a:off x="482760" y="1504800"/>
                <a:ext cx="3307680" cy="2690640"/>
                <a:chOff x="482760" y="1504800"/>
                <a:chExt cx="3307680" cy="2690640"/>
              </a:xfrm>
            </p:grpSpPr>
            <p:sp>
              <p:nvSpPr>
                <p:cNvPr id="852" name=""/>
                <p:cNvSpPr/>
                <p:nvPr/>
              </p:nvSpPr>
              <p:spPr>
                <a:xfrm flipH="1">
                  <a:off x="2085840" y="3530880"/>
                  <a:ext cx="58680" cy="30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554400" y="1504800"/>
                  <a:ext cx="708120" cy="4903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520560" y="2104920"/>
                  <a:ext cx="172440" cy="1857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482760" y="2316240"/>
                  <a:ext cx="150480" cy="22248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707760" y="2626200"/>
                  <a:ext cx="60120" cy="3308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689400" y="2736000"/>
                  <a:ext cx="172440" cy="3762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667080" y="2848680"/>
                  <a:ext cx="168480" cy="24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851760" y="3051720"/>
                  <a:ext cx="47160" cy="2703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0" name=""/>
                <p:cNvSpPr/>
                <p:nvPr/>
              </p:nvSpPr>
              <p:spPr>
                <a:xfrm flipH="1">
                  <a:off x="2427840" y="3931920"/>
                  <a:ext cx="6408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1" name=""/>
                <p:cNvSpPr/>
                <p:nvPr/>
              </p:nvSpPr>
              <p:spPr>
                <a:xfrm>
                  <a:off x="2582280" y="3964680"/>
                  <a:ext cx="172440" cy="23076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2" name=""/>
                <p:cNvSpPr/>
                <p:nvPr/>
              </p:nvSpPr>
              <p:spPr>
                <a:xfrm>
                  <a:off x="3458160" y="2634480"/>
                  <a:ext cx="332280" cy="351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863" name=""/>
              <p:cNvSpPr/>
              <p:nvPr/>
            </p:nvSpPr>
            <p:spPr>
              <a:xfrm flipH="1" flipV="1">
                <a:off x="3445920" y="3367080"/>
                <a:ext cx="5364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64" name=""/>
              <p:cNvGrpSpPr/>
              <p:nvPr/>
            </p:nvGrpSpPr>
            <p:grpSpPr>
              <a:xfrm>
                <a:off x="874080" y="2262960"/>
                <a:ext cx="3165120" cy="1563120"/>
                <a:chOff x="874080" y="2262960"/>
                <a:chExt cx="3165120" cy="1563120"/>
              </a:xfrm>
            </p:grpSpPr>
            <p:sp>
              <p:nvSpPr>
                <p:cNvPr id="865" name=""/>
                <p:cNvSpPr/>
                <p:nvPr/>
              </p:nvSpPr>
              <p:spPr>
                <a:xfrm>
                  <a:off x="874080" y="3067200"/>
                  <a:ext cx="240840" cy="406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6" name=""/>
                <p:cNvSpPr/>
                <p:nvPr/>
              </p:nvSpPr>
              <p:spPr>
                <a:xfrm>
                  <a:off x="1859400" y="3555720"/>
                  <a:ext cx="529920" cy="27036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 flipH="1">
                  <a:off x="1948320" y="2262960"/>
                  <a:ext cx="23400" cy="133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1906560" y="2400840"/>
                  <a:ext cx="1701360" cy="1130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9" name=""/>
                <p:cNvSpPr/>
                <p:nvPr/>
              </p:nvSpPr>
              <p:spPr>
                <a:xfrm>
                  <a:off x="2545200" y="2642760"/>
                  <a:ext cx="15480" cy="140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2008440" y="3188160"/>
                  <a:ext cx="588960" cy="44460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1" name=""/>
                <p:cNvSpPr/>
                <p:nvPr/>
              </p:nvSpPr>
              <p:spPr>
                <a:xfrm flipV="1">
                  <a:off x="2901240" y="3458520"/>
                  <a:ext cx="19440" cy="84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2" name=""/>
                <p:cNvSpPr/>
                <p:nvPr/>
              </p:nvSpPr>
              <p:spPr>
                <a:xfrm>
                  <a:off x="3558240" y="3361320"/>
                  <a:ext cx="23400" cy="9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3" name=""/>
                <p:cNvSpPr/>
                <p:nvPr/>
              </p:nvSpPr>
              <p:spPr>
                <a:xfrm>
                  <a:off x="3405240" y="3434760"/>
                  <a:ext cx="37440" cy="10116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4" name=""/>
                <p:cNvSpPr/>
                <p:nvPr/>
              </p:nvSpPr>
              <p:spPr>
                <a:xfrm flipH="1" flipV="1">
                  <a:off x="3764520" y="2538360"/>
                  <a:ext cx="274680" cy="10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5" name=""/>
                <p:cNvSpPr/>
                <p:nvPr/>
              </p:nvSpPr>
              <p:spPr>
                <a:xfrm flipH="1">
                  <a:off x="3141720" y="3205080"/>
                  <a:ext cx="21960" cy="216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3067560" y="3337200"/>
                  <a:ext cx="36360" cy="125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7" name=""/>
                <p:cNvSpPr/>
                <p:nvPr/>
              </p:nvSpPr>
              <p:spPr>
                <a:xfrm flipV="1">
                  <a:off x="2979720" y="3495240"/>
                  <a:ext cx="137160" cy="43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480" bIns="-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8" name=""/>
                <p:cNvSpPr/>
                <p:nvPr/>
              </p:nvSpPr>
              <p:spPr>
                <a:xfrm>
                  <a:off x="3551400" y="2861280"/>
                  <a:ext cx="150480" cy="604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9" name=""/>
                <p:cNvSpPr/>
                <p:nvPr/>
              </p:nvSpPr>
              <p:spPr>
                <a:xfrm flipH="1">
                  <a:off x="3466440" y="3322080"/>
                  <a:ext cx="1080" cy="56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0" name=""/>
                <p:cNvSpPr/>
                <p:nvPr/>
              </p:nvSpPr>
              <p:spPr>
                <a:xfrm flipV="1">
                  <a:off x="3240360" y="3492000"/>
                  <a:ext cx="1080" cy="39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881" name=""/>
              <p:cNvSpPr/>
              <p:nvPr/>
            </p:nvSpPr>
            <p:spPr>
              <a:xfrm>
                <a:off x="519120" y="210492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687960" y="273600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665280" y="284904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 flipH="1">
                <a:off x="2425680" y="393228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3454560" y="263484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519120" y="2104920"/>
                <a:ext cx="172800" cy="1857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687960" y="2736000"/>
                <a:ext cx="172800" cy="3762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665280" y="2849040"/>
                <a:ext cx="168480" cy="242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 flipH="1">
                <a:off x="2425680" y="393228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3454560" y="2634840"/>
                <a:ext cx="333360" cy="35208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874080" y="306756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1860120" y="355644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 flipH="1">
                <a:off x="1948320" y="226296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1907280" y="240084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>
                <a:off x="2546280" y="264312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>
                <a:off x="2009160" y="318852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3558960" y="336168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 flipH="1" flipV="1">
                <a:off x="3765600" y="253872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 flipH="1">
                <a:off x="3142080" y="320544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>
                <a:off x="3067200" y="333756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 flipV="1">
                <a:off x="2980440" y="349524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3552480" y="286164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874080" y="3067560"/>
                <a:ext cx="240840" cy="403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1860120" y="3556440"/>
                <a:ext cx="529200" cy="270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5" name=""/>
              <p:cNvSpPr/>
              <p:nvPr/>
            </p:nvSpPr>
            <p:spPr>
              <a:xfrm flipH="1">
                <a:off x="1948320" y="2262960"/>
                <a:ext cx="2412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6" name=""/>
              <p:cNvSpPr/>
              <p:nvPr/>
            </p:nvSpPr>
            <p:spPr>
              <a:xfrm>
                <a:off x="1907280" y="2400840"/>
                <a:ext cx="1701360" cy="11311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2546280" y="2643120"/>
                <a:ext cx="14400" cy="140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2009160" y="3188520"/>
                <a:ext cx="589320" cy="4449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>
                <a:off x="3558960" y="3361680"/>
                <a:ext cx="22680" cy="9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 flipH="1" flipV="1">
                <a:off x="3765600" y="2538720"/>
                <a:ext cx="274320" cy="10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 flipH="1">
                <a:off x="3142080" y="3205440"/>
                <a:ext cx="22680" cy="216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3067200" y="3337560"/>
                <a:ext cx="37440" cy="12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 flipV="1">
                <a:off x="2980440" y="349524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3552480" y="2861640"/>
                <a:ext cx="149760" cy="6012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15" name=""/>
              <p:cNvGrpSpPr/>
              <p:nvPr/>
            </p:nvGrpSpPr>
            <p:grpSpPr>
              <a:xfrm>
                <a:off x="1712880" y="1931760"/>
                <a:ext cx="3152160" cy="2093040"/>
                <a:chOff x="1712880" y="1931760"/>
                <a:chExt cx="3152160" cy="2093040"/>
              </a:xfrm>
            </p:grpSpPr>
            <p:sp>
              <p:nvSpPr>
                <p:cNvPr id="916" name=""/>
                <p:cNvSpPr/>
                <p:nvPr/>
              </p:nvSpPr>
              <p:spPr>
                <a:xfrm>
                  <a:off x="1712880" y="256536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 flipH="1">
                  <a:off x="2091960" y="2913480"/>
                  <a:ext cx="56160" cy="64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8" name=""/>
                <p:cNvSpPr/>
                <p:nvPr/>
              </p:nvSpPr>
              <p:spPr>
                <a:xfrm>
                  <a:off x="2647800" y="2497680"/>
                  <a:ext cx="156600" cy="3956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2290680" y="2731680"/>
                  <a:ext cx="671040" cy="26172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>
                  <a:off x="2391480" y="2407680"/>
                  <a:ext cx="1095840" cy="54252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1" name=""/>
                <p:cNvSpPr/>
                <p:nvPr/>
              </p:nvSpPr>
              <p:spPr>
                <a:xfrm>
                  <a:off x="4744440" y="1931760"/>
                  <a:ext cx="36720" cy="81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2" name=""/>
                <p:cNvSpPr/>
                <p:nvPr/>
              </p:nvSpPr>
              <p:spPr>
                <a:xfrm>
                  <a:off x="4759200" y="2052720"/>
                  <a:ext cx="105840" cy="4788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3" name=""/>
                <p:cNvSpPr/>
                <p:nvPr/>
              </p:nvSpPr>
              <p:spPr>
                <a:xfrm flipH="1">
                  <a:off x="4234320" y="2073600"/>
                  <a:ext cx="48240" cy="164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4" name=""/>
                <p:cNvSpPr/>
                <p:nvPr/>
              </p:nvSpPr>
              <p:spPr>
                <a:xfrm>
                  <a:off x="4111560" y="2073600"/>
                  <a:ext cx="568800" cy="225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5" name=""/>
                <p:cNvSpPr/>
                <p:nvPr/>
              </p:nvSpPr>
              <p:spPr>
                <a:xfrm>
                  <a:off x="3873240" y="2589480"/>
                  <a:ext cx="570240" cy="3067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6" name=""/>
                <p:cNvSpPr/>
                <p:nvPr/>
              </p:nvSpPr>
              <p:spPr>
                <a:xfrm>
                  <a:off x="3435480" y="2420280"/>
                  <a:ext cx="641880" cy="15523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7" name=""/>
                <p:cNvSpPr/>
                <p:nvPr/>
              </p:nvSpPr>
              <p:spPr>
                <a:xfrm flipH="1" flipV="1">
                  <a:off x="4049640" y="3326400"/>
                  <a:ext cx="135720" cy="120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8" name=""/>
                <p:cNvSpPr/>
                <p:nvPr/>
              </p:nvSpPr>
              <p:spPr>
                <a:xfrm>
                  <a:off x="3236760" y="3758760"/>
                  <a:ext cx="246960" cy="16452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9" name=""/>
                <p:cNvSpPr/>
                <p:nvPr/>
              </p:nvSpPr>
              <p:spPr>
                <a:xfrm>
                  <a:off x="3337200" y="2569680"/>
                  <a:ext cx="646200" cy="70308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0" name=""/>
                <p:cNvSpPr/>
                <p:nvPr/>
              </p:nvSpPr>
              <p:spPr>
                <a:xfrm>
                  <a:off x="3029760" y="3337560"/>
                  <a:ext cx="255960" cy="6872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1" name=""/>
                <p:cNvSpPr/>
                <p:nvPr/>
              </p:nvSpPr>
              <p:spPr>
                <a:xfrm>
                  <a:off x="3519000" y="2573640"/>
                  <a:ext cx="133200" cy="3351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2" name=""/>
                <p:cNvSpPr/>
                <p:nvPr/>
              </p:nvSpPr>
              <p:spPr>
                <a:xfrm>
                  <a:off x="3216960" y="3058560"/>
                  <a:ext cx="210240" cy="40032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2816640" y="3386880"/>
                  <a:ext cx="419760" cy="30276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934" name=""/>
              <p:cNvSpPr/>
              <p:nvPr/>
            </p:nvSpPr>
            <p:spPr>
              <a:xfrm>
                <a:off x="1712880" y="25657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 flipH="1">
                <a:off x="2091960" y="291384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2647800" y="249804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>
                <a:off x="2290320" y="273204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2390760" y="240804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 flipH="1">
                <a:off x="4235400" y="207396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4112280" y="207396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1" name=""/>
              <p:cNvSpPr/>
              <p:nvPr/>
            </p:nvSpPr>
            <p:spPr>
              <a:xfrm>
                <a:off x="3873960" y="258984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2" name=""/>
              <p:cNvSpPr/>
              <p:nvPr/>
            </p:nvSpPr>
            <p:spPr>
              <a:xfrm>
                <a:off x="3435840" y="242064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 flipH="1" flipV="1">
                <a:off x="4050360" y="3326400"/>
                <a:ext cx="135000" cy="120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3337920" y="257004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3029760" y="333756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6" name=""/>
              <p:cNvSpPr/>
              <p:nvPr/>
            </p:nvSpPr>
            <p:spPr>
              <a:xfrm>
                <a:off x="3518640" y="257400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2817000" y="338724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1712880" y="25657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9" name=""/>
              <p:cNvSpPr/>
              <p:nvPr/>
            </p:nvSpPr>
            <p:spPr>
              <a:xfrm flipH="1">
                <a:off x="2091960" y="291384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0" name=""/>
              <p:cNvSpPr/>
              <p:nvPr/>
            </p:nvSpPr>
            <p:spPr>
              <a:xfrm>
                <a:off x="2647800" y="249804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1" name=""/>
              <p:cNvSpPr/>
              <p:nvPr/>
            </p:nvSpPr>
            <p:spPr>
              <a:xfrm>
                <a:off x="2290320" y="2732040"/>
                <a:ext cx="671040" cy="26172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>
                <a:off x="2390760" y="2408040"/>
                <a:ext cx="1097280" cy="54216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3" name=""/>
              <p:cNvSpPr/>
              <p:nvPr/>
            </p:nvSpPr>
            <p:spPr>
              <a:xfrm flipH="1">
                <a:off x="4235400" y="207396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4" name=""/>
              <p:cNvSpPr/>
              <p:nvPr/>
            </p:nvSpPr>
            <p:spPr>
              <a:xfrm>
                <a:off x="4112280" y="2073960"/>
                <a:ext cx="569160" cy="225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5" name=""/>
              <p:cNvSpPr/>
              <p:nvPr/>
            </p:nvSpPr>
            <p:spPr>
              <a:xfrm>
                <a:off x="3873960" y="2589840"/>
                <a:ext cx="570600" cy="3067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6" name=""/>
              <p:cNvSpPr/>
              <p:nvPr/>
            </p:nvSpPr>
            <p:spPr>
              <a:xfrm>
                <a:off x="3435840" y="2420640"/>
                <a:ext cx="641520" cy="15523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7" name=""/>
              <p:cNvSpPr/>
              <p:nvPr/>
            </p:nvSpPr>
            <p:spPr>
              <a:xfrm>
                <a:off x="3337920" y="2570040"/>
                <a:ext cx="645840" cy="70272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8" name=""/>
              <p:cNvSpPr/>
              <p:nvPr/>
            </p:nvSpPr>
            <p:spPr>
              <a:xfrm>
                <a:off x="3029760" y="3337560"/>
                <a:ext cx="255600" cy="68724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9" name=""/>
              <p:cNvSpPr/>
              <p:nvPr/>
            </p:nvSpPr>
            <p:spPr>
              <a:xfrm>
                <a:off x="3518640" y="2574000"/>
                <a:ext cx="133920" cy="3351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0" name=""/>
              <p:cNvSpPr/>
              <p:nvPr/>
            </p:nvSpPr>
            <p:spPr>
              <a:xfrm>
                <a:off x="2817000" y="338724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1" name=""/>
              <p:cNvSpPr/>
              <p:nvPr/>
            </p:nvSpPr>
            <p:spPr>
              <a:xfrm>
                <a:off x="2654640" y="309672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2" name=""/>
              <p:cNvSpPr/>
              <p:nvPr/>
            </p:nvSpPr>
            <p:spPr>
              <a:xfrm>
                <a:off x="721440" y="129348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3" name=""/>
              <p:cNvSpPr/>
              <p:nvPr/>
            </p:nvSpPr>
            <p:spPr>
              <a:xfrm>
                <a:off x="1458000" y="122724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4" name=""/>
              <p:cNvSpPr/>
              <p:nvPr/>
            </p:nvSpPr>
            <p:spPr>
              <a:xfrm>
                <a:off x="596880" y="2626200"/>
                <a:ext cx="719280" cy="704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5" name=""/>
              <p:cNvSpPr/>
              <p:nvPr/>
            </p:nvSpPr>
            <p:spPr>
              <a:xfrm>
                <a:off x="1250640" y="3064680"/>
                <a:ext cx="1138680" cy="75492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6" name=""/>
              <p:cNvSpPr/>
              <p:nvPr/>
            </p:nvSpPr>
            <p:spPr>
              <a:xfrm>
                <a:off x="1779840" y="200340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7" name=""/>
              <p:cNvSpPr/>
              <p:nvPr/>
            </p:nvSpPr>
            <p:spPr>
              <a:xfrm>
                <a:off x="2085120" y="274752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8" name=""/>
              <p:cNvSpPr/>
              <p:nvPr/>
            </p:nvSpPr>
            <p:spPr>
              <a:xfrm flipH="1" flipV="1">
                <a:off x="2234160" y="366444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9" name=""/>
              <p:cNvSpPr/>
              <p:nvPr/>
            </p:nvSpPr>
            <p:spPr>
              <a:xfrm>
                <a:off x="2635920" y="265464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0" name=""/>
              <p:cNvSpPr/>
              <p:nvPr/>
            </p:nvSpPr>
            <p:spPr>
              <a:xfrm>
                <a:off x="2389320" y="297000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1" name=""/>
              <p:cNvSpPr/>
              <p:nvPr/>
            </p:nvSpPr>
            <p:spPr>
              <a:xfrm>
                <a:off x="2500560" y="312768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2" name=""/>
              <p:cNvSpPr/>
              <p:nvPr/>
            </p:nvSpPr>
            <p:spPr>
              <a:xfrm>
                <a:off x="2939760" y="309564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3" name=""/>
              <p:cNvSpPr/>
              <p:nvPr/>
            </p:nvSpPr>
            <p:spPr>
              <a:xfrm>
                <a:off x="2410920" y="233208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4" name=""/>
              <p:cNvSpPr/>
              <p:nvPr/>
            </p:nvSpPr>
            <p:spPr>
              <a:xfrm>
                <a:off x="2685600" y="155268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5" name=""/>
              <p:cNvSpPr/>
              <p:nvPr/>
            </p:nvSpPr>
            <p:spPr>
              <a:xfrm>
                <a:off x="2688120" y="155268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6" name=""/>
              <p:cNvSpPr/>
              <p:nvPr/>
            </p:nvSpPr>
            <p:spPr>
              <a:xfrm>
                <a:off x="4123080" y="166392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7" name=""/>
              <p:cNvSpPr/>
              <p:nvPr/>
            </p:nvSpPr>
            <p:spPr>
              <a:xfrm>
                <a:off x="4025160" y="174132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8" name=""/>
              <p:cNvSpPr/>
              <p:nvPr/>
            </p:nvSpPr>
            <p:spPr>
              <a:xfrm>
                <a:off x="2843640" y="207396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9" name=""/>
              <p:cNvSpPr/>
              <p:nvPr/>
            </p:nvSpPr>
            <p:spPr>
              <a:xfrm>
                <a:off x="3552480" y="182160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0" name=""/>
              <p:cNvSpPr/>
              <p:nvPr/>
            </p:nvSpPr>
            <p:spPr>
              <a:xfrm>
                <a:off x="3390120" y="217836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1" name=""/>
              <p:cNvSpPr/>
              <p:nvPr/>
            </p:nvSpPr>
            <p:spPr>
              <a:xfrm>
                <a:off x="3592440" y="234720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2" name=""/>
              <p:cNvSpPr/>
              <p:nvPr/>
            </p:nvSpPr>
            <p:spPr>
              <a:xfrm>
                <a:off x="2748600" y="2327400"/>
                <a:ext cx="1779120" cy="163728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3" name=""/>
              <p:cNvSpPr/>
              <p:nvPr/>
            </p:nvSpPr>
            <p:spPr>
              <a:xfrm>
                <a:off x="2486160" y="228672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4" name=""/>
              <p:cNvSpPr/>
              <p:nvPr/>
            </p:nvSpPr>
            <p:spPr>
              <a:xfrm>
                <a:off x="2860920" y="2340360"/>
                <a:ext cx="562680" cy="141444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5" name=""/>
              <p:cNvSpPr/>
              <p:nvPr/>
            </p:nvSpPr>
            <p:spPr>
              <a:xfrm>
                <a:off x="4141800" y="237132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6" name=""/>
              <p:cNvSpPr/>
              <p:nvPr/>
            </p:nvSpPr>
            <p:spPr>
              <a:xfrm>
                <a:off x="3946320" y="2589840"/>
                <a:ext cx="364320" cy="2268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7" name=""/>
              <p:cNvSpPr/>
              <p:nvPr/>
            </p:nvSpPr>
            <p:spPr>
              <a:xfrm>
                <a:off x="3814920" y="234036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8" name=""/>
              <p:cNvSpPr/>
              <p:nvPr/>
            </p:nvSpPr>
            <p:spPr>
              <a:xfrm flipV="1">
                <a:off x="3402360" y="397728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9" name=""/>
              <p:cNvSpPr/>
              <p:nvPr/>
            </p:nvSpPr>
            <p:spPr>
              <a:xfrm>
                <a:off x="3240000" y="3249000"/>
                <a:ext cx="904320" cy="3351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0" name=""/>
              <p:cNvSpPr/>
              <p:nvPr/>
            </p:nvSpPr>
            <p:spPr>
              <a:xfrm>
                <a:off x="2939760" y="327276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1" name=""/>
              <p:cNvSpPr/>
              <p:nvPr/>
            </p:nvSpPr>
            <p:spPr>
              <a:xfrm>
                <a:off x="3725280" y="31363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2" name=""/>
              <p:cNvSpPr/>
              <p:nvPr/>
            </p:nvSpPr>
            <p:spPr>
              <a:xfrm>
                <a:off x="3938400" y="328968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3" name=""/>
              <p:cNvSpPr/>
              <p:nvPr/>
            </p:nvSpPr>
            <p:spPr>
              <a:xfrm>
                <a:off x="3698280" y="322956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4" name=""/>
              <p:cNvSpPr/>
              <p:nvPr/>
            </p:nvSpPr>
            <p:spPr>
              <a:xfrm>
                <a:off x="3327480" y="348264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5" name=""/>
              <p:cNvSpPr/>
              <p:nvPr/>
            </p:nvSpPr>
            <p:spPr>
              <a:xfrm>
                <a:off x="2917080" y="247824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6" name=""/>
              <p:cNvSpPr/>
              <p:nvPr/>
            </p:nvSpPr>
            <p:spPr>
              <a:xfrm>
                <a:off x="3033720" y="304776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7" name=""/>
              <p:cNvSpPr/>
              <p:nvPr/>
            </p:nvSpPr>
            <p:spPr>
              <a:xfrm>
                <a:off x="3169440" y="2720880"/>
                <a:ext cx="224640" cy="46476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8" name=""/>
              <p:cNvSpPr/>
              <p:nvPr/>
            </p:nvSpPr>
            <p:spPr>
              <a:xfrm>
                <a:off x="3524040" y="251784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9" name=""/>
              <p:cNvSpPr/>
              <p:nvPr/>
            </p:nvSpPr>
            <p:spPr>
              <a:xfrm flipH="1" flipV="1">
                <a:off x="3589560" y="287712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0" name=""/>
              <p:cNvSpPr/>
              <p:nvPr/>
            </p:nvSpPr>
            <p:spPr>
              <a:xfrm>
                <a:off x="3079440" y="265032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1" name=""/>
              <p:cNvSpPr/>
              <p:nvPr/>
            </p:nvSpPr>
            <p:spPr>
              <a:xfrm>
                <a:off x="3004200" y="306756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1836000" y="354060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3" name=""/>
              <p:cNvSpPr/>
              <p:nvPr/>
            </p:nvSpPr>
            <p:spPr>
              <a:xfrm>
                <a:off x="2654640" y="3096720"/>
                <a:ext cx="221040" cy="82836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4" name=""/>
              <p:cNvSpPr/>
              <p:nvPr/>
            </p:nvSpPr>
            <p:spPr>
              <a:xfrm>
                <a:off x="721440" y="1293480"/>
                <a:ext cx="149760" cy="41400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5" name=""/>
              <p:cNvSpPr/>
              <p:nvPr/>
            </p:nvSpPr>
            <p:spPr>
              <a:xfrm>
                <a:off x="1458000" y="1227240"/>
                <a:ext cx="403200" cy="2674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6" name=""/>
              <p:cNvSpPr/>
              <p:nvPr/>
            </p:nvSpPr>
            <p:spPr>
              <a:xfrm>
                <a:off x="1779840" y="2003400"/>
                <a:ext cx="74880" cy="367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7" name=""/>
              <p:cNvSpPr/>
              <p:nvPr/>
            </p:nvSpPr>
            <p:spPr>
              <a:xfrm>
                <a:off x="2085120" y="274752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8" name=""/>
              <p:cNvSpPr/>
              <p:nvPr/>
            </p:nvSpPr>
            <p:spPr>
              <a:xfrm flipH="1" flipV="1">
                <a:off x="2234160" y="3664440"/>
                <a:ext cx="199440" cy="662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9" name=""/>
              <p:cNvSpPr/>
              <p:nvPr/>
            </p:nvSpPr>
            <p:spPr>
              <a:xfrm>
                <a:off x="2635920" y="2654640"/>
                <a:ext cx="243720" cy="50112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>
                <a:off x="2389320" y="2970000"/>
                <a:ext cx="277200" cy="2548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1" name=""/>
              <p:cNvSpPr/>
              <p:nvPr/>
            </p:nvSpPr>
            <p:spPr>
              <a:xfrm>
                <a:off x="2500560" y="3127680"/>
                <a:ext cx="826560" cy="20268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2" name=""/>
              <p:cNvSpPr/>
              <p:nvPr/>
            </p:nvSpPr>
            <p:spPr>
              <a:xfrm>
                <a:off x="2939760" y="3095640"/>
                <a:ext cx="129960" cy="1292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3" name=""/>
              <p:cNvSpPr/>
              <p:nvPr/>
            </p:nvSpPr>
            <p:spPr>
              <a:xfrm>
                <a:off x="2410920" y="2332080"/>
                <a:ext cx="1024560" cy="61128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>
                <a:off x="2685600" y="1552680"/>
                <a:ext cx="573120" cy="50436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>
                <a:off x="2688120" y="1552680"/>
                <a:ext cx="868320" cy="3463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6" name=""/>
              <p:cNvSpPr/>
              <p:nvPr/>
            </p:nvSpPr>
            <p:spPr>
              <a:xfrm>
                <a:off x="4123080" y="1663920"/>
                <a:ext cx="498240" cy="9036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7" name=""/>
              <p:cNvSpPr/>
              <p:nvPr/>
            </p:nvSpPr>
            <p:spPr>
              <a:xfrm>
                <a:off x="4025160" y="1741320"/>
                <a:ext cx="448920" cy="3999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8" name=""/>
              <p:cNvSpPr/>
              <p:nvPr/>
            </p:nvSpPr>
            <p:spPr>
              <a:xfrm>
                <a:off x="2843640" y="2073960"/>
                <a:ext cx="1935720" cy="141840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3552480" y="1821600"/>
                <a:ext cx="314640" cy="43416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3390120" y="217836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>
                <a:off x="3592440" y="234720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>
                <a:off x="2486160" y="2286720"/>
                <a:ext cx="1307160" cy="164952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>
                <a:off x="4141800" y="2371320"/>
                <a:ext cx="448560" cy="1548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3814920" y="234036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5" name=""/>
              <p:cNvSpPr/>
              <p:nvPr/>
            </p:nvSpPr>
            <p:spPr>
              <a:xfrm flipV="1">
                <a:off x="3402360" y="3977280"/>
                <a:ext cx="33120" cy="39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6" name=""/>
              <p:cNvSpPr/>
              <p:nvPr/>
            </p:nvSpPr>
            <p:spPr>
              <a:xfrm>
                <a:off x="2939760" y="3272760"/>
                <a:ext cx="998280" cy="304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7" name=""/>
              <p:cNvSpPr/>
              <p:nvPr/>
            </p:nvSpPr>
            <p:spPr>
              <a:xfrm>
                <a:off x="3725280" y="31363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>
                <a:off x="3938400" y="3289680"/>
                <a:ext cx="52200" cy="71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>
                <a:off x="3698280" y="322956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3327480" y="3482640"/>
                <a:ext cx="235440" cy="4366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2917080" y="2478240"/>
                <a:ext cx="976680" cy="10213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3033720" y="3047760"/>
                <a:ext cx="591840" cy="9086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>
                <a:off x="3524040" y="2517840"/>
                <a:ext cx="34920" cy="3348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 flipH="1" flipV="1">
                <a:off x="3589560" y="287712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5" name=""/>
              <p:cNvSpPr/>
              <p:nvPr/>
            </p:nvSpPr>
            <p:spPr>
              <a:xfrm>
                <a:off x="3079440" y="2650320"/>
                <a:ext cx="782280" cy="13060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6" name=""/>
              <p:cNvSpPr/>
              <p:nvPr/>
            </p:nvSpPr>
            <p:spPr>
              <a:xfrm>
                <a:off x="3004200" y="3067560"/>
                <a:ext cx="620280" cy="75492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7" name=""/>
              <p:cNvSpPr/>
              <p:nvPr/>
            </p:nvSpPr>
            <p:spPr>
              <a:xfrm>
                <a:off x="1836000" y="3540600"/>
                <a:ext cx="822240" cy="3463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 flipH="1">
                <a:off x="2710800" y="1806480"/>
                <a:ext cx="3096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1712880" y="2565720"/>
                <a:ext cx="68040" cy="1576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2085120" y="2747520"/>
                <a:ext cx="114840" cy="24624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1" name=""/>
              <p:cNvSpPr/>
              <p:nvPr/>
            </p:nvSpPr>
            <p:spPr>
              <a:xfrm flipH="1">
                <a:off x="2091960" y="2913840"/>
                <a:ext cx="56160" cy="64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2647800" y="2498040"/>
                <a:ext cx="156600" cy="3956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3" name=""/>
              <p:cNvSpPr/>
              <p:nvPr/>
            </p:nvSpPr>
            <p:spPr>
              <a:xfrm>
                <a:off x="3390120" y="2178360"/>
                <a:ext cx="281160" cy="2588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4" name=""/>
              <p:cNvSpPr/>
              <p:nvPr/>
            </p:nvSpPr>
            <p:spPr>
              <a:xfrm flipH="1">
                <a:off x="4235400" y="2073960"/>
                <a:ext cx="47880" cy="164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5" name=""/>
              <p:cNvSpPr/>
              <p:nvPr/>
            </p:nvSpPr>
            <p:spPr>
              <a:xfrm>
                <a:off x="3814920" y="2340360"/>
                <a:ext cx="281160" cy="71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3698280" y="3229560"/>
                <a:ext cx="18720" cy="842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 flipV="1">
                <a:off x="2980440" y="3495240"/>
                <a:ext cx="136440" cy="3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 flipH="1" flipV="1">
                <a:off x="3589560" y="2877120"/>
                <a:ext cx="52200" cy="113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9" name=""/>
              <p:cNvSpPr/>
              <p:nvPr/>
            </p:nvSpPr>
            <p:spPr>
              <a:xfrm>
                <a:off x="2817000" y="3387240"/>
                <a:ext cx="419040" cy="30276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3592440" y="2347200"/>
                <a:ext cx="135000" cy="73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1" name=""/>
              <p:cNvSpPr/>
              <p:nvPr/>
            </p:nvSpPr>
            <p:spPr>
              <a:xfrm flipH="1">
                <a:off x="2425680" y="3932280"/>
                <a:ext cx="64080" cy="1335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2902680" y="174564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3" name=""/>
              <p:cNvSpPr/>
              <p:nvPr/>
            </p:nvSpPr>
            <p:spPr>
              <a:xfrm>
                <a:off x="2929320" y="167652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2804760" y="185544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2477880" y="196560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6" name=""/>
              <p:cNvSpPr/>
              <p:nvPr/>
            </p:nvSpPr>
            <p:spPr>
              <a:xfrm>
                <a:off x="2657520" y="231804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7" name=""/>
              <p:cNvSpPr/>
              <p:nvPr/>
            </p:nvSpPr>
            <p:spPr>
              <a:xfrm>
                <a:off x="2136240" y="217692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2259360" y="286308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2319840" y="308268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1834560" y="148356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1667160" y="292212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1925640" y="326160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1052280" y="308988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>
                <a:off x="4115160" y="373248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2704320" y="422532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2599560" y="411300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2445480" y="387432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>
                <a:off x="2409480" y="379728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>
                <a:off x="4127040" y="354636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2902680" y="1745640"/>
                <a:ext cx="439200" cy="75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2929320" y="1676520"/>
                <a:ext cx="196560" cy="67896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2804760" y="1855440"/>
                <a:ext cx="153720" cy="9576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2477880" y="1965600"/>
                <a:ext cx="685800" cy="35496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2657520" y="2318040"/>
                <a:ext cx="26640" cy="3859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2136240" y="2176920"/>
                <a:ext cx="1251000" cy="13622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2259360" y="2863080"/>
                <a:ext cx="108360" cy="1702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2319840" y="3082680"/>
                <a:ext cx="225000" cy="15768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1834560" y="1483560"/>
                <a:ext cx="1101240" cy="87192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1667160" y="2922120"/>
                <a:ext cx="65520" cy="19440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1925640" y="3261600"/>
                <a:ext cx="309600" cy="1702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1052280" y="3089880"/>
                <a:ext cx="1002240" cy="67608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4115160" y="3732480"/>
                <a:ext cx="109440" cy="7452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2704320" y="4225320"/>
                <a:ext cx="92520" cy="1252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2599560" y="4113000"/>
                <a:ext cx="122040" cy="136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2445480" y="3874320"/>
                <a:ext cx="414000" cy="34056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2409480" y="3797280"/>
                <a:ext cx="708480" cy="24660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4127040" y="3546360"/>
                <a:ext cx="84240" cy="10404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 flipV="1">
                <a:off x="1096560" y="350676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 flipV="1">
                <a:off x="1096560" y="350676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 flipV="1">
                <a:off x="1096560" y="3506760"/>
                <a:ext cx="2160" cy="9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 flipV="1">
                <a:off x="1096560" y="3506400"/>
                <a:ext cx="2160" cy="81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092" name=""/>
              <p:cNvGrpSpPr/>
              <p:nvPr/>
            </p:nvGrpSpPr>
            <p:grpSpPr>
              <a:xfrm>
                <a:off x="1391400" y="2130480"/>
                <a:ext cx="2249280" cy="2013480"/>
                <a:chOff x="1391400" y="2130480"/>
                <a:chExt cx="2249280" cy="2013480"/>
              </a:xfrm>
            </p:grpSpPr>
            <p:sp>
              <p:nvSpPr>
                <p:cNvPr id="1093" name=""/>
                <p:cNvSpPr/>
                <p:nvPr/>
              </p:nvSpPr>
              <p:spPr>
                <a:xfrm>
                  <a:off x="1711800" y="3367800"/>
                  <a:ext cx="6120" cy="6948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1711800" y="3437280"/>
                  <a:ext cx="88920" cy="306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1717920" y="3367800"/>
                  <a:ext cx="82440" cy="100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1640880" y="3337200"/>
                  <a:ext cx="38160" cy="8712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>
                  <a:off x="1640880" y="342468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1410840" y="3437280"/>
                  <a:ext cx="230040" cy="11196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1391400" y="3549600"/>
                  <a:ext cx="19440" cy="126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1391400" y="356220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1391400" y="3568320"/>
                  <a:ext cx="19440" cy="576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1410840" y="3568320"/>
                  <a:ext cx="1080" cy="57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3" name=""/>
                <p:cNvSpPr/>
                <p:nvPr/>
              </p:nvSpPr>
              <p:spPr>
                <a:xfrm>
                  <a:off x="1410840" y="3443400"/>
                  <a:ext cx="293040" cy="12492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4" name=""/>
                <p:cNvSpPr/>
                <p:nvPr/>
              </p:nvSpPr>
              <p:spPr>
                <a:xfrm>
                  <a:off x="1596600" y="3499920"/>
                  <a:ext cx="1080" cy="115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1582920" y="351180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1551960" y="3537720"/>
                  <a:ext cx="30600" cy="6228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1704240" y="3524400"/>
                  <a:ext cx="64440" cy="435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1768680" y="3492720"/>
                  <a:ext cx="1080" cy="3168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>
                  <a:off x="1768680" y="3492720"/>
                  <a:ext cx="612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>
                  <a:off x="1774800" y="3462120"/>
                  <a:ext cx="19440" cy="302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1794600" y="3418560"/>
                  <a:ext cx="56880" cy="435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1851480" y="3418560"/>
                  <a:ext cx="12240" cy="115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1863720" y="3412440"/>
                  <a:ext cx="13680" cy="176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1877400" y="3367800"/>
                  <a:ext cx="38160" cy="4464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1915560" y="3367800"/>
                  <a:ext cx="76680" cy="72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1992600" y="3367800"/>
                  <a:ext cx="24480" cy="18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2017080" y="3386520"/>
                  <a:ext cx="13320" cy="37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1800720" y="3412440"/>
                  <a:ext cx="230040" cy="6228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1851480" y="3468240"/>
                  <a:ext cx="6120" cy="2448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>
                  <a:off x="1851480" y="3492720"/>
                  <a:ext cx="1080" cy="72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>
                  <a:off x="1826640" y="3499920"/>
                  <a:ext cx="24480" cy="14976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1774800" y="3649680"/>
                  <a:ext cx="51840" cy="126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1685520" y="3655800"/>
                  <a:ext cx="141120" cy="13788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>
                  <a:off x="1717920" y="3755880"/>
                  <a:ext cx="209880" cy="1062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>
                  <a:off x="1921680" y="3374640"/>
                  <a:ext cx="6120" cy="374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>
                  <a:off x="1921680" y="3412440"/>
                  <a:ext cx="12240" cy="3636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>
                  <a:off x="1934280" y="344916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>
                  <a:off x="1986480" y="3468240"/>
                  <a:ext cx="30600" cy="126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2017080" y="3480840"/>
                  <a:ext cx="5184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1972800" y="3412440"/>
                  <a:ext cx="128520" cy="29340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2069280" y="3386520"/>
                  <a:ext cx="177840" cy="813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560" bIns="34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2132280" y="3468240"/>
                  <a:ext cx="51840" cy="9396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2069280" y="3456360"/>
                  <a:ext cx="63000" cy="302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1902240" y="3437280"/>
                  <a:ext cx="122040" cy="3430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 flipV="1">
                  <a:off x="1934280" y="3537720"/>
                  <a:ext cx="7056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2004840" y="3537720"/>
                  <a:ext cx="38160" cy="576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2043000" y="3505680"/>
                  <a:ext cx="25920" cy="374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2004840" y="3486960"/>
                  <a:ext cx="64080" cy="18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1902240" y="3480840"/>
                  <a:ext cx="102600" cy="115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1851480" y="3511800"/>
                  <a:ext cx="70200" cy="504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1768680" y="3511800"/>
                  <a:ext cx="82440" cy="684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1851480" y="3606120"/>
                  <a:ext cx="76320" cy="493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1909440" y="3636720"/>
                  <a:ext cx="139680" cy="1062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1986480" y="3737160"/>
                  <a:ext cx="95040" cy="18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2030760" y="3762000"/>
                  <a:ext cx="1080" cy="6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2017080" y="376884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2069280" y="3674520"/>
                  <a:ext cx="69120" cy="37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2138400" y="3712320"/>
                  <a:ext cx="13680" cy="374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2152080" y="373104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2170800" y="3699360"/>
                  <a:ext cx="51840" cy="374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>
                  <a:off x="1673280" y="3812400"/>
                  <a:ext cx="69120" cy="5544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>
                  <a:off x="1717920" y="3843360"/>
                  <a:ext cx="120960" cy="3006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1768680" y="3899880"/>
                  <a:ext cx="88920" cy="21204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1857600" y="3875040"/>
                  <a:ext cx="32040" cy="248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5" name=""/>
                <p:cNvSpPr/>
                <p:nvPr/>
              </p:nvSpPr>
              <p:spPr>
                <a:xfrm>
                  <a:off x="1890000" y="3862080"/>
                  <a:ext cx="3168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6" name=""/>
                <p:cNvSpPr/>
                <p:nvPr/>
              </p:nvSpPr>
              <p:spPr>
                <a:xfrm>
                  <a:off x="1921680" y="3780720"/>
                  <a:ext cx="114840" cy="9432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7" name=""/>
                <p:cNvSpPr/>
                <p:nvPr/>
              </p:nvSpPr>
              <p:spPr>
                <a:xfrm flipV="1">
                  <a:off x="1800720" y="3912480"/>
                  <a:ext cx="6120" cy="62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1806840" y="389412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1736280" y="2430000"/>
                  <a:ext cx="236160" cy="15696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0" name=""/>
                <p:cNvSpPr/>
                <p:nvPr/>
              </p:nvSpPr>
              <p:spPr>
                <a:xfrm>
                  <a:off x="1839240" y="2467800"/>
                  <a:ext cx="721440" cy="6228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1" name=""/>
                <p:cNvSpPr/>
                <p:nvPr/>
              </p:nvSpPr>
              <p:spPr>
                <a:xfrm>
                  <a:off x="3033000" y="2674080"/>
                  <a:ext cx="32040" cy="126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2" name=""/>
                <p:cNvSpPr/>
                <p:nvPr/>
              </p:nvSpPr>
              <p:spPr>
                <a:xfrm>
                  <a:off x="2624760" y="2674080"/>
                  <a:ext cx="32040" cy="9432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3" name=""/>
                <p:cNvSpPr/>
                <p:nvPr/>
              </p:nvSpPr>
              <p:spPr>
                <a:xfrm>
                  <a:off x="2752200" y="2668320"/>
                  <a:ext cx="58320" cy="7416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4" name=""/>
                <p:cNvSpPr/>
                <p:nvPr/>
              </p:nvSpPr>
              <p:spPr>
                <a:xfrm>
                  <a:off x="2778120" y="2680200"/>
                  <a:ext cx="153360" cy="7524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5" name=""/>
                <p:cNvSpPr/>
                <p:nvPr/>
              </p:nvSpPr>
              <p:spPr>
                <a:xfrm>
                  <a:off x="2810520" y="2530080"/>
                  <a:ext cx="44280" cy="17568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6" name=""/>
                <p:cNvSpPr/>
                <p:nvPr/>
              </p:nvSpPr>
              <p:spPr>
                <a:xfrm>
                  <a:off x="3046680" y="2624760"/>
                  <a:ext cx="260640" cy="17424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7" name=""/>
                <p:cNvSpPr/>
                <p:nvPr/>
              </p:nvSpPr>
              <p:spPr>
                <a:xfrm>
                  <a:off x="2867400" y="2630520"/>
                  <a:ext cx="64440" cy="100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8" name=""/>
                <p:cNvSpPr/>
                <p:nvPr/>
              </p:nvSpPr>
              <p:spPr>
                <a:xfrm>
                  <a:off x="2822760" y="2687040"/>
                  <a:ext cx="185400" cy="5544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9" name=""/>
                <p:cNvSpPr/>
                <p:nvPr/>
              </p:nvSpPr>
              <p:spPr>
                <a:xfrm>
                  <a:off x="2944080" y="2687040"/>
                  <a:ext cx="25560" cy="37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0" name=""/>
                <p:cNvSpPr/>
                <p:nvPr/>
              </p:nvSpPr>
              <p:spPr>
                <a:xfrm>
                  <a:off x="2752200" y="2724840"/>
                  <a:ext cx="223920" cy="435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1" name=""/>
                <p:cNvSpPr/>
                <p:nvPr/>
              </p:nvSpPr>
              <p:spPr>
                <a:xfrm>
                  <a:off x="2420640" y="2655000"/>
                  <a:ext cx="191880" cy="100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2" name=""/>
                <p:cNvSpPr/>
                <p:nvPr/>
              </p:nvSpPr>
              <p:spPr>
                <a:xfrm>
                  <a:off x="3097440" y="2611440"/>
                  <a:ext cx="44280" cy="1296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3" name=""/>
                <p:cNvSpPr/>
                <p:nvPr/>
              </p:nvSpPr>
              <p:spPr>
                <a:xfrm>
                  <a:off x="3174120" y="2586960"/>
                  <a:ext cx="127080" cy="18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4" name=""/>
                <p:cNvSpPr/>
                <p:nvPr/>
              </p:nvSpPr>
              <p:spPr>
                <a:xfrm flipV="1">
                  <a:off x="3065400" y="2706120"/>
                  <a:ext cx="194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5" name=""/>
                <p:cNvSpPr/>
                <p:nvPr/>
              </p:nvSpPr>
              <p:spPr>
                <a:xfrm>
                  <a:off x="2956320" y="2687040"/>
                  <a:ext cx="90000" cy="248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6" name=""/>
                <p:cNvSpPr/>
                <p:nvPr/>
              </p:nvSpPr>
              <p:spPr>
                <a:xfrm>
                  <a:off x="3039120" y="2687040"/>
                  <a:ext cx="58320" cy="1062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7" name=""/>
                <p:cNvSpPr/>
                <p:nvPr/>
              </p:nvSpPr>
              <p:spPr>
                <a:xfrm>
                  <a:off x="2976120" y="2717640"/>
                  <a:ext cx="82800" cy="1296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8" name=""/>
                <p:cNvSpPr/>
                <p:nvPr/>
              </p:nvSpPr>
              <p:spPr>
                <a:xfrm>
                  <a:off x="2994840" y="2724840"/>
                  <a:ext cx="57960" cy="435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" bIns="-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2273400" y="2886480"/>
                  <a:ext cx="197640" cy="1436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2509560" y="2823840"/>
                  <a:ext cx="25920" cy="100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2413080" y="2755440"/>
                  <a:ext cx="141120" cy="9432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2657160" y="2831040"/>
                  <a:ext cx="274680" cy="1062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2630880" y="2837160"/>
                  <a:ext cx="44280" cy="561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360" bIns="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2598840" y="2749680"/>
                  <a:ext cx="102600" cy="6228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2944080" y="271188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2905560" y="2693160"/>
                  <a:ext cx="44280" cy="374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7" name=""/>
                <p:cNvSpPr/>
                <p:nvPr/>
              </p:nvSpPr>
              <p:spPr>
                <a:xfrm>
                  <a:off x="3224880" y="2680200"/>
                  <a:ext cx="76320" cy="6228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8" name=""/>
                <p:cNvSpPr/>
                <p:nvPr/>
              </p:nvSpPr>
              <p:spPr>
                <a:xfrm flipH="1">
                  <a:off x="3212280" y="2799000"/>
                  <a:ext cx="61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9" name=""/>
                <p:cNvSpPr/>
                <p:nvPr/>
              </p:nvSpPr>
              <p:spPr>
                <a:xfrm>
                  <a:off x="2970000" y="2730960"/>
                  <a:ext cx="69120" cy="1062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0" name=""/>
                <p:cNvSpPr/>
                <p:nvPr/>
              </p:nvSpPr>
              <p:spPr>
                <a:xfrm>
                  <a:off x="3065400" y="2480760"/>
                  <a:ext cx="32040" cy="2448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1" name=""/>
                <p:cNvSpPr/>
                <p:nvPr/>
              </p:nvSpPr>
              <p:spPr>
                <a:xfrm>
                  <a:off x="3014640" y="2418120"/>
                  <a:ext cx="114840" cy="871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2" name=""/>
                <p:cNvSpPr/>
                <p:nvPr/>
              </p:nvSpPr>
              <p:spPr>
                <a:xfrm>
                  <a:off x="3110040" y="2461680"/>
                  <a:ext cx="70200" cy="248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3" name=""/>
                <p:cNvSpPr/>
                <p:nvPr/>
              </p:nvSpPr>
              <p:spPr>
                <a:xfrm>
                  <a:off x="3180240" y="2449080"/>
                  <a:ext cx="56880" cy="18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4" name=""/>
                <p:cNvSpPr/>
                <p:nvPr/>
              </p:nvSpPr>
              <p:spPr>
                <a:xfrm>
                  <a:off x="2445480" y="2505240"/>
                  <a:ext cx="120960" cy="20052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5" name=""/>
                <p:cNvSpPr/>
                <p:nvPr/>
              </p:nvSpPr>
              <p:spPr>
                <a:xfrm>
                  <a:off x="2663280" y="248076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6" name=""/>
                <p:cNvSpPr/>
                <p:nvPr/>
              </p:nvSpPr>
              <p:spPr>
                <a:xfrm>
                  <a:off x="2924280" y="2599920"/>
                  <a:ext cx="45720" cy="306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7" name=""/>
                <p:cNvSpPr/>
                <p:nvPr/>
              </p:nvSpPr>
              <p:spPr>
                <a:xfrm>
                  <a:off x="2962800" y="2586960"/>
                  <a:ext cx="7200" cy="126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8" name=""/>
                <p:cNvSpPr/>
                <p:nvPr/>
              </p:nvSpPr>
              <p:spPr>
                <a:xfrm>
                  <a:off x="3161880" y="2562120"/>
                  <a:ext cx="6120" cy="248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9" name=""/>
                <p:cNvSpPr/>
                <p:nvPr/>
              </p:nvSpPr>
              <p:spPr>
                <a:xfrm>
                  <a:off x="2535840" y="2581200"/>
                  <a:ext cx="139680" cy="21204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0" name=""/>
                <p:cNvSpPr/>
                <p:nvPr/>
              </p:nvSpPr>
              <p:spPr>
                <a:xfrm>
                  <a:off x="2657160" y="2636280"/>
                  <a:ext cx="38160" cy="374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1" name=""/>
                <p:cNvSpPr/>
                <p:nvPr/>
              </p:nvSpPr>
              <p:spPr>
                <a:xfrm>
                  <a:off x="2887200" y="2555280"/>
                  <a:ext cx="236160" cy="6948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2" name=""/>
                <p:cNvSpPr/>
                <p:nvPr/>
              </p:nvSpPr>
              <p:spPr>
                <a:xfrm>
                  <a:off x="2893320" y="2562120"/>
                  <a:ext cx="171720" cy="16848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3" name=""/>
                <p:cNvSpPr/>
                <p:nvPr/>
              </p:nvSpPr>
              <p:spPr>
                <a:xfrm flipH="1" flipV="1">
                  <a:off x="2848320" y="2524320"/>
                  <a:ext cx="4428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4" name=""/>
                <p:cNvSpPr/>
                <p:nvPr/>
              </p:nvSpPr>
              <p:spPr>
                <a:xfrm>
                  <a:off x="2848680" y="2567880"/>
                  <a:ext cx="82800" cy="684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5" name=""/>
                <p:cNvSpPr/>
                <p:nvPr/>
              </p:nvSpPr>
              <p:spPr>
                <a:xfrm>
                  <a:off x="3148200" y="2555280"/>
                  <a:ext cx="114840" cy="18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6" name=""/>
                <p:cNvSpPr/>
                <p:nvPr/>
              </p:nvSpPr>
              <p:spPr>
                <a:xfrm>
                  <a:off x="3154320" y="2467800"/>
                  <a:ext cx="38160" cy="1062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7" name=""/>
                <p:cNvSpPr/>
                <p:nvPr/>
              </p:nvSpPr>
              <p:spPr>
                <a:xfrm>
                  <a:off x="3071520" y="2499480"/>
                  <a:ext cx="44280" cy="306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8" name=""/>
                <p:cNvSpPr/>
                <p:nvPr/>
              </p:nvSpPr>
              <p:spPr>
                <a:xfrm>
                  <a:off x="2637000" y="2393280"/>
                  <a:ext cx="57960" cy="684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9" name=""/>
                <p:cNvSpPr/>
                <p:nvPr/>
              </p:nvSpPr>
              <p:spPr>
                <a:xfrm>
                  <a:off x="2451600" y="2430000"/>
                  <a:ext cx="51840" cy="18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0" name=""/>
                <p:cNvSpPr/>
                <p:nvPr/>
              </p:nvSpPr>
              <p:spPr>
                <a:xfrm>
                  <a:off x="3237480" y="2305080"/>
                  <a:ext cx="720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1" name=""/>
                <p:cNvSpPr/>
                <p:nvPr/>
              </p:nvSpPr>
              <p:spPr>
                <a:xfrm>
                  <a:off x="3218760" y="2323800"/>
                  <a:ext cx="25560" cy="12492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2" name=""/>
                <p:cNvSpPr/>
                <p:nvPr/>
              </p:nvSpPr>
              <p:spPr>
                <a:xfrm>
                  <a:off x="2988720" y="2331000"/>
                  <a:ext cx="146880" cy="1436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3" name=""/>
                <p:cNvSpPr/>
                <p:nvPr/>
              </p:nvSpPr>
              <p:spPr>
                <a:xfrm>
                  <a:off x="2835360" y="2412360"/>
                  <a:ext cx="44280" cy="1062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4" name=""/>
                <p:cNvSpPr/>
                <p:nvPr/>
              </p:nvSpPr>
              <p:spPr>
                <a:xfrm>
                  <a:off x="2649600" y="2486520"/>
                  <a:ext cx="466560" cy="871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5" name=""/>
                <p:cNvSpPr/>
                <p:nvPr/>
              </p:nvSpPr>
              <p:spPr>
                <a:xfrm>
                  <a:off x="2637000" y="2449080"/>
                  <a:ext cx="70200" cy="6948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680" bIns="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6" name=""/>
                <p:cNvSpPr/>
                <p:nvPr/>
              </p:nvSpPr>
              <p:spPr>
                <a:xfrm>
                  <a:off x="2604960" y="2480760"/>
                  <a:ext cx="44280" cy="2448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7" name=""/>
                <p:cNvSpPr/>
                <p:nvPr/>
              </p:nvSpPr>
              <p:spPr>
                <a:xfrm>
                  <a:off x="2643120" y="2455920"/>
                  <a:ext cx="82800" cy="18720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8" name=""/>
                <p:cNvSpPr/>
                <p:nvPr/>
              </p:nvSpPr>
              <p:spPr>
                <a:xfrm>
                  <a:off x="2522160" y="2455920"/>
                  <a:ext cx="51840" cy="550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9" name=""/>
                <p:cNvSpPr/>
                <p:nvPr/>
              </p:nvSpPr>
              <p:spPr>
                <a:xfrm>
                  <a:off x="2400840" y="2499480"/>
                  <a:ext cx="153360" cy="1436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0" name=""/>
                <p:cNvSpPr/>
                <p:nvPr/>
              </p:nvSpPr>
              <p:spPr>
                <a:xfrm flipH="1">
                  <a:off x="2503080" y="2524320"/>
                  <a:ext cx="18360" cy="30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1" name=""/>
                <p:cNvSpPr/>
                <p:nvPr/>
              </p:nvSpPr>
              <p:spPr>
                <a:xfrm>
                  <a:off x="3065400" y="2367360"/>
                  <a:ext cx="44280" cy="10728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2" name=""/>
                <p:cNvSpPr/>
                <p:nvPr/>
              </p:nvSpPr>
              <p:spPr>
                <a:xfrm>
                  <a:off x="3059280" y="2386440"/>
                  <a:ext cx="70200" cy="1062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3" name=""/>
                <p:cNvSpPr/>
                <p:nvPr/>
              </p:nvSpPr>
              <p:spPr>
                <a:xfrm>
                  <a:off x="3059280" y="2455920"/>
                  <a:ext cx="64080" cy="3636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4" name=""/>
                <p:cNvSpPr/>
                <p:nvPr/>
              </p:nvSpPr>
              <p:spPr>
                <a:xfrm>
                  <a:off x="3053160" y="2442960"/>
                  <a:ext cx="6120" cy="126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5" name=""/>
                <p:cNvSpPr/>
                <p:nvPr/>
              </p:nvSpPr>
              <p:spPr>
                <a:xfrm>
                  <a:off x="2873520" y="2437200"/>
                  <a:ext cx="204120" cy="680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6" name=""/>
                <p:cNvSpPr/>
                <p:nvPr/>
              </p:nvSpPr>
              <p:spPr>
                <a:xfrm>
                  <a:off x="2489760" y="2217600"/>
                  <a:ext cx="70560" cy="33156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7" name=""/>
                <p:cNvSpPr/>
                <p:nvPr/>
              </p:nvSpPr>
              <p:spPr>
                <a:xfrm>
                  <a:off x="2483640" y="2492640"/>
                  <a:ext cx="165600" cy="5652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8" name=""/>
                <p:cNvSpPr/>
                <p:nvPr/>
              </p:nvSpPr>
              <p:spPr>
                <a:xfrm>
                  <a:off x="2343960" y="2480760"/>
                  <a:ext cx="177840" cy="493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9" name=""/>
                <p:cNvSpPr/>
                <p:nvPr/>
              </p:nvSpPr>
              <p:spPr>
                <a:xfrm>
                  <a:off x="2574000" y="2480760"/>
                  <a:ext cx="75240" cy="2448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0" name=""/>
                <p:cNvSpPr/>
                <p:nvPr/>
              </p:nvSpPr>
              <p:spPr>
                <a:xfrm>
                  <a:off x="2592360" y="2486520"/>
                  <a:ext cx="44280" cy="18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1" name=""/>
                <p:cNvSpPr/>
                <p:nvPr/>
              </p:nvSpPr>
              <p:spPr>
                <a:xfrm>
                  <a:off x="2400840" y="2492640"/>
                  <a:ext cx="211320" cy="13788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2" name=""/>
                <p:cNvSpPr/>
                <p:nvPr/>
              </p:nvSpPr>
              <p:spPr>
                <a:xfrm>
                  <a:off x="2586240" y="2492640"/>
                  <a:ext cx="56880" cy="4464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3" name=""/>
                <p:cNvSpPr/>
                <p:nvPr/>
              </p:nvSpPr>
              <p:spPr>
                <a:xfrm>
                  <a:off x="2637000" y="2449080"/>
                  <a:ext cx="12240" cy="18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4" name=""/>
                <p:cNvSpPr/>
                <p:nvPr/>
              </p:nvSpPr>
              <p:spPr>
                <a:xfrm>
                  <a:off x="2598840" y="2461680"/>
                  <a:ext cx="70560" cy="28080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5" name=""/>
                <p:cNvSpPr/>
                <p:nvPr/>
              </p:nvSpPr>
              <p:spPr>
                <a:xfrm flipH="1">
                  <a:off x="2662920" y="2475000"/>
                  <a:ext cx="612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6" name=""/>
                <p:cNvSpPr/>
                <p:nvPr/>
              </p:nvSpPr>
              <p:spPr>
                <a:xfrm>
                  <a:off x="2643120" y="2480760"/>
                  <a:ext cx="32040" cy="11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7" name=""/>
                <p:cNvSpPr/>
                <p:nvPr/>
              </p:nvSpPr>
              <p:spPr>
                <a:xfrm>
                  <a:off x="2612520" y="2475000"/>
                  <a:ext cx="139680" cy="1555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8" name=""/>
                <p:cNvSpPr/>
                <p:nvPr/>
              </p:nvSpPr>
              <p:spPr>
                <a:xfrm>
                  <a:off x="2695320" y="2455920"/>
                  <a:ext cx="63000" cy="493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9" name=""/>
                <p:cNvSpPr/>
                <p:nvPr/>
              </p:nvSpPr>
              <p:spPr>
                <a:xfrm>
                  <a:off x="2687760" y="2393280"/>
                  <a:ext cx="57960" cy="11196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0" name=""/>
                <p:cNvSpPr/>
                <p:nvPr/>
              </p:nvSpPr>
              <p:spPr>
                <a:xfrm>
                  <a:off x="2612520" y="2249280"/>
                  <a:ext cx="50760" cy="7416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1" name=""/>
                <p:cNvSpPr/>
                <p:nvPr/>
              </p:nvSpPr>
              <p:spPr>
                <a:xfrm>
                  <a:off x="2663280" y="2323800"/>
                  <a:ext cx="6120" cy="72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2" name=""/>
                <p:cNvSpPr/>
                <p:nvPr/>
              </p:nvSpPr>
              <p:spPr>
                <a:xfrm>
                  <a:off x="2669400" y="233100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3" name=""/>
                <p:cNvSpPr/>
                <p:nvPr/>
              </p:nvSpPr>
              <p:spPr>
                <a:xfrm>
                  <a:off x="2612520" y="2249280"/>
                  <a:ext cx="63000" cy="8712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4" name=""/>
                <p:cNvSpPr/>
                <p:nvPr/>
              </p:nvSpPr>
              <p:spPr>
                <a:xfrm>
                  <a:off x="3366000" y="2136240"/>
                  <a:ext cx="63000" cy="3168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5" name=""/>
                <p:cNvSpPr/>
                <p:nvPr/>
              </p:nvSpPr>
              <p:spPr>
                <a:xfrm>
                  <a:off x="2426760" y="2236680"/>
                  <a:ext cx="109080" cy="2440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6" name=""/>
                <p:cNvSpPr/>
                <p:nvPr/>
              </p:nvSpPr>
              <p:spPr>
                <a:xfrm>
                  <a:off x="2860920" y="2311920"/>
                  <a:ext cx="76680" cy="684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7" name=""/>
                <p:cNvSpPr/>
                <p:nvPr/>
              </p:nvSpPr>
              <p:spPr>
                <a:xfrm flipH="1">
                  <a:off x="2796480" y="2361600"/>
                  <a:ext cx="4428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8" name=""/>
                <p:cNvSpPr/>
                <p:nvPr/>
              </p:nvSpPr>
              <p:spPr>
                <a:xfrm>
                  <a:off x="2643120" y="2349720"/>
                  <a:ext cx="32040" cy="115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9" name=""/>
                <p:cNvSpPr/>
                <p:nvPr/>
              </p:nvSpPr>
              <p:spPr>
                <a:xfrm>
                  <a:off x="3148200" y="2249280"/>
                  <a:ext cx="70560" cy="6228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480" bIns="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0" name=""/>
                <p:cNvSpPr/>
                <p:nvPr/>
              </p:nvSpPr>
              <p:spPr>
                <a:xfrm>
                  <a:off x="3198960" y="2249280"/>
                  <a:ext cx="19800" cy="496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1" name=""/>
                <p:cNvSpPr/>
                <p:nvPr/>
              </p:nvSpPr>
              <p:spPr>
                <a:xfrm>
                  <a:off x="2426760" y="2336760"/>
                  <a:ext cx="6120" cy="18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2" name=""/>
                <p:cNvSpPr/>
                <p:nvPr/>
              </p:nvSpPr>
              <p:spPr>
                <a:xfrm>
                  <a:off x="2695320" y="2255400"/>
                  <a:ext cx="216360" cy="871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3" name=""/>
                <p:cNvSpPr/>
                <p:nvPr/>
              </p:nvSpPr>
              <p:spPr>
                <a:xfrm>
                  <a:off x="2663280" y="2317680"/>
                  <a:ext cx="165600" cy="684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4" name=""/>
                <p:cNvSpPr/>
                <p:nvPr/>
              </p:nvSpPr>
              <p:spPr>
                <a:xfrm>
                  <a:off x="2612520" y="2130480"/>
                  <a:ext cx="151920" cy="12492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5" name=""/>
                <p:cNvSpPr/>
                <p:nvPr/>
              </p:nvSpPr>
              <p:spPr>
                <a:xfrm>
                  <a:off x="2758320" y="2162160"/>
                  <a:ext cx="19800" cy="871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6" name=""/>
                <p:cNvSpPr/>
                <p:nvPr/>
              </p:nvSpPr>
              <p:spPr>
                <a:xfrm>
                  <a:off x="2657160" y="2336760"/>
                  <a:ext cx="38160" cy="810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7" name=""/>
                <p:cNvSpPr/>
                <p:nvPr/>
              </p:nvSpPr>
              <p:spPr>
                <a:xfrm>
                  <a:off x="2841480" y="2524320"/>
                  <a:ext cx="13320" cy="5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8" name=""/>
                <p:cNvSpPr/>
                <p:nvPr/>
              </p:nvSpPr>
              <p:spPr>
                <a:xfrm flipH="1">
                  <a:off x="2784600" y="2261520"/>
                  <a:ext cx="259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9" name=""/>
                <p:cNvSpPr/>
                <p:nvPr/>
              </p:nvSpPr>
              <p:spPr>
                <a:xfrm>
                  <a:off x="2778120" y="2261520"/>
                  <a:ext cx="12240" cy="684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0" name=""/>
                <p:cNvSpPr/>
                <p:nvPr/>
              </p:nvSpPr>
              <p:spPr>
                <a:xfrm>
                  <a:off x="2790720" y="2268360"/>
                  <a:ext cx="1980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1" name=""/>
                <p:cNvSpPr/>
                <p:nvPr/>
              </p:nvSpPr>
              <p:spPr>
                <a:xfrm>
                  <a:off x="2810520" y="2268360"/>
                  <a:ext cx="24480" cy="306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2" name=""/>
                <p:cNvSpPr/>
                <p:nvPr/>
              </p:nvSpPr>
              <p:spPr>
                <a:xfrm flipH="1" flipV="1">
                  <a:off x="2816280" y="2298600"/>
                  <a:ext cx="61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3" name=""/>
                <p:cNvSpPr/>
                <p:nvPr/>
              </p:nvSpPr>
              <p:spPr>
                <a:xfrm flipH="1">
                  <a:off x="2541600" y="2461680"/>
                  <a:ext cx="1836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4" name=""/>
                <p:cNvSpPr/>
                <p:nvPr/>
              </p:nvSpPr>
              <p:spPr>
                <a:xfrm>
                  <a:off x="2465280" y="2530080"/>
                  <a:ext cx="44280" cy="1249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5" name=""/>
                <p:cNvSpPr/>
                <p:nvPr/>
              </p:nvSpPr>
              <p:spPr>
                <a:xfrm flipH="1">
                  <a:off x="2489400" y="2549160"/>
                  <a:ext cx="19800" cy="3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6" name=""/>
                <p:cNvSpPr/>
                <p:nvPr/>
              </p:nvSpPr>
              <p:spPr>
                <a:xfrm>
                  <a:off x="3206520" y="2167920"/>
                  <a:ext cx="159120" cy="374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360" bIns="-9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7" name=""/>
                <p:cNvSpPr/>
                <p:nvPr/>
              </p:nvSpPr>
              <p:spPr>
                <a:xfrm>
                  <a:off x="3366000" y="2143440"/>
                  <a:ext cx="76680" cy="2448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8" name=""/>
                <p:cNvSpPr/>
                <p:nvPr/>
              </p:nvSpPr>
              <p:spPr>
                <a:xfrm>
                  <a:off x="3442680" y="2136240"/>
                  <a:ext cx="18360" cy="72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9" name=""/>
                <p:cNvSpPr/>
                <p:nvPr/>
              </p:nvSpPr>
              <p:spPr>
                <a:xfrm>
                  <a:off x="3454920" y="2130480"/>
                  <a:ext cx="50760" cy="9432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0" name=""/>
                <p:cNvSpPr/>
                <p:nvPr/>
              </p:nvSpPr>
              <p:spPr>
                <a:xfrm>
                  <a:off x="3506040" y="2224800"/>
                  <a:ext cx="13320" cy="115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280" bIns="-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1" name=""/>
                <p:cNvSpPr/>
                <p:nvPr/>
              </p:nvSpPr>
              <p:spPr>
                <a:xfrm>
                  <a:off x="3519360" y="2236680"/>
                  <a:ext cx="1080" cy="248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2" name=""/>
                <p:cNvSpPr/>
                <p:nvPr/>
              </p:nvSpPr>
              <p:spPr>
                <a:xfrm>
                  <a:off x="3519360" y="2261520"/>
                  <a:ext cx="95400" cy="3168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3" name=""/>
                <p:cNvSpPr/>
                <p:nvPr/>
              </p:nvSpPr>
              <p:spPr>
                <a:xfrm>
                  <a:off x="3168000" y="2179800"/>
                  <a:ext cx="44280" cy="3168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4" name=""/>
                <p:cNvSpPr/>
                <p:nvPr/>
              </p:nvSpPr>
              <p:spPr>
                <a:xfrm>
                  <a:off x="3168000" y="2162160"/>
                  <a:ext cx="216360" cy="550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5" name=""/>
                <p:cNvSpPr/>
                <p:nvPr/>
              </p:nvSpPr>
              <p:spPr>
                <a:xfrm>
                  <a:off x="3384720" y="2149200"/>
                  <a:ext cx="57960" cy="126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6" name=""/>
                <p:cNvSpPr/>
                <p:nvPr/>
              </p:nvSpPr>
              <p:spPr>
                <a:xfrm>
                  <a:off x="3442680" y="2136240"/>
                  <a:ext cx="183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7" name=""/>
                <p:cNvSpPr/>
                <p:nvPr/>
              </p:nvSpPr>
              <p:spPr>
                <a:xfrm>
                  <a:off x="3461400" y="2136240"/>
                  <a:ext cx="70200" cy="1296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8" name=""/>
                <p:cNvSpPr/>
                <p:nvPr/>
              </p:nvSpPr>
              <p:spPr>
                <a:xfrm>
                  <a:off x="3531600" y="2149200"/>
                  <a:ext cx="32040" cy="18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9" name=""/>
                <p:cNvSpPr/>
                <p:nvPr/>
              </p:nvSpPr>
              <p:spPr>
                <a:xfrm>
                  <a:off x="3564000" y="2167920"/>
                  <a:ext cx="18360" cy="18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0" name=""/>
                <p:cNvSpPr/>
                <p:nvPr/>
              </p:nvSpPr>
              <p:spPr>
                <a:xfrm>
                  <a:off x="3582360" y="2187000"/>
                  <a:ext cx="19800" cy="493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1" name=""/>
                <p:cNvSpPr/>
                <p:nvPr/>
              </p:nvSpPr>
              <p:spPr>
                <a:xfrm>
                  <a:off x="3602520" y="2236680"/>
                  <a:ext cx="10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2" name=""/>
                <p:cNvSpPr/>
                <p:nvPr/>
              </p:nvSpPr>
              <p:spPr>
                <a:xfrm>
                  <a:off x="3564000" y="2167920"/>
                  <a:ext cx="32040" cy="684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3" name=""/>
                <p:cNvSpPr/>
                <p:nvPr/>
              </p:nvSpPr>
              <p:spPr>
                <a:xfrm>
                  <a:off x="3596400" y="2236680"/>
                  <a:ext cx="6120" cy="576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040" bIns="-41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4" name=""/>
                <p:cNvSpPr/>
                <p:nvPr/>
              </p:nvSpPr>
              <p:spPr>
                <a:xfrm>
                  <a:off x="3602520" y="2242440"/>
                  <a:ext cx="6120" cy="1296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5" name=""/>
                <p:cNvSpPr/>
                <p:nvPr/>
              </p:nvSpPr>
              <p:spPr>
                <a:xfrm>
                  <a:off x="3602520" y="2236680"/>
                  <a:ext cx="38160" cy="1249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6" name=""/>
                <p:cNvSpPr/>
                <p:nvPr/>
              </p:nvSpPr>
              <p:spPr>
                <a:xfrm>
                  <a:off x="3461400" y="2136240"/>
                  <a:ext cx="159480" cy="1814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7" name=""/>
                <p:cNvSpPr/>
                <p:nvPr/>
              </p:nvSpPr>
              <p:spPr>
                <a:xfrm>
                  <a:off x="3620880" y="230508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8" name=""/>
                <p:cNvSpPr/>
                <p:nvPr/>
              </p:nvSpPr>
              <p:spPr>
                <a:xfrm>
                  <a:off x="3620880" y="2305080"/>
                  <a:ext cx="13320" cy="72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9" name=""/>
                <p:cNvSpPr/>
                <p:nvPr/>
              </p:nvSpPr>
              <p:spPr>
                <a:xfrm flipH="1">
                  <a:off x="3614400" y="2305080"/>
                  <a:ext cx="612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0" name=""/>
                <p:cNvSpPr/>
                <p:nvPr/>
              </p:nvSpPr>
              <p:spPr>
                <a:xfrm>
                  <a:off x="3614760" y="230508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1" name=""/>
                <p:cNvSpPr/>
                <p:nvPr/>
              </p:nvSpPr>
              <p:spPr>
                <a:xfrm>
                  <a:off x="3614760" y="231768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2" name=""/>
                <p:cNvSpPr/>
                <p:nvPr/>
              </p:nvSpPr>
              <p:spPr>
                <a:xfrm>
                  <a:off x="3614760" y="2317680"/>
                  <a:ext cx="1080" cy="1296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93" name=""/>
              <p:cNvSpPr/>
              <p:nvPr/>
            </p:nvSpPr>
            <p:spPr>
              <a:xfrm>
                <a:off x="783000" y="174708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294" name=""/>
              <p:cNvGrpSpPr/>
              <p:nvPr/>
            </p:nvGrpSpPr>
            <p:grpSpPr>
              <a:xfrm>
                <a:off x="776520" y="1733040"/>
                <a:ext cx="7200" cy="101880"/>
                <a:chOff x="776520" y="1733040"/>
                <a:chExt cx="7200" cy="101880"/>
              </a:xfrm>
            </p:grpSpPr>
            <p:sp>
              <p:nvSpPr>
                <p:cNvPr id="1295" name=""/>
                <p:cNvSpPr/>
                <p:nvPr/>
              </p:nvSpPr>
              <p:spPr>
                <a:xfrm>
                  <a:off x="782640" y="173304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6" name=""/>
                <p:cNvSpPr/>
                <p:nvPr/>
              </p:nvSpPr>
              <p:spPr>
                <a:xfrm>
                  <a:off x="782640" y="1760760"/>
                  <a:ext cx="1080" cy="266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7" name=""/>
                <p:cNvSpPr/>
                <p:nvPr/>
              </p:nvSpPr>
              <p:spPr>
                <a:xfrm>
                  <a:off x="776520" y="1787760"/>
                  <a:ext cx="6120" cy="4716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98" name=""/>
              <p:cNvSpPr/>
              <p:nvPr/>
            </p:nvSpPr>
            <p:spPr>
              <a:xfrm>
                <a:off x="1088280" y="1944360"/>
                <a:ext cx="821160" cy="31248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4266360" y="3684240"/>
                <a:ext cx="19800" cy="4068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4301280" y="3746520"/>
                <a:ext cx="124560" cy="1562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4334760" y="3807000"/>
                <a:ext cx="56160" cy="8136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4397760" y="4116960"/>
                <a:ext cx="1332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4390920" y="4145040"/>
                <a:ext cx="14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 flipH="1">
                <a:off x="4390920" y="4116960"/>
                <a:ext cx="6480" cy="19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4397760" y="4124160"/>
                <a:ext cx="56160" cy="10800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4397760" y="4116960"/>
                <a:ext cx="1332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4390920" y="4163400"/>
                <a:ext cx="6480" cy="1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4411080" y="4131000"/>
                <a:ext cx="42480" cy="8172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4411080" y="415080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4397760" y="4163400"/>
                <a:ext cx="34920" cy="3528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4439160" y="4212720"/>
                <a:ext cx="14400" cy="262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4411080" y="4239360"/>
                <a:ext cx="34920" cy="5364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4411080" y="423936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4425840" y="427320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15" name=""/>
              <p:cNvGrpSpPr/>
              <p:nvPr/>
            </p:nvGrpSpPr>
            <p:grpSpPr>
              <a:xfrm>
                <a:off x="4203720" y="4172040"/>
                <a:ext cx="97200" cy="93600"/>
                <a:chOff x="4203720" y="4172040"/>
                <a:chExt cx="97200" cy="93600"/>
              </a:xfrm>
            </p:grpSpPr>
            <p:sp>
              <p:nvSpPr>
                <p:cNvPr id="1316" name=""/>
                <p:cNvSpPr/>
                <p:nvPr/>
              </p:nvSpPr>
              <p:spPr>
                <a:xfrm>
                  <a:off x="4218120" y="4177440"/>
                  <a:ext cx="144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7" name=""/>
                <p:cNvSpPr/>
                <p:nvPr/>
              </p:nvSpPr>
              <p:spPr>
                <a:xfrm>
                  <a:off x="4210200" y="4172040"/>
                  <a:ext cx="7560" cy="540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8" name=""/>
                <p:cNvSpPr/>
                <p:nvPr/>
              </p:nvSpPr>
              <p:spPr>
                <a:xfrm>
                  <a:off x="4203720" y="4172040"/>
                  <a:ext cx="64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9" name=""/>
                <p:cNvSpPr/>
                <p:nvPr/>
              </p:nvSpPr>
              <p:spPr>
                <a:xfrm>
                  <a:off x="4203720" y="4172040"/>
                  <a:ext cx="1080" cy="540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0" name=""/>
                <p:cNvSpPr/>
                <p:nvPr/>
              </p:nvSpPr>
              <p:spPr>
                <a:xfrm>
                  <a:off x="4203720" y="417744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1" name=""/>
                <p:cNvSpPr/>
                <p:nvPr/>
              </p:nvSpPr>
              <p:spPr>
                <a:xfrm>
                  <a:off x="4210200" y="419148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2" name=""/>
                <p:cNvSpPr/>
                <p:nvPr/>
              </p:nvSpPr>
              <p:spPr>
                <a:xfrm>
                  <a:off x="4210200" y="4191480"/>
                  <a:ext cx="2772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3" name=""/>
                <p:cNvSpPr/>
                <p:nvPr/>
              </p:nvSpPr>
              <p:spPr>
                <a:xfrm>
                  <a:off x="4238280" y="419148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4" name=""/>
                <p:cNvSpPr/>
                <p:nvPr/>
              </p:nvSpPr>
              <p:spPr>
                <a:xfrm>
                  <a:off x="4293000" y="4232160"/>
                  <a:ext cx="7920" cy="3348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325" name=""/>
              <p:cNvSpPr/>
              <p:nvPr/>
            </p:nvSpPr>
            <p:spPr>
              <a:xfrm>
                <a:off x="4147200" y="3759120"/>
                <a:ext cx="83880" cy="8172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4196880" y="3636360"/>
                <a:ext cx="13320" cy="4788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4182120" y="3630600"/>
                <a:ext cx="14760" cy="54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4182120" y="3622320"/>
                <a:ext cx="1440" cy="82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4182120" y="3616560"/>
                <a:ext cx="1440" cy="54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4175280" y="361656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4167360" y="3547800"/>
                <a:ext cx="7560" cy="687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960" bIns="21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4160880" y="3542040"/>
                <a:ext cx="648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4154040" y="3515400"/>
                <a:ext cx="6480" cy="266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4140720" y="3501360"/>
                <a:ext cx="13320" cy="1404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4140720" y="3494160"/>
                <a:ext cx="1080" cy="68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4147200" y="369432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4175280" y="348732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4190040" y="349416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4182120" y="3506760"/>
                <a:ext cx="7920" cy="212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4182120" y="3528000"/>
                <a:ext cx="144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4175280" y="3528000"/>
                <a:ext cx="6480" cy="1944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4175280" y="3547800"/>
                <a:ext cx="6480" cy="6192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4182120" y="360972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4182120" y="360972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4190040" y="361656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4190040" y="362232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4196880" y="3630600"/>
                <a:ext cx="21240" cy="536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4210200" y="3905640"/>
                <a:ext cx="215640" cy="34092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3652560" y="3544920"/>
                <a:ext cx="452880" cy="24516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3828240" y="3511080"/>
                <a:ext cx="173880" cy="22500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3994560" y="3523680"/>
                <a:ext cx="223560" cy="19152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3961080" y="3532320"/>
                <a:ext cx="33120" cy="3204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3961080" y="3564720"/>
                <a:ext cx="10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3952800" y="3564720"/>
                <a:ext cx="7920" cy="144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3946320" y="3564720"/>
                <a:ext cx="648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3946320" y="3564720"/>
                <a:ext cx="1440" cy="68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3946320" y="3571560"/>
                <a:ext cx="1440" cy="144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3933000" y="353772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3619440" y="3313800"/>
                <a:ext cx="313200" cy="2239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3828240" y="3470400"/>
                <a:ext cx="74880" cy="532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2756520" y="1903320"/>
                <a:ext cx="217080" cy="18432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2973600" y="208116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2986920" y="208116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2993760" y="2102040"/>
                <a:ext cx="6480" cy="10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2993760" y="2102040"/>
                <a:ext cx="6480" cy="320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2993760" y="2134440"/>
                <a:ext cx="1080" cy="8856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2993760" y="222336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3000240" y="2237400"/>
                <a:ext cx="1080" cy="4788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3389040" y="2626200"/>
                <a:ext cx="195480" cy="8856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3584520" y="2665800"/>
                <a:ext cx="492480" cy="32076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3939480" y="2687040"/>
                <a:ext cx="152640" cy="29988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3848400" y="2761560"/>
                <a:ext cx="202320" cy="2322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3961080" y="2986920"/>
                <a:ext cx="340200" cy="12816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3514680" y="2937600"/>
                <a:ext cx="188640" cy="13644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4411080" y="2088000"/>
                <a:ext cx="42480" cy="12096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4425840" y="2209320"/>
                <a:ext cx="6480" cy="828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4432680" y="2217960"/>
                <a:ext cx="1080" cy="122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4432680" y="2230200"/>
                <a:ext cx="648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4439160" y="2251440"/>
                <a:ext cx="14400" cy="4068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4446000" y="2292480"/>
                <a:ext cx="7560" cy="54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>
                <a:off x="4356360" y="2285280"/>
                <a:ext cx="89280" cy="1260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4453920" y="2292480"/>
                <a:ext cx="1332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4467600" y="2292480"/>
                <a:ext cx="21240" cy="540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4488840" y="2292480"/>
                <a:ext cx="19800" cy="54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4509000" y="2298240"/>
                <a:ext cx="7920" cy="82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4516920" y="2306520"/>
                <a:ext cx="68040" cy="3240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4190040" y="3088440"/>
                <a:ext cx="69480" cy="1404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2221920" y="1910520"/>
                <a:ext cx="431280" cy="24480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2041200" y="2073960"/>
                <a:ext cx="293040" cy="6732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2298240" y="2073960"/>
                <a:ext cx="284040" cy="34776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2200320" y="2115000"/>
                <a:ext cx="223920" cy="34632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2298240" y="2441880"/>
                <a:ext cx="1440" cy="19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2409480" y="2367000"/>
                <a:ext cx="564120" cy="9396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2646720" y="2026080"/>
                <a:ext cx="179280" cy="4068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2681280" y="1910520"/>
                <a:ext cx="346680" cy="29844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1505160" y="1916280"/>
                <a:ext cx="404280" cy="67464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1212840" y="1924560"/>
                <a:ext cx="675360" cy="33228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1312200" y="1978200"/>
                <a:ext cx="283680" cy="1098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1881720" y="2013480"/>
                <a:ext cx="346680" cy="47628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776520" y="1916280"/>
                <a:ext cx="326880" cy="48456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776520" y="2386800"/>
                <a:ext cx="959040" cy="46296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748080" y="2830680"/>
                <a:ext cx="1105200" cy="48276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1652760" y="2883960"/>
                <a:ext cx="424440" cy="15048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1380600" y="2863080"/>
                <a:ext cx="285120" cy="6692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1339200" y="2413440"/>
                <a:ext cx="834480" cy="56628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1387440" y="2972880"/>
                <a:ext cx="56160" cy="684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1443600" y="2965680"/>
                <a:ext cx="4104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1312200" y="2523240"/>
                <a:ext cx="186120" cy="44244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2090880" y="2537640"/>
                <a:ext cx="54360" cy="1630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1958040" y="2578320"/>
                <a:ext cx="200880" cy="18324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2006280" y="2679840"/>
                <a:ext cx="228960" cy="2394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1992960" y="2836080"/>
                <a:ext cx="104400" cy="5472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1999440" y="2768760"/>
                <a:ext cx="48240" cy="1630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1951200" y="2869920"/>
                <a:ext cx="89640" cy="25344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1941840" y="2994120"/>
                <a:ext cx="208800" cy="8856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760" bIns="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1762200" y="2775600"/>
                <a:ext cx="459360" cy="36612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1811880" y="2802600"/>
                <a:ext cx="207720" cy="882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400" bIns="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1450080" y="3061800"/>
                <a:ext cx="318600" cy="17748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1637640" y="3239280"/>
                <a:ext cx="446040" cy="55764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2026440" y="3559320"/>
                <a:ext cx="202320" cy="1558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>
                <a:off x="1999440" y="3559320"/>
                <a:ext cx="84240" cy="1630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1548000" y="3504240"/>
                <a:ext cx="228960" cy="23796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3" name=""/>
              <p:cNvSpPr/>
              <p:nvPr/>
            </p:nvSpPr>
            <p:spPr>
              <a:xfrm>
                <a:off x="1408680" y="3736440"/>
                <a:ext cx="4824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4" name=""/>
              <p:cNvSpPr/>
              <p:nvPr/>
            </p:nvSpPr>
            <p:spPr>
              <a:xfrm>
                <a:off x="2180520" y="2081160"/>
                <a:ext cx="417960" cy="72828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>
                <a:off x="2173680" y="2768760"/>
                <a:ext cx="416520" cy="11520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2305080" y="2795040"/>
                <a:ext cx="973800" cy="39600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7" name=""/>
              <p:cNvSpPr/>
              <p:nvPr/>
            </p:nvSpPr>
            <p:spPr>
              <a:xfrm>
                <a:off x="2701800" y="2958840"/>
                <a:ext cx="159120" cy="3492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8" name=""/>
              <p:cNvSpPr/>
              <p:nvPr/>
            </p:nvSpPr>
            <p:spPr>
              <a:xfrm>
                <a:off x="2646720" y="2972880"/>
                <a:ext cx="144360" cy="10152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2694600" y="309564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2694600" y="3095640"/>
                <a:ext cx="124560" cy="10800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1" name=""/>
              <p:cNvSpPr/>
              <p:nvPr/>
            </p:nvSpPr>
            <p:spPr>
              <a:xfrm>
                <a:off x="2694600" y="3095640"/>
                <a:ext cx="202320" cy="1220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2" name=""/>
              <p:cNvSpPr/>
              <p:nvPr/>
            </p:nvSpPr>
            <p:spPr>
              <a:xfrm>
                <a:off x="2639880" y="3177360"/>
                <a:ext cx="68040" cy="21096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3" name=""/>
              <p:cNvSpPr/>
              <p:nvPr/>
            </p:nvSpPr>
            <p:spPr>
              <a:xfrm>
                <a:off x="2639880" y="3340440"/>
                <a:ext cx="346680" cy="32652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4" name=""/>
              <p:cNvSpPr/>
              <p:nvPr/>
            </p:nvSpPr>
            <p:spPr>
              <a:xfrm>
                <a:off x="2221920" y="3374640"/>
                <a:ext cx="54720" cy="18432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5" name=""/>
              <p:cNvSpPr/>
              <p:nvPr/>
            </p:nvSpPr>
            <p:spPr>
              <a:xfrm>
                <a:off x="2270160" y="3388680"/>
                <a:ext cx="47880" cy="29160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6" name=""/>
              <p:cNvSpPr/>
              <p:nvPr/>
            </p:nvSpPr>
            <p:spPr>
              <a:xfrm>
                <a:off x="2256480" y="364752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7" name=""/>
              <p:cNvSpPr/>
              <p:nvPr/>
            </p:nvSpPr>
            <p:spPr>
              <a:xfrm>
                <a:off x="2019600" y="3680280"/>
                <a:ext cx="271800" cy="6192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8" name=""/>
              <p:cNvSpPr/>
              <p:nvPr/>
            </p:nvSpPr>
            <p:spPr>
              <a:xfrm>
                <a:off x="2138760" y="3550680"/>
                <a:ext cx="76320" cy="16452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9" name=""/>
              <p:cNvSpPr/>
              <p:nvPr/>
            </p:nvSpPr>
            <p:spPr>
              <a:xfrm>
                <a:off x="2228760" y="3559320"/>
                <a:ext cx="48240" cy="799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0" name=""/>
              <p:cNvSpPr/>
              <p:nvPr/>
            </p:nvSpPr>
            <p:spPr>
              <a:xfrm>
                <a:off x="2277000" y="3408480"/>
                <a:ext cx="369720" cy="23904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2575800" y="3374640"/>
                <a:ext cx="369720" cy="19692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2" name=""/>
              <p:cNvSpPr/>
              <p:nvPr/>
            </p:nvSpPr>
            <p:spPr>
              <a:xfrm>
                <a:off x="2653560" y="3346200"/>
                <a:ext cx="215640" cy="6192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3" name=""/>
              <p:cNvSpPr/>
              <p:nvPr/>
            </p:nvSpPr>
            <p:spPr>
              <a:xfrm>
                <a:off x="2797920" y="3218040"/>
                <a:ext cx="77760" cy="12816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4" name=""/>
              <p:cNvSpPr/>
              <p:nvPr/>
            </p:nvSpPr>
            <p:spPr>
              <a:xfrm>
                <a:off x="2743200" y="3299760"/>
                <a:ext cx="54720" cy="1404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5" name=""/>
              <p:cNvSpPr/>
              <p:nvPr/>
            </p:nvSpPr>
            <p:spPr>
              <a:xfrm>
                <a:off x="2756520" y="3265920"/>
                <a:ext cx="202320" cy="6768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6" name=""/>
              <p:cNvSpPr/>
              <p:nvPr/>
            </p:nvSpPr>
            <p:spPr>
              <a:xfrm flipH="1">
                <a:off x="2465640" y="3429360"/>
                <a:ext cx="6480" cy="54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7" name=""/>
              <p:cNvSpPr/>
              <p:nvPr/>
            </p:nvSpPr>
            <p:spPr>
              <a:xfrm>
                <a:off x="2376000" y="3435120"/>
                <a:ext cx="89280" cy="828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8" name=""/>
              <p:cNvSpPr/>
              <p:nvPr/>
            </p:nvSpPr>
            <p:spPr>
              <a:xfrm>
                <a:off x="2305080" y="3443400"/>
                <a:ext cx="70920" cy="540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9" name=""/>
              <p:cNvSpPr/>
              <p:nvPr/>
            </p:nvSpPr>
            <p:spPr>
              <a:xfrm flipH="1">
                <a:off x="2298240" y="3449160"/>
                <a:ext cx="6480" cy="6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0" name=""/>
              <p:cNvSpPr/>
              <p:nvPr/>
            </p:nvSpPr>
            <p:spPr>
              <a:xfrm>
                <a:off x="2507400" y="3585600"/>
                <a:ext cx="68040" cy="266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1" name=""/>
              <p:cNvSpPr/>
              <p:nvPr/>
            </p:nvSpPr>
            <p:spPr>
              <a:xfrm>
                <a:off x="2555640" y="3612600"/>
                <a:ext cx="19800" cy="68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452" name=""/>
              <p:cNvGrpSpPr/>
              <p:nvPr/>
            </p:nvGrpSpPr>
            <p:grpSpPr>
              <a:xfrm>
                <a:off x="2200320" y="2272680"/>
                <a:ext cx="2448720" cy="2192040"/>
                <a:chOff x="2200320" y="2272680"/>
                <a:chExt cx="2448720" cy="2192040"/>
              </a:xfrm>
            </p:grpSpPr>
            <p:sp>
              <p:nvSpPr>
                <p:cNvPr id="1453" name=""/>
                <p:cNvSpPr/>
                <p:nvPr/>
              </p:nvSpPr>
              <p:spPr>
                <a:xfrm>
                  <a:off x="2549160" y="3619800"/>
                  <a:ext cx="6480" cy="75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4" name=""/>
                <p:cNvSpPr/>
                <p:nvPr/>
              </p:nvSpPr>
              <p:spPr>
                <a:xfrm>
                  <a:off x="2549160" y="3695760"/>
                  <a:ext cx="96840" cy="3348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2555640" y="3619800"/>
                  <a:ext cx="90000" cy="10908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6" name=""/>
                <p:cNvSpPr/>
                <p:nvPr/>
              </p:nvSpPr>
              <p:spPr>
                <a:xfrm>
                  <a:off x="2472120" y="3586320"/>
                  <a:ext cx="41760" cy="95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7" name=""/>
                <p:cNvSpPr/>
                <p:nvPr/>
              </p:nvSpPr>
              <p:spPr>
                <a:xfrm>
                  <a:off x="2472120" y="368172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8" name=""/>
                <p:cNvSpPr/>
                <p:nvPr/>
              </p:nvSpPr>
              <p:spPr>
                <a:xfrm>
                  <a:off x="2221560" y="3695760"/>
                  <a:ext cx="250200" cy="122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9" name=""/>
                <p:cNvSpPr/>
                <p:nvPr/>
              </p:nvSpPr>
              <p:spPr>
                <a:xfrm>
                  <a:off x="2200320" y="3817800"/>
                  <a:ext cx="21240" cy="136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0" name=""/>
                <p:cNvSpPr/>
                <p:nvPr/>
              </p:nvSpPr>
              <p:spPr>
                <a:xfrm>
                  <a:off x="2200320" y="3831840"/>
                  <a:ext cx="1080" cy="648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1" name=""/>
                <p:cNvSpPr/>
                <p:nvPr/>
              </p:nvSpPr>
              <p:spPr>
                <a:xfrm>
                  <a:off x="2200320" y="3838320"/>
                  <a:ext cx="21240" cy="612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2" name=""/>
                <p:cNvSpPr/>
                <p:nvPr/>
              </p:nvSpPr>
              <p:spPr>
                <a:xfrm>
                  <a:off x="2221560" y="383832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2221560" y="3702240"/>
                  <a:ext cx="318960" cy="1360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4" name=""/>
                <p:cNvSpPr/>
                <p:nvPr/>
              </p:nvSpPr>
              <p:spPr>
                <a:xfrm>
                  <a:off x="2423880" y="376380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5" name=""/>
                <p:cNvSpPr/>
                <p:nvPr/>
              </p:nvSpPr>
              <p:spPr>
                <a:xfrm>
                  <a:off x="2408760" y="3776760"/>
                  <a:ext cx="14760" cy="2808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6" name=""/>
                <p:cNvSpPr/>
                <p:nvPr/>
              </p:nvSpPr>
              <p:spPr>
                <a:xfrm>
                  <a:off x="2375280" y="3804840"/>
                  <a:ext cx="33480" cy="680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2540880" y="3790800"/>
                  <a:ext cx="70200" cy="4752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8" name=""/>
                <p:cNvSpPr/>
                <p:nvPr/>
              </p:nvSpPr>
              <p:spPr>
                <a:xfrm>
                  <a:off x="2611080" y="3755880"/>
                  <a:ext cx="108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9" name=""/>
                <p:cNvSpPr/>
                <p:nvPr/>
              </p:nvSpPr>
              <p:spPr>
                <a:xfrm>
                  <a:off x="2611080" y="375588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0" name=""/>
                <p:cNvSpPr/>
                <p:nvPr/>
              </p:nvSpPr>
              <p:spPr>
                <a:xfrm>
                  <a:off x="2617920" y="3722760"/>
                  <a:ext cx="21240" cy="3312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2639160" y="367524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2" name=""/>
                <p:cNvSpPr/>
                <p:nvPr/>
              </p:nvSpPr>
              <p:spPr>
                <a:xfrm>
                  <a:off x="2701080" y="3675240"/>
                  <a:ext cx="13320" cy="126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3" name=""/>
                <p:cNvSpPr/>
                <p:nvPr/>
              </p:nvSpPr>
              <p:spPr>
                <a:xfrm>
                  <a:off x="2714760" y="3668760"/>
                  <a:ext cx="14760" cy="1944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>
                  <a:off x="2729520" y="3619800"/>
                  <a:ext cx="4140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2771280" y="3619800"/>
                  <a:ext cx="83520" cy="108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6" name=""/>
                <p:cNvSpPr/>
                <p:nvPr/>
              </p:nvSpPr>
              <p:spPr>
                <a:xfrm>
                  <a:off x="2854800" y="3619800"/>
                  <a:ext cx="26640" cy="2016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7" name=""/>
                <p:cNvSpPr/>
                <p:nvPr/>
              </p:nvSpPr>
              <p:spPr>
                <a:xfrm>
                  <a:off x="2881800" y="3640320"/>
                  <a:ext cx="1440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8" name=""/>
                <p:cNvSpPr/>
                <p:nvPr/>
              </p:nvSpPr>
              <p:spPr>
                <a:xfrm>
                  <a:off x="2646000" y="3668760"/>
                  <a:ext cx="250200" cy="680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2701080" y="372924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>
                  <a:off x="2701080" y="3755880"/>
                  <a:ext cx="1080" cy="75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1" name=""/>
                <p:cNvSpPr/>
                <p:nvPr/>
              </p:nvSpPr>
              <p:spPr>
                <a:xfrm>
                  <a:off x="2674440" y="3763800"/>
                  <a:ext cx="26640" cy="1630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2" name=""/>
                <p:cNvSpPr/>
                <p:nvPr/>
              </p:nvSpPr>
              <p:spPr>
                <a:xfrm>
                  <a:off x="2617920" y="3926880"/>
                  <a:ext cx="56520" cy="136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2520720" y="3933360"/>
                  <a:ext cx="153360" cy="1501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>
                  <a:off x="2555640" y="4042440"/>
                  <a:ext cx="228600" cy="11556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>
                  <a:off x="2777760" y="3627360"/>
                  <a:ext cx="6480" cy="4104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>
                  <a:off x="2777760" y="3668760"/>
                  <a:ext cx="13320" cy="3960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>
                  <a:off x="2791440" y="370836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>
                  <a:off x="2848320" y="3729240"/>
                  <a:ext cx="33480" cy="136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2881800" y="3743280"/>
                  <a:ext cx="565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2833200" y="3668760"/>
                  <a:ext cx="140040" cy="3196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1" name=""/>
                <p:cNvSpPr/>
                <p:nvPr/>
              </p:nvSpPr>
              <p:spPr>
                <a:xfrm>
                  <a:off x="2938320" y="3640320"/>
                  <a:ext cx="193680" cy="8856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2" name=""/>
                <p:cNvSpPr/>
                <p:nvPr/>
              </p:nvSpPr>
              <p:spPr>
                <a:xfrm>
                  <a:off x="3007080" y="3729240"/>
                  <a:ext cx="56520" cy="10224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2938320" y="3716280"/>
                  <a:ext cx="68400" cy="3312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2756520" y="3695760"/>
                  <a:ext cx="133200" cy="37368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 flipV="1">
                  <a:off x="2791440" y="3804480"/>
                  <a:ext cx="76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6" name=""/>
                <p:cNvSpPr/>
                <p:nvPr/>
              </p:nvSpPr>
              <p:spPr>
                <a:xfrm>
                  <a:off x="2868480" y="3804840"/>
                  <a:ext cx="41400" cy="612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7" name=""/>
                <p:cNvSpPr/>
                <p:nvPr/>
              </p:nvSpPr>
              <p:spPr>
                <a:xfrm>
                  <a:off x="2909880" y="377028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2868480" y="3749760"/>
                  <a:ext cx="69840" cy="205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9" name=""/>
                <p:cNvSpPr/>
                <p:nvPr/>
              </p:nvSpPr>
              <p:spPr>
                <a:xfrm>
                  <a:off x="2756520" y="3743280"/>
                  <a:ext cx="111600" cy="1260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0" name=""/>
                <p:cNvSpPr/>
                <p:nvPr/>
              </p:nvSpPr>
              <p:spPr>
                <a:xfrm>
                  <a:off x="2701080" y="3776760"/>
                  <a:ext cx="76680" cy="5472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1" name=""/>
                <p:cNvSpPr/>
                <p:nvPr/>
              </p:nvSpPr>
              <p:spPr>
                <a:xfrm>
                  <a:off x="2611080" y="3776760"/>
                  <a:ext cx="90000" cy="75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2" name=""/>
                <p:cNvSpPr/>
                <p:nvPr/>
              </p:nvSpPr>
              <p:spPr>
                <a:xfrm>
                  <a:off x="2701080" y="3879360"/>
                  <a:ext cx="83160" cy="5364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3" name=""/>
                <p:cNvSpPr/>
                <p:nvPr/>
              </p:nvSpPr>
              <p:spPr>
                <a:xfrm>
                  <a:off x="2764440" y="3912840"/>
                  <a:ext cx="152280" cy="11556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2848320" y="4021920"/>
                  <a:ext cx="103320" cy="205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5" name=""/>
                <p:cNvSpPr/>
                <p:nvPr/>
              </p:nvSpPr>
              <p:spPr>
                <a:xfrm>
                  <a:off x="2896560" y="4048920"/>
                  <a:ext cx="144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6" name=""/>
                <p:cNvSpPr/>
                <p:nvPr/>
              </p:nvSpPr>
              <p:spPr>
                <a:xfrm>
                  <a:off x="2881800" y="405648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7" name=""/>
                <p:cNvSpPr/>
                <p:nvPr/>
              </p:nvSpPr>
              <p:spPr>
                <a:xfrm>
                  <a:off x="2938320" y="3953880"/>
                  <a:ext cx="75240" cy="4104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8" name=""/>
                <p:cNvSpPr/>
                <p:nvPr/>
              </p:nvSpPr>
              <p:spPr>
                <a:xfrm>
                  <a:off x="3013920" y="3995280"/>
                  <a:ext cx="14760" cy="4104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9" name=""/>
                <p:cNvSpPr/>
                <p:nvPr/>
              </p:nvSpPr>
              <p:spPr>
                <a:xfrm>
                  <a:off x="3028680" y="401544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0" name=""/>
                <p:cNvSpPr/>
                <p:nvPr/>
              </p:nvSpPr>
              <p:spPr>
                <a:xfrm>
                  <a:off x="3048840" y="3980880"/>
                  <a:ext cx="56520" cy="4104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1" name=""/>
                <p:cNvSpPr/>
                <p:nvPr/>
              </p:nvSpPr>
              <p:spPr>
                <a:xfrm>
                  <a:off x="2507040" y="4104000"/>
                  <a:ext cx="75240" cy="604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2" name=""/>
                <p:cNvSpPr/>
                <p:nvPr/>
              </p:nvSpPr>
              <p:spPr>
                <a:xfrm>
                  <a:off x="2555640" y="4137480"/>
                  <a:ext cx="131760" cy="3272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3" name=""/>
                <p:cNvSpPr/>
                <p:nvPr/>
              </p:nvSpPr>
              <p:spPr>
                <a:xfrm>
                  <a:off x="2611080" y="4199400"/>
                  <a:ext cx="96840" cy="23076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4" name=""/>
                <p:cNvSpPr/>
                <p:nvPr/>
              </p:nvSpPr>
              <p:spPr>
                <a:xfrm>
                  <a:off x="2707920" y="4172400"/>
                  <a:ext cx="34920" cy="2700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5" name=""/>
                <p:cNvSpPr/>
                <p:nvPr/>
              </p:nvSpPr>
              <p:spPr>
                <a:xfrm>
                  <a:off x="2743200" y="4158360"/>
                  <a:ext cx="3456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6" name=""/>
                <p:cNvSpPr/>
                <p:nvPr/>
              </p:nvSpPr>
              <p:spPr>
                <a:xfrm>
                  <a:off x="2777760" y="4069440"/>
                  <a:ext cx="124920" cy="1026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7" name=""/>
                <p:cNvSpPr/>
                <p:nvPr/>
              </p:nvSpPr>
              <p:spPr>
                <a:xfrm flipV="1">
                  <a:off x="2646000" y="4213080"/>
                  <a:ext cx="6480" cy="68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8" name=""/>
                <p:cNvSpPr/>
                <p:nvPr/>
              </p:nvSpPr>
              <p:spPr>
                <a:xfrm>
                  <a:off x="2652480" y="419292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9" name=""/>
                <p:cNvSpPr/>
                <p:nvPr/>
              </p:nvSpPr>
              <p:spPr>
                <a:xfrm>
                  <a:off x="2575800" y="2598840"/>
                  <a:ext cx="257040" cy="1706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0" name=""/>
                <p:cNvSpPr/>
                <p:nvPr/>
              </p:nvSpPr>
              <p:spPr>
                <a:xfrm>
                  <a:off x="2687760" y="2639880"/>
                  <a:ext cx="785160" cy="680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1" name=""/>
                <p:cNvSpPr/>
                <p:nvPr/>
              </p:nvSpPr>
              <p:spPr>
                <a:xfrm>
                  <a:off x="3987720" y="2864520"/>
                  <a:ext cx="34920" cy="136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2" name=""/>
                <p:cNvSpPr/>
                <p:nvPr/>
              </p:nvSpPr>
              <p:spPr>
                <a:xfrm>
                  <a:off x="3543120" y="2864520"/>
                  <a:ext cx="34920" cy="1026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3" name=""/>
                <p:cNvSpPr/>
                <p:nvPr/>
              </p:nvSpPr>
              <p:spPr>
                <a:xfrm>
                  <a:off x="3682080" y="2858400"/>
                  <a:ext cx="63360" cy="8064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4" name=""/>
                <p:cNvSpPr/>
                <p:nvPr/>
              </p:nvSpPr>
              <p:spPr>
                <a:xfrm>
                  <a:off x="3710520" y="2871000"/>
                  <a:ext cx="167040" cy="8208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5" name=""/>
                <p:cNvSpPr/>
                <p:nvPr/>
              </p:nvSpPr>
              <p:spPr>
                <a:xfrm>
                  <a:off x="3745440" y="2707920"/>
                  <a:ext cx="48240" cy="19116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6" name=""/>
                <p:cNvSpPr/>
                <p:nvPr/>
              </p:nvSpPr>
              <p:spPr>
                <a:xfrm>
                  <a:off x="4002840" y="2810880"/>
                  <a:ext cx="284040" cy="18972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7" name=""/>
                <p:cNvSpPr/>
                <p:nvPr/>
              </p:nvSpPr>
              <p:spPr>
                <a:xfrm>
                  <a:off x="3807360" y="2817360"/>
                  <a:ext cx="70200" cy="10908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8" name=""/>
                <p:cNvSpPr/>
                <p:nvPr/>
              </p:nvSpPr>
              <p:spPr>
                <a:xfrm>
                  <a:off x="3759120" y="2878560"/>
                  <a:ext cx="201600" cy="604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9" name=""/>
                <p:cNvSpPr/>
                <p:nvPr/>
              </p:nvSpPr>
              <p:spPr>
                <a:xfrm>
                  <a:off x="3890880" y="2878560"/>
                  <a:ext cx="28080" cy="4104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0" name=""/>
                <p:cNvSpPr/>
                <p:nvPr/>
              </p:nvSpPr>
              <p:spPr>
                <a:xfrm>
                  <a:off x="3682080" y="2919960"/>
                  <a:ext cx="243720" cy="4716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1" name=""/>
                <p:cNvSpPr/>
                <p:nvPr/>
              </p:nvSpPr>
              <p:spPr>
                <a:xfrm>
                  <a:off x="3321000" y="2844000"/>
                  <a:ext cx="208800" cy="10908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2" name=""/>
                <p:cNvSpPr/>
                <p:nvPr/>
              </p:nvSpPr>
              <p:spPr>
                <a:xfrm>
                  <a:off x="4057920" y="2796480"/>
                  <a:ext cx="48240" cy="140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3" name=""/>
                <p:cNvSpPr/>
                <p:nvPr/>
              </p:nvSpPr>
              <p:spPr>
                <a:xfrm>
                  <a:off x="4141440" y="2769840"/>
                  <a:ext cx="138600" cy="2016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4" name=""/>
                <p:cNvSpPr/>
                <p:nvPr/>
              </p:nvSpPr>
              <p:spPr>
                <a:xfrm flipV="1">
                  <a:off x="4023000" y="2899080"/>
                  <a:ext cx="2124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5" name=""/>
                <p:cNvSpPr/>
                <p:nvPr/>
              </p:nvSpPr>
              <p:spPr>
                <a:xfrm>
                  <a:off x="3904560" y="2878560"/>
                  <a:ext cx="98280" cy="2700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6" name=""/>
                <p:cNvSpPr/>
                <p:nvPr/>
              </p:nvSpPr>
              <p:spPr>
                <a:xfrm>
                  <a:off x="3994560" y="2878560"/>
                  <a:ext cx="63360" cy="11556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7" name=""/>
                <p:cNvSpPr/>
                <p:nvPr/>
              </p:nvSpPr>
              <p:spPr>
                <a:xfrm>
                  <a:off x="3925800" y="2912040"/>
                  <a:ext cx="90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8" name=""/>
                <p:cNvSpPr/>
                <p:nvPr/>
              </p:nvSpPr>
              <p:spPr>
                <a:xfrm>
                  <a:off x="3946320" y="2919960"/>
                  <a:ext cx="63000" cy="4716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9" name=""/>
                <p:cNvSpPr/>
                <p:nvPr/>
              </p:nvSpPr>
              <p:spPr>
                <a:xfrm>
                  <a:off x="3160800" y="3096000"/>
                  <a:ext cx="215280" cy="156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0" name=""/>
                <p:cNvSpPr/>
                <p:nvPr/>
              </p:nvSpPr>
              <p:spPr>
                <a:xfrm>
                  <a:off x="3417840" y="3027960"/>
                  <a:ext cx="28080" cy="10908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1" name=""/>
                <p:cNvSpPr/>
                <p:nvPr/>
              </p:nvSpPr>
              <p:spPr>
                <a:xfrm>
                  <a:off x="3312720" y="2953080"/>
                  <a:ext cx="153360" cy="1026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2" name=""/>
                <p:cNvSpPr/>
                <p:nvPr/>
              </p:nvSpPr>
              <p:spPr>
                <a:xfrm>
                  <a:off x="3578400" y="3035520"/>
                  <a:ext cx="298800" cy="11556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3" name=""/>
                <p:cNvSpPr/>
                <p:nvPr/>
              </p:nvSpPr>
              <p:spPr>
                <a:xfrm>
                  <a:off x="3549960" y="3042000"/>
                  <a:ext cx="48240" cy="6120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0" bIns="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4" name=""/>
                <p:cNvSpPr/>
                <p:nvPr/>
              </p:nvSpPr>
              <p:spPr>
                <a:xfrm>
                  <a:off x="3514680" y="2946960"/>
                  <a:ext cx="111600" cy="680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5" name=""/>
                <p:cNvSpPr/>
                <p:nvPr/>
              </p:nvSpPr>
              <p:spPr>
                <a:xfrm>
                  <a:off x="3890880" y="290592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6" name=""/>
                <p:cNvSpPr/>
                <p:nvPr/>
              </p:nvSpPr>
              <p:spPr>
                <a:xfrm>
                  <a:off x="3849120" y="2885400"/>
                  <a:ext cx="48240" cy="4104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7" name=""/>
                <p:cNvSpPr/>
                <p:nvPr/>
              </p:nvSpPr>
              <p:spPr>
                <a:xfrm>
                  <a:off x="4196880" y="2871000"/>
                  <a:ext cx="83160" cy="680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8" name=""/>
                <p:cNvSpPr/>
                <p:nvPr/>
              </p:nvSpPr>
              <p:spPr>
                <a:xfrm flipH="1">
                  <a:off x="4183200" y="3000600"/>
                  <a:ext cx="64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9" name=""/>
                <p:cNvSpPr/>
                <p:nvPr/>
              </p:nvSpPr>
              <p:spPr>
                <a:xfrm>
                  <a:off x="3918960" y="2926440"/>
                  <a:ext cx="75240" cy="11556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0" name=""/>
                <p:cNvSpPr/>
                <p:nvPr/>
              </p:nvSpPr>
              <p:spPr>
                <a:xfrm>
                  <a:off x="4023000" y="2653920"/>
                  <a:ext cx="34920" cy="266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1" name=""/>
                <p:cNvSpPr/>
                <p:nvPr/>
              </p:nvSpPr>
              <p:spPr>
                <a:xfrm>
                  <a:off x="3967560" y="2585880"/>
                  <a:ext cx="124920" cy="9468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2" name=""/>
                <p:cNvSpPr/>
                <p:nvPr/>
              </p:nvSpPr>
              <p:spPr>
                <a:xfrm>
                  <a:off x="4071600" y="2633400"/>
                  <a:ext cx="76680" cy="2700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3" name=""/>
                <p:cNvSpPr/>
                <p:nvPr/>
              </p:nvSpPr>
              <p:spPr>
                <a:xfrm>
                  <a:off x="4148280" y="2619360"/>
                  <a:ext cx="61920" cy="2016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4" name=""/>
                <p:cNvSpPr/>
                <p:nvPr/>
              </p:nvSpPr>
              <p:spPr>
                <a:xfrm>
                  <a:off x="3348000" y="2680920"/>
                  <a:ext cx="131760" cy="21816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5" name=""/>
                <p:cNvSpPr/>
                <p:nvPr/>
              </p:nvSpPr>
              <p:spPr>
                <a:xfrm>
                  <a:off x="3585240" y="265392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6" name=""/>
                <p:cNvSpPr/>
                <p:nvPr/>
              </p:nvSpPr>
              <p:spPr>
                <a:xfrm>
                  <a:off x="3869280" y="2783520"/>
                  <a:ext cx="49680" cy="3348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7" name=""/>
                <p:cNvSpPr/>
                <p:nvPr/>
              </p:nvSpPr>
              <p:spPr>
                <a:xfrm>
                  <a:off x="3911040" y="2769840"/>
                  <a:ext cx="7920" cy="136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8" name=""/>
                <p:cNvSpPr/>
                <p:nvPr/>
              </p:nvSpPr>
              <p:spPr>
                <a:xfrm>
                  <a:off x="4128120" y="274248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9" name=""/>
                <p:cNvSpPr/>
                <p:nvPr/>
              </p:nvSpPr>
              <p:spPr>
                <a:xfrm>
                  <a:off x="3446280" y="2763360"/>
                  <a:ext cx="151920" cy="23076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0" name=""/>
                <p:cNvSpPr/>
                <p:nvPr/>
              </p:nvSpPr>
              <p:spPr>
                <a:xfrm>
                  <a:off x="3578400" y="2823480"/>
                  <a:ext cx="41400" cy="4104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1" name=""/>
                <p:cNvSpPr/>
                <p:nvPr/>
              </p:nvSpPr>
              <p:spPr>
                <a:xfrm>
                  <a:off x="3828960" y="2734920"/>
                  <a:ext cx="257040" cy="75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2" name=""/>
                <p:cNvSpPr/>
                <p:nvPr/>
              </p:nvSpPr>
              <p:spPr>
                <a:xfrm>
                  <a:off x="3835800" y="2742480"/>
                  <a:ext cx="187200" cy="18360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3" name=""/>
                <p:cNvSpPr/>
                <p:nvPr/>
              </p:nvSpPr>
              <p:spPr>
                <a:xfrm flipH="1" flipV="1">
                  <a:off x="3787200" y="2701440"/>
                  <a:ext cx="4824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4" name=""/>
                <p:cNvSpPr/>
                <p:nvPr/>
              </p:nvSpPr>
              <p:spPr>
                <a:xfrm>
                  <a:off x="3787200" y="2748960"/>
                  <a:ext cx="90360" cy="7452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5" name=""/>
                <p:cNvSpPr/>
                <p:nvPr/>
              </p:nvSpPr>
              <p:spPr>
                <a:xfrm>
                  <a:off x="4113000" y="2734920"/>
                  <a:ext cx="124920" cy="2016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6" name=""/>
                <p:cNvSpPr/>
                <p:nvPr/>
              </p:nvSpPr>
              <p:spPr>
                <a:xfrm>
                  <a:off x="4119840" y="2639880"/>
                  <a:ext cx="41760" cy="11556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7" name=""/>
                <p:cNvSpPr/>
                <p:nvPr/>
              </p:nvSpPr>
              <p:spPr>
                <a:xfrm>
                  <a:off x="4029480" y="2674440"/>
                  <a:ext cx="48240" cy="3348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8" name=""/>
                <p:cNvSpPr/>
                <p:nvPr/>
              </p:nvSpPr>
              <p:spPr>
                <a:xfrm>
                  <a:off x="3556800" y="2558880"/>
                  <a:ext cx="63000" cy="7452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9" name=""/>
                <p:cNvSpPr/>
                <p:nvPr/>
              </p:nvSpPr>
              <p:spPr>
                <a:xfrm>
                  <a:off x="3354840" y="259884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0" name=""/>
                <p:cNvSpPr/>
                <p:nvPr/>
              </p:nvSpPr>
              <p:spPr>
                <a:xfrm>
                  <a:off x="4210200" y="2462760"/>
                  <a:ext cx="792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1" name=""/>
                <p:cNvSpPr/>
                <p:nvPr/>
              </p:nvSpPr>
              <p:spPr>
                <a:xfrm>
                  <a:off x="4190040" y="2482920"/>
                  <a:ext cx="28080" cy="1360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2" name=""/>
                <p:cNvSpPr/>
                <p:nvPr/>
              </p:nvSpPr>
              <p:spPr>
                <a:xfrm>
                  <a:off x="3939480" y="2490840"/>
                  <a:ext cx="159840" cy="156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3" name=""/>
                <p:cNvSpPr/>
                <p:nvPr/>
              </p:nvSpPr>
              <p:spPr>
                <a:xfrm>
                  <a:off x="3772440" y="2579400"/>
                  <a:ext cx="48240" cy="11556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4" name=""/>
                <p:cNvSpPr/>
                <p:nvPr/>
              </p:nvSpPr>
              <p:spPr>
                <a:xfrm>
                  <a:off x="3570120" y="2660400"/>
                  <a:ext cx="507960" cy="9468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5" name=""/>
                <p:cNvSpPr/>
                <p:nvPr/>
              </p:nvSpPr>
              <p:spPr>
                <a:xfrm>
                  <a:off x="3556800" y="2619360"/>
                  <a:ext cx="76680" cy="75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6" name=""/>
                <p:cNvSpPr/>
                <p:nvPr/>
              </p:nvSpPr>
              <p:spPr>
                <a:xfrm>
                  <a:off x="3521520" y="265392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7" name=""/>
                <p:cNvSpPr/>
                <p:nvPr/>
              </p:nvSpPr>
              <p:spPr>
                <a:xfrm>
                  <a:off x="3563280" y="2626920"/>
                  <a:ext cx="90360" cy="20412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8" name=""/>
                <p:cNvSpPr/>
                <p:nvPr/>
              </p:nvSpPr>
              <p:spPr>
                <a:xfrm>
                  <a:off x="3431520" y="2626920"/>
                  <a:ext cx="56520" cy="6012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9" name=""/>
                <p:cNvSpPr/>
                <p:nvPr/>
              </p:nvSpPr>
              <p:spPr>
                <a:xfrm>
                  <a:off x="3299400" y="2674440"/>
                  <a:ext cx="167040" cy="156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0" name=""/>
                <p:cNvSpPr/>
                <p:nvPr/>
              </p:nvSpPr>
              <p:spPr>
                <a:xfrm flipH="1">
                  <a:off x="3411360" y="2701440"/>
                  <a:ext cx="20160" cy="33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1" name=""/>
                <p:cNvSpPr/>
                <p:nvPr/>
              </p:nvSpPr>
              <p:spPr>
                <a:xfrm>
                  <a:off x="4023000" y="2530440"/>
                  <a:ext cx="48240" cy="11700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2" name=""/>
                <p:cNvSpPr/>
                <p:nvPr/>
              </p:nvSpPr>
              <p:spPr>
                <a:xfrm>
                  <a:off x="4016160" y="2551320"/>
                  <a:ext cx="76680" cy="11556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3" name=""/>
                <p:cNvSpPr/>
                <p:nvPr/>
              </p:nvSpPr>
              <p:spPr>
                <a:xfrm>
                  <a:off x="4016160" y="2626920"/>
                  <a:ext cx="69840" cy="3960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4" name=""/>
                <p:cNvSpPr/>
                <p:nvPr/>
              </p:nvSpPr>
              <p:spPr>
                <a:xfrm>
                  <a:off x="4009320" y="261288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5" name=""/>
                <p:cNvSpPr/>
                <p:nvPr/>
              </p:nvSpPr>
              <p:spPr>
                <a:xfrm>
                  <a:off x="3813840" y="2606760"/>
                  <a:ext cx="222120" cy="7416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6" name=""/>
                <p:cNvSpPr/>
                <p:nvPr/>
              </p:nvSpPr>
              <p:spPr>
                <a:xfrm>
                  <a:off x="3396240" y="2367360"/>
                  <a:ext cx="76680" cy="361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7" name=""/>
                <p:cNvSpPr/>
                <p:nvPr/>
              </p:nvSpPr>
              <p:spPr>
                <a:xfrm>
                  <a:off x="3389400" y="2666880"/>
                  <a:ext cx="180360" cy="6156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8" name=""/>
                <p:cNvSpPr/>
                <p:nvPr/>
              </p:nvSpPr>
              <p:spPr>
                <a:xfrm>
                  <a:off x="3237480" y="2653920"/>
                  <a:ext cx="193680" cy="5364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9" name=""/>
                <p:cNvSpPr/>
                <p:nvPr/>
              </p:nvSpPr>
              <p:spPr>
                <a:xfrm>
                  <a:off x="3488040" y="2653920"/>
                  <a:ext cx="82080" cy="266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0" name=""/>
                <p:cNvSpPr/>
                <p:nvPr/>
              </p:nvSpPr>
              <p:spPr>
                <a:xfrm>
                  <a:off x="3508200" y="2660400"/>
                  <a:ext cx="48240" cy="2016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1" name=""/>
                <p:cNvSpPr/>
                <p:nvPr/>
              </p:nvSpPr>
              <p:spPr>
                <a:xfrm>
                  <a:off x="3299400" y="2666880"/>
                  <a:ext cx="230040" cy="1501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2" name=""/>
                <p:cNvSpPr/>
                <p:nvPr/>
              </p:nvSpPr>
              <p:spPr>
                <a:xfrm>
                  <a:off x="3501360" y="2666880"/>
                  <a:ext cx="61920" cy="486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3" name=""/>
                <p:cNvSpPr/>
                <p:nvPr/>
              </p:nvSpPr>
              <p:spPr>
                <a:xfrm>
                  <a:off x="3556800" y="261936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4" name=""/>
                <p:cNvSpPr/>
                <p:nvPr/>
              </p:nvSpPr>
              <p:spPr>
                <a:xfrm>
                  <a:off x="3514680" y="2633400"/>
                  <a:ext cx="76680" cy="30564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5" name=""/>
                <p:cNvSpPr/>
                <p:nvPr/>
              </p:nvSpPr>
              <p:spPr>
                <a:xfrm flipH="1">
                  <a:off x="3585240" y="264780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6" name=""/>
                <p:cNvSpPr/>
                <p:nvPr/>
              </p:nvSpPr>
              <p:spPr>
                <a:xfrm>
                  <a:off x="3563280" y="2653920"/>
                  <a:ext cx="3492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7" name=""/>
                <p:cNvSpPr/>
                <p:nvPr/>
              </p:nvSpPr>
              <p:spPr>
                <a:xfrm>
                  <a:off x="3529800" y="2647800"/>
                  <a:ext cx="151920" cy="16920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8" name=""/>
                <p:cNvSpPr/>
                <p:nvPr/>
              </p:nvSpPr>
              <p:spPr>
                <a:xfrm>
                  <a:off x="3619800" y="2626920"/>
                  <a:ext cx="68400" cy="5364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9" name=""/>
                <p:cNvSpPr/>
                <p:nvPr/>
              </p:nvSpPr>
              <p:spPr>
                <a:xfrm>
                  <a:off x="3611880" y="2558880"/>
                  <a:ext cx="63000" cy="122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0" name=""/>
                <p:cNvSpPr/>
                <p:nvPr/>
              </p:nvSpPr>
              <p:spPr>
                <a:xfrm>
                  <a:off x="3529800" y="2402280"/>
                  <a:ext cx="55080" cy="8064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1" name=""/>
                <p:cNvSpPr/>
                <p:nvPr/>
              </p:nvSpPr>
              <p:spPr>
                <a:xfrm>
                  <a:off x="3585240" y="2482920"/>
                  <a:ext cx="6480" cy="75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2" name=""/>
                <p:cNvSpPr/>
                <p:nvPr/>
              </p:nvSpPr>
              <p:spPr>
                <a:xfrm>
                  <a:off x="3591720" y="249084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3" name=""/>
                <p:cNvSpPr/>
                <p:nvPr/>
              </p:nvSpPr>
              <p:spPr>
                <a:xfrm>
                  <a:off x="3529800" y="2402280"/>
                  <a:ext cx="68400" cy="95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4" name=""/>
                <p:cNvSpPr/>
                <p:nvPr/>
              </p:nvSpPr>
              <p:spPr>
                <a:xfrm>
                  <a:off x="4350240" y="2278800"/>
                  <a:ext cx="68400" cy="34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5" name=""/>
                <p:cNvSpPr/>
                <p:nvPr/>
              </p:nvSpPr>
              <p:spPr>
                <a:xfrm>
                  <a:off x="3327480" y="2388240"/>
                  <a:ext cx="118800" cy="26568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6" name=""/>
                <p:cNvSpPr/>
                <p:nvPr/>
              </p:nvSpPr>
              <p:spPr>
                <a:xfrm>
                  <a:off x="3800520" y="2470320"/>
                  <a:ext cx="83520" cy="7452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7" name=""/>
                <p:cNvSpPr/>
                <p:nvPr/>
              </p:nvSpPr>
              <p:spPr>
                <a:xfrm flipH="1">
                  <a:off x="3730680" y="2524320"/>
                  <a:ext cx="4824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8" name=""/>
                <p:cNvSpPr/>
                <p:nvPr/>
              </p:nvSpPr>
              <p:spPr>
                <a:xfrm>
                  <a:off x="3563280" y="2511360"/>
                  <a:ext cx="34920" cy="1260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9" name=""/>
                <p:cNvSpPr/>
                <p:nvPr/>
              </p:nvSpPr>
              <p:spPr>
                <a:xfrm>
                  <a:off x="4113000" y="2402280"/>
                  <a:ext cx="76680" cy="680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0" name=""/>
                <p:cNvSpPr/>
                <p:nvPr/>
              </p:nvSpPr>
              <p:spPr>
                <a:xfrm>
                  <a:off x="4168440" y="2402280"/>
                  <a:ext cx="21600" cy="5400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1" name=""/>
                <p:cNvSpPr/>
                <p:nvPr/>
              </p:nvSpPr>
              <p:spPr>
                <a:xfrm>
                  <a:off x="3327480" y="2497320"/>
                  <a:ext cx="684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2" name=""/>
                <p:cNvSpPr/>
                <p:nvPr/>
              </p:nvSpPr>
              <p:spPr>
                <a:xfrm>
                  <a:off x="3619800" y="2408760"/>
                  <a:ext cx="235800" cy="9468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3" name=""/>
                <p:cNvSpPr/>
                <p:nvPr/>
              </p:nvSpPr>
              <p:spPr>
                <a:xfrm>
                  <a:off x="3585240" y="2476800"/>
                  <a:ext cx="180360" cy="7452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4" name=""/>
                <p:cNvSpPr/>
                <p:nvPr/>
              </p:nvSpPr>
              <p:spPr>
                <a:xfrm>
                  <a:off x="3529800" y="2272680"/>
                  <a:ext cx="165240" cy="1360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5" name=""/>
                <p:cNvSpPr/>
                <p:nvPr/>
              </p:nvSpPr>
              <p:spPr>
                <a:xfrm>
                  <a:off x="3688560" y="2307240"/>
                  <a:ext cx="21600" cy="9468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6" name=""/>
                <p:cNvSpPr/>
                <p:nvPr/>
              </p:nvSpPr>
              <p:spPr>
                <a:xfrm>
                  <a:off x="3578400" y="2497320"/>
                  <a:ext cx="41400" cy="8820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400" bIns="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7" name=""/>
                <p:cNvSpPr/>
                <p:nvPr/>
              </p:nvSpPr>
              <p:spPr>
                <a:xfrm>
                  <a:off x="3779280" y="2701440"/>
                  <a:ext cx="1440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8" name=""/>
                <p:cNvSpPr/>
                <p:nvPr/>
              </p:nvSpPr>
              <p:spPr>
                <a:xfrm flipH="1">
                  <a:off x="3717000" y="241524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9" name=""/>
                <p:cNvSpPr/>
                <p:nvPr/>
              </p:nvSpPr>
              <p:spPr>
                <a:xfrm>
                  <a:off x="3710520" y="241524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0" name=""/>
                <p:cNvSpPr/>
                <p:nvPr/>
              </p:nvSpPr>
              <p:spPr>
                <a:xfrm>
                  <a:off x="3723840" y="2422800"/>
                  <a:ext cx="2160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1" name=""/>
                <p:cNvSpPr/>
                <p:nvPr/>
              </p:nvSpPr>
              <p:spPr>
                <a:xfrm>
                  <a:off x="3745440" y="2422800"/>
                  <a:ext cx="26640" cy="3348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2" name=""/>
                <p:cNvSpPr/>
                <p:nvPr/>
              </p:nvSpPr>
              <p:spPr>
                <a:xfrm flipH="1" flipV="1">
                  <a:off x="3752280" y="2456280"/>
                  <a:ext cx="6480" cy="13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3" name=""/>
                <p:cNvSpPr/>
                <p:nvPr/>
              </p:nvSpPr>
              <p:spPr>
                <a:xfrm flipH="1">
                  <a:off x="3453120" y="2633400"/>
                  <a:ext cx="2016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4" name=""/>
                <p:cNvSpPr/>
                <p:nvPr/>
              </p:nvSpPr>
              <p:spPr>
                <a:xfrm>
                  <a:off x="3369240" y="2707920"/>
                  <a:ext cx="48240" cy="1357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5" name=""/>
                <p:cNvSpPr/>
                <p:nvPr/>
              </p:nvSpPr>
              <p:spPr>
                <a:xfrm flipH="1">
                  <a:off x="3396240" y="2728800"/>
                  <a:ext cx="21600" cy="41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6" name=""/>
                <p:cNvSpPr/>
                <p:nvPr/>
              </p:nvSpPr>
              <p:spPr>
                <a:xfrm>
                  <a:off x="4176720" y="2313720"/>
                  <a:ext cx="173520" cy="4104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7" name=""/>
                <p:cNvSpPr/>
                <p:nvPr/>
              </p:nvSpPr>
              <p:spPr>
                <a:xfrm>
                  <a:off x="4350240" y="2286720"/>
                  <a:ext cx="83520" cy="266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8" name=""/>
                <p:cNvSpPr/>
                <p:nvPr/>
              </p:nvSpPr>
              <p:spPr>
                <a:xfrm>
                  <a:off x="4433760" y="2278800"/>
                  <a:ext cx="20160" cy="75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9" name=""/>
                <p:cNvSpPr/>
                <p:nvPr/>
              </p:nvSpPr>
              <p:spPr>
                <a:xfrm>
                  <a:off x="4447440" y="2272680"/>
                  <a:ext cx="55080" cy="1026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0" name=""/>
                <p:cNvSpPr/>
                <p:nvPr/>
              </p:nvSpPr>
              <p:spPr>
                <a:xfrm>
                  <a:off x="4502520" y="2375280"/>
                  <a:ext cx="14400" cy="1260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1" name=""/>
                <p:cNvSpPr/>
                <p:nvPr/>
              </p:nvSpPr>
              <p:spPr>
                <a:xfrm>
                  <a:off x="4517280" y="2388240"/>
                  <a:ext cx="1440" cy="2700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2" name=""/>
                <p:cNvSpPr/>
                <p:nvPr/>
              </p:nvSpPr>
              <p:spPr>
                <a:xfrm>
                  <a:off x="4517280" y="241524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3" name=""/>
                <p:cNvSpPr/>
                <p:nvPr/>
              </p:nvSpPr>
              <p:spPr>
                <a:xfrm>
                  <a:off x="4134600" y="2326320"/>
                  <a:ext cx="48240" cy="34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4" name=""/>
                <p:cNvSpPr/>
                <p:nvPr/>
              </p:nvSpPr>
              <p:spPr>
                <a:xfrm>
                  <a:off x="4134600" y="2307240"/>
                  <a:ext cx="235800" cy="6012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5" name=""/>
                <p:cNvSpPr/>
                <p:nvPr/>
              </p:nvSpPr>
              <p:spPr>
                <a:xfrm>
                  <a:off x="4370760" y="2293200"/>
                  <a:ext cx="63000" cy="136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6" name=""/>
                <p:cNvSpPr/>
                <p:nvPr/>
              </p:nvSpPr>
              <p:spPr>
                <a:xfrm>
                  <a:off x="4433760" y="227880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7" name=""/>
                <p:cNvSpPr/>
                <p:nvPr/>
              </p:nvSpPr>
              <p:spPr>
                <a:xfrm>
                  <a:off x="4453920" y="2278800"/>
                  <a:ext cx="76680" cy="140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8" name=""/>
                <p:cNvSpPr/>
                <p:nvPr/>
              </p:nvSpPr>
              <p:spPr>
                <a:xfrm>
                  <a:off x="4530600" y="229320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9" name=""/>
                <p:cNvSpPr/>
                <p:nvPr/>
              </p:nvSpPr>
              <p:spPr>
                <a:xfrm>
                  <a:off x="4565880" y="231372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0" name=""/>
                <p:cNvSpPr/>
                <p:nvPr/>
              </p:nvSpPr>
              <p:spPr>
                <a:xfrm>
                  <a:off x="4586040" y="2334240"/>
                  <a:ext cx="21600" cy="536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1" name=""/>
                <p:cNvSpPr/>
                <p:nvPr/>
              </p:nvSpPr>
              <p:spPr>
                <a:xfrm>
                  <a:off x="4607640" y="2388240"/>
                  <a:ext cx="108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2" name=""/>
                <p:cNvSpPr/>
                <p:nvPr/>
              </p:nvSpPr>
              <p:spPr>
                <a:xfrm>
                  <a:off x="4565880" y="2313720"/>
                  <a:ext cx="34920" cy="7452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3" name=""/>
                <p:cNvSpPr/>
                <p:nvPr/>
              </p:nvSpPr>
              <p:spPr>
                <a:xfrm>
                  <a:off x="4601160" y="238824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4" name=""/>
                <p:cNvSpPr/>
                <p:nvPr/>
              </p:nvSpPr>
              <p:spPr>
                <a:xfrm>
                  <a:off x="4607640" y="2394720"/>
                  <a:ext cx="6480" cy="140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5" name=""/>
                <p:cNvSpPr/>
                <p:nvPr/>
              </p:nvSpPr>
              <p:spPr>
                <a:xfrm>
                  <a:off x="4607640" y="2388240"/>
                  <a:ext cx="41400" cy="1357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6" name=""/>
                <p:cNvSpPr/>
                <p:nvPr/>
              </p:nvSpPr>
              <p:spPr>
                <a:xfrm>
                  <a:off x="4453920" y="2278800"/>
                  <a:ext cx="173520" cy="1976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7" name=""/>
                <p:cNvSpPr/>
                <p:nvPr/>
              </p:nvSpPr>
              <p:spPr>
                <a:xfrm>
                  <a:off x="4627800" y="246276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8" name=""/>
                <p:cNvSpPr/>
                <p:nvPr/>
              </p:nvSpPr>
              <p:spPr>
                <a:xfrm>
                  <a:off x="4627800" y="2462760"/>
                  <a:ext cx="14400" cy="108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9" name=""/>
                <p:cNvSpPr/>
                <p:nvPr/>
              </p:nvSpPr>
              <p:spPr>
                <a:xfrm flipH="1">
                  <a:off x="4621320" y="2462760"/>
                  <a:ext cx="64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0" name=""/>
                <p:cNvSpPr/>
                <p:nvPr/>
              </p:nvSpPr>
              <p:spPr>
                <a:xfrm>
                  <a:off x="4621320" y="2462760"/>
                  <a:ext cx="108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1" name=""/>
                <p:cNvSpPr/>
                <p:nvPr/>
              </p:nvSpPr>
              <p:spPr>
                <a:xfrm>
                  <a:off x="4621320" y="247680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2" name=""/>
                <p:cNvSpPr/>
                <p:nvPr/>
              </p:nvSpPr>
              <p:spPr>
                <a:xfrm>
                  <a:off x="4621320" y="2476800"/>
                  <a:ext cx="1080" cy="140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653" name=""/>
              <p:cNvSpPr/>
              <p:nvPr/>
            </p:nvSpPr>
            <p:spPr>
              <a:xfrm flipH="1" flipV="1">
                <a:off x="4467240" y="2775600"/>
                <a:ext cx="2772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4467600" y="2782800"/>
                <a:ext cx="212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4475520" y="2606760"/>
                <a:ext cx="62640" cy="6732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4558320" y="2579760"/>
                <a:ext cx="56160" cy="10692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4558320" y="2660040"/>
                <a:ext cx="27000" cy="266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4585320" y="2646000"/>
                <a:ext cx="1080" cy="1404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4566600" y="2646000"/>
                <a:ext cx="25200" cy="3492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4538520" y="2681280"/>
                <a:ext cx="2808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4399200" y="2088000"/>
                <a:ext cx="192600" cy="23796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4538520" y="2333160"/>
                <a:ext cx="40320" cy="1404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4376520" y="2278080"/>
                <a:ext cx="62640" cy="1404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4427280" y="2837880"/>
                <a:ext cx="26640" cy="4788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 flipH="1">
                <a:off x="4064040" y="2802600"/>
                <a:ext cx="69840" cy="20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3814920" y="2646000"/>
                <a:ext cx="179280" cy="17748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4022280" y="2747520"/>
                <a:ext cx="70920" cy="16452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4022280" y="2912400"/>
                <a:ext cx="41400" cy="601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3521520" y="2830680"/>
                <a:ext cx="159480" cy="20412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3961080" y="2857680"/>
                <a:ext cx="75960" cy="3348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3717000" y="2434680"/>
                <a:ext cx="6480" cy="208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3584520" y="2653200"/>
                <a:ext cx="104040" cy="31392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3793320" y="2816640"/>
                <a:ext cx="21240" cy="532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3772080" y="2715120"/>
                <a:ext cx="75960" cy="3960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3974400" y="2754720"/>
                <a:ext cx="41040" cy="10800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3737160" y="2953080"/>
                <a:ext cx="41400" cy="6192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3569760" y="3047760"/>
                <a:ext cx="42480" cy="8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3549600" y="2857680"/>
                <a:ext cx="82800" cy="11520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3584520" y="2857680"/>
                <a:ext cx="27720" cy="11520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3405240" y="2810880"/>
                <a:ext cx="33120" cy="126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3418560" y="2823480"/>
                <a:ext cx="648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3299040" y="2631960"/>
                <a:ext cx="172800" cy="19152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 flipV="1">
                <a:off x="3466440" y="267408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 flipV="1">
                <a:off x="3466440" y="2674080"/>
                <a:ext cx="2808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 flipV="1">
                <a:off x="3466440" y="2681280"/>
                <a:ext cx="28080" cy="26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 flipV="1">
                <a:off x="3471840" y="2681280"/>
                <a:ext cx="2916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3471840" y="2681280"/>
                <a:ext cx="112680" cy="266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 flipV="1">
                <a:off x="3410280" y="2673720"/>
                <a:ext cx="1440" cy="47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3488040" y="2653200"/>
                <a:ext cx="33120" cy="1404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3138480" y="2674080"/>
                <a:ext cx="182160" cy="33228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3405240" y="2653200"/>
                <a:ext cx="19800" cy="5472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3395520" y="2462760"/>
                <a:ext cx="29160" cy="6012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3410280" y="2592360"/>
                <a:ext cx="37440" cy="540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3438360" y="2565720"/>
                <a:ext cx="21240" cy="601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3431880" y="2537640"/>
                <a:ext cx="6480" cy="2808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3438360" y="2565720"/>
                <a:ext cx="27720" cy="532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3453120" y="261900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3431880" y="2606760"/>
                <a:ext cx="21240" cy="1944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 flipV="1">
                <a:off x="3431880" y="2571120"/>
                <a:ext cx="6480" cy="35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3438360" y="257112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3438360" y="2612160"/>
                <a:ext cx="9360" cy="266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3438360" y="2612160"/>
                <a:ext cx="14400" cy="338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3" name=""/>
              <p:cNvSpPr/>
              <p:nvPr/>
            </p:nvSpPr>
            <p:spPr>
              <a:xfrm>
                <a:off x="3431880" y="2612160"/>
                <a:ext cx="21240" cy="266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4" name=""/>
              <p:cNvSpPr/>
              <p:nvPr/>
            </p:nvSpPr>
            <p:spPr>
              <a:xfrm>
                <a:off x="3438360" y="2571120"/>
                <a:ext cx="21240" cy="5472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3431880" y="2660040"/>
                <a:ext cx="56160" cy="266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3459600" y="2674080"/>
                <a:ext cx="11880" cy="12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3425040" y="2653200"/>
                <a:ext cx="6480" cy="4212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3543120" y="2747520"/>
                <a:ext cx="13320" cy="3492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9" name=""/>
              <p:cNvSpPr/>
              <p:nvPr/>
            </p:nvSpPr>
            <p:spPr>
              <a:xfrm flipH="1">
                <a:off x="3529800" y="2972880"/>
                <a:ext cx="331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>
                <a:off x="3529800" y="2816640"/>
                <a:ext cx="97560" cy="2088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3688920" y="2674080"/>
                <a:ext cx="40320" cy="266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2" name=""/>
              <p:cNvSpPr/>
              <p:nvPr/>
            </p:nvSpPr>
            <p:spPr>
              <a:xfrm>
                <a:off x="3612600" y="2517840"/>
                <a:ext cx="230400" cy="4788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3" name=""/>
              <p:cNvSpPr/>
              <p:nvPr/>
            </p:nvSpPr>
            <p:spPr>
              <a:xfrm>
                <a:off x="3828240" y="25430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3765600" y="2477160"/>
                <a:ext cx="2124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3543120" y="2402280"/>
                <a:ext cx="56160" cy="10152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6" name=""/>
              <p:cNvSpPr/>
              <p:nvPr/>
            </p:nvSpPr>
            <p:spPr>
              <a:xfrm>
                <a:off x="3536280" y="2361240"/>
                <a:ext cx="13320" cy="198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7" name=""/>
              <p:cNvSpPr/>
              <p:nvPr/>
            </p:nvSpPr>
            <p:spPr>
              <a:xfrm>
                <a:off x="4002480" y="2638800"/>
                <a:ext cx="34920" cy="1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8" name=""/>
              <p:cNvSpPr/>
              <p:nvPr/>
            </p:nvSpPr>
            <p:spPr>
              <a:xfrm flipH="1" flipV="1">
                <a:off x="3214080" y="2401920"/>
                <a:ext cx="190440" cy="53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3063240" y="2939040"/>
                <a:ext cx="61560" cy="676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3453120" y="3837960"/>
                <a:ext cx="145800" cy="10800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1" name=""/>
              <p:cNvSpPr/>
              <p:nvPr/>
            </p:nvSpPr>
            <p:spPr>
              <a:xfrm>
                <a:off x="3592440" y="3544920"/>
                <a:ext cx="360000" cy="35496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2" name=""/>
              <p:cNvSpPr/>
              <p:nvPr/>
            </p:nvSpPr>
            <p:spPr>
              <a:xfrm>
                <a:off x="3494880" y="3647520"/>
                <a:ext cx="228960" cy="14220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3619440" y="3626640"/>
                <a:ext cx="33120" cy="2088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3652560" y="3592800"/>
                <a:ext cx="22680" cy="338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3488040" y="3790080"/>
                <a:ext cx="6480" cy="338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3458520" y="3708360"/>
                <a:ext cx="152640" cy="19692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7" name=""/>
              <p:cNvSpPr/>
              <p:nvPr/>
            </p:nvSpPr>
            <p:spPr>
              <a:xfrm>
                <a:off x="3652560" y="3566160"/>
                <a:ext cx="76320" cy="4032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3729240" y="3571560"/>
                <a:ext cx="30600" cy="3492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3786840" y="3388680"/>
                <a:ext cx="33480" cy="6768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0" name=""/>
              <p:cNvSpPr/>
              <p:nvPr/>
            </p:nvSpPr>
            <p:spPr>
              <a:xfrm>
                <a:off x="4167360" y="3299760"/>
                <a:ext cx="160560" cy="75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1" name=""/>
              <p:cNvSpPr/>
              <p:nvPr/>
            </p:nvSpPr>
            <p:spPr>
              <a:xfrm>
                <a:off x="4363200" y="3286800"/>
                <a:ext cx="112320" cy="7452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4133880" y="3367440"/>
                <a:ext cx="138960" cy="12960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3876480" y="3837960"/>
                <a:ext cx="264960" cy="15048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4133880" y="3657600"/>
                <a:ext cx="83880" cy="745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720" bIns="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5" name=""/>
              <p:cNvSpPr/>
              <p:nvPr/>
            </p:nvSpPr>
            <p:spPr>
              <a:xfrm>
                <a:off x="4475520" y="3102480"/>
                <a:ext cx="75960" cy="23796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6" name=""/>
              <p:cNvSpPr/>
              <p:nvPr/>
            </p:nvSpPr>
            <p:spPr>
              <a:xfrm>
                <a:off x="4385880" y="3162960"/>
                <a:ext cx="33120" cy="828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7" name=""/>
              <p:cNvSpPr/>
              <p:nvPr/>
            </p:nvSpPr>
            <p:spPr>
              <a:xfrm>
                <a:off x="4419360" y="3143520"/>
                <a:ext cx="27720" cy="1944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8" name=""/>
              <p:cNvSpPr/>
              <p:nvPr/>
            </p:nvSpPr>
            <p:spPr>
              <a:xfrm>
                <a:off x="4447080" y="3143520"/>
                <a:ext cx="13320" cy="684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9" name=""/>
              <p:cNvSpPr/>
              <p:nvPr/>
            </p:nvSpPr>
            <p:spPr>
              <a:xfrm>
                <a:off x="4460400" y="3150360"/>
                <a:ext cx="34920" cy="108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0" name=""/>
              <p:cNvSpPr/>
              <p:nvPr/>
            </p:nvSpPr>
            <p:spPr>
              <a:xfrm>
                <a:off x="4516920" y="3027960"/>
                <a:ext cx="13320" cy="2808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>
                <a:off x="4516920" y="3056040"/>
                <a:ext cx="1080" cy="54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2" name=""/>
              <p:cNvSpPr/>
              <p:nvPr/>
            </p:nvSpPr>
            <p:spPr>
              <a:xfrm>
                <a:off x="4509000" y="3061800"/>
                <a:ext cx="7920" cy="68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3" name=""/>
              <p:cNvSpPr/>
              <p:nvPr/>
            </p:nvSpPr>
            <p:spPr>
              <a:xfrm>
                <a:off x="4495680" y="3068640"/>
                <a:ext cx="13320" cy="338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4" name=""/>
              <p:cNvSpPr/>
              <p:nvPr/>
            </p:nvSpPr>
            <p:spPr>
              <a:xfrm>
                <a:off x="4427280" y="3095640"/>
                <a:ext cx="68040" cy="684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5" name=""/>
              <p:cNvSpPr/>
              <p:nvPr/>
            </p:nvSpPr>
            <p:spPr>
              <a:xfrm>
                <a:off x="4419360" y="3095640"/>
                <a:ext cx="7560" cy="108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6" name=""/>
              <p:cNvSpPr/>
              <p:nvPr/>
            </p:nvSpPr>
            <p:spPr>
              <a:xfrm>
                <a:off x="4558320" y="304200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7" name=""/>
              <p:cNvSpPr/>
              <p:nvPr/>
            </p:nvSpPr>
            <p:spPr>
              <a:xfrm>
                <a:off x="4543920" y="3068640"/>
                <a:ext cx="27720" cy="540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8" name=""/>
              <p:cNvSpPr/>
              <p:nvPr/>
            </p:nvSpPr>
            <p:spPr>
              <a:xfrm>
                <a:off x="4530600" y="3042000"/>
                <a:ext cx="13320" cy="266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9" name=""/>
              <p:cNvSpPr/>
              <p:nvPr/>
            </p:nvSpPr>
            <p:spPr>
              <a:xfrm>
                <a:off x="3814920" y="2953080"/>
                <a:ext cx="46440" cy="8172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 flipH="1" flipV="1">
                <a:off x="3533760" y="354204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1" name=""/>
              <p:cNvSpPr/>
              <p:nvPr/>
            </p:nvSpPr>
            <p:spPr>
              <a:xfrm flipH="1" flipV="1">
                <a:off x="3533760" y="3542040"/>
                <a:ext cx="54720" cy="180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2" name=""/>
              <p:cNvSpPr/>
              <p:nvPr/>
            </p:nvSpPr>
            <p:spPr>
              <a:xfrm>
                <a:off x="3793320" y="3416760"/>
                <a:ext cx="18720" cy="7740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3" name=""/>
              <p:cNvSpPr/>
              <p:nvPr/>
            </p:nvSpPr>
            <p:spPr>
              <a:xfrm flipH="1">
                <a:off x="3554640" y="3501360"/>
                <a:ext cx="1080" cy="51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4" name=""/>
              <p:cNvSpPr/>
              <p:nvPr/>
            </p:nvSpPr>
            <p:spPr>
              <a:xfrm>
                <a:off x="3492000" y="3604320"/>
                <a:ext cx="38880" cy="9288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5" name=""/>
              <p:cNvSpPr/>
              <p:nvPr/>
            </p:nvSpPr>
            <p:spPr>
              <a:xfrm>
                <a:off x="4039920" y="3471480"/>
                <a:ext cx="53280" cy="658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56" name=""/>
              <p:cNvGrpSpPr/>
              <p:nvPr/>
            </p:nvGrpSpPr>
            <p:grpSpPr>
              <a:xfrm>
                <a:off x="445680" y="1727280"/>
                <a:ext cx="4304160" cy="2260800"/>
                <a:chOff x="445680" y="1727280"/>
                <a:chExt cx="4304160" cy="2260800"/>
              </a:xfrm>
            </p:grpSpPr>
            <p:sp>
              <p:nvSpPr>
                <p:cNvPr id="1757" name=""/>
                <p:cNvSpPr/>
                <p:nvPr/>
              </p:nvSpPr>
              <p:spPr>
                <a:xfrm>
                  <a:off x="4659840" y="1992960"/>
                  <a:ext cx="90000" cy="2930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661320" y="2121480"/>
                  <a:ext cx="124920" cy="128088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764640" y="2878200"/>
                  <a:ext cx="556200" cy="53712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2337120" y="2094840"/>
                  <a:ext cx="320760" cy="14976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1" name=""/>
                <p:cNvSpPr/>
                <p:nvPr/>
              </p:nvSpPr>
              <p:spPr>
                <a:xfrm>
                  <a:off x="2657880" y="2244960"/>
                  <a:ext cx="68400" cy="1296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2726640" y="2257920"/>
                  <a:ext cx="34560" cy="2808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3" name=""/>
                <p:cNvSpPr/>
                <p:nvPr/>
              </p:nvSpPr>
              <p:spPr>
                <a:xfrm>
                  <a:off x="2761560" y="2286360"/>
                  <a:ext cx="28080" cy="1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4" name=""/>
                <p:cNvSpPr/>
                <p:nvPr/>
              </p:nvSpPr>
              <p:spPr>
                <a:xfrm>
                  <a:off x="2309040" y="2115360"/>
                  <a:ext cx="709920" cy="5508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2990520" y="3259800"/>
                  <a:ext cx="619560" cy="72828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3012120" y="3633840"/>
                  <a:ext cx="305640" cy="3466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3276360" y="3749400"/>
                  <a:ext cx="28080" cy="5508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3304440" y="3804840"/>
                  <a:ext cx="96840" cy="8064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3227760" y="3892320"/>
                  <a:ext cx="298800" cy="8856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3025800" y="3409200"/>
                  <a:ext cx="69840" cy="4716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2928600" y="3334680"/>
                  <a:ext cx="396000" cy="29916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3108960" y="3225240"/>
                  <a:ext cx="799920" cy="24516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3338280" y="3218760"/>
                  <a:ext cx="292320" cy="17712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3421800" y="3177720"/>
                  <a:ext cx="98280" cy="8856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5" name=""/>
                <p:cNvSpPr/>
                <p:nvPr/>
              </p:nvSpPr>
              <p:spPr>
                <a:xfrm>
                  <a:off x="3999600" y="3109680"/>
                  <a:ext cx="61920" cy="6156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6" name=""/>
                <p:cNvSpPr/>
                <p:nvPr/>
              </p:nvSpPr>
              <p:spPr>
                <a:xfrm>
                  <a:off x="3867840" y="313668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3484800" y="3334680"/>
                  <a:ext cx="292320" cy="2246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8" name=""/>
                <p:cNvSpPr/>
                <p:nvPr/>
              </p:nvSpPr>
              <p:spPr>
                <a:xfrm>
                  <a:off x="3777120" y="3259800"/>
                  <a:ext cx="55080" cy="7452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9" name=""/>
                <p:cNvSpPr/>
                <p:nvPr/>
              </p:nvSpPr>
              <p:spPr>
                <a:xfrm>
                  <a:off x="3777120" y="3252240"/>
                  <a:ext cx="68400" cy="8208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3804120" y="3171240"/>
                  <a:ext cx="215640" cy="13572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3595320" y="3287160"/>
                  <a:ext cx="160200" cy="14220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3978000" y="3163320"/>
                  <a:ext cx="382680" cy="20448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4360680" y="3116160"/>
                  <a:ext cx="28080" cy="4716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4389120" y="3109680"/>
                  <a:ext cx="1440" cy="61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 flipV="1">
                  <a:off x="4389120" y="3089160"/>
                  <a:ext cx="21600" cy="20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4410720" y="3006720"/>
                  <a:ext cx="6480" cy="8244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4417200" y="2993760"/>
                  <a:ext cx="83160" cy="1260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>
                  <a:off x="4160160" y="3095640"/>
                  <a:ext cx="13320" cy="15660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>
                  <a:off x="3986280" y="3171240"/>
                  <a:ext cx="305640" cy="19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4326840" y="3150720"/>
                  <a:ext cx="27000" cy="205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4285440" y="3109680"/>
                  <a:ext cx="41400" cy="4716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4507560" y="3231720"/>
                  <a:ext cx="34920" cy="205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4410720" y="321876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4395600" y="3211200"/>
                  <a:ext cx="1476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4389120" y="319860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4375440" y="3191760"/>
                  <a:ext cx="13320" cy="648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7" name=""/>
                <p:cNvSpPr/>
                <p:nvPr/>
              </p:nvSpPr>
              <p:spPr>
                <a:xfrm>
                  <a:off x="4160160" y="325224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4145040" y="3293280"/>
                  <a:ext cx="14760" cy="1368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 flipH="1" flipV="1">
                  <a:off x="3575160" y="3136680"/>
                  <a:ext cx="6480" cy="82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4492800" y="299376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4208400" y="2926080"/>
                  <a:ext cx="340920" cy="11556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4201560" y="2899080"/>
                  <a:ext cx="61920" cy="6012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4041720" y="2802600"/>
                  <a:ext cx="243720" cy="12348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>
                  <a:off x="4201560" y="2796120"/>
                  <a:ext cx="222120" cy="21060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>
                  <a:off x="4368600" y="2816640"/>
                  <a:ext cx="26640" cy="11556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4368600" y="2796120"/>
                  <a:ext cx="1440" cy="2052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>
                  <a:off x="4360680" y="278316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4360680" y="2775600"/>
                  <a:ext cx="7920" cy="75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4145040" y="2748600"/>
                  <a:ext cx="223560" cy="2700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4360680" y="2851560"/>
                  <a:ext cx="7920" cy="266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4368600" y="2816640"/>
                  <a:ext cx="1440" cy="34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4395600" y="2763000"/>
                  <a:ext cx="76680" cy="9468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>
                  <a:off x="4193640" y="2715120"/>
                  <a:ext cx="236880" cy="871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320" bIns="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>
                  <a:off x="4430880" y="2544480"/>
                  <a:ext cx="61920" cy="4716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4591080" y="249048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4569480" y="2503440"/>
                  <a:ext cx="21600" cy="75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>
                  <a:off x="4542480" y="2511000"/>
                  <a:ext cx="26640" cy="680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4549320" y="2579040"/>
                  <a:ext cx="1080" cy="19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9" name=""/>
                <p:cNvSpPr/>
                <p:nvPr/>
              </p:nvSpPr>
              <p:spPr>
                <a:xfrm>
                  <a:off x="4520880" y="2598120"/>
                  <a:ext cx="28080" cy="1404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0" name=""/>
                <p:cNvSpPr/>
                <p:nvPr/>
              </p:nvSpPr>
              <p:spPr>
                <a:xfrm>
                  <a:off x="4500720" y="260604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1" name=""/>
                <p:cNvSpPr/>
                <p:nvPr/>
              </p:nvSpPr>
              <p:spPr>
                <a:xfrm>
                  <a:off x="4485960" y="2598120"/>
                  <a:ext cx="14400" cy="75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2" name=""/>
                <p:cNvSpPr/>
                <p:nvPr/>
              </p:nvSpPr>
              <p:spPr>
                <a:xfrm>
                  <a:off x="4485960" y="2579040"/>
                  <a:ext cx="111600" cy="12816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3" name=""/>
                <p:cNvSpPr/>
                <p:nvPr/>
              </p:nvSpPr>
              <p:spPr>
                <a:xfrm>
                  <a:off x="4527720" y="2707560"/>
                  <a:ext cx="6840" cy="10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4" name=""/>
                <p:cNvSpPr/>
                <p:nvPr/>
              </p:nvSpPr>
              <p:spPr>
                <a:xfrm>
                  <a:off x="4520880" y="269460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5" name=""/>
                <p:cNvSpPr/>
                <p:nvPr/>
              </p:nvSpPr>
              <p:spPr>
                <a:xfrm>
                  <a:off x="4507560" y="2694600"/>
                  <a:ext cx="13320" cy="108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6" name=""/>
                <p:cNvSpPr/>
                <p:nvPr/>
              </p:nvSpPr>
              <p:spPr>
                <a:xfrm>
                  <a:off x="4500720" y="269460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7" name=""/>
                <p:cNvSpPr/>
                <p:nvPr/>
              </p:nvSpPr>
              <p:spPr>
                <a:xfrm>
                  <a:off x="4472640" y="270108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8" name=""/>
                <p:cNvSpPr/>
                <p:nvPr/>
              </p:nvSpPr>
              <p:spPr>
                <a:xfrm>
                  <a:off x="4459320" y="2694600"/>
                  <a:ext cx="13320" cy="61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9" name=""/>
                <p:cNvSpPr/>
                <p:nvPr/>
              </p:nvSpPr>
              <p:spPr>
                <a:xfrm>
                  <a:off x="4305600" y="2686680"/>
                  <a:ext cx="153360" cy="2808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0" name=""/>
                <p:cNvSpPr/>
                <p:nvPr/>
              </p:nvSpPr>
              <p:spPr>
                <a:xfrm>
                  <a:off x="4235400" y="2680560"/>
                  <a:ext cx="69840" cy="612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1" name=""/>
                <p:cNvSpPr/>
                <p:nvPr/>
              </p:nvSpPr>
              <p:spPr>
                <a:xfrm>
                  <a:off x="4215240" y="268056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2" name=""/>
                <p:cNvSpPr/>
                <p:nvPr/>
              </p:nvSpPr>
              <p:spPr>
                <a:xfrm>
                  <a:off x="4201560" y="2639520"/>
                  <a:ext cx="167040" cy="4104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3" name=""/>
                <p:cNvSpPr/>
                <p:nvPr/>
              </p:nvSpPr>
              <p:spPr>
                <a:xfrm>
                  <a:off x="4340520" y="2647080"/>
                  <a:ext cx="1080" cy="61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4" name=""/>
                <p:cNvSpPr/>
                <p:nvPr/>
              </p:nvSpPr>
              <p:spPr>
                <a:xfrm>
                  <a:off x="4298760" y="2639520"/>
                  <a:ext cx="41760" cy="75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5" name=""/>
                <p:cNvSpPr/>
                <p:nvPr/>
              </p:nvSpPr>
              <p:spPr>
                <a:xfrm flipH="1">
                  <a:off x="4291920" y="2639520"/>
                  <a:ext cx="648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6" name=""/>
                <p:cNvSpPr/>
                <p:nvPr/>
              </p:nvSpPr>
              <p:spPr>
                <a:xfrm>
                  <a:off x="4285440" y="2639520"/>
                  <a:ext cx="6480" cy="14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7" name=""/>
                <p:cNvSpPr/>
                <p:nvPr/>
              </p:nvSpPr>
              <p:spPr>
                <a:xfrm>
                  <a:off x="4263840" y="2639520"/>
                  <a:ext cx="21600" cy="144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8" name=""/>
                <p:cNvSpPr/>
                <p:nvPr/>
              </p:nvSpPr>
              <p:spPr>
                <a:xfrm>
                  <a:off x="4208400" y="2639520"/>
                  <a:ext cx="55080" cy="1404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9" name=""/>
                <p:cNvSpPr/>
                <p:nvPr/>
              </p:nvSpPr>
              <p:spPr>
                <a:xfrm>
                  <a:off x="4187160" y="2653560"/>
                  <a:ext cx="21240" cy="108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0" name=""/>
                <p:cNvSpPr/>
                <p:nvPr/>
              </p:nvSpPr>
              <p:spPr>
                <a:xfrm>
                  <a:off x="4076280" y="2639520"/>
                  <a:ext cx="110520" cy="17712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1" name=""/>
                <p:cNvSpPr/>
                <p:nvPr/>
              </p:nvSpPr>
              <p:spPr>
                <a:xfrm flipH="1">
                  <a:off x="4424040" y="2598120"/>
                  <a:ext cx="61920" cy="28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2" name=""/>
                <p:cNvSpPr/>
                <p:nvPr/>
              </p:nvSpPr>
              <p:spPr>
                <a:xfrm>
                  <a:off x="4410720" y="2626560"/>
                  <a:ext cx="13320" cy="144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3" name=""/>
                <p:cNvSpPr/>
                <p:nvPr/>
              </p:nvSpPr>
              <p:spPr>
                <a:xfrm>
                  <a:off x="4410720" y="262656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4" name=""/>
                <p:cNvSpPr/>
                <p:nvPr/>
              </p:nvSpPr>
              <p:spPr>
                <a:xfrm>
                  <a:off x="4368600" y="2639520"/>
                  <a:ext cx="41760" cy="1404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5" name=""/>
                <p:cNvSpPr/>
                <p:nvPr/>
              </p:nvSpPr>
              <p:spPr>
                <a:xfrm>
                  <a:off x="4360680" y="2633040"/>
                  <a:ext cx="7920" cy="2052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6" name=""/>
                <p:cNvSpPr/>
                <p:nvPr/>
              </p:nvSpPr>
              <p:spPr>
                <a:xfrm>
                  <a:off x="4368600" y="261900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7" name=""/>
                <p:cNvSpPr/>
                <p:nvPr/>
              </p:nvSpPr>
              <p:spPr>
                <a:xfrm>
                  <a:off x="4375440" y="2606040"/>
                  <a:ext cx="144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8" name=""/>
                <p:cNvSpPr/>
                <p:nvPr/>
              </p:nvSpPr>
              <p:spPr>
                <a:xfrm>
                  <a:off x="4375440" y="2598120"/>
                  <a:ext cx="1440" cy="75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9" name=""/>
                <p:cNvSpPr/>
                <p:nvPr/>
              </p:nvSpPr>
              <p:spPr>
                <a:xfrm>
                  <a:off x="4375440" y="2550600"/>
                  <a:ext cx="55080" cy="4716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0" name=""/>
                <p:cNvSpPr/>
                <p:nvPr/>
              </p:nvSpPr>
              <p:spPr>
                <a:xfrm>
                  <a:off x="4368600" y="2653560"/>
                  <a:ext cx="13320" cy="2016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1" name=""/>
                <p:cNvSpPr/>
                <p:nvPr/>
              </p:nvSpPr>
              <p:spPr>
                <a:xfrm>
                  <a:off x="4382280" y="2674080"/>
                  <a:ext cx="20160" cy="144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2" name=""/>
                <p:cNvSpPr/>
                <p:nvPr/>
              </p:nvSpPr>
              <p:spPr>
                <a:xfrm>
                  <a:off x="4402440" y="2653560"/>
                  <a:ext cx="34920" cy="2016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640" bIns="-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3" name=""/>
                <p:cNvSpPr/>
                <p:nvPr/>
              </p:nvSpPr>
              <p:spPr>
                <a:xfrm>
                  <a:off x="4437360" y="263952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4" name=""/>
                <p:cNvSpPr/>
                <p:nvPr/>
              </p:nvSpPr>
              <p:spPr>
                <a:xfrm>
                  <a:off x="4402440" y="2674080"/>
                  <a:ext cx="56520" cy="205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5" name=""/>
                <p:cNvSpPr/>
                <p:nvPr/>
              </p:nvSpPr>
              <p:spPr>
                <a:xfrm>
                  <a:off x="4459320" y="2660040"/>
                  <a:ext cx="20160" cy="3456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6" name=""/>
                <p:cNvSpPr/>
                <p:nvPr/>
              </p:nvSpPr>
              <p:spPr>
                <a:xfrm>
                  <a:off x="4479480" y="2633040"/>
                  <a:ext cx="21240" cy="2700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7" name=""/>
                <p:cNvSpPr/>
                <p:nvPr/>
              </p:nvSpPr>
              <p:spPr>
                <a:xfrm>
                  <a:off x="4500720" y="262656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8" name=""/>
                <p:cNvSpPr/>
                <p:nvPr/>
              </p:nvSpPr>
              <p:spPr>
                <a:xfrm>
                  <a:off x="4520880" y="2612520"/>
                  <a:ext cx="648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9" name=""/>
                <p:cNvSpPr/>
                <p:nvPr/>
              </p:nvSpPr>
              <p:spPr>
                <a:xfrm>
                  <a:off x="4492800" y="2633040"/>
                  <a:ext cx="3456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0" name=""/>
                <p:cNvSpPr/>
                <p:nvPr/>
              </p:nvSpPr>
              <p:spPr>
                <a:xfrm>
                  <a:off x="4527720" y="2674080"/>
                  <a:ext cx="41760" cy="3348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1" name=""/>
                <p:cNvSpPr/>
                <p:nvPr/>
              </p:nvSpPr>
              <p:spPr>
                <a:xfrm>
                  <a:off x="4597920" y="2592000"/>
                  <a:ext cx="20160" cy="140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2" name=""/>
                <p:cNvSpPr/>
                <p:nvPr/>
              </p:nvSpPr>
              <p:spPr>
                <a:xfrm>
                  <a:off x="4145040" y="2660040"/>
                  <a:ext cx="56520" cy="14220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3" name=""/>
                <p:cNvSpPr/>
                <p:nvPr/>
              </p:nvSpPr>
              <p:spPr>
                <a:xfrm>
                  <a:off x="4368600" y="2899080"/>
                  <a:ext cx="20160" cy="612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4" name=""/>
                <p:cNvSpPr/>
                <p:nvPr/>
              </p:nvSpPr>
              <p:spPr>
                <a:xfrm>
                  <a:off x="4069800" y="2769120"/>
                  <a:ext cx="75240" cy="612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5" name=""/>
                <p:cNvSpPr/>
                <p:nvPr/>
              </p:nvSpPr>
              <p:spPr>
                <a:xfrm>
                  <a:off x="445680" y="2408400"/>
                  <a:ext cx="235800" cy="50328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6" name=""/>
                <p:cNvSpPr/>
                <p:nvPr/>
              </p:nvSpPr>
              <p:spPr>
                <a:xfrm>
                  <a:off x="487440" y="2374920"/>
                  <a:ext cx="215280" cy="6127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7" name=""/>
                <p:cNvSpPr/>
                <p:nvPr/>
              </p:nvSpPr>
              <p:spPr>
                <a:xfrm>
                  <a:off x="452160" y="2414880"/>
                  <a:ext cx="235800" cy="65988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8" name=""/>
                <p:cNvSpPr/>
                <p:nvPr/>
              </p:nvSpPr>
              <p:spPr>
                <a:xfrm>
                  <a:off x="507600" y="2435040"/>
                  <a:ext cx="139680" cy="5508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280" bIns="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9" name=""/>
                <p:cNvSpPr/>
                <p:nvPr/>
              </p:nvSpPr>
              <p:spPr>
                <a:xfrm>
                  <a:off x="507600" y="2987640"/>
                  <a:ext cx="118440" cy="285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0" name=""/>
                <p:cNvSpPr/>
                <p:nvPr/>
              </p:nvSpPr>
              <p:spPr>
                <a:xfrm>
                  <a:off x="514080" y="3259800"/>
                  <a:ext cx="111600" cy="19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1" name=""/>
                <p:cNvSpPr/>
                <p:nvPr/>
              </p:nvSpPr>
              <p:spPr>
                <a:xfrm>
                  <a:off x="507600" y="3000240"/>
                  <a:ext cx="208440" cy="3956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2" name=""/>
                <p:cNvSpPr/>
                <p:nvPr/>
              </p:nvSpPr>
              <p:spPr>
                <a:xfrm flipH="1" flipV="1">
                  <a:off x="480240" y="2904840"/>
                  <a:ext cx="13320" cy="47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3" name=""/>
                <p:cNvSpPr/>
                <p:nvPr/>
              </p:nvSpPr>
              <p:spPr>
                <a:xfrm>
                  <a:off x="764640" y="3287160"/>
                  <a:ext cx="278640" cy="12816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4" name=""/>
                <p:cNvSpPr/>
                <p:nvPr/>
              </p:nvSpPr>
              <p:spPr>
                <a:xfrm>
                  <a:off x="764640" y="329976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5" name=""/>
                <p:cNvSpPr/>
                <p:nvPr/>
              </p:nvSpPr>
              <p:spPr>
                <a:xfrm>
                  <a:off x="764640" y="3299760"/>
                  <a:ext cx="292320" cy="12312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6" name=""/>
                <p:cNvSpPr/>
                <p:nvPr/>
              </p:nvSpPr>
              <p:spPr>
                <a:xfrm>
                  <a:off x="1050480" y="3287160"/>
                  <a:ext cx="235800" cy="4104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7" name=""/>
                <p:cNvSpPr/>
                <p:nvPr/>
              </p:nvSpPr>
              <p:spPr>
                <a:xfrm>
                  <a:off x="744480" y="3423240"/>
                  <a:ext cx="514440" cy="17712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8" name=""/>
                <p:cNvSpPr/>
                <p:nvPr/>
              </p:nvSpPr>
              <p:spPr>
                <a:xfrm>
                  <a:off x="716040" y="3396240"/>
                  <a:ext cx="48240" cy="266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9" name=""/>
                <p:cNvSpPr/>
                <p:nvPr/>
              </p:nvSpPr>
              <p:spPr>
                <a:xfrm>
                  <a:off x="667800" y="3388320"/>
                  <a:ext cx="96840" cy="3456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0" name=""/>
                <p:cNvSpPr/>
                <p:nvPr/>
              </p:nvSpPr>
              <p:spPr>
                <a:xfrm>
                  <a:off x="667800" y="3388320"/>
                  <a:ext cx="90000" cy="2700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1" name=""/>
                <p:cNvSpPr/>
                <p:nvPr/>
              </p:nvSpPr>
              <p:spPr>
                <a:xfrm>
                  <a:off x="758160" y="3157200"/>
                  <a:ext cx="521280" cy="26568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2" name=""/>
                <p:cNvSpPr/>
                <p:nvPr/>
              </p:nvSpPr>
              <p:spPr>
                <a:xfrm>
                  <a:off x="764640" y="3423240"/>
                  <a:ext cx="14760" cy="1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3" name=""/>
                <p:cNvSpPr/>
                <p:nvPr/>
              </p:nvSpPr>
              <p:spPr>
                <a:xfrm>
                  <a:off x="1015200" y="2394000"/>
                  <a:ext cx="201960" cy="1026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4" name=""/>
                <p:cNvSpPr/>
                <p:nvPr/>
              </p:nvSpPr>
              <p:spPr>
                <a:xfrm>
                  <a:off x="1085400" y="3259800"/>
                  <a:ext cx="549360" cy="680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5" name=""/>
                <p:cNvSpPr/>
                <p:nvPr/>
              </p:nvSpPr>
              <p:spPr>
                <a:xfrm>
                  <a:off x="1043640" y="3279240"/>
                  <a:ext cx="41760" cy="486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" bIns="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6" name=""/>
                <p:cNvSpPr/>
                <p:nvPr/>
              </p:nvSpPr>
              <p:spPr>
                <a:xfrm>
                  <a:off x="1043640" y="3184200"/>
                  <a:ext cx="83160" cy="9468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7" name=""/>
                <p:cNvSpPr/>
                <p:nvPr/>
              </p:nvSpPr>
              <p:spPr>
                <a:xfrm>
                  <a:off x="1127160" y="3184200"/>
                  <a:ext cx="2016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8" name=""/>
                <p:cNvSpPr/>
                <p:nvPr/>
              </p:nvSpPr>
              <p:spPr>
                <a:xfrm>
                  <a:off x="1147320" y="3163320"/>
                  <a:ext cx="28080" cy="2808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9" name=""/>
                <p:cNvSpPr/>
                <p:nvPr/>
              </p:nvSpPr>
              <p:spPr>
                <a:xfrm>
                  <a:off x="1175760" y="3157200"/>
                  <a:ext cx="201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0" name=""/>
                <p:cNvSpPr/>
                <p:nvPr/>
              </p:nvSpPr>
              <p:spPr>
                <a:xfrm>
                  <a:off x="1195920" y="3177720"/>
                  <a:ext cx="146880" cy="1368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1" name=""/>
                <p:cNvSpPr/>
                <p:nvPr/>
              </p:nvSpPr>
              <p:spPr>
                <a:xfrm>
                  <a:off x="1342800" y="3184200"/>
                  <a:ext cx="13320" cy="75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2" name=""/>
                <p:cNvSpPr/>
                <p:nvPr/>
              </p:nvSpPr>
              <p:spPr>
                <a:xfrm>
                  <a:off x="1356120" y="3184200"/>
                  <a:ext cx="76680" cy="2052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3" name=""/>
                <p:cNvSpPr/>
                <p:nvPr/>
              </p:nvSpPr>
              <p:spPr>
                <a:xfrm>
                  <a:off x="1432800" y="3204720"/>
                  <a:ext cx="6480" cy="136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4" name=""/>
                <p:cNvSpPr/>
                <p:nvPr/>
              </p:nvSpPr>
              <p:spPr>
                <a:xfrm>
                  <a:off x="1001880" y="3218760"/>
                  <a:ext cx="437760" cy="40824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5" name=""/>
                <p:cNvSpPr/>
                <p:nvPr/>
              </p:nvSpPr>
              <p:spPr>
                <a:xfrm>
                  <a:off x="966960" y="360684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6" name=""/>
                <p:cNvSpPr/>
                <p:nvPr/>
              </p:nvSpPr>
              <p:spPr>
                <a:xfrm>
                  <a:off x="938520" y="3613320"/>
                  <a:ext cx="28080" cy="108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7" name=""/>
                <p:cNvSpPr/>
                <p:nvPr/>
              </p:nvSpPr>
              <p:spPr>
                <a:xfrm>
                  <a:off x="980640" y="3545280"/>
                  <a:ext cx="181440" cy="3456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8" name=""/>
                <p:cNvSpPr/>
                <p:nvPr/>
              </p:nvSpPr>
              <p:spPr>
                <a:xfrm>
                  <a:off x="1162440" y="3565800"/>
                  <a:ext cx="103680" cy="34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9" name=""/>
                <p:cNvSpPr/>
                <p:nvPr/>
              </p:nvSpPr>
              <p:spPr>
                <a:xfrm>
                  <a:off x="1266120" y="3600360"/>
                  <a:ext cx="61560" cy="1260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0" name=""/>
                <p:cNvSpPr/>
                <p:nvPr/>
              </p:nvSpPr>
              <p:spPr>
                <a:xfrm>
                  <a:off x="1328040" y="3606840"/>
                  <a:ext cx="7920" cy="61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1" name=""/>
                <p:cNvSpPr/>
                <p:nvPr/>
              </p:nvSpPr>
              <p:spPr>
                <a:xfrm>
                  <a:off x="1335960" y="3402720"/>
                  <a:ext cx="215280" cy="25164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2" name=""/>
                <p:cNvSpPr/>
                <p:nvPr/>
              </p:nvSpPr>
              <p:spPr>
                <a:xfrm>
                  <a:off x="1384560" y="364032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3" name=""/>
                <p:cNvSpPr/>
                <p:nvPr/>
              </p:nvSpPr>
              <p:spPr>
                <a:xfrm>
                  <a:off x="1362960" y="366840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4" name=""/>
                <p:cNvSpPr/>
                <p:nvPr/>
              </p:nvSpPr>
              <p:spPr>
                <a:xfrm>
                  <a:off x="1328040" y="3675240"/>
                  <a:ext cx="34920" cy="108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5" name=""/>
                <p:cNvSpPr/>
                <p:nvPr/>
              </p:nvSpPr>
              <p:spPr>
                <a:xfrm>
                  <a:off x="1328040" y="3675240"/>
                  <a:ext cx="1476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6" name=""/>
                <p:cNvSpPr/>
                <p:nvPr/>
              </p:nvSpPr>
              <p:spPr>
                <a:xfrm>
                  <a:off x="1432800" y="3204720"/>
                  <a:ext cx="1440" cy="136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7" name=""/>
                <p:cNvSpPr/>
                <p:nvPr/>
              </p:nvSpPr>
              <p:spPr>
                <a:xfrm>
                  <a:off x="1404720" y="3218760"/>
                  <a:ext cx="28080" cy="8856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8" name=""/>
                <p:cNvSpPr/>
                <p:nvPr/>
              </p:nvSpPr>
              <p:spPr>
                <a:xfrm>
                  <a:off x="1162440" y="3307320"/>
                  <a:ext cx="242280" cy="25812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9" name=""/>
                <p:cNvSpPr/>
                <p:nvPr/>
              </p:nvSpPr>
              <p:spPr>
                <a:xfrm>
                  <a:off x="751320" y="1727280"/>
                  <a:ext cx="208800" cy="171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0" name=""/>
                <p:cNvSpPr/>
                <p:nvPr/>
              </p:nvSpPr>
              <p:spPr>
                <a:xfrm>
                  <a:off x="960480" y="1898280"/>
                  <a:ext cx="1080" cy="1260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1" name=""/>
                <p:cNvSpPr/>
                <p:nvPr/>
              </p:nvSpPr>
              <p:spPr>
                <a:xfrm>
                  <a:off x="883440" y="1910880"/>
                  <a:ext cx="76680" cy="8856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1760" bIns="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2" name=""/>
                <p:cNvSpPr/>
                <p:nvPr/>
              </p:nvSpPr>
              <p:spPr>
                <a:xfrm>
                  <a:off x="883440" y="1999440"/>
                  <a:ext cx="21600" cy="6156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3" name=""/>
                <p:cNvSpPr/>
                <p:nvPr/>
              </p:nvSpPr>
              <p:spPr>
                <a:xfrm>
                  <a:off x="507600" y="2061360"/>
                  <a:ext cx="397440" cy="2581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4" name=""/>
                <p:cNvSpPr/>
                <p:nvPr/>
              </p:nvSpPr>
              <p:spPr>
                <a:xfrm>
                  <a:off x="821160" y="2135880"/>
                  <a:ext cx="33840" cy="26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5" name=""/>
                <p:cNvSpPr/>
                <p:nvPr/>
              </p:nvSpPr>
              <p:spPr>
                <a:xfrm>
                  <a:off x="821160" y="1945440"/>
                  <a:ext cx="409680" cy="19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6" name=""/>
                <p:cNvSpPr/>
                <p:nvPr/>
              </p:nvSpPr>
              <p:spPr>
                <a:xfrm>
                  <a:off x="883440" y="2102400"/>
                  <a:ext cx="34920" cy="19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7" name=""/>
                <p:cNvSpPr/>
                <p:nvPr/>
              </p:nvSpPr>
              <p:spPr>
                <a:xfrm>
                  <a:off x="918360" y="2121480"/>
                  <a:ext cx="28080" cy="144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8" name=""/>
                <p:cNvSpPr/>
                <p:nvPr/>
              </p:nvSpPr>
              <p:spPr>
                <a:xfrm>
                  <a:off x="946440" y="2073960"/>
                  <a:ext cx="48240" cy="4716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9" name=""/>
                <p:cNvSpPr/>
                <p:nvPr/>
              </p:nvSpPr>
              <p:spPr>
                <a:xfrm>
                  <a:off x="896760" y="2040480"/>
                  <a:ext cx="98280" cy="3348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0" name=""/>
                <p:cNvSpPr/>
                <p:nvPr/>
              </p:nvSpPr>
              <p:spPr>
                <a:xfrm>
                  <a:off x="869760" y="2040480"/>
                  <a:ext cx="26640" cy="612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1" name=""/>
                <p:cNvSpPr/>
                <p:nvPr/>
              </p:nvSpPr>
              <p:spPr>
                <a:xfrm>
                  <a:off x="779760" y="2046960"/>
                  <a:ext cx="90000" cy="6156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2" name=""/>
                <p:cNvSpPr/>
                <p:nvPr/>
              </p:nvSpPr>
              <p:spPr>
                <a:xfrm>
                  <a:off x="681480" y="2108880"/>
                  <a:ext cx="98280" cy="29916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3" name=""/>
                <p:cNvSpPr/>
                <p:nvPr/>
              </p:nvSpPr>
              <p:spPr>
                <a:xfrm>
                  <a:off x="709560" y="1917360"/>
                  <a:ext cx="34920" cy="1404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4" name=""/>
                <p:cNvSpPr/>
                <p:nvPr/>
              </p:nvSpPr>
              <p:spPr>
                <a:xfrm>
                  <a:off x="744480" y="1917360"/>
                  <a:ext cx="103680" cy="6156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5" name=""/>
                <p:cNvSpPr/>
                <p:nvPr/>
              </p:nvSpPr>
              <p:spPr>
                <a:xfrm>
                  <a:off x="848520" y="1979280"/>
                  <a:ext cx="48240" cy="5472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6" name=""/>
                <p:cNvSpPr/>
                <p:nvPr/>
              </p:nvSpPr>
              <p:spPr>
                <a:xfrm flipH="1">
                  <a:off x="625680" y="2088360"/>
                  <a:ext cx="21240" cy="33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7" name=""/>
                <p:cNvSpPr/>
                <p:nvPr/>
              </p:nvSpPr>
              <p:spPr>
                <a:xfrm>
                  <a:off x="626040" y="2094840"/>
                  <a:ext cx="90000" cy="266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8" name=""/>
                <p:cNvSpPr/>
                <p:nvPr/>
              </p:nvSpPr>
              <p:spPr>
                <a:xfrm>
                  <a:off x="716040" y="2040480"/>
                  <a:ext cx="132120" cy="5400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9" name=""/>
                <p:cNvSpPr/>
                <p:nvPr/>
              </p:nvSpPr>
              <p:spPr>
                <a:xfrm>
                  <a:off x="848520" y="2040480"/>
                  <a:ext cx="48240" cy="612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0" name=""/>
                <p:cNvSpPr/>
                <p:nvPr/>
              </p:nvSpPr>
              <p:spPr>
                <a:xfrm>
                  <a:off x="702720" y="2149920"/>
                  <a:ext cx="90360" cy="23112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1" name=""/>
                <p:cNvSpPr/>
                <p:nvPr/>
              </p:nvSpPr>
              <p:spPr>
                <a:xfrm>
                  <a:off x="597600" y="1966320"/>
                  <a:ext cx="83520" cy="19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2" name=""/>
                <p:cNvSpPr/>
                <p:nvPr/>
              </p:nvSpPr>
              <p:spPr>
                <a:xfrm>
                  <a:off x="793080" y="2108880"/>
                  <a:ext cx="96840" cy="1260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3" name=""/>
                <p:cNvSpPr/>
                <p:nvPr/>
              </p:nvSpPr>
              <p:spPr>
                <a:xfrm>
                  <a:off x="751320" y="2115360"/>
                  <a:ext cx="41760" cy="144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4" name=""/>
                <p:cNvSpPr/>
                <p:nvPr/>
              </p:nvSpPr>
              <p:spPr>
                <a:xfrm>
                  <a:off x="744480" y="2115360"/>
                  <a:ext cx="6480" cy="2700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5" name=""/>
                <p:cNvSpPr/>
                <p:nvPr/>
              </p:nvSpPr>
              <p:spPr>
                <a:xfrm>
                  <a:off x="667800" y="2142360"/>
                  <a:ext cx="76680" cy="1368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6" name=""/>
                <p:cNvSpPr/>
                <p:nvPr/>
              </p:nvSpPr>
              <p:spPr>
                <a:xfrm>
                  <a:off x="584280" y="2121480"/>
                  <a:ext cx="83520" cy="3456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7" name=""/>
                <p:cNvSpPr/>
                <p:nvPr/>
              </p:nvSpPr>
              <p:spPr>
                <a:xfrm>
                  <a:off x="584280" y="1904400"/>
                  <a:ext cx="167040" cy="2167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8" name=""/>
                <p:cNvSpPr/>
                <p:nvPr/>
              </p:nvSpPr>
              <p:spPr>
                <a:xfrm>
                  <a:off x="751320" y="1898280"/>
                  <a:ext cx="6480" cy="266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9" name=""/>
                <p:cNvSpPr/>
                <p:nvPr/>
              </p:nvSpPr>
              <p:spPr>
                <a:xfrm>
                  <a:off x="744480" y="1883880"/>
                  <a:ext cx="13320" cy="140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0" name=""/>
                <p:cNvSpPr/>
                <p:nvPr/>
              </p:nvSpPr>
              <p:spPr>
                <a:xfrm>
                  <a:off x="744480" y="1869840"/>
                  <a:ext cx="13320" cy="1368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120" bIns="-33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1" name=""/>
                <p:cNvSpPr/>
                <p:nvPr/>
              </p:nvSpPr>
              <p:spPr>
                <a:xfrm>
                  <a:off x="758160" y="1849320"/>
                  <a:ext cx="6480" cy="2052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2" name=""/>
                <p:cNvSpPr/>
                <p:nvPr/>
              </p:nvSpPr>
              <p:spPr>
                <a:xfrm flipH="1" flipV="1">
                  <a:off x="758160" y="1836000"/>
                  <a:ext cx="6480" cy="12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3" name=""/>
                <p:cNvSpPr/>
                <p:nvPr/>
              </p:nvSpPr>
              <p:spPr>
                <a:xfrm>
                  <a:off x="764640" y="1924920"/>
                  <a:ext cx="63000" cy="2052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4" name=""/>
                <p:cNvSpPr/>
                <p:nvPr/>
              </p:nvSpPr>
              <p:spPr>
                <a:xfrm>
                  <a:off x="828000" y="1937880"/>
                  <a:ext cx="27000" cy="75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5" name=""/>
                <p:cNvSpPr/>
                <p:nvPr/>
              </p:nvSpPr>
              <p:spPr>
                <a:xfrm>
                  <a:off x="855360" y="1931760"/>
                  <a:ext cx="34560" cy="612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6" name=""/>
                <p:cNvSpPr/>
                <p:nvPr/>
              </p:nvSpPr>
              <p:spPr>
                <a:xfrm>
                  <a:off x="889920" y="1898280"/>
                  <a:ext cx="70200" cy="3348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7" name=""/>
                <p:cNvSpPr/>
                <p:nvPr/>
              </p:nvSpPr>
              <p:spPr>
                <a:xfrm>
                  <a:off x="758160" y="1917360"/>
                  <a:ext cx="76680" cy="2808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8" name=""/>
                <p:cNvSpPr/>
                <p:nvPr/>
              </p:nvSpPr>
              <p:spPr>
                <a:xfrm>
                  <a:off x="702720" y="2346480"/>
                  <a:ext cx="312480" cy="4716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9" name=""/>
                <p:cNvSpPr/>
                <p:nvPr/>
              </p:nvSpPr>
              <p:spPr>
                <a:xfrm>
                  <a:off x="687960" y="2108880"/>
                  <a:ext cx="98280" cy="30564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0" name=""/>
                <p:cNvSpPr/>
                <p:nvPr/>
              </p:nvSpPr>
              <p:spPr>
                <a:xfrm>
                  <a:off x="619200" y="2108880"/>
                  <a:ext cx="648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1" name=""/>
                <p:cNvSpPr/>
                <p:nvPr/>
              </p:nvSpPr>
              <p:spPr>
                <a:xfrm>
                  <a:off x="590760" y="2121480"/>
                  <a:ext cx="6480" cy="75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240" bIns="-39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2" name=""/>
                <p:cNvSpPr/>
                <p:nvPr/>
              </p:nvSpPr>
              <p:spPr>
                <a:xfrm>
                  <a:off x="577440" y="2129400"/>
                  <a:ext cx="20160" cy="4104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3" name=""/>
                <p:cNvSpPr/>
                <p:nvPr/>
              </p:nvSpPr>
              <p:spPr>
                <a:xfrm>
                  <a:off x="549360" y="2170440"/>
                  <a:ext cx="28080" cy="6768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4" name=""/>
                <p:cNvSpPr/>
                <p:nvPr/>
              </p:nvSpPr>
              <p:spPr>
                <a:xfrm>
                  <a:off x="528840" y="2238480"/>
                  <a:ext cx="20160" cy="1296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5" name=""/>
                <p:cNvSpPr/>
                <p:nvPr/>
              </p:nvSpPr>
              <p:spPr>
                <a:xfrm flipV="1">
                  <a:off x="751320" y="2115000"/>
                  <a:ext cx="349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6" name=""/>
                <p:cNvSpPr/>
                <p:nvPr/>
              </p:nvSpPr>
              <p:spPr>
                <a:xfrm>
                  <a:off x="855360" y="1877400"/>
                  <a:ext cx="41400" cy="604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957" name=""/>
              <p:cNvSpPr/>
              <p:nvPr/>
            </p:nvSpPr>
            <p:spPr>
              <a:xfrm>
                <a:off x="3892680" y="3360240"/>
                <a:ext cx="93240" cy="11520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4151160" y="3760560"/>
                <a:ext cx="54720" cy="56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0800" bIns="108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4246200" y="3695400"/>
                <a:ext cx="61560" cy="8460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8880" bIns="388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3930120" y="3543480"/>
                <a:ext cx="246600" cy="1746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961" name=""/>
            <p:cNvSpPr/>
            <p:nvPr/>
          </p:nvSpPr>
          <p:spPr>
            <a:xfrm>
              <a:off x="270000" y="1019160"/>
              <a:ext cx="4990320" cy="38502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62" name=""/>
            <p:cNvGrpSpPr/>
            <p:nvPr/>
          </p:nvGrpSpPr>
          <p:grpSpPr>
            <a:xfrm>
              <a:off x="317520" y="1262880"/>
              <a:ext cx="4545360" cy="2876760"/>
              <a:chOff x="317520" y="1262880"/>
              <a:chExt cx="4545360" cy="2876760"/>
            </a:xfrm>
          </p:grpSpPr>
          <p:sp>
            <p:nvSpPr>
              <p:cNvPr id="1963" name=""/>
              <p:cNvSpPr/>
              <p:nvPr/>
            </p:nvSpPr>
            <p:spPr>
              <a:xfrm>
                <a:off x="3992040" y="382572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3785760" y="3439800"/>
                <a:ext cx="32940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3571200" y="321696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3276360" y="251676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2548800" y="276912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2484360" y="220788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1054440" y="2250360"/>
                <a:ext cx="32688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652320" y="219960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317520" y="270828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673920" y="267876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1231200" y="329436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2516400" y="3672000"/>
                <a:ext cx="32796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3319200" y="289728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2980440" y="3303000"/>
                <a:ext cx="32796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345240" y="2192400"/>
                <a:ext cx="328320" cy="3139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>
                <a:off x="4536000" y="2176920"/>
                <a:ext cx="326880" cy="3142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3634200" y="2781360"/>
                <a:ext cx="32688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>
                <a:off x="1658880" y="1262880"/>
                <a:ext cx="324000" cy="3168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4087080" y="248004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927000" y="2959200"/>
                <a:ext cx="327960" cy="3153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83" name=""/>
            <p:cNvGrpSpPr/>
            <p:nvPr/>
          </p:nvGrpSpPr>
          <p:grpSpPr>
            <a:xfrm>
              <a:off x="2273400" y="3618720"/>
              <a:ext cx="2212920" cy="1032840"/>
              <a:chOff x="2273400" y="3618720"/>
              <a:chExt cx="2212920" cy="1032840"/>
            </a:xfrm>
          </p:grpSpPr>
          <p:grpSp>
            <p:nvGrpSpPr>
              <p:cNvPr id="1984" name=""/>
              <p:cNvGrpSpPr/>
              <p:nvPr/>
            </p:nvGrpSpPr>
            <p:grpSpPr>
              <a:xfrm>
                <a:off x="2273400" y="4442400"/>
                <a:ext cx="229680" cy="209160"/>
                <a:chOff x="2273400" y="4442400"/>
                <a:chExt cx="229680" cy="209160"/>
              </a:xfrm>
            </p:grpSpPr>
            <p:sp>
              <p:nvSpPr>
                <p:cNvPr id="1985" name=""/>
                <p:cNvSpPr/>
                <p:nvPr/>
              </p:nvSpPr>
              <p:spPr>
                <a:xfrm>
                  <a:off x="2297520" y="444240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6" name=""/>
                <p:cNvSpPr/>
                <p:nvPr/>
              </p:nvSpPr>
              <p:spPr>
                <a:xfrm>
                  <a:off x="2273400" y="451044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987" name=""/>
              <p:cNvGrpSpPr/>
              <p:nvPr/>
            </p:nvGrpSpPr>
            <p:grpSpPr>
              <a:xfrm>
                <a:off x="4101120" y="3618720"/>
                <a:ext cx="229680" cy="209160"/>
                <a:chOff x="4101120" y="3618720"/>
                <a:chExt cx="229680" cy="209160"/>
              </a:xfrm>
            </p:grpSpPr>
            <p:sp>
              <p:nvSpPr>
                <p:cNvPr id="1988" name=""/>
                <p:cNvSpPr/>
                <p:nvPr/>
              </p:nvSpPr>
              <p:spPr>
                <a:xfrm>
                  <a:off x="4125240" y="361872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9" name=""/>
                <p:cNvSpPr/>
                <p:nvPr/>
              </p:nvSpPr>
              <p:spPr>
                <a:xfrm>
                  <a:off x="4101120" y="368676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990" name=""/>
              <p:cNvGrpSpPr/>
              <p:nvPr/>
            </p:nvGrpSpPr>
            <p:grpSpPr>
              <a:xfrm>
                <a:off x="4165200" y="3679200"/>
                <a:ext cx="229680" cy="209160"/>
                <a:chOff x="4165200" y="3679200"/>
                <a:chExt cx="229680" cy="209160"/>
              </a:xfrm>
            </p:grpSpPr>
            <p:sp>
              <p:nvSpPr>
                <p:cNvPr id="1991" name=""/>
                <p:cNvSpPr/>
                <p:nvPr/>
              </p:nvSpPr>
              <p:spPr>
                <a:xfrm>
                  <a:off x="4189320" y="367920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2" name=""/>
                <p:cNvSpPr/>
                <p:nvPr/>
              </p:nvSpPr>
              <p:spPr>
                <a:xfrm>
                  <a:off x="4165200" y="374724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993" name=""/>
              <p:cNvGrpSpPr/>
              <p:nvPr/>
            </p:nvGrpSpPr>
            <p:grpSpPr>
              <a:xfrm>
                <a:off x="4256640" y="3746520"/>
                <a:ext cx="229680" cy="209160"/>
                <a:chOff x="4256640" y="3746520"/>
                <a:chExt cx="229680" cy="209160"/>
              </a:xfrm>
            </p:grpSpPr>
            <p:sp>
              <p:nvSpPr>
                <p:cNvPr id="1994" name=""/>
                <p:cNvSpPr/>
                <p:nvPr/>
              </p:nvSpPr>
              <p:spPr>
                <a:xfrm>
                  <a:off x="4280760" y="3746520"/>
                  <a:ext cx="101160" cy="936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5" name=""/>
                <p:cNvSpPr/>
                <p:nvPr/>
              </p:nvSpPr>
              <p:spPr>
                <a:xfrm>
                  <a:off x="4256640" y="3814560"/>
                  <a:ext cx="229680" cy="1411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996" name=""/>
            <p:cNvSpPr/>
            <p:nvPr/>
          </p:nvSpPr>
          <p:spPr>
            <a:xfrm>
              <a:off x="1016640" y="2545920"/>
              <a:ext cx="101160" cy="93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996480" y="2612520"/>
              <a:ext cx="232200" cy="1418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98" name=""/>
            <p:cNvGrpSpPr/>
            <p:nvPr/>
          </p:nvGrpSpPr>
          <p:grpSpPr>
            <a:xfrm>
              <a:off x="3381120" y="3522600"/>
              <a:ext cx="234720" cy="204480"/>
              <a:chOff x="3381120" y="3522600"/>
              <a:chExt cx="234720" cy="204480"/>
            </a:xfrm>
          </p:grpSpPr>
          <p:sp>
            <p:nvSpPr>
              <p:cNvPr id="1999" name=""/>
              <p:cNvSpPr/>
              <p:nvPr/>
            </p:nvSpPr>
            <p:spPr>
              <a:xfrm>
                <a:off x="3400920" y="3522600"/>
                <a:ext cx="103320" cy="92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3381120" y="3587040"/>
                <a:ext cx="234720" cy="1400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01" name=""/>
            <p:cNvSpPr/>
            <p:nvPr/>
          </p:nvSpPr>
          <p:spPr>
            <a:xfrm>
              <a:off x="425520" y="2395800"/>
              <a:ext cx="101520" cy="93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400680" y="2462040"/>
              <a:ext cx="229680" cy="144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03" name=""/>
            <p:cNvGrpSpPr/>
            <p:nvPr/>
          </p:nvGrpSpPr>
          <p:grpSpPr>
            <a:xfrm>
              <a:off x="2428920" y="3556080"/>
              <a:ext cx="230040" cy="209880"/>
              <a:chOff x="2428920" y="3556080"/>
              <a:chExt cx="230040" cy="209880"/>
            </a:xfrm>
          </p:grpSpPr>
          <p:sp>
            <p:nvSpPr>
              <p:cNvPr id="2004" name=""/>
              <p:cNvSpPr/>
              <p:nvPr/>
            </p:nvSpPr>
            <p:spPr>
              <a:xfrm>
                <a:off x="2452680" y="3556080"/>
                <a:ext cx="102240" cy="94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2428920" y="3623760"/>
                <a:ext cx="230040" cy="1422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06" name=""/>
            <p:cNvGrpSpPr/>
            <p:nvPr/>
          </p:nvGrpSpPr>
          <p:grpSpPr>
            <a:xfrm>
              <a:off x="3552480" y="2076840"/>
              <a:ext cx="234720" cy="203760"/>
              <a:chOff x="3552480" y="2076840"/>
              <a:chExt cx="234720" cy="203760"/>
            </a:xfrm>
          </p:grpSpPr>
          <p:sp>
            <p:nvSpPr>
              <p:cNvPr id="2007" name=""/>
              <p:cNvSpPr/>
              <p:nvPr/>
            </p:nvSpPr>
            <p:spPr>
              <a:xfrm>
                <a:off x="3572280" y="2076840"/>
                <a:ext cx="103320" cy="92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3552480" y="2140920"/>
                <a:ext cx="234720" cy="13968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09" name=""/>
            <p:cNvGrpSpPr/>
            <p:nvPr/>
          </p:nvGrpSpPr>
          <p:grpSpPr>
            <a:xfrm>
              <a:off x="3575160" y="2133360"/>
              <a:ext cx="234720" cy="204480"/>
              <a:chOff x="3575160" y="2133360"/>
              <a:chExt cx="234720" cy="204480"/>
            </a:xfrm>
          </p:grpSpPr>
          <p:sp>
            <p:nvSpPr>
              <p:cNvPr id="2010" name=""/>
              <p:cNvSpPr/>
              <p:nvPr/>
            </p:nvSpPr>
            <p:spPr>
              <a:xfrm>
                <a:off x="3594960" y="2133360"/>
                <a:ext cx="103320" cy="92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3575160" y="2197800"/>
                <a:ext cx="234720" cy="140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12" name=""/>
            <p:cNvGrpSpPr/>
            <p:nvPr/>
          </p:nvGrpSpPr>
          <p:grpSpPr>
            <a:xfrm>
              <a:off x="3426120" y="3161160"/>
              <a:ext cx="230040" cy="210600"/>
              <a:chOff x="3426120" y="3161160"/>
              <a:chExt cx="230040" cy="210600"/>
            </a:xfrm>
          </p:grpSpPr>
          <p:sp>
            <p:nvSpPr>
              <p:cNvPr id="2013" name=""/>
              <p:cNvSpPr/>
              <p:nvPr/>
            </p:nvSpPr>
            <p:spPr>
              <a:xfrm>
                <a:off x="3449880" y="3161160"/>
                <a:ext cx="102240" cy="94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>
                <a:off x="3426120" y="3229200"/>
                <a:ext cx="230040" cy="14256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15" name=""/>
            <p:cNvSpPr/>
            <p:nvPr/>
          </p:nvSpPr>
          <p:spPr>
            <a:xfrm>
              <a:off x="3209760" y="3643560"/>
              <a:ext cx="234000" cy="252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673560" y="120276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1029960" y="110016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1070640" y="130788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3710520" y="170568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384840" y="192312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1305360" y="2239200"/>
              <a:ext cx="39240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2505600" y="1880640"/>
              <a:ext cx="39240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2309040" y="288072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2058840" y="303732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2647800" y="316980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2341080" y="328464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1855800" y="350460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1555560" y="301356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2356920" y="3992400"/>
              <a:ext cx="27972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2550600" y="3745800"/>
              <a:ext cx="392400" cy="417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3940920" y="365508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4064760" y="396252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3252600" y="3094920"/>
              <a:ext cx="2772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3252600" y="3404880"/>
              <a:ext cx="27900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2853000" y="271836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3134880" y="2697120"/>
              <a:ext cx="27756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3656520" y="2609640"/>
              <a:ext cx="398880" cy="418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3667680" y="2444400"/>
              <a:ext cx="286200" cy="300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4073760" y="2811240"/>
              <a:ext cx="40140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3816360" y="2263320"/>
              <a:ext cx="277200" cy="2977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4154760" y="211824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3074040" y="198936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3225600" y="2025360"/>
              <a:ext cx="390240" cy="4215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4285800" y="1856520"/>
              <a:ext cx="27756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1984320" y="247104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2185560" y="262476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436680" y="2492280"/>
              <a:ext cx="27972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831600" y="2934720"/>
              <a:ext cx="390240" cy="4219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4010400" y="2395800"/>
              <a:ext cx="277560" cy="298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2988720" y="3661200"/>
              <a:ext cx="277200" cy="301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1282680" y="1033920"/>
              <a:ext cx="277200" cy="27648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52" name=""/>
            <p:cNvGrpSpPr/>
            <p:nvPr/>
          </p:nvGrpSpPr>
          <p:grpSpPr>
            <a:xfrm>
              <a:off x="461520" y="1241640"/>
              <a:ext cx="4256640" cy="3374280"/>
              <a:chOff x="461520" y="1241640"/>
              <a:chExt cx="4256640" cy="3374280"/>
            </a:xfrm>
          </p:grpSpPr>
          <p:grpSp>
            <p:nvGrpSpPr>
              <p:cNvPr id="2053" name=""/>
              <p:cNvGrpSpPr/>
              <p:nvPr/>
            </p:nvGrpSpPr>
            <p:grpSpPr>
              <a:xfrm>
                <a:off x="3244320" y="2221200"/>
                <a:ext cx="165960" cy="168840"/>
                <a:chOff x="3244320" y="2221200"/>
                <a:chExt cx="165960" cy="168840"/>
              </a:xfrm>
            </p:grpSpPr>
            <p:sp>
              <p:nvSpPr>
                <p:cNvPr id="2054" name=""/>
                <p:cNvSpPr/>
                <p:nvPr/>
              </p:nvSpPr>
              <p:spPr>
                <a:xfrm>
                  <a:off x="3244320" y="222120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5" name=""/>
                <p:cNvSpPr/>
                <p:nvPr/>
              </p:nvSpPr>
              <p:spPr>
                <a:xfrm>
                  <a:off x="3244320" y="2221200"/>
                  <a:ext cx="165960" cy="1688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56" name=""/>
              <p:cNvGrpSpPr/>
              <p:nvPr/>
            </p:nvGrpSpPr>
            <p:grpSpPr>
              <a:xfrm>
                <a:off x="2852640" y="2491560"/>
                <a:ext cx="171360" cy="168840"/>
                <a:chOff x="2852640" y="2491560"/>
                <a:chExt cx="171360" cy="168840"/>
              </a:xfrm>
            </p:grpSpPr>
            <p:sp>
              <p:nvSpPr>
                <p:cNvPr id="2057" name=""/>
                <p:cNvSpPr/>
                <p:nvPr/>
              </p:nvSpPr>
              <p:spPr>
                <a:xfrm>
                  <a:off x="2852640" y="249156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8" name=""/>
                <p:cNvSpPr/>
                <p:nvPr/>
              </p:nvSpPr>
              <p:spPr>
                <a:xfrm>
                  <a:off x="2852640" y="2491560"/>
                  <a:ext cx="17136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59" name=""/>
              <p:cNvGrpSpPr/>
              <p:nvPr/>
            </p:nvGrpSpPr>
            <p:grpSpPr>
              <a:xfrm>
                <a:off x="461520" y="2626920"/>
                <a:ext cx="167400" cy="170280"/>
                <a:chOff x="461520" y="2626920"/>
                <a:chExt cx="167400" cy="170280"/>
              </a:xfrm>
            </p:grpSpPr>
            <p:sp>
              <p:nvSpPr>
                <p:cNvPr id="2060" name=""/>
                <p:cNvSpPr/>
                <p:nvPr/>
              </p:nvSpPr>
              <p:spPr>
                <a:xfrm>
                  <a:off x="461520" y="262692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61" name=""/>
                <p:cNvSpPr/>
                <p:nvPr/>
              </p:nvSpPr>
              <p:spPr>
                <a:xfrm>
                  <a:off x="461520" y="2626920"/>
                  <a:ext cx="167400" cy="1702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62" name=""/>
              <p:cNvGrpSpPr/>
              <p:nvPr/>
            </p:nvGrpSpPr>
            <p:grpSpPr>
              <a:xfrm>
                <a:off x="729360" y="1613160"/>
                <a:ext cx="169920" cy="167400"/>
                <a:chOff x="729360" y="1613160"/>
                <a:chExt cx="169920" cy="167400"/>
              </a:xfrm>
            </p:grpSpPr>
            <p:sp>
              <p:nvSpPr>
                <p:cNvPr id="2063" name=""/>
                <p:cNvSpPr/>
                <p:nvPr/>
              </p:nvSpPr>
              <p:spPr>
                <a:xfrm>
                  <a:off x="729360" y="161316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64" name=""/>
                <p:cNvSpPr/>
                <p:nvPr/>
              </p:nvSpPr>
              <p:spPr>
                <a:xfrm>
                  <a:off x="729360" y="161316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65" name=""/>
              <p:cNvGrpSpPr/>
              <p:nvPr/>
            </p:nvGrpSpPr>
            <p:grpSpPr>
              <a:xfrm>
                <a:off x="2016000" y="4451400"/>
                <a:ext cx="167760" cy="164520"/>
                <a:chOff x="2016000" y="4451400"/>
                <a:chExt cx="167760" cy="164520"/>
              </a:xfrm>
            </p:grpSpPr>
            <p:sp>
              <p:nvSpPr>
                <p:cNvPr id="2066" name=""/>
                <p:cNvSpPr/>
                <p:nvPr/>
              </p:nvSpPr>
              <p:spPr>
                <a:xfrm>
                  <a:off x="2016000" y="445140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67" name=""/>
                <p:cNvSpPr/>
                <p:nvPr/>
              </p:nvSpPr>
              <p:spPr>
                <a:xfrm>
                  <a:off x="2016000" y="4451400"/>
                  <a:ext cx="167760" cy="164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68" name=""/>
              <p:cNvGrpSpPr/>
              <p:nvPr/>
            </p:nvGrpSpPr>
            <p:grpSpPr>
              <a:xfrm>
                <a:off x="4546800" y="2259360"/>
                <a:ext cx="171360" cy="164520"/>
                <a:chOff x="4546800" y="2259360"/>
                <a:chExt cx="171360" cy="164520"/>
              </a:xfrm>
            </p:grpSpPr>
            <p:sp>
              <p:nvSpPr>
                <p:cNvPr id="2069" name=""/>
                <p:cNvSpPr/>
                <p:nvPr/>
              </p:nvSpPr>
              <p:spPr>
                <a:xfrm>
                  <a:off x="4546800" y="225936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0" name=""/>
                <p:cNvSpPr/>
                <p:nvPr/>
              </p:nvSpPr>
              <p:spPr>
                <a:xfrm>
                  <a:off x="4546800" y="2259360"/>
                  <a:ext cx="171360" cy="164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71" name=""/>
              <p:cNvGrpSpPr/>
              <p:nvPr/>
            </p:nvGrpSpPr>
            <p:grpSpPr>
              <a:xfrm>
                <a:off x="1437120" y="1241640"/>
                <a:ext cx="160920" cy="163080"/>
                <a:chOff x="1437120" y="1241640"/>
                <a:chExt cx="160920" cy="163080"/>
              </a:xfrm>
            </p:grpSpPr>
            <p:sp>
              <p:nvSpPr>
                <p:cNvPr id="2072" name=""/>
                <p:cNvSpPr/>
                <p:nvPr/>
              </p:nvSpPr>
              <p:spPr>
                <a:xfrm>
                  <a:off x="1437120" y="124164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3" name=""/>
                <p:cNvSpPr/>
                <p:nvPr/>
              </p:nvSpPr>
              <p:spPr>
                <a:xfrm>
                  <a:off x="1437120" y="1241640"/>
                  <a:ext cx="160920" cy="1630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74" name=""/>
              <p:cNvGrpSpPr/>
              <p:nvPr/>
            </p:nvGrpSpPr>
            <p:grpSpPr>
              <a:xfrm>
                <a:off x="4043160" y="2356200"/>
                <a:ext cx="168480" cy="167400"/>
                <a:chOff x="4043160" y="2356200"/>
                <a:chExt cx="168480" cy="167400"/>
              </a:xfrm>
            </p:grpSpPr>
            <p:sp>
              <p:nvSpPr>
                <p:cNvPr id="2075" name=""/>
                <p:cNvSpPr/>
                <p:nvPr/>
              </p:nvSpPr>
              <p:spPr>
                <a:xfrm>
                  <a:off x="4043160" y="235620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6" name=""/>
                <p:cNvSpPr/>
                <p:nvPr/>
              </p:nvSpPr>
              <p:spPr>
                <a:xfrm>
                  <a:off x="4043160" y="2356200"/>
                  <a:ext cx="16848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77" name=""/>
              <p:cNvGrpSpPr/>
              <p:nvPr/>
            </p:nvGrpSpPr>
            <p:grpSpPr>
              <a:xfrm>
                <a:off x="2740320" y="2269080"/>
                <a:ext cx="168480" cy="168840"/>
                <a:chOff x="2740320" y="2269080"/>
                <a:chExt cx="168480" cy="168840"/>
              </a:xfrm>
            </p:grpSpPr>
            <p:sp>
              <p:nvSpPr>
                <p:cNvPr id="2078" name=""/>
                <p:cNvSpPr/>
                <p:nvPr/>
              </p:nvSpPr>
              <p:spPr>
                <a:xfrm>
                  <a:off x="2740320" y="226908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9" name=""/>
                <p:cNvSpPr/>
                <p:nvPr/>
              </p:nvSpPr>
              <p:spPr>
                <a:xfrm>
                  <a:off x="2740320" y="2269080"/>
                  <a:ext cx="168480" cy="1688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080" name=""/>
              <p:cNvGrpSpPr/>
              <p:nvPr/>
            </p:nvGrpSpPr>
            <p:grpSpPr>
              <a:xfrm>
                <a:off x="2016000" y="2423880"/>
                <a:ext cx="169920" cy="167400"/>
                <a:chOff x="2016000" y="2423880"/>
                <a:chExt cx="169920" cy="167400"/>
              </a:xfrm>
            </p:grpSpPr>
            <p:sp>
              <p:nvSpPr>
                <p:cNvPr id="2081" name=""/>
                <p:cNvSpPr/>
                <p:nvPr/>
              </p:nvSpPr>
              <p:spPr>
                <a:xfrm>
                  <a:off x="2016000" y="242388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2" name=""/>
                <p:cNvSpPr/>
                <p:nvPr/>
              </p:nvSpPr>
              <p:spPr>
                <a:xfrm>
                  <a:off x="2016000" y="2423880"/>
                  <a:ext cx="169920" cy="1674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083" name=""/>
              <p:cNvSpPr/>
              <p:nvPr/>
            </p:nvSpPr>
            <p:spPr>
              <a:xfrm>
                <a:off x="3946320" y="1973520"/>
                <a:ext cx="165960" cy="1688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084" name=""/>
              <p:cNvGrpSpPr/>
              <p:nvPr/>
            </p:nvGrpSpPr>
            <p:grpSpPr>
              <a:xfrm>
                <a:off x="2788200" y="3775680"/>
                <a:ext cx="164880" cy="167400"/>
                <a:chOff x="2788200" y="3775680"/>
                <a:chExt cx="164880" cy="167400"/>
              </a:xfrm>
            </p:grpSpPr>
            <p:sp>
              <p:nvSpPr>
                <p:cNvPr id="2085" name=""/>
                <p:cNvSpPr/>
                <p:nvPr/>
              </p:nvSpPr>
              <p:spPr>
                <a:xfrm>
                  <a:off x="2788200" y="377568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6" name=""/>
                <p:cNvSpPr/>
                <p:nvPr/>
              </p:nvSpPr>
              <p:spPr>
                <a:xfrm>
                  <a:off x="2788200" y="3775680"/>
                  <a:ext cx="164880" cy="1674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087" name=""/>
            <p:cNvGrpSpPr/>
            <p:nvPr/>
          </p:nvGrpSpPr>
          <p:grpSpPr>
            <a:xfrm>
              <a:off x="1375560" y="1841760"/>
              <a:ext cx="3241080" cy="2432160"/>
              <a:chOff x="1375560" y="1841760"/>
              <a:chExt cx="3241080" cy="2432160"/>
            </a:xfrm>
          </p:grpSpPr>
          <p:sp>
            <p:nvSpPr>
              <p:cNvPr id="2088" name=""/>
              <p:cNvSpPr/>
              <p:nvPr/>
            </p:nvSpPr>
            <p:spPr>
              <a:xfrm>
                <a:off x="4192560" y="4197600"/>
                <a:ext cx="336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9" name=""/>
              <p:cNvSpPr/>
              <p:nvPr/>
            </p:nvSpPr>
            <p:spPr>
              <a:xfrm>
                <a:off x="2079720" y="1841760"/>
                <a:ext cx="3625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0" name=""/>
              <p:cNvSpPr/>
              <p:nvPr/>
            </p:nvSpPr>
            <p:spPr>
              <a:xfrm>
                <a:off x="1375560" y="284112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4223880" y="3290760"/>
                <a:ext cx="3405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4269600" y="2230560"/>
                <a:ext cx="2822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4223880" y="2655000"/>
                <a:ext cx="3927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3146400" y="2112480"/>
                <a:ext cx="34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3532320" y="2339280"/>
                <a:ext cx="36216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2162160" y="2901960"/>
                <a:ext cx="367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2079720" y="3860640"/>
                <a:ext cx="360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98" name=""/>
            <p:cNvSpPr/>
            <p:nvPr/>
          </p:nvSpPr>
          <p:spPr>
            <a:xfrm>
              <a:off x="3500640" y="2751120"/>
              <a:ext cx="356040" cy="2800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844920" y="2479680"/>
              <a:ext cx="24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3794040" y="3588840"/>
              <a:ext cx="3380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4477680" y="2507040"/>
              <a:ext cx="408240" cy="16236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1287360" y="3480120"/>
              <a:ext cx="31752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03" name=""/>
            <p:cNvGrpSpPr/>
            <p:nvPr/>
          </p:nvGrpSpPr>
          <p:grpSpPr>
            <a:xfrm>
              <a:off x="642240" y="1630440"/>
              <a:ext cx="3636000" cy="2774160"/>
              <a:chOff x="642240" y="1630440"/>
              <a:chExt cx="3636000" cy="2774160"/>
            </a:xfrm>
          </p:grpSpPr>
          <p:grpSp>
            <p:nvGrpSpPr>
              <p:cNvPr id="2104" name=""/>
              <p:cNvGrpSpPr/>
              <p:nvPr/>
            </p:nvGrpSpPr>
            <p:grpSpPr>
              <a:xfrm>
                <a:off x="642240" y="1630440"/>
                <a:ext cx="3636000" cy="2774160"/>
                <a:chOff x="642240" y="1630440"/>
                <a:chExt cx="3636000" cy="2774160"/>
              </a:xfrm>
            </p:grpSpPr>
            <p:grpSp>
              <p:nvGrpSpPr>
                <p:cNvPr id="2105" name=""/>
                <p:cNvGrpSpPr/>
                <p:nvPr/>
              </p:nvGrpSpPr>
              <p:grpSpPr>
                <a:xfrm>
                  <a:off x="642240" y="1630440"/>
                  <a:ext cx="3636000" cy="2774160"/>
                  <a:chOff x="642240" y="1630440"/>
                  <a:chExt cx="3636000" cy="2774160"/>
                </a:xfrm>
              </p:grpSpPr>
              <p:grpSp>
                <p:nvGrpSpPr>
                  <p:cNvPr id="2106" name=""/>
                  <p:cNvGrpSpPr/>
                  <p:nvPr/>
                </p:nvGrpSpPr>
                <p:grpSpPr>
                  <a:xfrm>
                    <a:off x="2687760" y="4097880"/>
                    <a:ext cx="148680" cy="165960"/>
                    <a:chOff x="2687760" y="4097880"/>
                    <a:chExt cx="148680" cy="165960"/>
                  </a:xfrm>
                </p:grpSpPr>
                <p:sp>
                  <p:nvSpPr>
                    <p:cNvPr id="2107" name=""/>
                    <p:cNvSpPr/>
                    <p:nvPr/>
                  </p:nvSpPr>
                  <p:spPr>
                    <a:xfrm>
                      <a:off x="2687760" y="409788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08" name=""/>
                    <p:cNvSpPr/>
                    <p:nvPr/>
                  </p:nvSpPr>
                  <p:spPr>
                    <a:xfrm>
                      <a:off x="2687760" y="409788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09" name=""/>
                    <p:cNvSpPr/>
                    <p:nvPr/>
                  </p:nvSpPr>
                  <p:spPr>
                    <a:xfrm>
                      <a:off x="2687760" y="409788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0" name=""/>
                    <p:cNvSpPr/>
                    <p:nvPr/>
                  </p:nvSpPr>
                  <p:spPr>
                    <a:xfrm>
                      <a:off x="2687760" y="411732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11" name=""/>
                  <p:cNvGrpSpPr/>
                  <p:nvPr/>
                </p:nvGrpSpPr>
                <p:grpSpPr>
                  <a:xfrm>
                    <a:off x="2752200" y="4237560"/>
                    <a:ext cx="149760" cy="167040"/>
                    <a:chOff x="2752200" y="4237560"/>
                    <a:chExt cx="149760" cy="167040"/>
                  </a:xfrm>
                </p:grpSpPr>
                <p:sp>
                  <p:nvSpPr>
                    <p:cNvPr id="2112" name=""/>
                    <p:cNvSpPr/>
                    <p:nvPr/>
                  </p:nvSpPr>
                  <p:spPr>
                    <a:xfrm>
                      <a:off x="2752200" y="423756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3" name=""/>
                    <p:cNvSpPr/>
                    <p:nvPr/>
                  </p:nvSpPr>
                  <p:spPr>
                    <a:xfrm>
                      <a:off x="2752200" y="4237560"/>
                      <a:ext cx="14976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4" name=""/>
                    <p:cNvSpPr/>
                    <p:nvPr/>
                  </p:nvSpPr>
                  <p:spPr>
                    <a:xfrm>
                      <a:off x="2752200" y="4237560"/>
                      <a:ext cx="14976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5" name=""/>
                    <p:cNvSpPr/>
                    <p:nvPr/>
                  </p:nvSpPr>
                  <p:spPr>
                    <a:xfrm>
                      <a:off x="2752200" y="425844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16" name=""/>
                  <p:cNvGrpSpPr/>
                  <p:nvPr/>
                </p:nvGrpSpPr>
                <p:grpSpPr>
                  <a:xfrm>
                    <a:off x="1569960" y="3019680"/>
                    <a:ext cx="148320" cy="167400"/>
                    <a:chOff x="1569960" y="3019680"/>
                    <a:chExt cx="148320" cy="167400"/>
                  </a:xfrm>
                </p:grpSpPr>
                <p:sp>
                  <p:nvSpPr>
                    <p:cNvPr id="2117" name=""/>
                    <p:cNvSpPr/>
                    <p:nvPr/>
                  </p:nvSpPr>
                  <p:spPr>
                    <a:xfrm>
                      <a:off x="1569960" y="301968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8" name=""/>
                    <p:cNvSpPr/>
                    <p:nvPr/>
                  </p:nvSpPr>
                  <p:spPr>
                    <a:xfrm>
                      <a:off x="1569960" y="301968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19" name=""/>
                    <p:cNvSpPr/>
                    <p:nvPr/>
                  </p:nvSpPr>
                  <p:spPr>
                    <a:xfrm>
                      <a:off x="1569960" y="301968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0" name=""/>
                    <p:cNvSpPr/>
                    <p:nvPr/>
                  </p:nvSpPr>
                  <p:spPr>
                    <a:xfrm>
                      <a:off x="1569960" y="3040560"/>
                      <a:ext cx="148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21" name=""/>
                  <p:cNvGrpSpPr/>
                  <p:nvPr/>
                </p:nvGrpSpPr>
                <p:grpSpPr>
                  <a:xfrm>
                    <a:off x="1299240" y="1661400"/>
                    <a:ext cx="149760" cy="165960"/>
                    <a:chOff x="1299240" y="1661400"/>
                    <a:chExt cx="149760" cy="165960"/>
                  </a:xfrm>
                </p:grpSpPr>
                <p:sp>
                  <p:nvSpPr>
                    <p:cNvPr id="2122" name=""/>
                    <p:cNvSpPr/>
                    <p:nvPr/>
                  </p:nvSpPr>
                  <p:spPr>
                    <a:xfrm>
                      <a:off x="1299240" y="166140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3" name=""/>
                    <p:cNvSpPr/>
                    <p:nvPr/>
                  </p:nvSpPr>
                  <p:spPr>
                    <a:xfrm>
                      <a:off x="1299240" y="166140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4" name=""/>
                    <p:cNvSpPr/>
                    <p:nvPr/>
                  </p:nvSpPr>
                  <p:spPr>
                    <a:xfrm>
                      <a:off x="1299240" y="166140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5" name=""/>
                    <p:cNvSpPr/>
                    <p:nvPr/>
                  </p:nvSpPr>
                  <p:spPr>
                    <a:xfrm>
                      <a:off x="1299240" y="168084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26" name=""/>
                  <p:cNvGrpSpPr/>
                  <p:nvPr/>
                </p:nvGrpSpPr>
                <p:grpSpPr>
                  <a:xfrm>
                    <a:off x="1563120" y="1630440"/>
                    <a:ext cx="148320" cy="167040"/>
                    <a:chOff x="1563120" y="1630440"/>
                    <a:chExt cx="148320" cy="167040"/>
                  </a:xfrm>
                </p:grpSpPr>
                <p:sp>
                  <p:nvSpPr>
                    <p:cNvPr id="2127" name=""/>
                    <p:cNvSpPr/>
                    <p:nvPr/>
                  </p:nvSpPr>
                  <p:spPr>
                    <a:xfrm>
                      <a:off x="1563120" y="163044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8" name=""/>
                    <p:cNvSpPr/>
                    <p:nvPr/>
                  </p:nvSpPr>
                  <p:spPr>
                    <a:xfrm>
                      <a:off x="1563120" y="163044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29" name=""/>
                    <p:cNvSpPr/>
                    <p:nvPr/>
                  </p:nvSpPr>
                  <p:spPr>
                    <a:xfrm>
                      <a:off x="1563120" y="163044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30" name=""/>
                    <p:cNvSpPr/>
                    <p:nvPr/>
                  </p:nvSpPr>
                  <p:spPr>
                    <a:xfrm>
                      <a:off x="1563120" y="165132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31" name=""/>
                  <p:cNvGrpSpPr/>
                  <p:nvPr/>
                </p:nvGrpSpPr>
                <p:grpSpPr>
                  <a:xfrm>
                    <a:off x="1757160" y="2319840"/>
                    <a:ext cx="148680" cy="166320"/>
                    <a:chOff x="1757160" y="2319840"/>
                    <a:chExt cx="148680" cy="166320"/>
                  </a:xfrm>
                </p:grpSpPr>
                <p:sp>
                  <p:nvSpPr>
                    <p:cNvPr id="2132" name=""/>
                    <p:cNvSpPr/>
                    <p:nvPr/>
                  </p:nvSpPr>
                  <p:spPr>
                    <a:xfrm>
                      <a:off x="1757160" y="231984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33" name=""/>
                    <p:cNvSpPr/>
                    <p:nvPr/>
                  </p:nvSpPr>
                  <p:spPr>
                    <a:xfrm>
                      <a:off x="1757160" y="231984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34" name=""/>
                    <p:cNvSpPr/>
                    <p:nvPr/>
                  </p:nvSpPr>
                  <p:spPr>
                    <a:xfrm>
                      <a:off x="1757160" y="2319840"/>
                      <a:ext cx="14868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35" name=""/>
                    <p:cNvSpPr/>
                    <p:nvPr/>
                  </p:nvSpPr>
                  <p:spPr>
                    <a:xfrm>
                      <a:off x="1757160" y="2339280"/>
                      <a:ext cx="1486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36" name=""/>
                  <p:cNvGrpSpPr/>
                  <p:nvPr/>
                </p:nvGrpSpPr>
                <p:grpSpPr>
                  <a:xfrm>
                    <a:off x="642240" y="3460320"/>
                    <a:ext cx="148320" cy="167400"/>
                    <a:chOff x="642240" y="3460320"/>
                    <a:chExt cx="148320" cy="167400"/>
                  </a:xfrm>
                </p:grpSpPr>
                <p:sp>
                  <p:nvSpPr>
                    <p:cNvPr id="2137" name=""/>
                    <p:cNvSpPr/>
                    <p:nvPr/>
                  </p:nvSpPr>
                  <p:spPr>
                    <a:xfrm>
                      <a:off x="642240" y="34603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38" name=""/>
                    <p:cNvSpPr/>
                    <p:nvPr/>
                  </p:nvSpPr>
                  <p:spPr>
                    <a:xfrm>
                      <a:off x="642240" y="3460320"/>
                      <a:ext cx="14832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39" name=""/>
                    <p:cNvSpPr/>
                    <p:nvPr/>
                  </p:nvSpPr>
                  <p:spPr>
                    <a:xfrm>
                      <a:off x="642240" y="3460320"/>
                      <a:ext cx="14832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40" name=""/>
                    <p:cNvSpPr/>
                    <p:nvPr/>
                  </p:nvSpPr>
                  <p:spPr>
                    <a:xfrm>
                      <a:off x="642240" y="348120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41" name=""/>
                  <p:cNvGrpSpPr/>
                  <p:nvPr/>
                </p:nvGrpSpPr>
                <p:grpSpPr>
                  <a:xfrm>
                    <a:off x="2595600" y="3361680"/>
                    <a:ext cx="148320" cy="167040"/>
                    <a:chOff x="2595600" y="3361680"/>
                    <a:chExt cx="148320" cy="167040"/>
                  </a:xfrm>
                </p:grpSpPr>
                <p:sp>
                  <p:nvSpPr>
                    <p:cNvPr id="2142" name=""/>
                    <p:cNvSpPr/>
                    <p:nvPr/>
                  </p:nvSpPr>
                  <p:spPr>
                    <a:xfrm>
                      <a:off x="2595600" y="33616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43" name=""/>
                    <p:cNvSpPr/>
                    <p:nvPr/>
                  </p:nvSpPr>
                  <p:spPr>
                    <a:xfrm>
                      <a:off x="2595600" y="3361680"/>
                      <a:ext cx="14832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44" name=""/>
                    <p:cNvSpPr/>
                    <p:nvPr/>
                  </p:nvSpPr>
                  <p:spPr>
                    <a:xfrm>
                      <a:off x="2595600" y="3361680"/>
                      <a:ext cx="148320" cy="16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45" name=""/>
                    <p:cNvSpPr/>
                    <p:nvPr/>
                  </p:nvSpPr>
                  <p:spPr>
                    <a:xfrm>
                      <a:off x="2595600" y="338256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46" name=""/>
                  <p:cNvGrpSpPr/>
                  <p:nvPr/>
                </p:nvGrpSpPr>
                <p:grpSpPr>
                  <a:xfrm>
                    <a:off x="2807280" y="4136040"/>
                    <a:ext cx="149400" cy="165960"/>
                    <a:chOff x="2807280" y="4136040"/>
                    <a:chExt cx="149400" cy="165960"/>
                  </a:xfrm>
                </p:grpSpPr>
                <p:sp>
                  <p:nvSpPr>
                    <p:cNvPr id="2147" name=""/>
                    <p:cNvSpPr/>
                    <p:nvPr/>
                  </p:nvSpPr>
                  <p:spPr>
                    <a:xfrm>
                      <a:off x="2807280" y="413604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48" name=""/>
                    <p:cNvSpPr/>
                    <p:nvPr/>
                  </p:nvSpPr>
                  <p:spPr>
                    <a:xfrm>
                      <a:off x="2807280" y="4136040"/>
                      <a:ext cx="14940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49" name=""/>
                    <p:cNvSpPr/>
                    <p:nvPr/>
                  </p:nvSpPr>
                  <p:spPr>
                    <a:xfrm>
                      <a:off x="2807280" y="4136040"/>
                      <a:ext cx="14940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50" name=""/>
                    <p:cNvSpPr/>
                    <p:nvPr/>
                  </p:nvSpPr>
                  <p:spPr>
                    <a:xfrm>
                      <a:off x="2807280" y="4155480"/>
                      <a:ext cx="14940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51" name=""/>
                  <p:cNvGrpSpPr/>
                  <p:nvPr/>
                </p:nvGrpSpPr>
                <p:grpSpPr>
                  <a:xfrm>
                    <a:off x="3017160" y="4050000"/>
                    <a:ext cx="148320" cy="165960"/>
                    <a:chOff x="3017160" y="4050000"/>
                    <a:chExt cx="148320" cy="165960"/>
                  </a:xfrm>
                </p:grpSpPr>
                <p:sp>
                  <p:nvSpPr>
                    <p:cNvPr id="2152" name=""/>
                    <p:cNvSpPr/>
                    <p:nvPr/>
                  </p:nvSpPr>
                  <p:spPr>
                    <a:xfrm>
                      <a:off x="3017160" y="405000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53" name=""/>
                    <p:cNvSpPr/>
                    <p:nvPr/>
                  </p:nvSpPr>
                  <p:spPr>
                    <a:xfrm>
                      <a:off x="3017160" y="4050000"/>
                      <a:ext cx="14832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54" name=""/>
                    <p:cNvSpPr/>
                    <p:nvPr/>
                  </p:nvSpPr>
                  <p:spPr>
                    <a:xfrm>
                      <a:off x="3017160" y="4050000"/>
                      <a:ext cx="14832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55" name=""/>
                    <p:cNvSpPr/>
                    <p:nvPr/>
                  </p:nvSpPr>
                  <p:spPr>
                    <a:xfrm>
                      <a:off x="3017160" y="406944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56" name=""/>
                  <p:cNvGrpSpPr/>
                  <p:nvPr/>
                </p:nvGrpSpPr>
                <p:grpSpPr>
                  <a:xfrm>
                    <a:off x="3774960" y="2625480"/>
                    <a:ext cx="148320" cy="166320"/>
                    <a:chOff x="3774960" y="2625480"/>
                    <a:chExt cx="148320" cy="166320"/>
                  </a:xfrm>
                </p:grpSpPr>
                <p:sp>
                  <p:nvSpPr>
                    <p:cNvPr id="2157" name=""/>
                    <p:cNvSpPr/>
                    <p:nvPr/>
                  </p:nvSpPr>
                  <p:spPr>
                    <a:xfrm>
                      <a:off x="3774960" y="262548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58" name=""/>
                    <p:cNvSpPr/>
                    <p:nvPr/>
                  </p:nvSpPr>
                  <p:spPr>
                    <a:xfrm>
                      <a:off x="3774960" y="2625480"/>
                      <a:ext cx="148320" cy="40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480" bIns="-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59" name=""/>
                    <p:cNvSpPr/>
                    <p:nvPr/>
                  </p:nvSpPr>
                  <p:spPr>
                    <a:xfrm>
                      <a:off x="3774960" y="2625480"/>
                      <a:ext cx="148320" cy="16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60" name=""/>
                    <p:cNvSpPr/>
                    <p:nvPr/>
                  </p:nvSpPr>
                  <p:spPr>
                    <a:xfrm>
                      <a:off x="3774960" y="2644920"/>
                      <a:ext cx="14832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61" name=""/>
                  <p:cNvGrpSpPr/>
                  <p:nvPr/>
                </p:nvGrpSpPr>
                <p:grpSpPr>
                  <a:xfrm>
                    <a:off x="4129560" y="2460600"/>
                    <a:ext cx="148680" cy="167400"/>
                    <a:chOff x="4129560" y="2460600"/>
                    <a:chExt cx="148680" cy="167400"/>
                  </a:xfrm>
                </p:grpSpPr>
                <p:sp>
                  <p:nvSpPr>
                    <p:cNvPr id="2162" name=""/>
                    <p:cNvSpPr/>
                    <p:nvPr/>
                  </p:nvSpPr>
                  <p:spPr>
                    <a:xfrm>
                      <a:off x="4129560" y="246060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63" name=""/>
                    <p:cNvSpPr/>
                    <p:nvPr/>
                  </p:nvSpPr>
                  <p:spPr>
                    <a:xfrm>
                      <a:off x="4129560" y="246060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64" name=""/>
                    <p:cNvSpPr/>
                    <p:nvPr/>
                  </p:nvSpPr>
                  <p:spPr>
                    <a:xfrm>
                      <a:off x="4129560" y="246060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65" name=""/>
                    <p:cNvSpPr/>
                    <p:nvPr/>
                  </p:nvSpPr>
                  <p:spPr>
                    <a:xfrm>
                      <a:off x="4129560" y="248148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66" name=""/>
                  <p:cNvGrpSpPr/>
                  <p:nvPr/>
                </p:nvGrpSpPr>
                <p:grpSpPr>
                  <a:xfrm>
                    <a:off x="2952720" y="2909880"/>
                    <a:ext cx="148680" cy="167400"/>
                    <a:chOff x="2952720" y="2909880"/>
                    <a:chExt cx="148680" cy="167400"/>
                  </a:xfrm>
                </p:grpSpPr>
                <p:sp>
                  <p:nvSpPr>
                    <p:cNvPr id="2167" name=""/>
                    <p:cNvSpPr/>
                    <p:nvPr/>
                  </p:nvSpPr>
                  <p:spPr>
                    <a:xfrm>
                      <a:off x="2952720" y="29098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68" name=""/>
                    <p:cNvSpPr/>
                    <p:nvPr/>
                  </p:nvSpPr>
                  <p:spPr>
                    <a:xfrm>
                      <a:off x="2952720" y="2909880"/>
                      <a:ext cx="148680" cy="4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" bIns="-4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69" name=""/>
                    <p:cNvSpPr/>
                    <p:nvPr/>
                  </p:nvSpPr>
                  <p:spPr>
                    <a:xfrm>
                      <a:off x="2952720" y="290988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70" name=""/>
                    <p:cNvSpPr/>
                    <p:nvPr/>
                  </p:nvSpPr>
                  <p:spPr>
                    <a:xfrm>
                      <a:off x="2952720" y="293112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71" name=""/>
                  <p:cNvGrpSpPr/>
                  <p:nvPr/>
                </p:nvGrpSpPr>
                <p:grpSpPr>
                  <a:xfrm>
                    <a:off x="3138840" y="4077000"/>
                    <a:ext cx="148680" cy="165960"/>
                    <a:chOff x="3138840" y="4077000"/>
                    <a:chExt cx="148680" cy="165960"/>
                  </a:xfrm>
                </p:grpSpPr>
                <p:sp>
                  <p:nvSpPr>
                    <p:cNvPr id="2172" name=""/>
                    <p:cNvSpPr/>
                    <p:nvPr/>
                  </p:nvSpPr>
                  <p:spPr>
                    <a:xfrm>
                      <a:off x="3138840" y="407700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73" name=""/>
                    <p:cNvSpPr/>
                    <p:nvPr/>
                  </p:nvSpPr>
                  <p:spPr>
                    <a:xfrm>
                      <a:off x="3138840" y="4077000"/>
                      <a:ext cx="1486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74" name=""/>
                    <p:cNvSpPr/>
                    <p:nvPr/>
                  </p:nvSpPr>
                  <p:spPr>
                    <a:xfrm>
                      <a:off x="3138840" y="4077000"/>
                      <a:ext cx="14868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75" name=""/>
                    <p:cNvSpPr/>
                    <p:nvPr/>
                  </p:nvSpPr>
                  <p:spPr>
                    <a:xfrm>
                      <a:off x="3138840" y="409644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76" name=""/>
                  <p:cNvGrpSpPr/>
                  <p:nvPr/>
                </p:nvGrpSpPr>
                <p:grpSpPr>
                  <a:xfrm>
                    <a:off x="3149640" y="4128840"/>
                    <a:ext cx="148680" cy="167400"/>
                    <a:chOff x="3149640" y="4128840"/>
                    <a:chExt cx="148680" cy="167400"/>
                  </a:xfrm>
                </p:grpSpPr>
                <p:sp>
                  <p:nvSpPr>
                    <p:cNvPr id="2177" name=""/>
                    <p:cNvSpPr/>
                    <p:nvPr/>
                  </p:nvSpPr>
                  <p:spPr>
                    <a:xfrm>
                      <a:off x="3149640" y="41288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78" name=""/>
                    <p:cNvSpPr/>
                    <p:nvPr/>
                  </p:nvSpPr>
                  <p:spPr>
                    <a:xfrm>
                      <a:off x="3149640" y="4128840"/>
                      <a:ext cx="148680" cy="4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5040" bIns="-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79" name=""/>
                    <p:cNvSpPr/>
                    <p:nvPr/>
                  </p:nvSpPr>
                  <p:spPr>
                    <a:xfrm>
                      <a:off x="3149640" y="4128840"/>
                      <a:ext cx="148680" cy="167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80" name=""/>
                    <p:cNvSpPr/>
                    <p:nvPr/>
                  </p:nvSpPr>
                  <p:spPr>
                    <a:xfrm>
                      <a:off x="3149640" y="4149720"/>
                      <a:ext cx="14868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81" name=""/>
                  <p:cNvGrpSpPr/>
                  <p:nvPr/>
                </p:nvGrpSpPr>
                <p:grpSpPr>
                  <a:xfrm>
                    <a:off x="3460320" y="3967200"/>
                    <a:ext cx="149760" cy="165960"/>
                    <a:chOff x="3460320" y="3967200"/>
                    <a:chExt cx="149760" cy="165960"/>
                  </a:xfrm>
                </p:grpSpPr>
                <p:sp>
                  <p:nvSpPr>
                    <p:cNvPr id="2182" name=""/>
                    <p:cNvSpPr/>
                    <p:nvPr/>
                  </p:nvSpPr>
                  <p:spPr>
                    <a:xfrm>
                      <a:off x="3460320" y="396720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83" name=""/>
                    <p:cNvSpPr/>
                    <p:nvPr/>
                  </p:nvSpPr>
                  <p:spPr>
                    <a:xfrm>
                      <a:off x="3460320" y="396720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84" name=""/>
                    <p:cNvSpPr/>
                    <p:nvPr/>
                  </p:nvSpPr>
                  <p:spPr>
                    <a:xfrm>
                      <a:off x="3460320" y="396720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85" name=""/>
                    <p:cNvSpPr/>
                    <p:nvPr/>
                  </p:nvSpPr>
                  <p:spPr>
                    <a:xfrm>
                      <a:off x="3460320" y="3986640"/>
                      <a:ext cx="14976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86" name=""/>
                  <p:cNvGrpSpPr/>
                  <p:nvPr/>
                </p:nvGrpSpPr>
                <p:grpSpPr>
                  <a:xfrm>
                    <a:off x="3582360" y="2467800"/>
                    <a:ext cx="149760" cy="165960"/>
                    <a:chOff x="3582360" y="2467800"/>
                    <a:chExt cx="149760" cy="165960"/>
                  </a:xfrm>
                </p:grpSpPr>
                <p:sp>
                  <p:nvSpPr>
                    <p:cNvPr id="2187" name=""/>
                    <p:cNvSpPr/>
                    <p:nvPr/>
                  </p:nvSpPr>
                  <p:spPr>
                    <a:xfrm>
                      <a:off x="3582360" y="246780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88" name=""/>
                    <p:cNvSpPr/>
                    <p:nvPr/>
                  </p:nvSpPr>
                  <p:spPr>
                    <a:xfrm>
                      <a:off x="3582360" y="2467800"/>
                      <a:ext cx="14976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89" name=""/>
                    <p:cNvSpPr/>
                    <p:nvPr/>
                  </p:nvSpPr>
                  <p:spPr>
                    <a:xfrm>
                      <a:off x="3582360" y="2467800"/>
                      <a:ext cx="14976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90" name=""/>
                    <p:cNvSpPr/>
                    <p:nvPr/>
                  </p:nvSpPr>
                  <p:spPr>
                    <a:xfrm>
                      <a:off x="3582360" y="2487240"/>
                      <a:ext cx="1497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191" name=""/>
                  <p:cNvGrpSpPr/>
                  <p:nvPr/>
                </p:nvGrpSpPr>
                <p:grpSpPr>
                  <a:xfrm>
                    <a:off x="1985040" y="3187080"/>
                    <a:ext cx="147240" cy="165960"/>
                    <a:chOff x="1985040" y="3187080"/>
                    <a:chExt cx="147240" cy="165960"/>
                  </a:xfrm>
                </p:grpSpPr>
                <p:sp>
                  <p:nvSpPr>
                    <p:cNvPr id="2192" name=""/>
                    <p:cNvSpPr/>
                    <p:nvPr/>
                  </p:nvSpPr>
                  <p:spPr>
                    <a:xfrm>
                      <a:off x="1985040" y="318708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93" name=""/>
                    <p:cNvSpPr/>
                    <p:nvPr/>
                  </p:nvSpPr>
                  <p:spPr>
                    <a:xfrm>
                      <a:off x="1985040" y="3187080"/>
                      <a:ext cx="14724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94" name=""/>
                    <p:cNvSpPr/>
                    <p:nvPr/>
                  </p:nvSpPr>
                  <p:spPr>
                    <a:xfrm>
                      <a:off x="1985040" y="3187080"/>
                      <a:ext cx="147240" cy="16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195" name=""/>
                    <p:cNvSpPr/>
                    <p:nvPr/>
                  </p:nvSpPr>
                  <p:spPr>
                    <a:xfrm>
                      <a:off x="1985040" y="3206520"/>
                      <a:ext cx="147240" cy="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920" bIns="-25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2196" name=""/>
                  <p:cNvSpPr/>
                  <p:nvPr/>
                </p:nvSpPr>
                <p:spPr>
                  <a:xfrm>
                    <a:off x="1569960" y="301968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7" name=""/>
                  <p:cNvSpPr/>
                  <p:nvPr/>
                </p:nvSpPr>
                <p:spPr>
                  <a:xfrm>
                    <a:off x="1569960" y="301968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8" name=""/>
                  <p:cNvSpPr/>
                  <p:nvPr/>
                </p:nvSpPr>
                <p:spPr>
                  <a:xfrm>
                    <a:off x="1569960" y="301968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9" name=""/>
                  <p:cNvSpPr/>
                  <p:nvPr/>
                </p:nvSpPr>
                <p:spPr>
                  <a:xfrm>
                    <a:off x="1569960" y="304056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0" name=""/>
                  <p:cNvSpPr/>
                  <p:nvPr/>
                </p:nvSpPr>
                <p:spPr>
                  <a:xfrm>
                    <a:off x="3017160" y="405000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1" name=""/>
                  <p:cNvSpPr/>
                  <p:nvPr/>
                </p:nvSpPr>
                <p:spPr>
                  <a:xfrm>
                    <a:off x="3017160" y="405000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2" name=""/>
                  <p:cNvSpPr/>
                  <p:nvPr/>
                </p:nvSpPr>
                <p:spPr>
                  <a:xfrm>
                    <a:off x="3017160" y="405000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3" name=""/>
                  <p:cNvSpPr/>
                  <p:nvPr/>
                </p:nvSpPr>
                <p:spPr>
                  <a:xfrm>
                    <a:off x="3017160" y="406980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4" name=""/>
                  <p:cNvSpPr/>
                  <p:nvPr/>
                </p:nvSpPr>
                <p:spPr>
                  <a:xfrm>
                    <a:off x="3149640" y="41288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5" name=""/>
                  <p:cNvSpPr/>
                  <p:nvPr/>
                </p:nvSpPr>
                <p:spPr>
                  <a:xfrm>
                    <a:off x="3149640" y="412884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6" name=""/>
                  <p:cNvSpPr/>
                  <p:nvPr/>
                </p:nvSpPr>
                <p:spPr>
                  <a:xfrm>
                    <a:off x="3149640" y="412884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7" name=""/>
                  <p:cNvSpPr/>
                  <p:nvPr/>
                </p:nvSpPr>
                <p:spPr>
                  <a:xfrm>
                    <a:off x="3149640" y="415008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8" name=""/>
                  <p:cNvSpPr/>
                  <p:nvPr/>
                </p:nvSpPr>
                <p:spPr>
                  <a:xfrm>
                    <a:off x="2752200" y="423756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9" name=""/>
                  <p:cNvSpPr/>
                  <p:nvPr/>
                </p:nvSpPr>
                <p:spPr>
                  <a:xfrm>
                    <a:off x="2752200" y="423756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0" name=""/>
                  <p:cNvSpPr/>
                  <p:nvPr/>
                </p:nvSpPr>
                <p:spPr>
                  <a:xfrm>
                    <a:off x="2752200" y="423756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1" name=""/>
                  <p:cNvSpPr/>
                  <p:nvPr/>
                </p:nvSpPr>
                <p:spPr>
                  <a:xfrm>
                    <a:off x="2752200" y="425844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2" name=""/>
                  <p:cNvSpPr/>
                  <p:nvPr/>
                </p:nvSpPr>
                <p:spPr>
                  <a:xfrm>
                    <a:off x="4129560" y="246060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3" name=""/>
                  <p:cNvSpPr/>
                  <p:nvPr/>
                </p:nvSpPr>
                <p:spPr>
                  <a:xfrm>
                    <a:off x="4129560" y="246060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4" name=""/>
                  <p:cNvSpPr/>
                  <p:nvPr/>
                </p:nvSpPr>
                <p:spPr>
                  <a:xfrm>
                    <a:off x="4129560" y="246060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5" name=""/>
                  <p:cNvSpPr/>
                  <p:nvPr/>
                </p:nvSpPr>
                <p:spPr>
                  <a:xfrm>
                    <a:off x="4129560" y="248184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6" name=""/>
                  <p:cNvSpPr/>
                  <p:nvPr/>
                </p:nvSpPr>
                <p:spPr>
                  <a:xfrm>
                    <a:off x="3774960" y="262548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7" name=""/>
                  <p:cNvSpPr/>
                  <p:nvPr/>
                </p:nvSpPr>
                <p:spPr>
                  <a:xfrm>
                    <a:off x="3774960" y="262548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8" name=""/>
                  <p:cNvSpPr/>
                  <p:nvPr/>
                </p:nvSpPr>
                <p:spPr>
                  <a:xfrm>
                    <a:off x="3774960" y="2625480"/>
                    <a:ext cx="149760" cy="166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9" name=""/>
                  <p:cNvSpPr/>
                  <p:nvPr/>
                </p:nvSpPr>
                <p:spPr>
                  <a:xfrm>
                    <a:off x="3774960" y="264528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0" name=""/>
                  <p:cNvSpPr/>
                  <p:nvPr/>
                </p:nvSpPr>
                <p:spPr>
                  <a:xfrm>
                    <a:off x="3583440" y="246780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1" name=""/>
                  <p:cNvSpPr/>
                  <p:nvPr/>
                </p:nvSpPr>
                <p:spPr>
                  <a:xfrm>
                    <a:off x="3583440" y="2467800"/>
                    <a:ext cx="148680" cy="40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480" bIns="-6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2" name=""/>
                  <p:cNvSpPr/>
                  <p:nvPr/>
                </p:nvSpPr>
                <p:spPr>
                  <a:xfrm>
                    <a:off x="3583440" y="2467800"/>
                    <a:ext cx="14868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3" name=""/>
                  <p:cNvSpPr/>
                  <p:nvPr/>
                </p:nvSpPr>
                <p:spPr>
                  <a:xfrm>
                    <a:off x="3583440" y="248760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4" name=""/>
                  <p:cNvSpPr/>
                  <p:nvPr/>
                </p:nvSpPr>
                <p:spPr>
                  <a:xfrm>
                    <a:off x="2595600" y="336168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5" name=""/>
                  <p:cNvSpPr/>
                  <p:nvPr/>
                </p:nvSpPr>
                <p:spPr>
                  <a:xfrm>
                    <a:off x="2595600" y="3361680"/>
                    <a:ext cx="14976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6" name=""/>
                  <p:cNvSpPr/>
                  <p:nvPr/>
                </p:nvSpPr>
                <p:spPr>
                  <a:xfrm>
                    <a:off x="2595600" y="3361680"/>
                    <a:ext cx="149760" cy="1670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7" name=""/>
                  <p:cNvSpPr/>
                  <p:nvPr/>
                </p:nvSpPr>
                <p:spPr>
                  <a:xfrm>
                    <a:off x="2595600" y="338292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8" name=""/>
                  <p:cNvSpPr/>
                  <p:nvPr/>
                </p:nvSpPr>
                <p:spPr>
                  <a:xfrm>
                    <a:off x="2952720" y="29098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9" name=""/>
                  <p:cNvSpPr/>
                  <p:nvPr/>
                </p:nvSpPr>
                <p:spPr>
                  <a:xfrm>
                    <a:off x="2952720" y="2909880"/>
                    <a:ext cx="14868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0" name=""/>
                  <p:cNvSpPr/>
                  <p:nvPr/>
                </p:nvSpPr>
                <p:spPr>
                  <a:xfrm>
                    <a:off x="2952720" y="2909880"/>
                    <a:ext cx="14868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1" name=""/>
                  <p:cNvSpPr/>
                  <p:nvPr/>
                </p:nvSpPr>
                <p:spPr>
                  <a:xfrm>
                    <a:off x="2952720" y="2930760"/>
                    <a:ext cx="14868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2" name=""/>
                  <p:cNvSpPr/>
                  <p:nvPr/>
                </p:nvSpPr>
                <p:spPr>
                  <a:xfrm>
                    <a:off x="3141720" y="409500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3" name=""/>
                  <p:cNvSpPr/>
                  <p:nvPr/>
                </p:nvSpPr>
                <p:spPr>
                  <a:xfrm>
                    <a:off x="3141720" y="4095000"/>
                    <a:ext cx="148320" cy="421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680" bIns="-4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4" name=""/>
                  <p:cNvSpPr/>
                  <p:nvPr/>
                </p:nvSpPr>
                <p:spPr>
                  <a:xfrm>
                    <a:off x="3141720" y="4095000"/>
                    <a:ext cx="148320" cy="167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5" name=""/>
                  <p:cNvSpPr/>
                  <p:nvPr/>
                </p:nvSpPr>
                <p:spPr>
                  <a:xfrm>
                    <a:off x="3141720" y="411624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6" name=""/>
                  <p:cNvSpPr/>
                  <p:nvPr/>
                </p:nvSpPr>
                <p:spPr>
                  <a:xfrm>
                    <a:off x="1985040" y="318708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7" name=""/>
                  <p:cNvSpPr/>
                  <p:nvPr/>
                </p:nvSpPr>
                <p:spPr>
                  <a:xfrm>
                    <a:off x="1985040" y="3187080"/>
                    <a:ext cx="14724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8" name=""/>
                  <p:cNvSpPr/>
                  <p:nvPr/>
                </p:nvSpPr>
                <p:spPr>
                  <a:xfrm>
                    <a:off x="1985040" y="3187080"/>
                    <a:ext cx="14724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9" name=""/>
                  <p:cNvSpPr/>
                  <p:nvPr/>
                </p:nvSpPr>
                <p:spPr>
                  <a:xfrm>
                    <a:off x="1985040" y="3206880"/>
                    <a:ext cx="14724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0" name=""/>
                <p:cNvGrpSpPr/>
                <p:nvPr/>
              </p:nvGrpSpPr>
              <p:grpSpPr>
                <a:xfrm>
                  <a:off x="3017160" y="4050000"/>
                  <a:ext cx="148320" cy="165960"/>
                  <a:chOff x="3017160" y="4050000"/>
                  <a:chExt cx="148320" cy="165960"/>
                </a:xfrm>
              </p:grpSpPr>
              <p:sp>
                <p:nvSpPr>
                  <p:cNvPr id="2241" name=""/>
                  <p:cNvSpPr/>
                  <p:nvPr/>
                </p:nvSpPr>
                <p:spPr>
                  <a:xfrm>
                    <a:off x="3017160" y="405000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2" name=""/>
                  <p:cNvSpPr/>
                  <p:nvPr/>
                </p:nvSpPr>
                <p:spPr>
                  <a:xfrm>
                    <a:off x="3017160" y="4050000"/>
                    <a:ext cx="14832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3" name=""/>
                  <p:cNvSpPr/>
                  <p:nvPr/>
                </p:nvSpPr>
                <p:spPr>
                  <a:xfrm>
                    <a:off x="3017160" y="4050000"/>
                    <a:ext cx="14832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4" name=""/>
                  <p:cNvSpPr/>
                  <p:nvPr/>
                </p:nvSpPr>
                <p:spPr>
                  <a:xfrm>
                    <a:off x="3017160" y="4069440"/>
                    <a:ext cx="14832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5" name=""/>
                <p:cNvGrpSpPr/>
                <p:nvPr/>
              </p:nvGrpSpPr>
              <p:grpSpPr>
                <a:xfrm>
                  <a:off x="3429720" y="4062960"/>
                  <a:ext cx="149760" cy="165960"/>
                  <a:chOff x="3429720" y="4062960"/>
                  <a:chExt cx="149760" cy="165960"/>
                </a:xfrm>
              </p:grpSpPr>
              <p:sp>
                <p:nvSpPr>
                  <p:cNvPr id="2246" name=""/>
                  <p:cNvSpPr/>
                  <p:nvPr/>
                </p:nvSpPr>
                <p:spPr>
                  <a:xfrm>
                    <a:off x="3429720" y="406296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7" name=""/>
                  <p:cNvSpPr/>
                  <p:nvPr/>
                </p:nvSpPr>
                <p:spPr>
                  <a:xfrm>
                    <a:off x="3429720" y="4062960"/>
                    <a:ext cx="14976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8" name=""/>
                  <p:cNvSpPr/>
                  <p:nvPr/>
                </p:nvSpPr>
                <p:spPr>
                  <a:xfrm>
                    <a:off x="3429720" y="4062960"/>
                    <a:ext cx="149760" cy="165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9" name=""/>
                  <p:cNvSpPr/>
                  <p:nvPr/>
                </p:nvSpPr>
                <p:spPr>
                  <a:xfrm>
                    <a:off x="3429720" y="4082400"/>
                    <a:ext cx="149760" cy="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250" name=""/>
              <p:cNvGrpSpPr/>
              <p:nvPr/>
            </p:nvGrpSpPr>
            <p:grpSpPr>
              <a:xfrm>
                <a:off x="3429720" y="4062960"/>
                <a:ext cx="149760" cy="165960"/>
                <a:chOff x="3429720" y="4062960"/>
                <a:chExt cx="149760" cy="165960"/>
              </a:xfrm>
            </p:grpSpPr>
            <p:sp>
              <p:nvSpPr>
                <p:cNvPr id="2251" name=""/>
                <p:cNvSpPr/>
                <p:nvPr/>
              </p:nvSpPr>
              <p:spPr>
                <a:xfrm>
                  <a:off x="3429720" y="406296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2" name=""/>
                <p:cNvSpPr/>
                <p:nvPr/>
              </p:nvSpPr>
              <p:spPr>
                <a:xfrm>
                  <a:off x="3429720" y="4062960"/>
                  <a:ext cx="149760" cy="406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3" name=""/>
                <p:cNvSpPr/>
                <p:nvPr/>
              </p:nvSpPr>
              <p:spPr>
                <a:xfrm>
                  <a:off x="3429720" y="4062960"/>
                  <a:ext cx="149760" cy="16596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4" name=""/>
                <p:cNvSpPr/>
                <p:nvPr/>
              </p:nvSpPr>
              <p:spPr>
                <a:xfrm>
                  <a:off x="3429720" y="4082400"/>
                  <a:ext cx="149760" cy="2088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255" name=""/>
            <p:cNvSpPr/>
            <p:nvPr/>
          </p:nvSpPr>
          <p:spPr>
            <a:xfrm>
              <a:off x="3317760" y="2446920"/>
              <a:ext cx="444600" cy="2678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3083400" y="3778560"/>
              <a:ext cx="371880" cy="94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3430800" y="3787560"/>
              <a:ext cx="3855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58" name=""/>
          <p:cNvGrpSpPr/>
          <p:nvPr/>
        </p:nvGrpSpPr>
        <p:grpSpPr>
          <a:xfrm>
            <a:off x="257040" y="4438800"/>
            <a:ext cx="1206720" cy="1434960"/>
            <a:chOff x="257040" y="4438800"/>
            <a:chExt cx="1206720" cy="1434960"/>
          </a:xfrm>
        </p:grpSpPr>
        <p:sp>
          <p:nvSpPr>
            <p:cNvPr id="2259" name=""/>
            <p:cNvSpPr/>
            <p:nvPr/>
          </p:nvSpPr>
          <p:spPr>
            <a:xfrm>
              <a:off x="257040" y="4438800"/>
              <a:ext cx="1206720" cy="1434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360" bIns="0" anchor="t">
              <a:noAutofit/>
            </a:bodyPr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Exchanges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Partnerships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Third-Party Capacity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Leased Gas Storage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 Operation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Sale Pending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Under Development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Marketing Activity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90520" indent="-3240">
                <a:lnSpc>
                  <a:spcPct val="100000"/>
                </a:lnSpc>
                <a:spcBef>
                  <a:spcPts val="187"/>
                </a:spcBef>
                <a:tabLst>
                  <a:tab algn="l" pos="0"/>
                  <a:tab algn="l" pos="80316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Metals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358920" y="5749920"/>
              <a:ext cx="91800" cy="91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360" bIns="18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338040" y="4587840"/>
              <a:ext cx="112680" cy="80640"/>
            </a:xfrm>
            <a:prstGeom prst="rect">
              <a:avLst/>
            </a:prstGeom>
            <a:solidFill>
              <a:srgbClr val="919191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840" bIns="33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343080" y="4708440"/>
              <a:ext cx="96480" cy="8532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349200" y="4471920"/>
              <a:ext cx="92160" cy="91800"/>
            </a:xfrm>
            <a:custGeom>
              <a:avLst/>
              <a:gdLst/>
              <a:ahLst/>
              <a:rect l="l" t="t" r="r" b="b"/>
              <a:pathLst>
                <a:path w="202" h="189">
                  <a:moveTo>
                    <a:pt x="99" y="0"/>
                  </a:moveTo>
                  <a:lnTo>
                    <a:pt x="122" y="75"/>
                  </a:lnTo>
                  <a:lnTo>
                    <a:pt x="201" y="73"/>
                  </a:lnTo>
                  <a:lnTo>
                    <a:pt x="135" y="115"/>
                  </a:lnTo>
                  <a:lnTo>
                    <a:pt x="163" y="188"/>
                  </a:lnTo>
                  <a:lnTo>
                    <a:pt x="99" y="138"/>
                  </a:lnTo>
                  <a:lnTo>
                    <a:pt x="38" y="188"/>
                  </a:lnTo>
                  <a:lnTo>
                    <a:pt x="66" y="115"/>
                  </a:lnTo>
                  <a:lnTo>
                    <a:pt x="0" y="73"/>
                  </a:lnTo>
                  <a:lnTo>
                    <a:pt x="79" y="75"/>
                  </a:lnTo>
                  <a:lnTo>
                    <a:pt x="99" y="0"/>
                  </a:lnTo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907920" y="5759280"/>
              <a:ext cx="92160" cy="91800"/>
            </a:xfrm>
            <a:custGeom>
              <a:avLst/>
              <a:gdLst>
                <a:gd name="textAreaLeft" fmla="*/ 20160 w 92160"/>
                <a:gd name="textAreaRight" fmla="*/ 72000 w 92160"/>
                <a:gd name="textAreaTop" fmla="*/ 20160 h 91800"/>
                <a:gd name="textAreaBottom" fmla="*/ 71640 h 9180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907920" y="5632200"/>
              <a:ext cx="92160" cy="91800"/>
            </a:xfrm>
            <a:prstGeom prst="pentagon">
              <a:avLst/>
            </a:prstGeom>
            <a:solidFill>
              <a:srgbClr val="c0c0c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328680" y="4868640"/>
              <a:ext cx="135000" cy="1872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67" name=""/>
            <p:cNvGrpSpPr/>
            <p:nvPr/>
          </p:nvGrpSpPr>
          <p:grpSpPr>
            <a:xfrm>
              <a:off x="347760" y="4943520"/>
              <a:ext cx="91800" cy="91440"/>
              <a:chOff x="347760" y="4943520"/>
              <a:chExt cx="91800" cy="91440"/>
            </a:xfrm>
          </p:grpSpPr>
          <p:sp>
            <p:nvSpPr>
              <p:cNvPr id="2268" name=""/>
              <p:cNvSpPr/>
              <p:nvPr/>
            </p:nvSpPr>
            <p:spPr>
              <a:xfrm>
                <a:off x="347760" y="494352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347760" y="4943520"/>
                <a:ext cx="91800" cy="2304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347760" y="4943520"/>
                <a:ext cx="91800" cy="9144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347760" y="4954680"/>
                <a:ext cx="91800" cy="115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72" name=""/>
            <p:cNvGrpSpPr/>
            <p:nvPr/>
          </p:nvGrpSpPr>
          <p:grpSpPr>
            <a:xfrm>
              <a:off x="352440" y="5145120"/>
              <a:ext cx="113760" cy="94320"/>
              <a:chOff x="352440" y="5145120"/>
              <a:chExt cx="113760" cy="94320"/>
            </a:xfrm>
          </p:grpSpPr>
          <p:sp>
            <p:nvSpPr>
              <p:cNvPr id="2273" name=""/>
              <p:cNvSpPr/>
              <p:nvPr/>
            </p:nvSpPr>
            <p:spPr>
              <a:xfrm>
                <a:off x="363240" y="5145120"/>
                <a:ext cx="50400" cy="410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4" name=""/>
              <p:cNvSpPr/>
              <p:nvPr/>
            </p:nvSpPr>
            <p:spPr>
              <a:xfrm>
                <a:off x="352440" y="5175000"/>
                <a:ext cx="113760" cy="644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75" name=""/>
            <p:cNvGrpSpPr/>
            <p:nvPr/>
          </p:nvGrpSpPr>
          <p:grpSpPr>
            <a:xfrm>
              <a:off x="352440" y="5265720"/>
              <a:ext cx="113760" cy="94320"/>
              <a:chOff x="352440" y="5265720"/>
              <a:chExt cx="113760" cy="94320"/>
            </a:xfrm>
          </p:grpSpPr>
          <p:sp>
            <p:nvSpPr>
              <p:cNvPr id="2276" name=""/>
              <p:cNvSpPr/>
              <p:nvPr/>
            </p:nvSpPr>
            <p:spPr>
              <a:xfrm>
                <a:off x="363240" y="5265720"/>
                <a:ext cx="50400" cy="410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352440" y="5295600"/>
                <a:ext cx="113760" cy="644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78" name=""/>
            <p:cNvGrpSpPr/>
            <p:nvPr/>
          </p:nvGrpSpPr>
          <p:grpSpPr>
            <a:xfrm>
              <a:off x="355680" y="5392800"/>
              <a:ext cx="115560" cy="94320"/>
              <a:chOff x="355680" y="5392800"/>
              <a:chExt cx="115560" cy="94320"/>
            </a:xfrm>
          </p:grpSpPr>
          <p:sp>
            <p:nvSpPr>
              <p:cNvPr id="2279" name=""/>
              <p:cNvSpPr/>
              <p:nvPr/>
            </p:nvSpPr>
            <p:spPr>
              <a:xfrm>
                <a:off x="366840" y="5392800"/>
                <a:ext cx="51120" cy="410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5760" bIns="-5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355680" y="5422680"/>
                <a:ext cx="115560" cy="644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7640" bIns="17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81" name=""/>
            <p:cNvSpPr/>
            <p:nvPr/>
          </p:nvSpPr>
          <p:spPr>
            <a:xfrm>
              <a:off x="358920" y="5632200"/>
              <a:ext cx="91800" cy="9180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82" name=""/>
          <p:cNvGrpSpPr/>
          <p:nvPr/>
        </p:nvGrpSpPr>
        <p:grpSpPr>
          <a:xfrm>
            <a:off x="5418000" y="1022400"/>
            <a:ext cx="5143320" cy="4064760"/>
            <a:chOff x="5418000" y="1022400"/>
            <a:chExt cx="5143320" cy="4064760"/>
          </a:xfrm>
        </p:grpSpPr>
        <p:sp>
          <p:nvSpPr>
            <p:cNvPr id="2283" name=""/>
            <p:cNvSpPr/>
            <p:nvPr/>
          </p:nvSpPr>
          <p:spPr>
            <a:xfrm>
              <a:off x="9347040" y="3769920"/>
              <a:ext cx="1214280" cy="13172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84" name=""/>
            <p:cNvGrpSpPr/>
            <p:nvPr/>
          </p:nvGrpSpPr>
          <p:grpSpPr>
            <a:xfrm>
              <a:off x="5579640" y="1050840"/>
              <a:ext cx="4388760" cy="3762720"/>
              <a:chOff x="5579640" y="1050840"/>
              <a:chExt cx="4388760" cy="3762720"/>
            </a:xfrm>
          </p:grpSpPr>
          <p:sp>
            <p:nvSpPr>
              <p:cNvPr id="2285" name=""/>
              <p:cNvSpPr/>
              <p:nvPr/>
            </p:nvSpPr>
            <p:spPr>
              <a:xfrm>
                <a:off x="8854200" y="396540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8854200" y="3965400"/>
                <a:ext cx="255960" cy="17460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7" name=""/>
              <p:cNvSpPr/>
              <p:nvPr/>
            </p:nvSpPr>
            <p:spPr>
              <a:xfrm>
                <a:off x="8718840" y="392760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8" name=""/>
              <p:cNvSpPr/>
              <p:nvPr/>
            </p:nvSpPr>
            <p:spPr>
              <a:xfrm>
                <a:off x="8718840" y="3927600"/>
                <a:ext cx="186840" cy="34812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8628840" y="347904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8628840" y="3479040"/>
                <a:ext cx="469440" cy="54072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9131040" y="2053440"/>
                <a:ext cx="837360" cy="73584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9014760" y="267516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9014760" y="2675160"/>
                <a:ext cx="951840" cy="92808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8340480" y="359028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8340480" y="3590280"/>
                <a:ext cx="416160" cy="34128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8919000" y="105084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7" name=""/>
              <p:cNvSpPr/>
              <p:nvPr/>
            </p:nvSpPr>
            <p:spPr>
              <a:xfrm>
                <a:off x="8919000" y="1050840"/>
                <a:ext cx="1011240" cy="39132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8" name=""/>
              <p:cNvSpPr/>
              <p:nvPr/>
            </p:nvSpPr>
            <p:spPr>
              <a:xfrm>
                <a:off x="7201440" y="105084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9" name=""/>
              <p:cNvSpPr/>
              <p:nvPr/>
            </p:nvSpPr>
            <p:spPr>
              <a:xfrm>
                <a:off x="7201440" y="1050840"/>
                <a:ext cx="819360" cy="70992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0" name=""/>
              <p:cNvSpPr/>
              <p:nvPr/>
            </p:nvSpPr>
            <p:spPr>
              <a:xfrm>
                <a:off x="9454680" y="409284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1" name=""/>
              <p:cNvSpPr/>
              <p:nvPr/>
            </p:nvSpPr>
            <p:spPr>
              <a:xfrm>
                <a:off x="9454680" y="4092840"/>
                <a:ext cx="512280" cy="57852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2" name=""/>
              <p:cNvSpPr/>
              <p:nvPr/>
            </p:nvSpPr>
            <p:spPr>
              <a:xfrm>
                <a:off x="9441720" y="400068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9441720" y="4000680"/>
                <a:ext cx="318960" cy="22860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4" name=""/>
              <p:cNvSpPr/>
              <p:nvPr/>
            </p:nvSpPr>
            <p:spPr>
              <a:xfrm>
                <a:off x="8813160" y="402912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8813160" y="4029120"/>
                <a:ext cx="682560" cy="47664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9047160" y="373932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9047160" y="3739320"/>
                <a:ext cx="669240" cy="34956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8" name=""/>
              <p:cNvSpPr/>
              <p:nvPr/>
            </p:nvSpPr>
            <p:spPr>
              <a:xfrm>
                <a:off x="8377200" y="317520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9" name=""/>
              <p:cNvSpPr/>
              <p:nvPr/>
            </p:nvSpPr>
            <p:spPr>
              <a:xfrm>
                <a:off x="8377200" y="3175200"/>
                <a:ext cx="714960" cy="36180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0" name=""/>
              <p:cNvSpPr/>
              <p:nvPr/>
            </p:nvSpPr>
            <p:spPr>
              <a:xfrm>
                <a:off x="8096400" y="339624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1" name=""/>
              <p:cNvSpPr/>
              <p:nvPr/>
            </p:nvSpPr>
            <p:spPr>
              <a:xfrm>
                <a:off x="8096400" y="3396240"/>
                <a:ext cx="335520" cy="19908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2" name=""/>
              <p:cNvSpPr/>
              <p:nvPr/>
            </p:nvSpPr>
            <p:spPr>
              <a:xfrm>
                <a:off x="8461440" y="303732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8461440" y="3037320"/>
                <a:ext cx="590040" cy="24336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7935840" y="282024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7935840" y="2820240"/>
                <a:ext cx="732600" cy="36036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6" name=""/>
              <p:cNvSpPr/>
              <p:nvPr/>
            </p:nvSpPr>
            <p:spPr>
              <a:xfrm>
                <a:off x="7674120" y="311724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7674120" y="3117240"/>
                <a:ext cx="812160" cy="33444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8" name=""/>
              <p:cNvSpPr/>
              <p:nvPr/>
            </p:nvSpPr>
            <p:spPr>
              <a:xfrm>
                <a:off x="7679880" y="333000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9" name=""/>
              <p:cNvSpPr/>
              <p:nvPr/>
            </p:nvSpPr>
            <p:spPr>
              <a:xfrm>
                <a:off x="7679880" y="3330000"/>
                <a:ext cx="26640" cy="500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7385400" y="337032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7385400" y="3370320"/>
                <a:ext cx="1249200" cy="110412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2" name=""/>
              <p:cNvSpPr/>
              <p:nvPr/>
            </p:nvSpPr>
            <p:spPr>
              <a:xfrm>
                <a:off x="8106480" y="343440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3" name=""/>
              <p:cNvSpPr/>
              <p:nvPr/>
            </p:nvSpPr>
            <p:spPr>
              <a:xfrm>
                <a:off x="8106480" y="3434400"/>
                <a:ext cx="625320" cy="44820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4" name=""/>
              <p:cNvSpPr/>
              <p:nvPr/>
            </p:nvSpPr>
            <p:spPr>
              <a:xfrm>
                <a:off x="9160200" y="147060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5" name=""/>
              <p:cNvSpPr/>
              <p:nvPr/>
            </p:nvSpPr>
            <p:spPr>
              <a:xfrm>
                <a:off x="9160200" y="1470600"/>
                <a:ext cx="510480" cy="35352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6" name=""/>
              <p:cNvSpPr/>
              <p:nvPr/>
            </p:nvSpPr>
            <p:spPr>
              <a:xfrm>
                <a:off x="8169840" y="226872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7" name=""/>
              <p:cNvSpPr/>
              <p:nvPr/>
            </p:nvSpPr>
            <p:spPr>
              <a:xfrm>
                <a:off x="8169840" y="2268720"/>
                <a:ext cx="1054800" cy="83088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8" name=""/>
              <p:cNvSpPr/>
              <p:nvPr/>
            </p:nvSpPr>
            <p:spPr>
              <a:xfrm>
                <a:off x="8892720" y="174312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9" name=""/>
              <p:cNvSpPr/>
              <p:nvPr/>
            </p:nvSpPr>
            <p:spPr>
              <a:xfrm>
                <a:off x="8892720" y="1743120"/>
                <a:ext cx="782640" cy="38880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0" name=""/>
              <p:cNvSpPr/>
              <p:nvPr/>
            </p:nvSpPr>
            <p:spPr>
              <a:xfrm>
                <a:off x="8895600" y="200340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1" name=""/>
              <p:cNvSpPr/>
              <p:nvPr/>
            </p:nvSpPr>
            <p:spPr>
              <a:xfrm>
                <a:off x="8895600" y="2003400"/>
                <a:ext cx="616320" cy="39276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2" name=""/>
              <p:cNvSpPr/>
              <p:nvPr/>
            </p:nvSpPr>
            <p:spPr>
              <a:xfrm>
                <a:off x="8749800" y="213480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3" name=""/>
              <p:cNvSpPr/>
              <p:nvPr/>
            </p:nvSpPr>
            <p:spPr>
              <a:xfrm>
                <a:off x="8749800" y="2134800"/>
                <a:ext cx="344160" cy="21636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4" name=""/>
              <p:cNvSpPr/>
              <p:nvPr/>
            </p:nvSpPr>
            <p:spPr>
              <a:xfrm>
                <a:off x="5701680" y="379620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5" name=""/>
              <p:cNvSpPr/>
              <p:nvPr/>
            </p:nvSpPr>
            <p:spPr>
              <a:xfrm>
                <a:off x="5701680" y="3796200"/>
                <a:ext cx="1328760" cy="88596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6" name=""/>
              <p:cNvSpPr/>
              <p:nvPr/>
            </p:nvSpPr>
            <p:spPr>
              <a:xfrm>
                <a:off x="6177240" y="282708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7" name=""/>
              <p:cNvSpPr/>
              <p:nvPr/>
            </p:nvSpPr>
            <p:spPr>
              <a:xfrm>
                <a:off x="6177240" y="2827080"/>
                <a:ext cx="1346400" cy="113796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8" name=""/>
              <p:cNvSpPr/>
              <p:nvPr/>
            </p:nvSpPr>
            <p:spPr>
              <a:xfrm>
                <a:off x="5684400" y="399780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9" name=""/>
              <p:cNvSpPr/>
              <p:nvPr/>
            </p:nvSpPr>
            <p:spPr>
              <a:xfrm>
                <a:off x="5684400" y="3997800"/>
                <a:ext cx="342720" cy="5756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0" name=""/>
              <p:cNvSpPr/>
              <p:nvPr/>
            </p:nvSpPr>
            <p:spPr>
              <a:xfrm>
                <a:off x="7269120" y="295596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1" name=""/>
              <p:cNvSpPr/>
              <p:nvPr/>
            </p:nvSpPr>
            <p:spPr>
              <a:xfrm>
                <a:off x="7269120" y="2955960"/>
                <a:ext cx="68760" cy="8532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2" name=""/>
              <p:cNvSpPr/>
              <p:nvPr/>
            </p:nvSpPr>
            <p:spPr>
              <a:xfrm>
                <a:off x="7309080" y="329328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3" name=""/>
              <p:cNvSpPr/>
              <p:nvPr/>
            </p:nvSpPr>
            <p:spPr>
              <a:xfrm>
                <a:off x="7309080" y="3293280"/>
                <a:ext cx="466560" cy="23292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4" name=""/>
              <p:cNvSpPr/>
              <p:nvPr/>
            </p:nvSpPr>
            <p:spPr>
              <a:xfrm>
                <a:off x="6970680" y="277596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5" name=""/>
              <p:cNvSpPr/>
              <p:nvPr/>
            </p:nvSpPr>
            <p:spPr>
              <a:xfrm>
                <a:off x="6970680" y="2775960"/>
                <a:ext cx="361440" cy="2584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6" name=""/>
              <p:cNvSpPr/>
              <p:nvPr/>
            </p:nvSpPr>
            <p:spPr>
              <a:xfrm>
                <a:off x="7047000" y="248688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7" name=""/>
              <p:cNvSpPr/>
              <p:nvPr/>
            </p:nvSpPr>
            <p:spPr>
              <a:xfrm>
                <a:off x="7047000" y="2486880"/>
                <a:ext cx="376560" cy="38592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8" name=""/>
              <p:cNvSpPr/>
              <p:nvPr/>
            </p:nvSpPr>
            <p:spPr>
              <a:xfrm>
                <a:off x="7298640" y="226188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9" name=""/>
              <p:cNvSpPr/>
              <p:nvPr/>
            </p:nvSpPr>
            <p:spPr>
              <a:xfrm>
                <a:off x="7298640" y="2261880"/>
                <a:ext cx="950760" cy="107316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0" name=""/>
              <p:cNvSpPr/>
              <p:nvPr/>
            </p:nvSpPr>
            <p:spPr>
              <a:xfrm>
                <a:off x="7841520" y="105084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1" name=""/>
              <p:cNvSpPr/>
              <p:nvPr/>
            </p:nvSpPr>
            <p:spPr>
              <a:xfrm>
                <a:off x="7841520" y="1050840"/>
                <a:ext cx="821160" cy="113400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>
                <a:off x="7524000" y="180936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3" name=""/>
              <p:cNvSpPr/>
              <p:nvPr/>
            </p:nvSpPr>
            <p:spPr>
              <a:xfrm>
                <a:off x="7524000" y="1809360"/>
                <a:ext cx="297000" cy="45540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4" name=""/>
              <p:cNvSpPr/>
              <p:nvPr/>
            </p:nvSpPr>
            <p:spPr>
              <a:xfrm>
                <a:off x="5579640" y="221364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5" name=""/>
              <p:cNvSpPr/>
              <p:nvPr/>
            </p:nvSpPr>
            <p:spPr>
              <a:xfrm>
                <a:off x="5579640" y="2213640"/>
                <a:ext cx="453240" cy="56052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6" name=""/>
              <p:cNvSpPr/>
              <p:nvPr/>
            </p:nvSpPr>
            <p:spPr>
              <a:xfrm>
                <a:off x="9488520" y="317808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7" name=""/>
              <p:cNvSpPr/>
              <p:nvPr/>
            </p:nvSpPr>
            <p:spPr>
              <a:xfrm>
                <a:off x="9488520" y="3178080"/>
                <a:ext cx="358920" cy="38196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8818920" y="321336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9" name=""/>
              <p:cNvSpPr/>
              <p:nvPr/>
            </p:nvSpPr>
            <p:spPr>
              <a:xfrm>
                <a:off x="8818920" y="3213360"/>
                <a:ext cx="1006560" cy="58932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0" name=""/>
              <p:cNvSpPr/>
              <p:nvPr/>
            </p:nvSpPr>
            <p:spPr>
              <a:xfrm>
                <a:off x="5823720" y="219960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>
                <a:off x="5823720" y="2199600"/>
                <a:ext cx="270720" cy="20340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2" name=""/>
              <p:cNvSpPr/>
              <p:nvPr/>
            </p:nvSpPr>
            <p:spPr>
              <a:xfrm>
                <a:off x="9422280" y="4304160"/>
                <a:ext cx="81000" cy="4608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3" name=""/>
              <p:cNvSpPr/>
              <p:nvPr/>
            </p:nvSpPr>
            <p:spPr>
              <a:xfrm>
                <a:off x="9422280" y="4398840"/>
                <a:ext cx="26640" cy="4356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9623880" y="464292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5" name=""/>
              <p:cNvSpPr/>
              <p:nvPr/>
            </p:nvSpPr>
            <p:spPr>
              <a:xfrm>
                <a:off x="9623880" y="4642920"/>
                <a:ext cx="55800" cy="583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6" name=""/>
              <p:cNvSpPr/>
              <p:nvPr/>
            </p:nvSpPr>
            <p:spPr>
              <a:xfrm>
                <a:off x="9277920" y="4149720"/>
                <a:ext cx="29160" cy="2016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9329400" y="4243320"/>
                <a:ext cx="38160" cy="2016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8" name=""/>
              <p:cNvSpPr/>
              <p:nvPr/>
            </p:nvSpPr>
            <p:spPr>
              <a:xfrm>
                <a:off x="9174960" y="4735080"/>
                <a:ext cx="289800" cy="7848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680" bIns="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9" name=""/>
              <p:cNvSpPr/>
              <p:nvPr/>
            </p:nvSpPr>
            <p:spPr>
              <a:xfrm>
                <a:off x="9298800" y="4474800"/>
                <a:ext cx="24840" cy="3384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9369360" y="456444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1" name=""/>
              <p:cNvSpPr/>
              <p:nvPr/>
            </p:nvSpPr>
            <p:spPr>
              <a:xfrm>
                <a:off x="9369360" y="4564440"/>
                <a:ext cx="20160" cy="2700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2" name=""/>
              <p:cNvSpPr/>
              <p:nvPr/>
            </p:nvSpPr>
            <p:spPr>
              <a:xfrm>
                <a:off x="8919000" y="4435560"/>
                <a:ext cx="245880" cy="21132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8835120" y="4426200"/>
                <a:ext cx="43920" cy="374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4" name=""/>
              <p:cNvSpPr/>
              <p:nvPr/>
            </p:nvSpPr>
            <p:spPr>
              <a:xfrm>
                <a:off x="9110160" y="4352760"/>
                <a:ext cx="176760" cy="12456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5" name=""/>
              <p:cNvSpPr/>
              <p:nvPr/>
            </p:nvSpPr>
            <p:spPr>
              <a:xfrm>
                <a:off x="8760240" y="4271760"/>
                <a:ext cx="41040" cy="4032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8202240" y="3607560"/>
                <a:ext cx="32040" cy="3240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7" name=""/>
              <p:cNvSpPr/>
              <p:nvPr/>
            </p:nvSpPr>
            <p:spPr>
              <a:xfrm>
                <a:off x="8187480" y="3618360"/>
                <a:ext cx="19080" cy="5940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8" name=""/>
              <p:cNvSpPr/>
              <p:nvPr/>
            </p:nvSpPr>
            <p:spPr>
              <a:xfrm>
                <a:off x="8414280" y="3835440"/>
                <a:ext cx="43920" cy="162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7997760" y="443556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0" name=""/>
              <p:cNvSpPr/>
              <p:nvPr/>
            </p:nvSpPr>
            <p:spPr>
              <a:xfrm>
                <a:off x="7997760" y="4435560"/>
                <a:ext cx="334080" cy="17892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1" name=""/>
              <p:cNvSpPr/>
              <p:nvPr/>
            </p:nvSpPr>
            <p:spPr>
              <a:xfrm>
                <a:off x="7542720" y="4087440"/>
                <a:ext cx="157320" cy="28152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2" name=""/>
              <p:cNvSpPr/>
              <p:nvPr/>
            </p:nvSpPr>
            <p:spPr>
              <a:xfrm>
                <a:off x="7587000" y="3881520"/>
                <a:ext cx="100080" cy="19764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6815880" y="4345920"/>
                <a:ext cx="33480" cy="20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4" name=""/>
              <p:cNvSpPr/>
              <p:nvPr/>
            </p:nvSpPr>
            <p:spPr>
              <a:xfrm>
                <a:off x="6938280" y="4247280"/>
                <a:ext cx="104400" cy="752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5" name=""/>
              <p:cNvSpPr/>
              <p:nvPr/>
            </p:nvSpPr>
            <p:spPr>
              <a:xfrm>
                <a:off x="7090920" y="4239000"/>
                <a:ext cx="41040" cy="1872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7179480" y="251964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7179480" y="2519640"/>
                <a:ext cx="24840" cy="3924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7057440" y="2764800"/>
                <a:ext cx="11520" cy="1332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480" bIns="-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8396640" y="1869120"/>
                <a:ext cx="73080" cy="17604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>
                <a:off x="8584920" y="1776960"/>
                <a:ext cx="93960" cy="1584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8754120" y="1347480"/>
                <a:ext cx="46800" cy="662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440" bIns="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8221320" y="2203920"/>
                <a:ext cx="41040" cy="41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7834320" y="2068560"/>
                <a:ext cx="186840" cy="17856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7921080" y="2252520"/>
                <a:ext cx="41040" cy="5940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7845840" y="2251440"/>
                <a:ext cx="82080" cy="5256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6" name=""/>
              <p:cNvSpPr/>
              <p:nvPr/>
            </p:nvSpPr>
            <p:spPr>
              <a:xfrm>
                <a:off x="7706520" y="214848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7" name=""/>
              <p:cNvSpPr/>
              <p:nvPr/>
            </p:nvSpPr>
            <p:spPr>
              <a:xfrm>
                <a:off x="7706520" y="2148480"/>
                <a:ext cx="120240" cy="878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1040" bIns="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7804800" y="2220120"/>
                <a:ext cx="33480" cy="7020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8057880" y="2297520"/>
                <a:ext cx="54720" cy="583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8964720" y="138132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8964720" y="1381320"/>
                <a:ext cx="20520" cy="122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9034920" y="1362240"/>
                <a:ext cx="50040" cy="4608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8991000" y="1655280"/>
                <a:ext cx="144000" cy="11088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9007560" y="1571040"/>
                <a:ext cx="98280" cy="6480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5" name=""/>
              <p:cNvSpPr/>
              <p:nvPr/>
            </p:nvSpPr>
            <p:spPr>
              <a:xfrm>
                <a:off x="7230960" y="142740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6" name=""/>
              <p:cNvSpPr/>
              <p:nvPr/>
            </p:nvSpPr>
            <p:spPr>
              <a:xfrm>
                <a:off x="7230960" y="1427400"/>
                <a:ext cx="20520" cy="3636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7220520" y="1531440"/>
                <a:ext cx="10080" cy="3384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8" name=""/>
              <p:cNvSpPr/>
              <p:nvPr/>
            </p:nvSpPr>
            <p:spPr>
              <a:xfrm>
                <a:off x="6507000" y="1304280"/>
                <a:ext cx="54360" cy="13248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9" name=""/>
              <p:cNvSpPr/>
              <p:nvPr/>
            </p:nvSpPr>
            <p:spPr>
              <a:xfrm>
                <a:off x="5936040" y="1688760"/>
                <a:ext cx="87840" cy="11772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5884200" y="1828440"/>
                <a:ext cx="38160" cy="162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1" name=""/>
              <p:cNvSpPr/>
              <p:nvPr/>
            </p:nvSpPr>
            <p:spPr>
              <a:xfrm>
                <a:off x="6327360" y="156564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2" name=""/>
              <p:cNvSpPr/>
              <p:nvPr/>
            </p:nvSpPr>
            <p:spPr>
              <a:xfrm>
                <a:off x="6327360" y="1565640"/>
                <a:ext cx="63000" cy="374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6321240" y="160740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4" name=""/>
              <p:cNvSpPr/>
              <p:nvPr/>
            </p:nvSpPr>
            <p:spPr>
              <a:xfrm>
                <a:off x="6321240" y="1607400"/>
                <a:ext cx="18720" cy="1476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5" name=""/>
              <p:cNvSpPr/>
              <p:nvPr/>
            </p:nvSpPr>
            <p:spPr>
              <a:xfrm>
                <a:off x="6031440" y="1657800"/>
                <a:ext cx="831600" cy="132372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6527160" y="288288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7" name=""/>
              <p:cNvSpPr/>
              <p:nvPr/>
            </p:nvSpPr>
            <p:spPr>
              <a:xfrm>
                <a:off x="6527160" y="2882880"/>
                <a:ext cx="39600" cy="1440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8" name=""/>
              <p:cNvSpPr/>
              <p:nvPr/>
            </p:nvSpPr>
            <p:spPr>
              <a:xfrm>
                <a:off x="6212520" y="249372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6212520" y="2493720"/>
                <a:ext cx="33480" cy="2556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0" name=""/>
              <p:cNvSpPr/>
              <p:nvPr/>
            </p:nvSpPr>
            <p:spPr>
              <a:xfrm>
                <a:off x="6172920" y="234468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1" name=""/>
              <p:cNvSpPr/>
              <p:nvPr/>
            </p:nvSpPr>
            <p:spPr>
              <a:xfrm>
                <a:off x="6172920" y="2344680"/>
                <a:ext cx="48240" cy="4860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6112440" y="214416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3" name=""/>
              <p:cNvSpPr/>
              <p:nvPr/>
            </p:nvSpPr>
            <p:spPr>
              <a:xfrm>
                <a:off x="6112440" y="2144160"/>
                <a:ext cx="21960" cy="374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4" name=""/>
              <p:cNvSpPr/>
              <p:nvPr/>
            </p:nvSpPr>
            <p:spPr>
              <a:xfrm>
                <a:off x="5991480" y="211284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5991480" y="2112840"/>
                <a:ext cx="41040" cy="4068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6038640" y="207792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6038640" y="2077920"/>
                <a:ext cx="32040" cy="4716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6006240" y="199656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6006240" y="1996560"/>
                <a:ext cx="64440" cy="4860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5965200" y="1818720"/>
                <a:ext cx="105480" cy="9864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8484840" y="3875760"/>
                <a:ext cx="146880" cy="6768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7244280" y="1404360"/>
                <a:ext cx="33480" cy="2844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3" name=""/>
              <p:cNvSpPr/>
              <p:nvPr/>
            </p:nvSpPr>
            <p:spPr>
              <a:xfrm>
                <a:off x="9540000" y="1051920"/>
                <a:ext cx="425160" cy="108684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4" name=""/>
              <p:cNvSpPr/>
              <p:nvPr/>
            </p:nvSpPr>
            <p:spPr>
              <a:xfrm>
                <a:off x="9540000" y="1051920"/>
                <a:ext cx="425160" cy="108792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435" name=""/>
            <p:cNvGrpSpPr/>
            <p:nvPr/>
          </p:nvGrpSpPr>
          <p:grpSpPr>
            <a:xfrm>
              <a:off x="6794280" y="2786760"/>
              <a:ext cx="374760" cy="72360"/>
              <a:chOff x="6794280" y="2786760"/>
              <a:chExt cx="374760" cy="72360"/>
            </a:xfrm>
          </p:grpSpPr>
          <p:sp>
            <p:nvSpPr>
              <p:cNvPr id="2436" name=""/>
              <p:cNvSpPr/>
              <p:nvPr/>
            </p:nvSpPr>
            <p:spPr>
              <a:xfrm>
                <a:off x="6824880" y="2786760"/>
                <a:ext cx="344160" cy="93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7" name=""/>
              <p:cNvSpPr/>
              <p:nvPr/>
            </p:nvSpPr>
            <p:spPr>
              <a:xfrm>
                <a:off x="6794280" y="2849040"/>
                <a:ext cx="264600" cy="1008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438" name=""/>
            <p:cNvGrpSpPr/>
            <p:nvPr/>
          </p:nvGrpSpPr>
          <p:grpSpPr>
            <a:xfrm>
              <a:off x="6288480" y="1045080"/>
              <a:ext cx="2871000" cy="3022560"/>
              <a:chOff x="6288480" y="1045080"/>
              <a:chExt cx="2871000" cy="3022560"/>
            </a:xfrm>
          </p:grpSpPr>
          <p:sp>
            <p:nvSpPr>
              <p:cNvPr id="2439" name=""/>
              <p:cNvSpPr/>
              <p:nvPr/>
            </p:nvSpPr>
            <p:spPr>
              <a:xfrm>
                <a:off x="6440040" y="2423520"/>
                <a:ext cx="37836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0" name=""/>
              <p:cNvSpPr/>
              <p:nvPr/>
            </p:nvSpPr>
            <p:spPr>
              <a:xfrm>
                <a:off x="8195400" y="339732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1" name=""/>
              <p:cNvSpPr/>
              <p:nvPr/>
            </p:nvSpPr>
            <p:spPr>
              <a:xfrm>
                <a:off x="8202600" y="3201120"/>
                <a:ext cx="222120" cy="1850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2" name=""/>
              <p:cNvSpPr/>
              <p:nvPr/>
            </p:nvSpPr>
            <p:spPr>
              <a:xfrm>
                <a:off x="8382240" y="292284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3" name=""/>
              <p:cNvSpPr/>
              <p:nvPr/>
            </p:nvSpPr>
            <p:spPr>
              <a:xfrm>
                <a:off x="7734600" y="274356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4" name=""/>
              <p:cNvSpPr/>
              <p:nvPr/>
            </p:nvSpPr>
            <p:spPr>
              <a:xfrm>
                <a:off x="7305840" y="3084480"/>
                <a:ext cx="222120" cy="184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5" name=""/>
              <p:cNvSpPr/>
              <p:nvPr/>
            </p:nvSpPr>
            <p:spPr>
              <a:xfrm>
                <a:off x="8327880" y="2473560"/>
                <a:ext cx="136800" cy="1274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3920" bIns="439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6" name=""/>
              <p:cNvSpPr/>
              <p:nvPr/>
            </p:nvSpPr>
            <p:spPr>
              <a:xfrm>
                <a:off x="7121880" y="2728440"/>
                <a:ext cx="198360" cy="183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7" name=""/>
              <p:cNvSpPr/>
              <p:nvPr/>
            </p:nvSpPr>
            <p:spPr>
              <a:xfrm>
                <a:off x="8935920" y="1045080"/>
                <a:ext cx="22356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8" name=""/>
              <p:cNvSpPr/>
              <p:nvPr/>
            </p:nvSpPr>
            <p:spPr>
              <a:xfrm>
                <a:off x="7589880" y="1921320"/>
                <a:ext cx="1987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9" name=""/>
              <p:cNvSpPr/>
              <p:nvPr/>
            </p:nvSpPr>
            <p:spPr>
              <a:xfrm>
                <a:off x="7469280" y="1068480"/>
                <a:ext cx="378000" cy="3186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0" name=""/>
              <p:cNvSpPr/>
              <p:nvPr/>
            </p:nvSpPr>
            <p:spPr>
              <a:xfrm>
                <a:off x="8021520" y="1370520"/>
                <a:ext cx="222120" cy="1792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1" name=""/>
              <p:cNvSpPr/>
              <p:nvPr/>
            </p:nvSpPr>
            <p:spPr>
              <a:xfrm>
                <a:off x="7859520" y="3422520"/>
                <a:ext cx="222120" cy="187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2" name=""/>
              <p:cNvSpPr/>
              <p:nvPr/>
            </p:nvSpPr>
            <p:spPr>
              <a:xfrm>
                <a:off x="7952400" y="2526480"/>
                <a:ext cx="222120" cy="186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3" name=""/>
              <p:cNvSpPr/>
              <p:nvPr/>
            </p:nvSpPr>
            <p:spPr>
              <a:xfrm>
                <a:off x="6288480" y="3942720"/>
                <a:ext cx="13680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4" name=""/>
              <p:cNvSpPr/>
              <p:nvPr/>
            </p:nvSpPr>
            <p:spPr>
              <a:xfrm>
                <a:off x="7503120" y="3237480"/>
                <a:ext cx="22212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5" name=""/>
              <p:cNvSpPr/>
              <p:nvPr/>
            </p:nvSpPr>
            <p:spPr>
              <a:xfrm>
                <a:off x="7307280" y="2437560"/>
                <a:ext cx="200160" cy="187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6" name=""/>
              <p:cNvSpPr/>
              <p:nvPr/>
            </p:nvSpPr>
            <p:spPr>
              <a:xfrm>
                <a:off x="7090920" y="2354040"/>
                <a:ext cx="378000" cy="3182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7" name=""/>
              <p:cNvSpPr/>
              <p:nvPr/>
            </p:nvSpPr>
            <p:spPr>
              <a:xfrm>
                <a:off x="8487000" y="3656160"/>
                <a:ext cx="13680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8" name=""/>
              <p:cNvSpPr/>
              <p:nvPr/>
            </p:nvSpPr>
            <p:spPr>
              <a:xfrm>
                <a:off x="8535240" y="3329280"/>
                <a:ext cx="137160" cy="124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2120" bIns="42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9" name=""/>
              <p:cNvSpPr/>
              <p:nvPr/>
            </p:nvSpPr>
            <p:spPr>
              <a:xfrm>
                <a:off x="8587080" y="3099600"/>
                <a:ext cx="135360" cy="1306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460" name=""/>
            <p:cNvSpPr/>
            <p:nvPr/>
          </p:nvSpPr>
          <p:spPr>
            <a:xfrm>
              <a:off x="5418000" y="1022400"/>
              <a:ext cx="4672800" cy="3839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1" name=""/>
            <p:cNvSpPr/>
            <p:nvPr/>
          </p:nvSpPr>
          <p:spPr>
            <a:xfrm>
              <a:off x="6811200" y="3978720"/>
              <a:ext cx="62280" cy="727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6883200" y="4456080"/>
              <a:ext cx="27360" cy="72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8976240" y="1360440"/>
              <a:ext cx="37080" cy="6948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4" name=""/>
            <p:cNvSpPr/>
            <p:nvPr/>
          </p:nvSpPr>
          <p:spPr>
            <a:xfrm>
              <a:off x="6276240" y="2373840"/>
              <a:ext cx="24480" cy="720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5" name=""/>
            <p:cNvSpPr/>
            <p:nvPr/>
          </p:nvSpPr>
          <p:spPr>
            <a:xfrm>
              <a:off x="6301080" y="2527200"/>
              <a:ext cx="42120" cy="7020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7256520" y="306324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7110000" y="225936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7313760" y="301824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9" name=""/>
            <p:cNvSpPr/>
            <p:nvPr/>
          </p:nvSpPr>
          <p:spPr>
            <a:xfrm>
              <a:off x="7876440" y="409356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0" name=""/>
            <p:cNvSpPr/>
            <p:nvPr/>
          </p:nvSpPr>
          <p:spPr>
            <a:xfrm>
              <a:off x="7435800" y="4303080"/>
              <a:ext cx="48780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8242200" y="362160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6609600" y="161424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6545520" y="176472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4" name=""/>
            <p:cNvSpPr/>
            <p:nvPr/>
          </p:nvSpPr>
          <p:spPr>
            <a:xfrm>
              <a:off x="9648360" y="4408560"/>
              <a:ext cx="53460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5" name=""/>
            <p:cNvSpPr/>
            <p:nvPr/>
          </p:nvSpPr>
          <p:spPr>
            <a:xfrm>
              <a:off x="8993880" y="1457640"/>
              <a:ext cx="46764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7003080" y="275616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7" name=""/>
            <p:cNvSpPr/>
            <p:nvPr/>
          </p:nvSpPr>
          <p:spPr>
            <a:xfrm>
              <a:off x="6788880" y="218664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9020880" y="273096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9" name=""/>
            <p:cNvSpPr/>
            <p:nvPr/>
          </p:nvSpPr>
          <p:spPr>
            <a:xfrm>
              <a:off x="8518680" y="256644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0" name=""/>
            <p:cNvSpPr/>
            <p:nvPr/>
          </p:nvSpPr>
          <p:spPr>
            <a:xfrm>
              <a:off x="8747280" y="3124800"/>
              <a:ext cx="5450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9668160" y="3166560"/>
              <a:ext cx="48744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8580600" y="351036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7110000" y="2259360"/>
              <a:ext cx="84564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7313760" y="3018240"/>
              <a:ext cx="55008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7876440" y="4093560"/>
              <a:ext cx="58932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7152120" y="407124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8242200" y="3621600"/>
              <a:ext cx="52236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6609600" y="1614240"/>
              <a:ext cx="65952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6923160" y="196056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8951400" y="4289040"/>
              <a:ext cx="6966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7003080" y="2756160"/>
              <a:ext cx="674280" cy="27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6788880" y="2186640"/>
              <a:ext cx="808560" cy="27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9020880" y="2730960"/>
              <a:ext cx="883440" cy="27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8830800" y="275076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8518680" y="2566440"/>
              <a:ext cx="484560" cy="139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8594640" y="256896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9597960" y="3166560"/>
              <a:ext cx="4903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8580600" y="3510360"/>
              <a:ext cx="62460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7008120" y="232632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8300520" y="148896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5450040" y="336204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6475320" y="380340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6385680" y="407124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5450040" y="3362040"/>
              <a:ext cx="10674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6475320" y="3803400"/>
              <a:ext cx="420120" cy="13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6385680" y="4071240"/>
              <a:ext cx="5922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9147960" y="117360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7761960" y="373896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6137280" y="260244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7493400" y="347688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9392040" y="242388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6294240" y="422460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7419240" y="146916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7736760" y="245736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6604560" y="161424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9665280" y="316656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6604560" y="1614240"/>
              <a:ext cx="664560" cy="63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9595800" y="3166560"/>
              <a:ext cx="48528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5447880" y="336204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5447880" y="3362040"/>
              <a:ext cx="10645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6549480" y="280080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522" name=""/>
            <p:cNvGrpSpPr/>
            <p:nvPr/>
          </p:nvGrpSpPr>
          <p:grpSpPr>
            <a:xfrm>
              <a:off x="6338880" y="1954800"/>
              <a:ext cx="484920" cy="873720"/>
              <a:chOff x="6338880" y="1954800"/>
              <a:chExt cx="484920" cy="873720"/>
            </a:xfrm>
          </p:grpSpPr>
          <p:sp>
            <p:nvSpPr>
              <p:cNvPr id="2523" name=""/>
              <p:cNvSpPr/>
              <p:nvPr/>
            </p:nvSpPr>
            <p:spPr>
              <a:xfrm>
                <a:off x="6338880" y="2473920"/>
                <a:ext cx="172800" cy="133920"/>
              </a:xfrm>
              <a:custGeom>
                <a:avLst/>
                <a:gdLst>
                  <a:gd name="textAreaLeft" fmla="*/ 37800 w 172800"/>
                  <a:gd name="textAreaRight" fmla="*/ 135000 w 172800"/>
                  <a:gd name="textAreaTop" fmla="*/ 29520 h 133920"/>
                  <a:gd name="textAreaBottom" fmla="*/ 104400 h 13392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4" name=""/>
              <p:cNvSpPr/>
              <p:nvPr/>
            </p:nvSpPr>
            <p:spPr>
              <a:xfrm>
                <a:off x="6390720" y="238068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5" name=""/>
              <p:cNvSpPr/>
              <p:nvPr/>
            </p:nvSpPr>
            <p:spPr>
              <a:xfrm>
                <a:off x="6358320" y="1954800"/>
                <a:ext cx="169920" cy="1350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000"/>
                  <a:gd name="textAreaBottom" fmla="*/ 105480 h 1350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6" name=""/>
              <p:cNvSpPr/>
              <p:nvPr/>
            </p:nvSpPr>
            <p:spPr>
              <a:xfrm>
                <a:off x="6384600" y="2693160"/>
                <a:ext cx="169920" cy="13536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520 h 135360"/>
                  <a:gd name="textAreaBottom" fmla="*/ 105840 h 1353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520" bIns="29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7" name=""/>
              <p:cNvSpPr/>
              <p:nvPr/>
            </p:nvSpPr>
            <p:spPr>
              <a:xfrm>
                <a:off x="6653880" y="2574720"/>
                <a:ext cx="169920" cy="136800"/>
              </a:xfrm>
              <a:custGeom>
                <a:avLst/>
                <a:gdLst>
                  <a:gd name="textAreaLeft" fmla="*/ 37440 w 169920"/>
                  <a:gd name="textAreaRight" fmla="*/ 132480 w 169920"/>
                  <a:gd name="textAreaTop" fmla="*/ 29880 h 136800"/>
                  <a:gd name="textAreaBottom" fmla="*/ 106920 h 13680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0240" bIns="30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28" name=""/>
            <p:cNvGrpSpPr/>
            <p:nvPr/>
          </p:nvGrpSpPr>
          <p:grpSpPr>
            <a:xfrm>
              <a:off x="6226560" y="1954800"/>
              <a:ext cx="2304000" cy="565920"/>
              <a:chOff x="6226560" y="1954800"/>
              <a:chExt cx="2304000" cy="565920"/>
            </a:xfrm>
          </p:grpSpPr>
          <p:sp>
            <p:nvSpPr>
              <p:cNvPr id="2529" name=""/>
              <p:cNvSpPr/>
              <p:nvPr/>
            </p:nvSpPr>
            <p:spPr>
              <a:xfrm>
                <a:off x="6719760" y="195480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0" name=""/>
              <p:cNvSpPr/>
              <p:nvPr/>
            </p:nvSpPr>
            <p:spPr>
              <a:xfrm>
                <a:off x="6332760" y="2269080"/>
                <a:ext cx="1674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1" name=""/>
              <p:cNvSpPr/>
              <p:nvPr/>
            </p:nvSpPr>
            <p:spPr>
              <a:xfrm>
                <a:off x="6226560" y="2360880"/>
                <a:ext cx="167760" cy="15984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2" name=""/>
              <p:cNvSpPr/>
              <p:nvPr/>
            </p:nvSpPr>
            <p:spPr>
              <a:xfrm>
                <a:off x="8361360" y="220932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3" name=""/>
              <p:cNvSpPr/>
              <p:nvPr/>
            </p:nvSpPr>
            <p:spPr>
              <a:xfrm>
                <a:off x="7920720" y="2318040"/>
                <a:ext cx="169200" cy="1627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34" name=""/>
            <p:cNvGrpSpPr/>
            <p:nvPr/>
          </p:nvGrpSpPr>
          <p:grpSpPr>
            <a:xfrm>
              <a:off x="7192080" y="1178640"/>
              <a:ext cx="1845720" cy="2423160"/>
              <a:chOff x="7192080" y="1178640"/>
              <a:chExt cx="1845720" cy="2423160"/>
            </a:xfrm>
          </p:grpSpPr>
          <p:sp>
            <p:nvSpPr>
              <p:cNvPr id="2535" name=""/>
              <p:cNvSpPr/>
              <p:nvPr/>
            </p:nvSpPr>
            <p:spPr>
              <a:xfrm>
                <a:off x="8037720" y="2024280"/>
                <a:ext cx="179280" cy="177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6" name=""/>
              <p:cNvSpPr/>
              <p:nvPr/>
            </p:nvSpPr>
            <p:spPr>
              <a:xfrm>
                <a:off x="7328520" y="3370320"/>
                <a:ext cx="177480" cy="1760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7" name=""/>
              <p:cNvSpPr/>
              <p:nvPr/>
            </p:nvSpPr>
            <p:spPr>
              <a:xfrm>
                <a:off x="8858520" y="1253160"/>
                <a:ext cx="179280" cy="1746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520" bIns="115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8" name=""/>
              <p:cNvSpPr/>
              <p:nvPr/>
            </p:nvSpPr>
            <p:spPr>
              <a:xfrm>
                <a:off x="7268400" y="1178640"/>
                <a:ext cx="17316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9" name=""/>
              <p:cNvSpPr/>
              <p:nvPr/>
            </p:nvSpPr>
            <p:spPr>
              <a:xfrm>
                <a:off x="7602120" y="1823760"/>
                <a:ext cx="172080" cy="1695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0" name=""/>
              <p:cNvSpPr/>
              <p:nvPr/>
            </p:nvSpPr>
            <p:spPr>
              <a:xfrm>
                <a:off x="7192080" y="1372320"/>
                <a:ext cx="173160" cy="1681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1" name=""/>
              <p:cNvSpPr/>
              <p:nvPr/>
            </p:nvSpPr>
            <p:spPr>
              <a:xfrm>
                <a:off x="7933320" y="1777680"/>
                <a:ext cx="177840" cy="176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2" name=""/>
              <p:cNvSpPr/>
              <p:nvPr/>
            </p:nvSpPr>
            <p:spPr>
              <a:xfrm>
                <a:off x="7695000" y="3428280"/>
                <a:ext cx="180720" cy="17352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160" bIns="11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43" name=""/>
            <p:cNvGrpSpPr/>
            <p:nvPr/>
          </p:nvGrpSpPr>
          <p:grpSpPr>
            <a:xfrm>
              <a:off x="5862960" y="4453560"/>
              <a:ext cx="311040" cy="222840"/>
              <a:chOff x="5862960" y="4453560"/>
              <a:chExt cx="311040" cy="222840"/>
            </a:xfrm>
          </p:grpSpPr>
          <p:sp>
            <p:nvSpPr>
              <p:cNvPr id="2544" name=""/>
              <p:cNvSpPr/>
              <p:nvPr/>
            </p:nvSpPr>
            <p:spPr>
              <a:xfrm>
                <a:off x="5895720" y="4453560"/>
                <a:ext cx="137160" cy="997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5" name=""/>
              <p:cNvSpPr/>
              <p:nvPr/>
            </p:nvSpPr>
            <p:spPr>
              <a:xfrm>
                <a:off x="5862960" y="4525920"/>
                <a:ext cx="311040" cy="1504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46" name=""/>
            <p:cNvGrpSpPr/>
            <p:nvPr/>
          </p:nvGrpSpPr>
          <p:grpSpPr>
            <a:xfrm>
              <a:off x="7535520" y="3992760"/>
              <a:ext cx="310320" cy="226080"/>
              <a:chOff x="7535520" y="3992760"/>
              <a:chExt cx="310320" cy="226080"/>
            </a:xfrm>
          </p:grpSpPr>
          <p:sp>
            <p:nvSpPr>
              <p:cNvPr id="2547" name=""/>
              <p:cNvSpPr/>
              <p:nvPr/>
            </p:nvSpPr>
            <p:spPr>
              <a:xfrm>
                <a:off x="7567920" y="3992760"/>
                <a:ext cx="136800" cy="1011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8" name=""/>
              <p:cNvSpPr/>
              <p:nvPr/>
            </p:nvSpPr>
            <p:spPr>
              <a:xfrm>
                <a:off x="7535520" y="4066200"/>
                <a:ext cx="310320" cy="15264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49" name=""/>
            <p:cNvGrpSpPr/>
            <p:nvPr/>
          </p:nvGrpSpPr>
          <p:grpSpPr>
            <a:xfrm>
              <a:off x="9580680" y="4235760"/>
              <a:ext cx="311040" cy="222840"/>
              <a:chOff x="9580680" y="4235760"/>
              <a:chExt cx="311040" cy="222840"/>
            </a:xfrm>
          </p:grpSpPr>
          <p:sp>
            <p:nvSpPr>
              <p:cNvPr id="2550" name=""/>
              <p:cNvSpPr/>
              <p:nvPr/>
            </p:nvSpPr>
            <p:spPr>
              <a:xfrm>
                <a:off x="9613440" y="4235760"/>
                <a:ext cx="13716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1" name=""/>
              <p:cNvSpPr/>
              <p:nvPr/>
            </p:nvSpPr>
            <p:spPr>
              <a:xfrm>
                <a:off x="9580680" y="4308120"/>
                <a:ext cx="31104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52" name=""/>
            <p:cNvGrpSpPr/>
            <p:nvPr/>
          </p:nvGrpSpPr>
          <p:grpSpPr>
            <a:xfrm>
              <a:off x="8650080" y="2837520"/>
              <a:ext cx="313200" cy="222840"/>
              <a:chOff x="8650080" y="2837520"/>
              <a:chExt cx="313200" cy="222840"/>
            </a:xfrm>
          </p:grpSpPr>
          <p:sp>
            <p:nvSpPr>
              <p:cNvPr id="2553" name=""/>
              <p:cNvSpPr/>
              <p:nvPr/>
            </p:nvSpPr>
            <p:spPr>
              <a:xfrm>
                <a:off x="8682840" y="2837520"/>
                <a:ext cx="13824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4" name=""/>
              <p:cNvSpPr/>
              <p:nvPr/>
            </p:nvSpPr>
            <p:spPr>
              <a:xfrm>
                <a:off x="8650080" y="2909880"/>
                <a:ext cx="313200" cy="1504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55" name=""/>
            <p:cNvGrpSpPr/>
            <p:nvPr/>
          </p:nvGrpSpPr>
          <p:grpSpPr>
            <a:xfrm>
              <a:off x="6575040" y="1944000"/>
              <a:ext cx="310320" cy="222480"/>
              <a:chOff x="6575040" y="1944000"/>
              <a:chExt cx="310320" cy="222480"/>
            </a:xfrm>
          </p:grpSpPr>
          <p:sp>
            <p:nvSpPr>
              <p:cNvPr id="2556" name=""/>
              <p:cNvSpPr/>
              <p:nvPr/>
            </p:nvSpPr>
            <p:spPr>
              <a:xfrm>
                <a:off x="6607440" y="1944000"/>
                <a:ext cx="136800" cy="997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7" name=""/>
              <p:cNvSpPr/>
              <p:nvPr/>
            </p:nvSpPr>
            <p:spPr>
              <a:xfrm>
                <a:off x="6575040" y="2016360"/>
                <a:ext cx="310320" cy="1501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58" name=""/>
            <p:cNvGrpSpPr/>
            <p:nvPr/>
          </p:nvGrpSpPr>
          <p:grpSpPr>
            <a:xfrm>
              <a:off x="6575040" y="2063520"/>
              <a:ext cx="310320" cy="225720"/>
              <a:chOff x="6575040" y="2063520"/>
              <a:chExt cx="310320" cy="225720"/>
            </a:xfrm>
          </p:grpSpPr>
          <p:sp>
            <p:nvSpPr>
              <p:cNvPr id="2559" name=""/>
              <p:cNvSpPr/>
              <p:nvPr/>
            </p:nvSpPr>
            <p:spPr>
              <a:xfrm>
                <a:off x="6607440" y="2063520"/>
                <a:ext cx="136800" cy="100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0" name=""/>
              <p:cNvSpPr/>
              <p:nvPr/>
            </p:nvSpPr>
            <p:spPr>
              <a:xfrm>
                <a:off x="6575040" y="2136960"/>
                <a:ext cx="310320" cy="1522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61" name=""/>
            <p:cNvGrpSpPr/>
            <p:nvPr/>
          </p:nvGrpSpPr>
          <p:grpSpPr>
            <a:xfrm>
              <a:off x="6714000" y="2220120"/>
              <a:ext cx="1167120" cy="1055160"/>
              <a:chOff x="6714000" y="2220120"/>
              <a:chExt cx="1167120" cy="1055160"/>
            </a:xfrm>
          </p:grpSpPr>
          <p:sp>
            <p:nvSpPr>
              <p:cNvPr id="2562" name=""/>
              <p:cNvSpPr/>
              <p:nvPr/>
            </p:nvSpPr>
            <p:spPr>
              <a:xfrm>
                <a:off x="7315200" y="260064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3" name=""/>
              <p:cNvSpPr/>
              <p:nvPr/>
            </p:nvSpPr>
            <p:spPr>
              <a:xfrm>
                <a:off x="7023960" y="286488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4" name=""/>
              <p:cNvSpPr/>
              <p:nvPr/>
            </p:nvSpPr>
            <p:spPr>
              <a:xfrm>
                <a:off x="7404840" y="284544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5" name=""/>
              <p:cNvSpPr/>
              <p:nvPr/>
            </p:nvSpPr>
            <p:spPr>
              <a:xfrm>
                <a:off x="7106400" y="260352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6" name=""/>
              <p:cNvSpPr/>
              <p:nvPr/>
            </p:nvSpPr>
            <p:spPr>
              <a:xfrm>
                <a:off x="7510680" y="2606400"/>
                <a:ext cx="22176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7" name=""/>
              <p:cNvSpPr/>
              <p:nvPr/>
            </p:nvSpPr>
            <p:spPr>
              <a:xfrm>
                <a:off x="7463880" y="2392560"/>
                <a:ext cx="221760" cy="187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8" name=""/>
              <p:cNvSpPr/>
              <p:nvPr/>
            </p:nvSpPr>
            <p:spPr>
              <a:xfrm>
                <a:off x="7603560" y="2220120"/>
                <a:ext cx="195120" cy="186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9" name=""/>
              <p:cNvSpPr/>
              <p:nvPr/>
            </p:nvSpPr>
            <p:spPr>
              <a:xfrm>
                <a:off x="7659360" y="3090240"/>
                <a:ext cx="221760" cy="1850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0" name=""/>
              <p:cNvSpPr/>
              <p:nvPr/>
            </p:nvSpPr>
            <p:spPr>
              <a:xfrm>
                <a:off x="6714000" y="2451960"/>
                <a:ext cx="379080" cy="3182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71" name=""/>
            <p:cNvGrpSpPr/>
            <p:nvPr/>
          </p:nvGrpSpPr>
          <p:grpSpPr>
            <a:xfrm>
              <a:off x="6014880" y="1282320"/>
              <a:ext cx="3552480" cy="2984040"/>
              <a:chOff x="6014880" y="1282320"/>
              <a:chExt cx="3552480" cy="2984040"/>
            </a:xfrm>
          </p:grpSpPr>
          <p:grpSp>
            <p:nvGrpSpPr>
              <p:cNvPr id="2572" name=""/>
              <p:cNvGrpSpPr/>
              <p:nvPr/>
            </p:nvGrpSpPr>
            <p:grpSpPr>
              <a:xfrm>
                <a:off x="8593560" y="2274120"/>
                <a:ext cx="182160" cy="166680"/>
                <a:chOff x="8593560" y="2274120"/>
                <a:chExt cx="182160" cy="166680"/>
              </a:xfrm>
            </p:grpSpPr>
            <p:sp>
              <p:nvSpPr>
                <p:cNvPr id="2573" name=""/>
                <p:cNvSpPr/>
                <p:nvPr/>
              </p:nvSpPr>
              <p:spPr>
                <a:xfrm>
                  <a:off x="8593560" y="227412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4" name=""/>
                <p:cNvSpPr/>
                <p:nvPr/>
              </p:nvSpPr>
              <p:spPr>
                <a:xfrm>
                  <a:off x="8593560" y="2274120"/>
                  <a:ext cx="182160" cy="166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75" name=""/>
              <p:cNvGrpSpPr/>
              <p:nvPr/>
            </p:nvGrpSpPr>
            <p:grpSpPr>
              <a:xfrm>
                <a:off x="7264440" y="2255760"/>
                <a:ext cx="186840" cy="167040"/>
                <a:chOff x="7264440" y="2255760"/>
                <a:chExt cx="186840" cy="167040"/>
              </a:xfrm>
            </p:grpSpPr>
            <p:sp>
              <p:nvSpPr>
                <p:cNvPr id="2576" name=""/>
                <p:cNvSpPr/>
                <p:nvPr/>
              </p:nvSpPr>
              <p:spPr>
                <a:xfrm>
                  <a:off x="7264440" y="225576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7" name=""/>
                <p:cNvSpPr/>
                <p:nvPr/>
              </p:nvSpPr>
              <p:spPr>
                <a:xfrm>
                  <a:off x="7264440" y="2255760"/>
                  <a:ext cx="186840" cy="167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78" name=""/>
              <p:cNvGrpSpPr/>
              <p:nvPr/>
            </p:nvGrpSpPr>
            <p:grpSpPr>
              <a:xfrm>
                <a:off x="7320240" y="2580120"/>
                <a:ext cx="188280" cy="166680"/>
                <a:chOff x="7320240" y="2580120"/>
                <a:chExt cx="188280" cy="166680"/>
              </a:xfrm>
            </p:grpSpPr>
            <p:sp>
              <p:nvSpPr>
                <p:cNvPr id="2579" name=""/>
                <p:cNvSpPr/>
                <p:nvPr/>
              </p:nvSpPr>
              <p:spPr>
                <a:xfrm>
                  <a:off x="7320240" y="258012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0" name=""/>
                <p:cNvSpPr/>
                <p:nvPr/>
              </p:nvSpPr>
              <p:spPr>
                <a:xfrm>
                  <a:off x="7320240" y="2580120"/>
                  <a:ext cx="18828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81" name=""/>
              <p:cNvGrpSpPr/>
              <p:nvPr/>
            </p:nvGrpSpPr>
            <p:grpSpPr>
              <a:xfrm>
                <a:off x="6356160" y="2401920"/>
                <a:ext cx="183600" cy="168480"/>
                <a:chOff x="6356160" y="2401920"/>
                <a:chExt cx="183600" cy="168480"/>
              </a:xfrm>
            </p:grpSpPr>
            <p:sp>
              <p:nvSpPr>
                <p:cNvPr id="2582" name=""/>
                <p:cNvSpPr/>
                <p:nvPr/>
              </p:nvSpPr>
              <p:spPr>
                <a:xfrm>
                  <a:off x="6356160" y="240192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3" name=""/>
                <p:cNvSpPr/>
                <p:nvPr/>
              </p:nvSpPr>
              <p:spPr>
                <a:xfrm>
                  <a:off x="6356160" y="2401920"/>
                  <a:ext cx="183600" cy="16848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84" name=""/>
              <p:cNvGrpSpPr/>
              <p:nvPr/>
            </p:nvGrpSpPr>
            <p:grpSpPr>
              <a:xfrm>
                <a:off x="6483960" y="1980360"/>
                <a:ext cx="186840" cy="165600"/>
                <a:chOff x="6483960" y="1980360"/>
                <a:chExt cx="186840" cy="165600"/>
              </a:xfrm>
            </p:grpSpPr>
            <p:sp>
              <p:nvSpPr>
                <p:cNvPr id="2585" name=""/>
                <p:cNvSpPr/>
                <p:nvPr/>
              </p:nvSpPr>
              <p:spPr>
                <a:xfrm>
                  <a:off x="6483960" y="198036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6" name=""/>
                <p:cNvSpPr/>
                <p:nvPr/>
              </p:nvSpPr>
              <p:spPr>
                <a:xfrm>
                  <a:off x="6483960" y="198036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87" name=""/>
              <p:cNvGrpSpPr/>
              <p:nvPr/>
            </p:nvGrpSpPr>
            <p:grpSpPr>
              <a:xfrm>
                <a:off x="6014880" y="4103640"/>
                <a:ext cx="183600" cy="162720"/>
                <a:chOff x="6014880" y="4103640"/>
                <a:chExt cx="183600" cy="162720"/>
              </a:xfrm>
            </p:grpSpPr>
            <p:sp>
              <p:nvSpPr>
                <p:cNvPr id="2588" name=""/>
                <p:cNvSpPr/>
                <p:nvPr/>
              </p:nvSpPr>
              <p:spPr>
                <a:xfrm>
                  <a:off x="6014880" y="410364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9" name=""/>
                <p:cNvSpPr/>
                <p:nvPr/>
              </p:nvSpPr>
              <p:spPr>
                <a:xfrm>
                  <a:off x="6014880" y="4103640"/>
                  <a:ext cx="18360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90" name=""/>
              <p:cNvGrpSpPr/>
              <p:nvPr/>
            </p:nvGrpSpPr>
            <p:grpSpPr>
              <a:xfrm>
                <a:off x="7218720" y="3232800"/>
                <a:ext cx="182520" cy="165600"/>
                <a:chOff x="7218720" y="3232800"/>
                <a:chExt cx="182520" cy="165600"/>
              </a:xfrm>
            </p:grpSpPr>
            <p:sp>
              <p:nvSpPr>
                <p:cNvPr id="2591" name=""/>
                <p:cNvSpPr/>
                <p:nvPr/>
              </p:nvSpPr>
              <p:spPr>
                <a:xfrm>
                  <a:off x="7218720" y="323280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2" name=""/>
                <p:cNvSpPr/>
                <p:nvPr/>
              </p:nvSpPr>
              <p:spPr>
                <a:xfrm>
                  <a:off x="7218720" y="3232800"/>
                  <a:ext cx="1825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93" name=""/>
              <p:cNvGrpSpPr/>
              <p:nvPr/>
            </p:nvGrpSpPr>
            <p:grpSpPr>
              <a:xfrm>
                <a:off x="9379440" y="2214000"/>
                <a:ext cx="187920" cy="162720"/>
                <a:chOff x="9379440" y="2214000"/>
                <a:chExt cx="187920" cy="162720"/>
              </a:xfrm>
            </p:grpSpPr>
            <p:sp>
              <p:nvSpPr>
                <p:cNvPr id="2594" name=""/>
                <p:cNvSpPr/>
                <p:nvPr/>
              </p:nvSpPr>
              <p:spPr>
                <a:xfrm>
                  <a:off x="9379440" y="221400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5" name=""/>
                <p:cNvSpPr/>
                <p:nvPr/>
              </p:nvSpPr>
              <p:spPr>
                <a:xfrm>
                  <a:off x="9379440" y="2214000"/>
                  <a:ext cx="187920" cy="1627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96" name=""/>
              <p:cNvGrpSpPr/>
              <p:nvPr/>
            </p:nvGrpSpPr>
            <p:grpSpPr>
              <a:xfrm>
                <a:off x="7583400" y="1293120"/>
                <a:ext cx="176760" cy="160920"/>
                <a:chOff x="7583400" y="1293120"/>
                <a:chExt cx="176760" cy="160920"/>
              </a:xfrm>
            </p:grpSpPr>
            <p:sp>
              <p:nvSpPr>
                <p:cNvPr id="2597" name=""/>
                <p:cNvSpPr/>
                <p:nvPr/>
              </p:nvSpPr>
              <p:spPr>
                <a:xfrm>
                  <a:off x="7583400" y="129312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8" name=""/>
                <p:cNvSpPr/>
                <p:nvPr/>
              </p:nvSpPr>
              <p:spPr>
                <a:xfrm>
                  <a:off x="7583400" y="1293120"/>
                  <a:ext cx="176760" cy="160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599" name=""/>
              <p:cNvGrpSpPr/>
              <p:nvPr/>
            </p:nvGrpSpPr>
            <p:grpSpPr>
              <a:xfrm>
                <a:off x="7527960" y="3435840"/>
                <a:ext cx="180720" cy="165600"/>
                <a:chOff x="7527960" y="3435840"/>
                <a:chExt cx="180720" cy="165600"/>
              </a:xfrm>
            </p:grpSpPr>
            <p:sp>
              <p:nvSpPr>
                <p:cNvPr id="2600" name=""/>
                <p:cNvSpPr/>
                <p:nvPr/>
              </p:nvSpPr>
              <p:spPr>
                <a:xfrm>
                  <a:off x="7527960" y="343584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1" name=""/>
                <p:cNvSpPr/>
                <p:nvPr/>
              </p:nvSpPr>
              <p:spPr>
                <a:xfrm>
                  <a:off x="7527960" y="3435840"/>
                  <a:ext cx="180720" cy="1656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602" name=""/>
              <p:cNvGrpSpPr/>
              <p:nvPr/>
            </p:nvGrpSpPr>
            <p:grpSpPr>
              <a:xfrm>
                <a:off x="8232840" y="1282320"/>
                <a:ext cx="185400" cy="165240"/>
                <a:chOff x="8232840" y="1282320"/>
                <a:chExt cx="185400" cy="165240"/>
              </a:xfrm>
            </p:grpSpPr>
            <p:sp>
              <p:nvSpPr>
                <p:cNvPr id="2603" name=""/>
                <p:cNvSpPr/>
                <p:nvPr/>
              </p:nvSpPr>
              <p:spPr>
                <a:xfrm>
                  <a:off x="8232840" y="128232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4" name=""/>
                <p:cNvSpPr/>
                <p:nvPr/>
              </p:nvSpPr>
              <p:spPr>
                <a:xfrm>
                  <a:off x="8232840" y="1282320"/>
                  <a:ext cx="185400" cy="16524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605" name=""/>
              <p:cNvGrpSpPr/>
              <p:nvPr/>
            </p:nvGrpSpPr>
            <p:grpSpPr>
              <a:xfrm>
                <a:off x="7516080" y="2264400"/>
                <a:ext cx="185040" cy="166680"/>
                <a:chOff x="7516080" y="2264400"/>
                <a:chExt cx="185040" cy="166680"/>
              </a:xfrm>
            </p:grpSpPr>
            <p:sp>
              <p:nvSpPr>
                <p:cNvPr id="2606" name=""/>
                <p:cNvSpPr/>
                <p:nvPr/>
              </p:nvSpPr>
              <p:spPr>
                <a:xfrm>
                  <a:off x="7516080" y="226440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7" name=""/>
                <p:cNvSpPr/>
                <p:nvPr/>
              </p:nvSpPr>
              <p:spPr>
                <a:xfrm>
                  <a:off x="7516080" y="2264400"/>
                  <a:ext cx="185040" cy="166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608" name=""/>
              <p:cNvGrpSpPr/>
              <p:nvPr/>
            </p:nvGrpSpPr>
            <p:grpSpPr>
              <a:xfrm>
                <a:off x="6496200" y="2513160"/>
                <a:ext cx="186840" cy="165600"/>
                <a:chOff x="6496200" y="2513160"/>
                <a:chExt cx="186840" cy="165600"/>
              </a:xfrm>
            </p:grpSpPr>
            <p:sp>
              <p:nvSpPr>
                <p:cNvPr id="2609" name=""/>
                <p:cNvSpPr/>
                <p:nvPr/>
              </p:nvSpPr>
              <p:spPr>
                <a:xfrm>
                  <a:off x="6496200" y="251316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0" name=""/>
                <p:cNvSpPr/>
                <p:nvPr/>
              </p:nvSpPr>
              <p:spPr>
                <a:xfrm>
                  <a:off x="6496200" y="2513160"/>
                  <a:ext cx="186840" cy="1656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611" name=""/>
              <p:cNvGrpSpPr/>
              <p:nvPr/>
            </p:nvGrpSpPr>
            <p:grpSpPr>
              <a:xfrm>
                <a:off x="7411320" y="2732040"/>
                <a:ext cx="183960" cy="162720"/>
                <a:chOff x="7411320" y="2732040"/>
                <a:chExt cx="183960" cy="162720"/>
              </a:xfrm>
            </p:grpSpPr>
            <p:sp>
              <p:nvSpPr>
                <p:cNvPr id="2612" name=""/>
                <p:cNvSpPr/>
                <p:nvPr/>
              </p:nvSpPr>
              <p:spPr>
                <a:xfrm>
                  <a:off x="7411320" y="273204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3" name=""/>
                <p:cNvSpPr/>
                <p:nvPr/>
              </p:nvSpPr>
              <p:spPr>
                <a:xfrm>
                  <a:off x="7411320" y="2732040"/>
                  <a:ext cx="183960" cy="1627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614" name=""/>
              <p:cNvSpPr/>
              <p:nvPr/>
            </p:nvSpPr>
            <p:spPr>
              <a:xfrm>
                <a:off x="8734680" y="237852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5" name=""/>
              <p:cNvSpPr/>
              <p:nvPr/>
            </p:nvSpPr>
            <p:spPr>
              <a:xfrm>
                <a:off x="8734680" y="2378520"/>
                <a:ext cx="182520" cy="166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616" name=""/>
            <p:cNvSpPr/>
            <p:nvPr/>
          </p:nvSpPr>
          <p:spPr>
            <a:xfrm>
              <a:off x="7115040" y="285948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617" name=""/>
            <p:cNvGrpSpPr/>
            <p:nvPr/>
          </p:nvGrpSpPr>
          <p:grpSpPr>
            <a:xfrm>
              <a:off x="6341040" y="1126080"/>
              <a:ext cx="1750680" cy="1696680"/>
              <a:chOff x="6341040" y="1126080"/>
              <a:chExt cx="1750680" cy="1696680"/>
            </a:xfrm>
          </p:grpSpPr>
          <p:sp>
            <p:nvSpPr>
              <p:cNvPr id="2618" name=""/>
              <p:cNvSpPr/>
              <p:nvPr/>
            </p:nvSpPr>
            <p:spPr>
              <a:xfrm>
                <a:off x="7846560" y="1126080"/>
                <a:ext cx="245160" cy="1958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9" name=""/>
              <p:cNvSpPr/>
              <p:nvPr/>
            </p:nvSpPr>
            <p:spPr>
              <a:xfrm>
                <a:off x="6341040" y="2723040"/>
                <a:ext cx="204480" cy="997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0" name=""/>
              <p:cNvSpPr/>
              <p:nvPr/>
            </p:nvSpPr>
            <p:spPr>
              <a:xfrm>
                <a:off x="7707240" y="2658240"/>
                <a:ext cx="202680" cy="10080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621" name=""/>
              <p:cNvGrpSpPr/>
              <p:nvPr/>
            </p:nvGrpSpPr>
            <p:grpSpPr>
              <a:xfrm>
                <a:off x="7578000" y="2528640"/>
                <a:ext cx="202680" cy="100800"/>
                <a:chOff x="7578000" y="2528640"/>
                <a:chExt cx="202680" cy="100800"/>
              </a:xfrm>
            </p:grpSpPr>
            <p:sp>
              <p:nvSpPr>
                <p:cNvPr id="2622" name=""/>
                <p:cNvSpPr/>
                <p:nvPr/>
              </p:nvSpPr>
              <p:spPr>
                <a:xfrm>
                  <a:off x="7624080" y="2537640"/>
                  <a:ext cx="360" cy="74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3" name=""/>
                <p:cNvSpPr/>
                <p:nvPr/>
              </p:nvSpPr>
              <p:spPr>
                <a:xfrm>
                  <a:off x="7578000" y="2528640"/>
                  <a:ext cx="202680" cy="10080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2624" name=""/>
          <p:cNvSpPr/>
          <p:nvPr/>
        </p:nvSpPr>
        <p:spPr>
          <a:xfrm>
            <a:off x="2300400" y="5659560"/>
            <a:ext cx="6595920" cy="768240"/>
          </a:xfrm>
          <a:prstGeom prst="roundRect">
            <a:avLst>
              <a:gd name="adj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5" name=""/>
          <p:cNvSpPr/>
          <p:nvPr/>
        </p:nvSpPr>
        <p:spPr>
          <a:xfrm>
            <a:off x="2531160" y="5710320"/>
            <a:ext cx="6202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Goal:  Network Optimization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Means:  Physical and Financial Liquidity, Open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PlaceHolder 1"/>
          <p:cNvSpPr>
            <a:spLocks noGrp="1"/>
          </p:cNvSpPr>
          <p:nvPr>
            <p:ph type="title"/>
          </p:nvPr>
        </p:nvSpPr>
        <p:spPr>
          <a:xfrm>
            <a:off x="598320" y="156960"/>
            <a:ext cx="9087120" cy="990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Converging Virtual and Physical Networks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7" name=""/>
          <p:cNvSpPr/>
          <p:nvPr/>
        </p:nvSpPr>
        <p:spPr>
          <a:xfrm rot="2380800">
            <a:off x="2329920" y="370476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8" name=""/>
          <p:cNvSpPr/>
          <p:nvPr/>
        </p:nvSpPr>
        <p:spPr>
          <a:xfrm rot="18580800">
            <a:off x="7491600" y="3687480"/>
            <a:ext cx="520560" cy="838080"/>
          </a:xfrm>
          <a:prstGeom prst="upDownArrow">
            <a:avLst>
              <a:gd name="adj1" fmla="val 50000"/>
              <a:gd name="adj2" fmla="val 32050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9" name=""/>
          <p:cNvSpPr/>
          <p:nvPr/>
        </p:nvSpPr>
        <p:spPr>
          <a:xfrm rot="102000">
            <a:off x="4835520" y="3902040"/>
            <a:ext cx="573120" cy="860400"/>
          </a:xfrm>
          <a:prstGeom prst="upDownArrow">
            <a:avLst>
              <a:gd name="adj1" fmla="val 50000"/>
              <a:gd name="adj2" fmla="val 29886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0" name=""/>
          <p:cNvSpPr/>
          <p:nvPr/>
        </p:nvSpPr>
        <p:spPr>
          <a:xfrm>
            <a:off x="4073400" y="4851360"/>
            <a:ext cx="2163960" cy="1787400"/>
          </a:xfrm>
          <a:prstGeom prst="ellipse">
            <a:avLst/>
          </a:prstGeom>
          <a:gradFill rotWithShape="0">
            <a:gsLst>
              <a:gs pos="0">
                <a:srgbClr val="095ba6"/>
              </a:gs>
              <a:gs pos="100000">
                <a:srgbClr val="5fbaff"/>
              </a:gs>
            </a:gsLst>
            <a:lin ang="8100000"/>
          </a:gra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Third- Party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31" name=""/>
          <p:cNvGrpSpPr/>
          <p:nvPr/>
        </p:nvGrpSpPr>
        <p:grpSpPr>
          <a:xfrm>
            <a:off x="282600" y="4621320"/>
            <a:ext cx="3689280" cy="2222280"/>
            <a:chOff x="282600" y="4621320"/>
            <a:chExt cx="3689280" cy="2222280"/>
          </a:xfrm>
        </p:grpSpPr>
        <p:sp>
          <p:nvSpPr>
            <p:cNvPr id="2632" name=""/>
            <p:cNvSpPr/>
            <p:nvPr/>
          </p:nvSpPr>
          <p:spPr>
            <a:xfrm>
              <a:off x="984240" y="6696000"/>
              <a:ext cx="2987640" cy="147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633" name=""/>
            <p:cNvGrpSpPr/>
            <p:nvPr/>
          </p:nvGrpSpPr>
          <p:grpSpPr>
            <a:xfrm>
              <a:off x="369720" y="4667400"/>
              <a:ext cx="3408120" cy="1987200"/>
              <a:chOff x="369720" y="4667400"/>
              <a:chExt cx="3408120" cy="1987200"/>
            </a:xfrm>
          </p:grpSpPr>
          <p:sp>
            <p:nvSpPr>
              <p:cNvPr id="2634" name=""/>
              <p:cNvSpPr/>
              <p:nvPr/>
            </p:nvSpPr>
            <p:spPr>
              <a:xfrm>
                <a:off x="651960" y="5865120"/>
                <a:ext cx="2228040" cy="789480"/>
              </a:xfrm>
              <a:custGeom>
                <a:avLst/>
                <a:gdLst/>
                <a:ahLst/>
                <a:rect l="l" t="t" r="r" b="b"/>
                <a:pathLst>
                  <a:path w="2343" h="1064">
                    <a:moveTo>
                      <a:pt x="0" y="0"/>
                    </a:moveTo>
                    <a:lnTo>
                      <a:pt x="173" y="17"/>
                    </a:lnTo>
                    <a:lnTo>
                      <a:pt x="167" y="31"/>
                    </a:lnTo>
                    <a:lnTo>
                      <a:pt x="407" y="189"/>
                    </a:lnTo>
                    <a:lnTo>
                      <a:pt x="605" y="203"/>
                    </a:lnTo>
                    <a:lnTo>
                      <a:pt x="613" y="175"/>
                    </a:lnTo>
                    <a:lnTo>
                      <a:pt x="727" y="184"/>
                    </a:lnTo>
                    <a:lnTo>
                      <a:pt x="747" y="201"/>
                    </a:lnTo>
                    <a:lnTo>
                      <a:pt x="744" y="224"/>
                    </a:lnTo>
                    <a:lnTo>
                      <a:pt x="764" y="229"/>
                    </a:lnTo>
                    <a:lnTo>
                      <a:pt x="786" y="261"/>
                    </a:lnTo>
                    <a:lnTo>
                      <a:pt x="798" y="261"/>
                    </a:lnTo>
                    <a:lnTo>
                      <a:pt x="810" y="287"/>
                    </a:lnTo>
                    <a:lnTo>
                      <a:pt x="838" y="292"/>
                    </a:lnTo>
                    <a:lnTo>
                      <a:pt x="832" y="301"/>
                    </a:lnTo>
                    <a:lnTo>
                      <a:pt x="840" y="330"/>
                    </a:lnTo>
                    <a:lnTo>
                      <a:pt x="847" y="370"/>
                    </a:lnTo>
                    <a:lnTo>
                      <a:pt x="866" y="390"/>
                    </a:lnTo>
                    <a:lnTo>
                      <a:pt x="900" y="430"/>
                    </a:lnTo>
                    <a:lnTo>
                      <a:pt x="917" y="428"/>
                    </a:lnTo>
                    <a:lnTo>
                      <a:pt x="923" y="439"/>
                    </a:lnTo>
                    <a:lnTo>
                      <a:pt x="954" y="456"/>
                    </a:lnTo>
                    <a:lnTo>
                      <a:pt x="980" y="430"/>
                    </a:lnTo>
                    <a:lnTo>
                      <a:pt x="977" y="404"/>
                    </a:lnTo>
                    <a:lnTo>
                      <a:pt x="980" y="390"/>
                    </a:lnTo>
                    <a:lnTo>
                      <a:pt x="1006" y="390"/>
                    </a:lnTo>
                    <a:lnTo>
                      <a:pt x="1011" y="373"/>
                    </a:lnTo>
                    <a:lnTo>
                      <a:pt x="1022" y="373"/>
                    </a:lnTo>
                    <a:lnTo>
                      <a:pt x="1022" y="385"/>
                    </a:lnTo>
                    <a:lnTo>
                      <a:pt x="1083" y="390"/>
                    </a:lnTo>
                    <a:lnTo>
                      <a:pt x="1117" y="421"/>
                    </a:lnTo>
                    <a:lnTo>
                      <a:pt x="1139" y="468"/>
                    </a:lnTo>
                    <a:lnTo>
                      <a:pt x="1141" y="485"/>
                    </a:lnTo>
                    <a:lnTo>
                      <a:pt x="1176" y="540"/>
                    </a:lnTo>
                    <a:lnTo>
                      <a:pt x="1187" y="562"/>
                    </a:lnTo>
                    <a:lnTo>
                      <a:pt x="1216" y="583"/>
                    </a:lnTo>
                    <a:lnTo>
                      <a:pt x="1221" y="611"/>
                    </a:lnTo>
                    <a:lnTo>
                      <a:pt x="1230" y="628"/>
                    </a:lnTo>
                    <a:lnTo>
                      <a:pt x="1226" y="648"/>
                    </a:lnTo>
                    <a:lnTo>
                      <a:pt x="1247" y="660"/>
                    </a:lnTo>
                    <a:lnTo>
                      <a:pt x="1244" y="691"/>
                    </a:lnTo>
                    <a:lnTo>
                      <a:pt x="1267" y="688"/>
                    </a:lnTo>
                    <a:lnTo>
                      <a:pt x="1283" y="708"/>
                    </a:lnTo>
                    <a:lnTo>
                      <a:pt x="1298" y="705"/>
                    </a:lnTo>
                    <a:lnTo>
                      <a:pt x="1324" y="720"/>
                    </a:lnTo>
                    <a:lnTo>
                      <a:pt x="1337" y="720"/>
                    </a:lnTo>
                    <a:lnTo>
                      <a:pt x="1354" y="717"/>
                    </a:lnTo>
                    <a:lnTo>
                      <a:pt x="1369" y="726"/>
                    </a:lnTo>
                    <a:lnTo>
                      <a:pt x="1389" y="729"/>
                    </a:lnTo>
                    <a:lnTo>
                      <a:pt x="1380" y="771"/>
                    </a:lnTo>
                    <a:lnTo>
                      <a:pt x="1389" y="791"/>
                    </a:lnTo>
                    <a:lnTo>
                      <a:pt x="1389" y="865"/>
                    </a:lnTo>
                    <a:lnTo>
                      <a:pt x="1392" y="894"/>
                    </a:lnTo>
                    <a:lnTo>
                      <a:pt x="1429" y="951"/>
                    </a:lnTo>
                    <a:lnTo>
                      <a:pt x="1454" y="980"/>
                    </a:lnTo>
                    <a:lnTo>
                      <a:pt x="1479" y="1006"/>
                    </a:lnTo>
                    <a:lnTo>
                      <a:pt x="1477" y="1015"/>
                    </a:lnTo>
                    <a:lnTo>
                      <a:pt x="1443" y="989"/>
                    </a:lnTo>
                    <a:lnTo>
                      <a:pt x="1431" y="984"/>
                    </a:lnTo>
                    <a:lnTo>
                      <a:pt x="1429" y="992"/>
                    </a:lnTo>
                    <a:lnTo>
                      <a:pt x="1500" y="1061"/>
                    </a:lnTo>
                    <a:lnTo>
                      <a:pt x="1979" y="1063"/>
                    </a:lnTo>
                    <a:lnTo>
                      <a:pt x="2019" y="1055"/>
                    </a:lnTo>
                    <a:lnTo>
                      <a:pt x="2028" y="972"/>
                    </a:lnTo>
                    <a:lnTo>
                      <a:pt x="2039" y="934"/>
                    </a:lnTo>
                    <a:lnTo>
                      <a:pt x="2062" y="906"/>
                    </a:lnTo>
                    <a:lnTo>
                      <a:pt x="2090" y="889"/>
                    </a:lnTo>
                    <a:lnTo>
                      <a:pt x="2170" y="872"/>
                    </a:lnTo>
                    <a:lnTo>
                      <a:pt x="2187" y="860"/>
                    </a:lnTo>
                    <a:lnTo>
                      <a:pt x="2258" y="857"/>
                    </a:lnTo>
                    <a:lnTo>
                      <a:pt x="2300" y="851"/>
                    </a:lnTo>
                    <a:lnTo>
                      <a:pt x="2320" y="843"/>
                    </a:lnTo>
                    <a:lnTo>
                      <a:pt x="2332" y="843"/>
                    </a:lnTo>
                    <a:lnTo>
                      <a:pt x="2341" y="869"/>
                    </a:lnTo>
                    <a:lnTo>
                      <a:pt x="2343" y="894"/>
                    </a:lnTo>
                    <a:lnTo>
                      <a:pt x="2324" y="937"/>
                    </a:lnTo>
                    <a:lnTo>
                      <a:pt x="2309" y="955"/>
                    </a:lnTo>
                    <a:lnTo>
                      <a:pt x="2309" y="995"/>
                    </a:lnTo>
                    <a:lnTo>
                      <a:pt x="2289" y="1006"/>
                    </a:lnTo>
                    <a:lnTo>
                      <a:pt x="2306" y="1012"/>
                    </a:lnTo>
                    <a:lnTo>
                      <a:pt x="2317" y="1044"/>
                    </a:lnTo>
                    <a:lnTo>
                      <a:pt x="2306" y="1061"/>
                    </a:lnTo>
                    <a:lnTo>
                      <a:pt x="1496" y="1063"/>
                    </a:lnTo>
                    <a:lnTo>
                      <a:pt x="753" y="1064"/>
                    </a:lnTo>
                    <a:lnTo>
                      <a:pt x="750" y="1038"/>
                    </a:lnTo>
                    <a:lnTo>
                      <a:pt x="778" y="1038"/>
                    </a:lnTo>
                    <a:lnTo>
                      <a:pt x="781" y="1018"/>
                    </a:lnTo>
                    <a:lnTo>
                      <a:pt x="775" y="1001"/>
                    </a:lnTo>
                    <a:lnTo>
                      <a:pt x="767" y="984"/>
                    </a:lnTo>
                    <a:lnTo>
                      <a:pt x="775" y="951"/>
                    </a:lnTo>
                    <a:lnTo>
                      <a:pt x="764" y="915"/>
                    </a:lnTo>
                    <a:lnTo>
                      <a:pt x="750" y="886"/>
                    </a:lnTo>
                    <a:lnTo>
                      <a:pt x="741" y="860"/>
                    </a:lnTo>
                    <a:lnTo>
                      <a:pt x="693" y="820"/>
                    </a:lnTo>
                    <a:lnTo>
                      <a:pt x="653" y="779"/>
                    </a:lnTo>
                    <a:lnTo>
                      <a:pt x="636" y="748"/>
                    </a:lnTo>
                    <a:lnTo>
                      <a:pt x="627" y="726"/>
                    </a:lnTo>
                    <a:lnTo>
                      <a:pt x="582" y="688"/>
                    </a:lnTo>
                    <a:lnTo>
                      <a:pt x="559" y="660"/>
                    </a:lnTo>
                    <a:lnTo>
                      <a:pt x="528" y="619"/>
                    </a:lnTo>
                    <a:lnTo>
                      <a:pt x="506" y="600"/>
                    </a:lnTo>
                    <a:lnTo>
                      <a:pt x="485" y="597"/>
                    </a:lnTo>
                    <a:lnTo>
                      <a:pt x="474" y="593"/>
                    </a:lnTo>
                    <a:lnTo>
                      <a:pt x="471" y="585"/>
                    </a:lnTo>
                    <a:lnTo>
                      <a:pt x="497" y="568"/>
                    </a:lnTo>
                    <a:lnTo>
                      <a:pt x="506" y="536"/>
                    </a:lnTo>
                    <a:lnTo>
                      <a:pt x="463" y="505"/>
                    </a:lnTo>
                    <a:lnTo>
                      <a:pt x="443" y="499"/>
                    </a:lnTo>
                    <a:lnTo>
                      <a:pt x="411" y="462"/>
                    </a:lnTo>
                    <a:lnTo>
                      <a:pt x="381" y="439"/>
                    </a:lnTo>
                    <a:lnTo>
                      <a:pt x="364" y="442"/>
                    </a:lnTo>
                    <a:lnTo>
                      <a:pt x="369" y="399"/>
                    </a:lnTo>
                    <a:lnTo>
                      <a:pt x="346" y="385"/>
                    </a:lnTo>
                    <a:lnTo>
                      <a:pt x="324" y="359"/>
                    </a:lnTo>
                    <a:lnTo>
                      <a:pt x="317" y="330"/>
                    </a:lnTo>
                    <a:lnTo>
                      <a:pt x="298" y="315"/>
                    </a:lnTo>
                    <a:lnTo>
                      <a:pt x="284" y="270"/>
                    </a:lnTo>
                    <a:lnTo>
                      <a:pt x="281" y="241"/>
                    </a:lnTo>
                    <a:lnTo>
                      <a:pt x="255" y="184"/>
                    </a:lnTo>
                    <a:lnTo>
                      <a:pt x="230" y="109"/>
                    </a:lnTo>
                    <a:lnTo>
                      <a:pt x="202" y="100"/>
                    </a:lnTo>
                    <a:lnTo>
                      <a:pt x="170" y="86"/>
                    </a:lnTo>
                    <a:lnTo>
                      <a:pt x="151" y="60"/>
                    </a:lnTo>
                    <a:lnTo>
                      <a:pt x="133" y="48"/>
                    </a:lnTo>
                    <a:lnTo>
                      <a:pt x="125" y="89"/>
                    </a:lnTo>
                    <a:lnTo>
                      <a:pt x="119" y="163"/>
                    </a:lnTo>
                    <a:lnTo>
                      <a:pt x="128" y="203"/>
                    </a:lnTo>
                    <a:lnTo>
                      <a:pt x="147" y="235"/>
                    </a:lnTo>
                    <a:lnTo>
                      <a:pt x="179" y="272"/>
                    </a:lnTo>
                    <a:lnTo>
                      <a:pt x="202" y="324"/>
                    </a:lnTo>
                    <a:lnTo>
                      <a:pt x="230" y="359"/>
                    </a:lnTo>
                    <a:lnTo>
                      <a:pt x="239" y="404"/>
                    </a:lnTo>
                    <a:lnTo>
                      <a:pt x="250" y="445"/>
                    </a:lnTo>
                    <a:lnTo>
                      <a:pt x="270" y="456"/>
                    </a:lnTo>
                    <a:lnTo>
                      <a:pt x="275" y="485"/>
                    </a:lnTo>
                    <a:lnTo>
                      <a:pt x="304" y="497"/>
                    </a:lnTo>
                    <a:lnTo>
                      <a:pt x="321" y="519"/>
                    </a:lnTo>
                    <a:lnTo>
                      <a:pt x="324" y="545"/>
                    </a:lnTo>
                    <a:lnTo>
                      <a:pt x="312" y="568"/>
                    </a:lnTo>
                    <a:lnTo>
                      <a:pt x="315" y="593"/>
                    </a:lnTo>
                    <a:lnTo>
                      <a:pt x="343" y="614"/>
                    </a:lnTo>
                    <a:lnTo>
                      <a:pt x="364" y="643"/>
                    </a:lnTo>
                    <a:lnTo>
                      <a:pt x="364" y="679"/>
                    </a:lnTo>
                    <a:lnTo>
                      <a:pt x="357" y="703"/>
                    </a:lnTo>
                    <a:lnTo>
                      <a:pt x="364" y="729"/>
                    </a:lnTo>
                    <a:lnTo>
                      <a:pt x="411" y="740"/>
                    </a:lnTo>
                    <a:lnTo>
                      <a:pt x="431" y="743"/>
                    </a:lnTo>
                    <a:lnTo>
                      <a:pt x="452" y="805"/>
                    </a:lnTo>
                    <a:lnTo>
                      <a:pt x="435" y="812"/>
                    </a:lnTo>
                    <a:lnTo>
                      <a:pt x="431" y="846"/>
                    </a:lnTo>
                    <a:lnTo>
                      <a:pt x="417" y="855"/>
                    </a:lnTo>
                    <a:lnTo>
                      <a:pt x="409" y="843"/>
                    </a:lnTo>
                    <a:lnTo>
                      <a:pt x="409" y="822"/>
                    </a:lnTo>
                    <a:lnTo>
                      <a:pt x="389" y="812"/>
                    </a:lnTo>
                    <a:lnTo>
                      <a:pt x="381" y="783"/>
                    </a:lnTo>
                    <a:lnTo>
                      <a:pt x="341" y="737"/>
                    </a:lnTo>
                    <a:lnTo>
                      <a:pt x="270" y="674"/>
                    </a:lnTo>
                    <a:lnTo>
                      <a:pt x="264" y="645"/>
                    </a:lnTo>
                    <a:lnTo>
                      <a:pt x="261" y="574"/>
                    </a:lnTo>
                    <a:lnTo>
                      <a:pt x="218" y="528"/>
                    </a:lnTo>
                    <a:lnTo>
                      <a:pt x="204" y="497"/>
                    </a:lnTo>
                    <a:lnTo>
                      <a:pt x="193" y="479"/>
                    </a:lnTo>
                    <a:lnTo>
                      <a:pt x="159" y="479"/>
                    </a:lnTo>
                    <a:lnTo>
                      <a:pt x="111" y="436"/>
                    </a:lnTo>
                    <a:lnTo>
                      <a:pt x="90" y="419"/>
                    </a:lnTo>
                    <a:lnTo>
                      <a:pt x="73" y="396"/>
                    </a:lnTo>
                    <a:lnTo>
                      <a:pt x="116" y="393"/>
                    </a:lnTo>
                    <a:lnTo>
                      <a:pt x="122" y="404"/>
                    </a:lnTo>
                    <a:lnTo>
                      <a:pt x="137" y="399"/>
                    </a:lnTo>
                    <a:lnTo>
                      <a:pt x="130" y="373"/>
                    </a:lnTo>
                    <a:lnTo>
                      <a:pt x="142" y="367"/>
                    </a:lnTo>
                    <a:lnTo>
                      <a:pt x="147" y="335"/>
                    </a:lnTo>
                    <a:lnTo>
                      <a:pt x="119" y="287"/>
                    </a:lnTo>
                    <a:lnTo>
                      <a:pt x="56" y="238"/>
                    </a:lnTo>
                    <a:lnTo>
                      <a:pt x="34" y="192"/>
                    </a:lnTo>
                    <a:lnTo>
                      <a:pt x="26" y="146"/>
                    </a:lnTo>
                    <a:lnTo>
                      <a:pt x="26" y="103"/>
                    </a:lnTo>
                    <a:lnTo>
                      <a:pt x="11" y="83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635" name=""/>
              <p:cNvGrpSpPr/>
              <p:nvPr/>
            </p:nvGrpSpPr>
            <p:grpSpPr>
              <a:xfrm>
                <a:off x="369720" y="4667400"/>
                <a:ext cx="3408120" cy="1747800"/>
                <a:chOff x="369720" y="4667400"/>
                <a:chExt cx="3408120" cy="1747800"/>
              </a:xfrm>
            </p:grpSpPr>
            <p:grpSp>
              <p:nvGrpSpPr>
                <p:cNvPr id="2636" name=""/>
                <p:cNvGrpSpPr/>
                <p:nvPr/>
              </p:nvGrpSpPr>
              <p:grpSpPr>
                <a:xfrm>
                  <a:off x="577800" y="4667400"/>
                  <a:ext cx="3200040" cy="700200"/>
                  <a:chOff x="577800" y="4667400"/>
                  <a:chExt cx="3200040" cy="700200"/>
                </a:xfrm>
              </p:grpSpPr>
              <p:sp>
                <p:nvSpPr>
                  <p:cNvPr id="2637" name=""/>
                  <p:cNvSpPr/>
                  <p:nvPr/>
                </p:nvSpPr>
                <p:spPr>
                  <a:xfrm>
                    <a:off x="1808280" y="4669920"/>
                    <a:ext cx="439920" cy="29016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2638" name=""/>
                  <p:cNvGrpSpPr/>
                  <p:nvPr/>
                </p:nvGrpSpPr>
                <p:grpSpPr>
                  <a:xfrm>
                    <a:off x="2098080" y="4669920"/>
                    <a:ext cx="1190520" cy="697680"/>
                    <a:chOff x="2098080" y="4669920"/>
                    <a:chExt cx="1190520" cy="697680"/>
                  </a:xfrm>
                </p:grpSpPr>
                <p:sp>
                  <p:nvSpPr>
                    <p:cNvPr id="2639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640" name=""/>
                    <p:cNvSpPr/>
                    <p:nvPr/>
                  </p:nvSpPr>
                  <p:spPr>
                    <a:xfrm>
                      <a:off x="2098080" y="4669920"/>
                      <a:ext cx="1190520" cy="69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70bc1f"/>
                    </a:solidFill>
                    <a:ln w="12600">
                      <a:solidFill>
                        <a:srgbClr val="80808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2641" name=""/>
                  <p:cNvSpPr/>
                  <p:nvPr/>
                </p:nvSpPr>
                <p:spPr>
                  <a:xfrm>
                    <a:off x="2899080" y="4669920"/>
                    <a:ext cx="878760" cy="41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2" name=""/>
                  <p:cNvSpPr/>
                  <p:nvPr/>
                </p:nvSpPr>
                <p:spPr>
                  <a:xfrm>
                    <a:off x="1372680" y="4668840"/>
                    <a:ext cx="45324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3" name=""/>
                  <p:cNvSpPr/>
                  <p:nvPr/>
                </p:nvSpPr>
                <p:spPr>
                  <a:xfrm>
                    <a:off x="920160" y="4667400"/>
                    <a:ext cx="513360" cy="2610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4" name=""/>
                  <p:cNvSpPr/>
                  <p:nvPr/>
                </p:nvSpPr>
                <p:spPr>
                  <a:xfrm>
                    <a:off x="577800" y="4667400"/>
                    <a:ext cx="556920" cy="234360"/>
                  </a:xfrm>
                  <a:custGeom>
                    <a:avLst/>
                    <a:gdLst/>
                    <a:ahLst/>
                    <a:rect l="l" t="t" r="r" b="b"/>
                    <a:pathLst>
                      <a:path w="1185" h="631">
                        <a:moveTo>
                          <a:pt x="4" y="0"/>
                        </a:moveTo>
                        <a:lnTo>
                          <a:pt x="7" y="18"/>
                        </a:lnTo>
                        <a:lnTo>
                          <a:pt x="0" y="43"/>
                        </a:lnTo>
                        <a:lnTo>
                          <a:pt x="0" y="75"/>
                        </a:lnTo>
                        <a:lnTo>
                          <a:pt x="29" y="111"/>
                        </a:lnTo>
                        <a:lnTo>
                          <a:pt x="54" y="133"/>
                        </a:lnTo>
                        <a:lnTo>
                          <a:pt x="54" y="176"/>
                        </a:lnTo>
                        <a:lnTo>
                          <a:pt x="36" y="233"/>
                        </a:lnTo>
                        <a:lnTo>
                          <a:pt x="32" y="262"/>
                        </a:lnTo>
                        <a:lnTo>
                          <a:pt x="54" y="273"/>
                        </a:lnTo>
                        <a:lnTo>
                          <a:pt x="83" y="265"/>
                        </a:lnTo>
                        <a:lnTo>
                          <a:pt x="83" y="298"/>
                        </a:lnTo>
                        <a:lnTo>
                          <a:pt x="83" y="312"/>
                        </a:lnTo>
                        <a:lnTo>
                          <a:pt x="111" y="312"/>
                        </a:lnTo>
                        <a:lnTo>
                          <a:pt x="129" y="330"/>
                        </a:lnTo>
                        <a:lnTo>
                          <a:pt x="111" y="351"/>
                        </a:lnTo>
                        <a:lnTo>
                          <a:pt x="90" y="394"/>
                        </a:lnTo>
                        <a:lnTo>
                          <a:pt x="75" y="416"/>
                        </a:lnTo>
                        <a:lnTo>
                          <a:pt x="90" y="427"/>
                        </a:lnTo>
                        <a:lnTo>
                          <a:pt x="133" y="405"/>
                        </a:lnTo>
                        <a:lnTo>
                          <a:pt x="161" y="387"/>
                        </a:lnTo>
                        <a:lnTo>
                          <a:pt x="172" y="380"/>
                        </a:lnTo>
                        <a:lnTo>
                          <a:pt x="161" y="412"/>
                        </a:lnTo>
                        <a:lnTo>
                          <a:pt x="611" y="520"/>
                        </a:lnTo>
                        <a:lnTo>
                          <a:pt x="801" y="570"/>
                        </a:lnTo>
                        <a:lnTo>
                          <a:pt x="902" y="581"/>
                        </a:lnTo>
                        <a:lnTo>
                          <a:pt x="1185" y="631"/>
                        </a:lnTo>
                        <a:lnTo>
                          <a:pt x="1167" y="584"/>
                        </a:lnTo>
                        <a:lnTo>
                          <a:pt x="1128" y="574"/>
                        </a:lnTo>
                        <a:lnTo>
                          <a:pt x="1110" y="538"/>
                        </a:lnTo>
                        <a:lnTo>
                          <a:pt x="1146" y="466"/>
                        </a:lnTo>
                        <a:lnTo>
                          <a:pt x="1142" y="437"/>
                        </a:lnTo>
                        <a:lnTo>
                          <a:pt x="1103" y="412"/>
                        </a:lnTo>
                        <a:lnTo>
                          <a:pt x="1067" y="362"/>
                        </a:lnTo>
                        <a:lnTo>
                          <a:pt x="1078" y="337"/>
                        </a:lnTo>
                        <a:lnTo>
                          <a:pt x="963" y="179"/>
                        </a:lnTo>
                        <a:lnTo>
                          <a:pt x="823" y="82"/>
                        </a:lnTo>
                        <a:lnTo>
                          <a:pt x="72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645" name="390177.5282.25254.3754116"/>
                <p:cNvGrpSpPr/>
                <p:nvPr/>
              </p:nvGrpSpPr>
              <p:grpSpPr>
                <a:xfrm>
                  <a:off x="369720" y="4782240"/>
                  <a:ext cx="3301920" cy="1632960"/>
                  <a:chOff x="369720" y="4782240"/>
                  <a:chExt cx="3301920" cy="1632960"/>
                </a:xfrm>
              </p:grpSpPr>
              <p:sp>
                <p:nvSpPr>
                  <p:cNvPr id="2646" name="338286633.8753.6253.755"/>
                  <p:cNvSpPr/>
                  <p:nvPr/>
                </p:nvSpPr>
                <p:spPr>
                  <a:xfrm>
                    <a:off x="3195000" y="5478840"/>
                    <a:ext cx="29520" cy="23040"/>
                  </a:xfrm>
                  <a:custGeom>
                    <a:avLst/>
                    <a:gdLst/>
                    <a:ahLst/>
                    <a:rect l="l" t="t" r="r" b="b"/>
                    <a:pathLst>
                      <a:path w="73" h="70">
                        <a:moveTo>
                          <a:pt x="14" y="70"/>
                        </a:moveTo>
                        <a:lnTo>
                          <a:pt x="23" y="42"/>
                        </a:lnTo>
                        <a:lnTo>
                          <a:pt x="0" y="29"/>
                        </a:lnTo>
                        <a:lnTo>
                          <a:pt x="28" y="29"/>
                        </a:lnTo>
                        <a:lnTo>
                          <a:pt x="37" y="0"/>
                        </a:lnTo>
                        <a:lnTo>
                          <a:pt x="44" y="29"/>
                        </a:lnTo>
                        <a:lnTo>
                          <a:pt x="73" y="29"/>
                        </a:lnTo>
                        <a:lnTo>
                          <a:pt x="49" y="42"/>
                        </a:lnTo>
                        <a:lnTo>
                          <a:pt x="59" y="70"/>
                        </a:lnTo>
                        <a:lnTo>
                          <a:pt x="37" y="54"/>
                        </a:lnTo>
                        <a:lnTo>
                          <a:pt x="14" y="7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3760" bIns="-23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7" name="339187338.87575.75475"/>
                  <p:cNvSpPr/>
                  <p:nvPr/>
                </p:nvSpPr>
                <p:spPr>
                  <a:xfrm>
                    <a:off x="824760" y="4843080"/>
                    <a:ext cx="377640" cy="486360"/>
                  </a:xfrm>
                  <a:custGeom>
                    <a:avLst/>
                    <a:gdLst/>
                    <a:ahLst/>
                    <a:rect l="l" t="t" r="r" b="b"/>
                    <a:pathLst>
                      <a:path w="906" h="1464">
                        <a:moveTo>
                          <a:pt x="289" y="0"/>
                        </a:moveTo>
                        <a:lnTo>
                          <a:pt x="409" y="25"/>
                        </a:lnTo>
                        <a:lnTo>
                          <a:pt x="376" y="207"/>
                        </a:lnTo>
                        <a:lnTo>
                          <a:pt x="399" y="257"/>
                        </a:lnTo>
                        <a:lnTo>
                          <a:pt x="404" y="288"/>
                        </a:lnTo>
                        <a:lnTo>
                          <a:pt x="399" y="309"/>
                        </a:lnTo>
                        <a:lnTo>
                          <a:pt x="393" y="317"/>
                        </a:lnTo>
                        <a:lnTo>
                          <a:pt x="401" y="328"/>
                        </a:lnTo>
                        <a:lnTo>
                          <a:pt x="416" y="349"/>
                        </a:lnTo>
                        <a:lnTo>
                          <a:pt x="448" y="380"/>
                        </a:lnTo>
                        <a:lnTo>
                          <a:pt x="472" y="431"/>
                        </a:lnTo>
                        <a:lnTo>
                          <a:pt x="477" y="455"/>
                        </a:lnTo>
                        <a:lnTo>
                          <a:pt x="487" y="479"/>
                        </a:lnTo>
                        <a:lnTo>
                          <a:pt x="507" y="480"/>
                        </a:lnTo>
                        <a:lnTo>
                          <a:pt x="508" y="496"/>
                        </a:lnTo>
                        <a:lnTo>
                          <a:pt x="536" y="500"/>
                        </a:lnTo>
                        <a:lnTo>
                          <a:pt x="546" y="510"/>
                        </a:lnTo>
                        <a:lnTo>
                          <a:pt x="516" y="572"/>
                        </a:lnTo>
                        <a:lnTo>
                          <a:pt x="518" y="583"/>
                        </a:lnTo>
                        <a:lnTo>
                          <a:pt x="507" y="592"/>
                        </a:lnTo>
                        <a:lnTo>
                          <a:pt x="505" y="622"/>
                        </a:lnTo>
                        <a:lnTo>
                          <a:pt x="508" y="626"/>
                        </a:lnTo>
                        <a:lnTo>
                          <a:pt x="507" y="641"/>
                        </a:lnTo>
                        <a:lnTo>
                          <a:pt x="485" y="657"/>
                        </a:lnTo>
                        <a:lnTo>
                          <a:pt x="485" y="673"/>
                        </a:lnTo>
                        <a:lnTo>
                          <a:pt x="487" y="684"/>
                        </a:lnTo>
                        <a:lnTo>
                          <a:pt x="479" y="699"/>
                        </a:lnTo>
                        <a:lnTo>
                          <a:pt x="505" y="725"/>
                        </a:lnTo>
                        <a:lnTo>
                          <a:pt x="513" y="723"/>
                        </a:lnTo>
                        <a:lnTo>
                          <a:pt x="555" y="690"/>
                        </a:lnTo>
                        <a:lnTo>
                          <a:pt x="561" y="688"/>
                        </a:lnTo>
                        <a:lnTo>
                          <a:pt x="565" y="690"/>
                        </a:lnTo>
                        <a:lnTo>
                          <a:pt x="571" y="704"/>
                        </a:lnTo>
                        <a:lnTo>
                          <a:pt x="576" y="709"/>
                        </a:lnTo>
                        <a:lnTo>
                          <a:pt x="584" y="715"/>
                        </a:lnTo>
                        <a:lnTo>
                          <a:pt x="580" y="739"/>
                        </a:lnTo>
                        <a:lnTo>
                          <a:pt x="580" y="778"/>
                        </a:lnTo>
                        <a:lnTo>
                          <a:pt x="589" y="804"/>
                        </a:lnTo>
                        <a:lnTo>
                          <a:pt x="604" y="824"/>
                        </a:lnTo>
                        <a:lnTo>
                          <a:pt x="604" y="836"/>
                        </a:lnTo>
                        <a:lnTo>
                          <a:pt x="594" y="852"/>
                        </a:lnTo>
                        <a:lnTo>
                          <a:pt x="610" y="877"/>
                        </a:lnTo>
                        <a:lnTo>
                          <a:pt x="626" y="877"/>
                        </a:lnTo>
                        <a:lnTo>
                          <a:pt x="639" y="895"/>
                        </a:lnTo>
                        <a:lnTo>
                          <a:pt x="642" y="906"/>
                        </a:lnTo>
                        <a:lnTo>
                          <a:pt x="637" y="932"/>
                        </a:lnTo>
                        <a:lnTo>
                          <a:pt x="637" y="941"/>
                        </a:lnTo>
                        <a:lnTo>
                          <a:pt x="647" y="959"/>
                        </a:lnTo>
                        <a:lnTo>
                          <a:pt x="667" y="971"/>
                        </a:lnTo>
                        <a:lnTo>
                          <a:pt x="675" y="952"/>
                        </a:lnTo>
                        <a:lnTo>
                          <a:pt x="683" y="947"/>
                        </a:lnTo>
                        <a:lnTo>
                          <a:pt x="713" y="958"/>
                        </a:lnTo>
                        <a:lnTo>
                          <a:pt x="726" y="959"/>
                        </a:lnTo>
                        <a:lnTo>
                          <a:pt x="738" y="948"/>
                        </a:lnTo>
                        <a:lnTo>
                          <a:pt x="748" y="947"/>
                        </a:lnTo>
                        <a:lnTo>
                          <a:pt x="757" y="953"/>
                        </a:lnTo>
                        <a:lnTo>
                          <a:pt x="792" y="956"/>
                        </a:lnTo>
                        <a:lnTo>
                          <a:pt x="809" y="964"/>
                        </a:lnTo>
                        <a:lnTo>
                          <a:pt x="814" y="962"/>
                        </a:lnTo>
                        <a:lnTo>
                          <a:pt x="853" y="962"/>
                        </a:lnTo>
                        <a:lnTo>
                          <a:pt x="852" y="947"/>
                        </a:lnTo>
                        <a:lnTo>
                          <a:pt x="869" y="934"/>
                        </a:lnTo>
                        <a:lnTo>
                          <a:pt x="889" y="953"/>
                        </a:lnTo>
                        <a:lnTo>
                          <a:pt x="895" y="976"/>
                        </a:lnTo>
                        <a:lnTo>
                          <a:pt x="906" y="991"/>
                        </a:lnTo>
                        <a:lnTo>
                          <a:pt x="906" y="989"/>
                        </a:lnTo>
                        <a:lnTo>
                          <a:pt x="839" y="1464"/>
                        </a:lnTo>
                        <a:lnTo>
                          <a:pt x="838" y="1464"/>
                        </a:lnTo>
                        <a:lnTo>
                          <a:pt x="416" y="1389"/>
                        </a:lnTo>
                        <a:lnTo>
                          <a:pt x="0" y="1302"/>
                        </a:lnTo>
                        <a:lnTo>
                          <a:pt x="74" y="963"/>
                        </a:lnTo>
                        <a:lnTo>
                          <a:pt x="93" y="941"/>
                        </a:lnTo>
                        <a:lnTo>
                          <a:pt x="94" y="916"/>
                        </a:lnTo>
                        <a:lnTo>
                          <a:pt x="99" y="913"/>
                        </a:lnTo>
                        <a:lnTo>
                          <a:pt x="100" y="907"/>
                        </a:lnTo>
                        <a:lnTo>
                          <a:pt x="107" y="897"/>
                        </a:lnTo>
                        <a:lnTo>
                          <a:pt x="97" y="882"/>
                        </a:lnTo>
                        <a:lnTo>
                          <a:pt x="76" y="872"/>
                        </a:lnTo>
                        <a:lnTo>
                          <a:pt x="72" y="860"/>
                        </a:lnTo>
                        <a:lnTo>
                          <a:pt x="78" y="837"/>
                        </a:lnTo>
                        <a:lnTo>
                          <a:pt x="112" y="785"/>
                        </a:lnTo>
                        <a:lnTo>
                          <a:pt x="132" y="774"/>
                        </a:lnTo>
                        <a:lnTo>
                          <a:pt x="148" y="759"/>
                        </a:lnTo>
                        <a:lnTo>
                          <a:pt x="148" y="746"/>
                        </a:lnTo>
                        <a:lnTo>
                          <a:pt x="159" y="735"/>
                        </a:lnTo>
                        <a:lnTo>
                          <a:pt x="225" y="632"/>
                        </a:lnTo>
                        <a:lnTo>
                          <a:pt x="220" y="606"/>
                        </a:lnTo>
                        <a:lnTo>
                          <a:pt x="209" y="594"/>
                        </a:lnTo>
                        <a:lnTo>
                          <a:pt x="195" y="592"/>
                        </a:lnTo>
                        <a:lnTo>
                          <a:pt x="183" y="573"/>
                        </a:lnTo>
                        <a:lnTo>
                          <a:pt x="179" y="557"/>
                        </a:lnTo>
                        <a:lnTo>
                          <a:pt x="178" y="535"/>
                        </a:lnTo>
                        <a:lnTo>
                          <a:pt x="184" y="525"/>
                        </a:lnTo>
                        <a:lnTo>
                          <a:pt x="186" y="513"/>
                        </a:lnTo>
                        <a:lnTo>
                          <a:pt x="178" y="499"/>
                        </a:lnTo>
                        <a:lnTo>
                          <a:pt x="178" y="482"/>
                        </a:lnTo>
                        <a:lnTo>
                          <a:pt x="184" y="474"/>
                        </a:lnTo>
                        <a:lnTo>
                          <a:pt x="289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8" name="340201.625287.2552.7563.3755"/>
                  <p:cNvSpPr/>
                  <p:nvPr/>
                </p:nvSpPr>
                <p:spPr>
                  <a:xfrm>
                    <a:off x="409320" y="4937040"/>
                    <a:ext cx="509040" cy="338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23" h="1019">
                        <a:moveTo>
                          <a:pt x="18" y="766"/>
                        </a:moveTo>
                        <a:lnTo>
                          <a:pt x="11" y="757"/>
                        </a:lnTo>
                        <a:lnTo>
                          <a:pt x="0" y="720"/>
                        </a:lnTo>
                        <a:lnTo>
                          <a:pt x="9" y="700"/>
                        </a:lnTo>
                        <a:lnTo>
                          <a:pt x="9" y="683"/>
                        </a:lnTo>
                        <a:lnTo>
                          <a:pt x="22" y="654"/>
                        </a:lnTo>
                        <a:lnTo>
                          <a:pt x="16" y="594"/>
                        </a:lnTo>
                        <a:lnTo>
                          <a:pt x="25" y="579"/>
                        </a:lnTo>
                        <a:lnTo>
                          <a:pt x="36" y="574"/>
                        </a:lnTo>
                        <a:lnTo>
                          <a:pt x="43" y="564"/>
                        </a:lnTo>
                        <a:lnTo>
                          <a:pt x="51" y="543"/>
                        </a:lnTo>
                        <a:lnTo>
                          <a:pt x="60" y="536"/>
                        </a:lnTo>
                        <a:lnTo>
                          <a:pt x="62" y="509"/>
                        </a:lnTo>
                        <a:lnTo>
                          <a:pt x="67" y="508"/>
                        </a:lnTo>
                        <a:lnTo>
                          <a:pt x="103" y="465"/>
                        </a:lnTo>
                        <a:lnTo>
                          <a:pt x="122" y="424"/>
                        </a:lnTo>
                        <a:lnTo>
                          <a:pt x="154" y="365"/>
                        </a:lnTo>
                        <a:lnTo>
                          <a:pt x="187" y="258"/>
                        </a:lnTo>
                        <a:lnTo>
                          <a:pt x="214" y="214"/>
                        </a:lnTo>
                        <a:lnTo>
                          <a:pt x="235" y="148"/>
                        </a:lnTo>
                        <a:lnTo>
                          <a:pt x="263" y="66"/>
                        </a:lnTo>
                        <a:lnTo>
                          <a:pt x="273" y="36"/>
                        </a:lnTo>
                        <a:lnTo>
                          <a:pt x="278" y="11"/>
                        </a:lnTo>
                        <a:lnTo>
                          <a:pt x="278" y="4"/>
                        </a:lnTo>
                        <a:lnTo>
                          <a:pt x="291" y="0"/>
                        </a:lnTo>
                        <a:lnTo>
                          <a:pt x="307" y="4"/>
                        </a:lnTo>
                        <a:lnTo>
                          <a:pt x="314" y="1"/>
                        </a:lnTo>
                        <a:lnTo>
                          <a:pt x="340" y="11"/>
                        </a:lnTo>
                        <a:lnTo>
                          <a:pt x="351" y="25"/>
                        </a:lnTo>
                        <a:lnTo>
                          <a:pt x="355" y="31"/>
                        </a:lnTo>
                        <a:lnTo>
                          <a:pt x="375" y="32"/>
                        </a:lnTo>
                        <a:lnTo>
                          <a:pt x="403" y="54"/>
                        </a:lnTo>
                        <a:lnTo>
                          <a:pt x="407" y="83"/>
                        </a:lnTo>
                        <a:lnTo>
                          <a:pt x="405" y="93"/>
                        </a:lnTo>
                        <a:lnTo>
                          <a:pt x="403" y="141"/>
                        </a:lnTo>
                        <a:lnTo>
                          <a:pt x="408" y="157"/>
                        </a:lnTo>
                        <a:lnTo>
                          <a:pt x="449" y="177"/>
                        </a:lnTo>
                        <a:lnTo>
                          <a:pt x="496" y="179"/>
                        </a:lnTo>
                        <a:lnTo>
                          <a:pt x="527" y="177"/>
                        </a:lnTo>
                        <a:lnTo>
                          <a:pt x="550" y="179"/>
                        </a:lnTo>
                        <a:lnTo>
                          <a:pt x="601" y="194"/>
                        </a:lnTo>
                        <a:lnTo>
                          <a:pt x="614" y="212"/>
                        </a:lnTo>
                        <a:lnTo>
                          <a:pt x="675" y="203"/>
                        </a:lnTo>
                        <a:lnTo>
                          <a:pt x="694" y="212"/>
                        </a:lnTo>
                        <a:lnTo>
                          <a:pt x="704" y="217"/>
                        </a:lnTo>
                        <a:lnTo>
                          <a:pt x="736" y="220"/>
                        </a:lnTo>
                        <a:lnTo>
                          <a:pt x="751" y="218"/>
                        </a:lnTo>
                        <a:lnTo>
                          <a:pt x="771" y="211"/>
                        </a:lnTo>
                        <a:lnTo>
                          <a:pt x="787" y="211"/>
                        </a:lnTo>
                        <a:lnTo>
                          <a:pt x="808" y="214"/>
                        </a:lnTo>
                        <a:lnTo>
                          <a:pt x="821" y="211"/>
                        </a:lnTo>
                        <a:lnTo>
                          <a:pt x="836" y="211"/>
                        </a:lnTo>
                        <a:lnTo>
                          <a:pt x="846" y="214"/>
                        </a:lnTo>
                        <a:lnTo>
                          <a:pt x="864" y="216"/>
                        </a:lnTo>
                        <a:lnTo>
                          <a:pt x="877" y="220"/>
                        </a:lnTo>
                        <a:lnTo>
                          <a:pt x="890" y="220"/>
                        </a:lnTo>
                        <a:lnTo>
                          <a:pt x="910" y="212"/>
                        </a:lnTo>
                        <a:lnTo>
                          <a:pt x="1177" y="274"/>
                        </a:lnTo>
                        <a:lnTo>
                          <a:pt x="1181" y="290"/>
                        </a:lnTo>
                        <a:lnTo>
                          <a:pt x="1193" y="309"/>
                        </a:lnTo>
                        <a:lnTo>
                          <a:pt x="1207" y="311"/>
                        </a:lnTo>
                        <a:lnTo>
                          <a:pt x="1218" y="323"/>
                        </a:lnTo>
                        <a:lnTo>
                          <a:pt x="1223" y="349"/>
                        </a:lnTo>
                        <a:lnTo>
                          <a:pt x="1157" y="452"/>
                        </a:lnTo>
                        <a:lnTo>
                          <a:pt x="1146" y="463"/>
                        </a:lnTo>
                        <a:lnTo>
                          <a:pt x="1146" y="476"/>
                        </a:lnTo>
                        <a:lnTo>
                          <a:pt x="1130" y="491"/>
                        </a:lnTo>
                        <a:lnTo>
                          <a:pt x="1110" y="502"/>
                        </a:lnTo>
                        <a:lnTo>
                          <a:pt x="1076" y="554"/>
                        </a:lnTo>
                        <a:lnTo>
                          <a:pt x="1070" y="577"/>
                        </a:lnTo>
                        <a:lnTo>
                          <a:pt x="1074" y="589"/>
                        </a:lnTo>
                        <a:lnTo>
                          <a:pt x="1095" y="599"/>
                        </a:lnTo>
                        <a:lnTo>
                          <a:pt x="1105" y="614"/>
                        </a:lnTo>
                        <a:lnTo>
                          <a:pt x="1098" y="624"/>
                        </a:lnTo>
                        <a:lnTo>
                          <a:pt x="1097" y="630"/>
                        </a:lnTo>
                        <a:lnTo>
                          <a:pt x="1092" y="633"/>
                        </a:lnTo>
                        <a:lnTo>
                          <a:pt x="1091" y="658"/>
                        </a:lnTo>
                        <a:lnTo>
                          <a:pt x="1072" y="680"/>
                        </a:lnTo>
                        <a:lnTo>
                          <a:pt x="998" y="1019"/>
                        </a:lnTo>
                        <a:lnTo>
                          <a:pt x="588" y="923"/>
                        </a:lnTo>
                        <a:lnTo>
                          <a:pt x="18" y="7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49" name="341241.375282.25107.62562.755"/>
                  <p:cNvSpPr/>
                  <p:nvPr/>
                </p:nvSpPr>
                <p:spPr>
                  <a:xfrm>
                    <a:off x="369720" y="5191920"/>
                    <a:ext cx="504000" cy="69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13" h="2075">
                        <a:moveTo>
                          <a:pt x="1057" y="2070"/>
                        </a:moveTo>
                        <a:lnTo>
                          <a:pt x="686" y="2033"/>
                        </a:lnTo>
                        <a:lnTo>
                          <a:pt x="683" y="2027"/>
                        </a:lnTo>
                        <a:lnTo>
                          <a:pt x="680" y="2009"/>
                        </a:lnTo>
                        <a:lnTo>
                          <a:pt x="683" y="1999"/>
                        </a:lnTo>
                        <a:lnTo>
                          <a:pt x="686" y="1997"/>
                        </a:lnTo>
                        <a:lnTo>
                          <a:pt x="682" y="1991"/>
                        </a:lnTo>
                        <a:lnTo>
                          <a:pt x="680" y="1991"/>
                        </a:lnTo>
                        <a:lnTo>
                          <a:pt x="674" y="1976"/>
                        </a:lnTo>
                        <a:lnTo>
                          <a:pt x="675" y="1969"/>
                        </a:lnTo>
                        <a:lnTo>
                          <a:pt x="674" y="1908"/>
                        </a:lnTo>
                        <a:lnTo>
                          <a:pt x="641" y="1841"/>
                        </a:lnTo>
                        <a:lnTo>
                          <a:pt x="624" y="1822"/>
                        </a:lnTo>
                        <a:lnTo>
                          <a:pt x="608" y="1795"/>
                        </a:lnTo>
                        <a:lnTo>
                          <a:pt x="570" y="1761"/>
                        </a:lnTo>
                        <a:lnTo>
                          <a:pt x="546" y="1763"/>
                        </a:lnTo>
                        <a:lnTo>
                          <a:pt x="535" y="1749"/>
                        </a:lnTo>
                        <a:lnTo>
                          <a:pt x="543" y="1731"/>
                        </a:lnTo>
                        <a:lnTo>
                          <a:pt x="537" y="1718"/>
                        </a:lnTo>
                        <a:lnTo>
                          <a:pt x="538" y="1709"/>
                        </a:lnTo>
                        <a:lnTo>
                          <a:pt x="525" y="1694"/>
                        </a:lnTo>
                        <a:lnTo>
                          <a:pt x="488" y="1689"/>
                        </a:lnTo>
                        <a:lnTo>
                          <a:pt x="466" y="1679"/>
                        </a:lnTo>
                        <a:lnTo>
                          <a:pt x="438" y="1655"/>
                        </a:lnTo>
                        <a:lnTo>
                          <a:pt x="421" y="1614"/>
                        </a:lnTo>
                        <a:lnTo>
                          <a:pt x="398" y="1596"/>
                        </a:lnTo>
                        <a:lnTo>
                          <a:pt x="373" y="1589"/>
                        </a:lnTo>
                        <a:lnTo>
                          <a:pt x="305" y="1558"/>
                        </a:lnTo>
                        <a:lnTo>
                          <a:pt x="282" y="1558"/>
                        </a:lnTo>
                        <a:lnTo>
                          <a:pt x="254" y="1538"/>
                        </a:lnTo>
                        <a:lnTo>
                          <a:pt x="235" y="1522"/>
                        </a:lnTo>
                        <a:lnTo>
                          <a:pt x="235" y="1507"/>
                        </a:lnTo>
                        <a:lnTo>
                          <a:pt x="246" y="1494"/>
                        </a:lnTo>
                        <a:lnTo>
                          <a:pt x="253" y="1460"/>
                        </a:lnTo>
                        <a:lnTo>
                          <a:pt x="256" y="1440"/>
                        </a:lnTo>
                        <a:lnTo>
                          <a:pt x="261" y="1431"/>
                        </a:lnTo>
                        <a:lnTo>
                          <a:pt x="255" y="1406"/>
                        </a:lnTo>
                        <a:lnTo>
                          <a:pt x="236" y="1398"/>
                        </a:lnTo>
                        <a:lnTo>
                          <a:pt x="235" y="1376"/>
                        </a:lnTo>
                        <a:lnTo>
                          <a:pt x="240" y="1370"/>
                        </a:lnTo>
                        <a:lnTo>
                          <a:pt x="245" y="1370"/>
                        </a:lnTo>
                        <a:lnTo>
                          <a:pt x="246" y="1352"/>
                        </a:lnTo>
                        <a:lnTo>
                          <a:pt x="228" y="1337"/>
                        </a:lnTo>
                        <a:lnTo>
                          <a:pt x="183" y="1254"/>
                        </a:lnTo>
                        <a:lnTo>
                          <a:pt x="179" y="1232"/>
                        </a:lnTo>
                        <a:lnTo>
                          <a:pt x="169" y="1213"/>
                        </a:lnTo>
                        <a:lnTo>
                          <a:pt x="167" y="1196"/>
                        </a:lnTo>
                        <a:lnTo>
                          <a:pt x="133" y="1147"/>
                        </a:lnTo>
                        <a:lnTo>
                          <a:pt x="137" y="1100"/>
                        </a:lnTo>
                        <a:lnTo>
                          <a:pt x="145" y="1090"/>
                        </a:lnTo>
                        <a:lnTo>
                          <a:pt x="154" y="1087"/>
                        </a:lnTo>
                        <a:lnTo>
                          <a:pt x="172" y="1071"/>
                        </a:lnTo>
                        <a:lnTo>
                          <a:pt x="174" y="1038"/>
                        </a:lnTo>
                        <a:lnTo>
                          <a:pt x="163" y="1026"/>
                        </a:lnTo>
                        <a:lnTo>
                          <a:pt x="139" y="1016"/>
                        </a:lnTo>
                        <a:lnTo>
                          <a:pt x="115" y="994"/>
                        </a:lnTo>
                        <a:lnTo>
                          <a:pt x="106" y="973"/>
                        </a:lnTo>
                        <a:lnTo>
                          <a:pt x="108" y="908"/>
                        </a:lnTo>
                        <a:lnTo>
                          <a:pt x="113" y="898"/>
                        </a:lnTo>
                        <a:lnTo>
                          <a:pt x="109" y="883"/>
                        </a:lnTo>
                        <a:lnTo>
                          <a:pt x="118" y="879"/>
                        </a:lnTo>
                        <a:lnTo>
                          <a:pt x="122" y="850"/>
                        </a:lnTo>
                        <a:lnTo>
                          <a:pt x="128" y="847"/>
                        </a:lnTo>
                        <a:lnTo>
                          <a:pt x="133" y="860"/>
                        </a:lnTo>
                        <a:lnTo>
                          <a:pt x="133" y="883"/>
                        </a:lnTo>
                        <a:lnTo>
                          <a:pt x="137" y="891"/>
                        </a:lnTo>
                        <a:lnTo>
                          <a:pt x="159" y="906"/>
                        </a:lnTo>
                        <a:lnTo>
                          <a:pt x="163" y="899"/>
                        </a:lnTo>
                        <a:lnTo>
                          <a:pt x="164" y="883"/>
                        </a:lnTo>
                        <a:lnTo>
                          <a:pt x="154" y="848"/>
                        </a:lnTo>
                        <a:lnTo>
                          <a:pt x="152" y="827"/>
                        </a:lnTo>
                        <a:lnTo>
                          <a:pt x="154" y="800"/>
                        </a:lnTo>
                        <a:lnTo>
                          <a:pt x="149" y="799"/>
                        </a:lnTo>
                        <a:lnTo>
                          <a:pt x="133" y="815"/>
                        </a:lnTo>
                        <a:lnTo>
                          <a:pt x="133" y="826"/>
                        </a:lnTo>
                        <a:lnTo>
                          <a:pt x="128" y="835"/>
                        </a:lnTo>
                        <a:lnTo>
                          <a:pt x="106" y="827"/>
                        </a:lnTo>
                        <a:lnTo>
                          <a:pt x="84" y="797"/>
                        </a:lnTo>
                        <a:lnTo>
                          <a:pt x="63" y="787"/>
                        </a:lnTo>
                        <a:lnTo>
                          <a:pt x="73" y="765"/>
                        </a:lnTo>
                        <a:lnTo>
                          <a:pt x="73" y="696"/>
                        </a:lnTo>
                        <a:lnTo>
                          <a:pt x="44" y="664"/>
                        </a:lnTo>
                        <a:lnTo>
                          <a:pt x="32" y="639"/>
                        </a:lnTo>
                        <a:lnTo>
                          <a:pt x="8" y="579"/>
                        </a:lnTo>
                        <a:lnTo>
                          <a:pt x="21" y="561"/>
                        </a:lnTo>
                        <a:lnTo>
                          <a:pt x="16" y="542"/>
                        </a:lnTo>
                        <a:lnTo>
                          <a:pt x="12" y="527"/>
                        </a:lnTo>
                        <a:lnTo>
                          <a:pt x="26" y="486"/>
                        </a:lnTo>
                        <a:lnTo>
                          <a:pt x="40" y="463"/>
                        </a:lnTo>
                        <a:lnTo>
                          <a:pt x="44" y="455"/>
                        </a:lnTo>
                        <a:lnTo>
                          <a:pt x="40" y="414"/>
                        </a:lnTo>
                        <a:lnTo>
                          <a:pt x="21" y="373"/>
                        </a:lnTo>
                        <a:lnTo>
                          <a:pt x="20" y="361"/>
                        </a:lnTo>
                        <a:lnTo>
                          <a:pt x="15" y="351"/>
                        </a:lnTo>
                        <a:lnTo>
                          <a:pt x="5" y="343"/>
                        </a:lnTo>
                        <a:lnTo>
                          <a:pt x="2" y="325"/>
                        </a:lnTo>
                        <a:lnTo>
                          <a:pt x="0" y="302"/>
                        </a:lnTo>
                        <a:lnTo>
                          <a:pt x="3" y="294"/>
                        </a:lnTo>
                        <a:lnTo>
                          <a:pt x="2" y="273"/>
                        </a:lnTo>
                        <a:lnTo>
                          <a:pt x="20" y="243"/>
                        </a:lnTo>
                        <a:lnTo>
                          <a:pt x="73" y="182"/>
                        </a:lnTo>
                        <a:lnTo>
                          <a:pt x="73" y="171"/>
                        </a:lnTo>
                        <a:lnTo>
                          <a:pt x="78" y="146"/>
                        </a:lnTo>
                        <a:lnTo>
                          <a:pt x="91" y="136"/>
                        </a:lnTo>
                        <a:lnTo>
                          <a:pt x="103" y="113"/>
                        </a:lnTo>
                        <a:lnTo>
                          <a:pt x="108" y="61"/>
                        </a:lnTo>
                        <a:lnTo>
                          <a:pt x="97" y="37"/>
                        </a:lnTo>
                        <a:lnTo>
                          <a:pt x="108" y="13"/>
                        </a:lnTo>
                        <a:lnTo>
                          <a:pt x="115" y="0"/>
                        </a:lnTo>
                        <a:lnTo>
                          <a:pt x="685" y="157"/>
                        </a:lnTo>
                        <a:lnTo>
                          <a:pt x="541" y="724"/>
                        </a:lnTo>
                        <a:lnTo>
                          <a:pt x="1169" y="1647"/>
                        </a:lnTo>
                        <a:lnTo>
                          <a:pt x="1168" y="1673"/>
                        </a:lnTo>
                        <a:lnTo>
                          <a:pt x="1169" y="1684"/>
                        </a:lnTo>
                        <a:lnTo>
                          <a:pt x="1168" y="1693"/>
                        </a:lnTo>
                        <a:lnTo>
                          <a:pt x="1179" y="1715"/>
                        </a:lnTo>
                        <a:lnTo>
                          <a:pt x="1179" y="1734"/>
                        </a:lnTo>
                        <a:lnTo>
                          <a:pt x="1185" y="1748"/>
                        </a:lnTo>
                        <a:lnTo>
                          <a:pt x="1190" y="1769"/>
                        </a:lnTo>
                        <a:lnTo>
                          <a:pt x="1200" y="1775"/>
                        </a:lnTo>
                        <a:lnTo>
                          <a:pt x="1210" y="1789"/>
                        </a:lnTo>
                        <a:lnTo>
                          <a:pt x="1213" y="1805"/>
                        </a:lnTo>
                        <a:lnTo>
                          <a:pt x="1210" y="1811"/>
                        </a:lnTo>
                        <a:lnTo>
                          <a:pt x="1204" y="1806"/>
                        </a:lnTo>
                        <a:lnTo>
                          <a:pt x="1184" y="1825"/>
                        </a:lnTo>
                        <a:lnTo>
                          <a:pt x="1162" y="1831"/>
                        </a:lnTo>
                        <a:lnTo>
                          <a:pt x="1146" y="1854"/>
                        </a:lnTo>
                        <a:lnTo>
                          <a:pt x="1133" y="1906"/>
                        </a:lnTo>
                        <a:lnTo>
                          <a:pt x="1103" y="1944"/>
                        </a:lnTo>
                        <a:lnTo>
                          <a:pt x="1088" y="1944"/>
                        </a:lnTo>
                        <a:lnTo>
                          <a:pt x="1086" y="1954"/>
                        </a:lnTo>
                        <a:lnTo>
                          <a:pt x="1090" y="1969"/>
                        </a:lnTo>
                        <a:lnTo>
                          <a:pt x="1088" y="1979"/>
                        </a:lnTo>
                        <a:lnTo>
                          <a:pt x="1082" y="2003"/>
                        </a:lnTo>
                        <a:lnTo>
                          <a:pt x="1088" y="2017"/>
                        </a:lnTo>
                        <a:lnTo>
                          <a:pt x="1107" y="2033"/>
                        </a:lnTo>
                        <a:lnTo>
                          <a:pt x="1111" y="2042"/>
                        </a:lnTo>
                        <a:lnTo>
                          <a:pt x="1105" y="2050"/>
                        </a:lnTo>
                        <a:lnTo>
                          <a:pt x="1101" y="2063"/>
                        </a:lnTo>
                        <a:lnTo>
                          <a:pt x="1088" y="2075"/>
                        </a:lnTo>
                        <a:lnTo>
                          <a:pt x="1082" y="2074"/>
                        </a:lnTo>
                        <a:lnTo>
                          <a:pt x="1057" y="207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0" name="342308.25336.3756253.755"/>
                  <p:cNvSpPr/>
                  <p:nvPr/>
                </p:nvSpPr>
                <p:spPr>
                  <a:xfrm>
                    <a:off x="803880" y="5621040"/>
                    <a:ext cx="431640" cy="39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038" h="1200">
                        <a:moveTo>
                          <a:pt x="885" y="1197"/>
                        </a:moveTo>
                        <a:lnTo>
                          <a:pt x="1038" y="117"/>
                        </a:lnTo>
                        <a:lnTo>
                          <a:pt x="283" y="0"/>
                        </a:lnTo>
                        <a:lnTo>
                          <a:pt x="267" y="99"/>
                        </a:lnTo>
                        <a:lnTo>
                          <a:pt x="237" y="180"/>
                        </a:lnTo>
                        <a:lnTo>
                          <a:pt x="221" y="180"/>
                        </a:lnTo>
                        <a:lnTo>
                          <a:pt x="208" y="166"/>
                        </a:lnTo>
                        <a:lnTo>
                          <a:pt x="210" y="161"/>
                        </a:lnTo>
                        <a:lnTo>
                          <a:pt x="200" y="149"/>
                        </a:lnTo>
                        <a:lnTo>
                          <a:pt x="170" y="141"/>
                        </a:lnTo>
                        <a:lnTo>
                          <a:pt x="146" y="145"/>
                        </a:lnTo>
                        <a:lnTo>
                          <a:pt x="139" y="153"/>
                        </a:lnTo>
                        <a:lnTo>
                          <a:pt x="145" y="191"/>
                        </a:lnTo>
                        <a:lnTo>
                          <a:pt x="136" y="282"/>
                        </a:lnTo>
                        <a:lnTo>
                          <a:pt x="144" y="294"/>
                        </a:lnTo>
                        <a:lnTo>
                          <a:pt x="133" y="335"/>
                        </a:lnTo>
                        <a:lnTo>
                          <a:pt x="125" y="349"/>
                        </a:lnTo>
                        <a:lnTo>
                          <a:pt x="126" y="358"/>
                        </a:lnTo>
                        <a:lnTo>
                          <a:pt x="125" y="384"/>
                        </a:lnTo>
                        <a:lnTo>
                          <a:pt x="126" y="395"/>
                        </a:lnTo>
                        <a:lnTo>
                          <a:pt x="125" y="404"/>
                        </a:lnTo>
                        <a:lnTo>
                          <a:pt x="136" y="426"/>
                        </a:lnTo>
                        <a:lnTo>
                          <a:pt x="136" y="445"/>
                        </a:lnTo>
                        <a:lnTo>
                          <a:pt x="142" y="459"/>
                        </a:lnTo>
                        <a:lnTo>
                          <a:pt x="147" y="480"/>
                        </a:lnTo>
                        <a:lnTo>
                          <a:pt x="157" y="486"/>
                        </a:lnTo>
                        <a:lnTo>
                          <a:pt x="167" y="500"/>
                        </a:lnTo>
                        <a:lnTo>
                          <a:pt x="170" y="516"/>
                        </a:lnTo>
                        <a:lnTo>
                          <a:pt x="167" y="522"/>
                        </a:lnTo>
                        <a:lnTo>
                          <a:pt x="161" y="517"/>
                        </a:lnTo>
                        <a:lnTo>
                          <a:pt x="141" y="536"/>
                        </a:lnTo>
                        <a:lnTo>
                          <a:pt x="119" y="542"/>
                        </a:lnTo>
                        <a:lnTo>
                          <a:pt x="103" y="565"/>
                        </a:lnTo>
                        <a:lnTo>
                          <a:pt x="90" y="617"/>
                        </a:lnTo>
                        <a:lnTo>
                          <a:pt x="60" y="655"/>
                        </a:lnTo>
                        <a:lnTo>
                          <a:pt x="45" y="655"/>
                        </a:lnTo>
                        <a:lnTo>
                          <a:pt x="43" y="665"/>
                        </a:lnTo>
                        <a:lnTo>
                          <a:pt x="47" y="680"/>
                        </a:lnTo>
                        <a:lnTo>
                          <a:pt x="45" y="690"/>
                        </a:lnTo>
                        <a:lnTo>
                          <a:pt x="39" y="714"/>
                        </a:lnTo>
                        <a:lnTo>
                          <a:pt x="45" y="728"/>
                        </a:lnTo>
                        <a:lnTo>
                          <a:pt x="64" y="744"/>
                        </a:lnTo>
                        <a:lnTo>
                          <a:pt x="68" y="753"/>
                        </a:lnTo>
                        <a:lnTo>
                          <a:pt x="62" y="761"/>
                        </a:lnTo>
                        <a:lnTo>
                          <a:pt x="58" y="774"/>
                        </a:lnTo>
                        <a:lnTo>
                          <a:pt x="45" y="786"/>
                        </a:lnTo>
                        <a:lnTo>
                          <a:pt x="39" y="785"/>
                        </a:lnTo>
                        <a:lnTo>
                          <a:pt x="14" y="781"/>
                        </a:lnTo>
                        <a:lnTo>
                          <a:pt x="0" y="826"/>
                        </a:lnTo>
                        <a:lnTo>
                          <a:pt x="559" y="1145"/>
                        </a:lnTo>
                        <a:lnTo>
                          <a:pt x="885" y="1200"/>
                        </a:lnTo>
                        <a:lnTo>
                          <a:pt x="885" y="119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1" name="343249.5310.37577.12550.1255"/>
                  <p:cNvSpPr/>
                  <p:nvPr/>
                </p:nvSpPr>
                <p:spPr>
                  <a:xfrm>
                    <a:off x="595080" y="5244480"/>
                    <a:ext cx="40248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970" h="1490">
                        <a:moveTo>
                          <a:pt x="144" y="0"/>
                        </a:moveTo>
                        <a:lnTo>
                          <a:pt x="0" y="567"/>
                        </a:lnTo>
                        <a:lnTo>
                          <a:pt x="628" y="1490"/>
                        </a:lnTo>
                        <a:lnTo>
                          <a:pt x="627" y="1481"/>
                        </a:lnTo>
                        <a:lnTo>
                          <a:pt x="635" y="1467"/>
                        </a:lnTo>
                        <a:lnTo>
                          <a:pt x="646" y="1426"/>
                        </a:lnTo>
                        <a:lnTo>
                          <a:pt x="638" y="1414"/>
                        </a:lnTo>
                        <a:lnTo>
                          <a:pt x="647" y="1323"/>
                        </a:lnTo>
                        <a:lnTo>
                          <a:pt x="641" y="1285"/>
                        </a:lnTo>
                        <a:lnTo>
                          <a:pt x="648" y="1277"/>
                        </a:lnTo>
                        <a:lnTo>
                          <a:pt x="672" y="1273"/>
                        </a:lnTo>
                        <a:lnTo>
                          <a:pt x="702" y="1281"/>
                        </a:lnTo>
                        <a:lnTo>
                          <a:pt x="712" y="1293"/>
                        </a:lnTo>
                        <a:lnTo>
                          <a:pt x="710" y="1298"/>
                        </a:lnTo>
                        <a:lnTo>
                          <a:pt x="723" y="1312"/>
                        </a:lnTo>
                        <a:lnTo>
                          <a:pt x="739" y="1312"/>
                        </a:lnTo>
                        <a:lnTo>
                          <a:pt x="769" y="1231"/>
                        </a:lnTo>
                        <a:lnTo>
                          <a:pt x="785" y="1132"/>
                        </a:lnTo>
                        <a:lnTo>
                          <a:pt x="970" y="183"/>
                        </a:lnTo>
                        <a:lnTo>
                          <a:pt x="554" y="96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2" name="344259350.87555.2544.55"/>
                  <p:cNvSpPr/>
                  <p:nvPr/>
                </p:nvSpPr>
                <p:spPr>
                  <a:xfrm>
                    <a:off x="921240" y="5305320"/>
                    <a:ext cx="356760" cy="354600"/>
                  </a:xfrm>
                  <a:custGeom>
                    <a:avLst/>
                    <a:gdLst/>
                    <a:ahLst/>
                    <a:rect l="l" t="t" r="r" b="b"/>
                    <a:pathLst>
                      <a:path w="858" h="1066">
                        <a:moveTo>
                          <a:pt x="755" y="1066"/>
                        </a:moveTo>
                        <a:lnTo>
                          <a:pt x="858" y="304"/>
                        </a:lnTo>
                        <a:lnTo>
                          <a:pt x="576" y="260"/>
                        </a:lnTo>
                        <a:lnTo>
                          <a:pt x="607" y="75"/>
                        </a:lnTo>
                        <a:lnTo>
                          <a:pt x="185" y="0"/>
                        </a:lnTo>
                        <a:lnTo>
                          <a:pt x="0" y="949"/>
                        </a:lnTo>
                        <a:lnTo>
                          <a:pt x="755" y="10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3" name="345188.25358.37550.87580.755"/>
                  <p:cNvSpPr/>
                  <p:nvPr/>
                </p:nvSpPr>
                <p:spPr>
                  <a:xfrm>
                    <a:off x="981360" y="4851360"/>
                    <a:ext cx="648000" cy="326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57" h="983">
                        <a:moveTo>
                          <a:pt x="1491" y="983"/>
                        </a:moveTo>
                        <a:lnTo>
                          <a:pt x="545" y="868"/>
                        </a:lnTo>
                        <a:lnTo>
                          <a:pt x="530" y="964"/>
                        </a:lnTo>
                        <a:lnTo>
                          <a:pt x="530" y="966"/>
                        </a:lnTo>
                        <a:lnTo>
                          <a:pt x="519" y="951"/>
                        </a:lnTo>
                        <a:lnTo>
                          <a:pt x="513" y="928"/>
                        </a:lnTo>
                        <a:lnTo>
                          <a:pt x="493" y="909"/>
                        </a:lnTo>
                        <a:lnTo>
                          <a:pt x="476" y="922"/>
                        </a:lnTo>
                        <a:lnTo>
                          <a:pt x="477" y="937"/>
                        </a:lnTo>
                        <a:lnTo>
                          <a:pt x="438" y="937"/>
                        </a:lnTo>
                        <a:lnTo>
                          <a:pt x="433" y="939"/>
                        </a:lnTo>
                        <a:lnTo>
                          <a:pt x="416" y="931"/>
                        </a:lnTo>
                        <a:lnTo>
                          <a:pt x="381" y="928"/>
                        </a:lnTo>
                        <a:lnTo>
                          <a:pt x="372" y="922"/>
                        </a:lnTo>
                        <a:lnTo>
                          <a:pt x="362" y="923"/>
                        </a:lnTo>
                        <a:lnTo>
                          <a:pt x="350" y="934"/>
                        </a:lnTo>
                        <a:lnTo>
                          <a:pt x="337" y="933"/>
                        </a:lnTo>
                        <a:lnTo>
                          <a:pt x="307" y="922"/>
                        </a:lnTo>
                        <a:lnTo>
                          <a:pt x="299" y="927"/>
                        </a:lnTo>
                        <a:lnTo>
                          <a:pt x="291" y="946"/>
                        </a:lnTo>
                        <a:lnTo>
                          <a:pt x="271" y="934"/>
                        </a:lnTo>
                        <a:lnTo>
                          <a:pt x="261" y="916"/>
                        </a:lnTo>
                        <a:lnTo>
                          <a:pt x="261" y="907"/>
                        </a:lnTo>
                        <a:lnTo>
                          <a:pt x="266" y="881"/>
                        </a:lnTo>
                        <a:lnTo>
                          <a:pt x="263" y="870"/>
                        </a:lnTo>
                        <a:lnTo>
                          <a:pt x="250" y="852"/>
                        </a:lnTo>
                        <a:lnTo>
                          <a:pt x="234" y="852"/>
                        </a:lnTo>
                        <a:lnTo>
                          <a:pt x="218" y="827"/>
                        </a:lnTo>
                        <a:lnTo>
                          <a:pt x="228" y="811"/>
                        </a:lnTo>
                        <a:lnTo>
                          <a:pt x="228" y="799"/>
                        </a:lnTo>
                        <a:lnTo>
                          <a:pt x="213" y="779"/>
                        </a:lnTo>
                        <a:lnTo>
                          <a:pt x="204" y="753"/>
                        </a:lnTo>
                        <a:lnTo>
                          <a:pt x="204" y="714"/>
                        </a:lnTo>
                        <a:lnTo>
                          <a:pt x="208" y="690"/>
                        </a:lnTo>
                        <a:lnTo>
                          <a:pt x="200" y="684"/>
                        </a:lnTo>
                        <a:lnTo>
                          <a:pt x="195" y="679"/>
                        </a:lnTo>
                        <a:lnTo>
                          <a:pt x="189" y="665"/>
                        </a:lnTo>
                        <a:lnTo>
                          <a:pt x="185" y="663"/>
                        </a:lnTo>
                        <a:lnTo>
                          <a:pt x="179" y="665"/>
                        </a:lnTo>
                        <a:lnTo>
                          <a:pt x="137" y="698"/>
                        </a:lnTo>
                        <a:lnTo>
                          <a:pt x="129" y="700"/>
                        </a:lnTo>
                        <a:lnTo>
                          <a:pt x="103" y="674"/>
                        </a:lnTo>
                        <a:lnTo>
                          <a:pt x="111" y="659"/>
                        </a:lnTo>
                        <a:lnTo>
                          <a:pt x="109" y="648"/>
                        </a:lnTo>
                        <a:lnTo>
                          <a:pt x="109" y="632"/>
                        </a:lnTo>
                        <a:lnTo>
                          <a:pt x="131" y="616"/>
                        </a:lnTo>
                        <a:lnTo>
                          <a:pt x="132" y="601"/>
                        </a:lnTo>
                        <a:lnTo>
                          <a:pt x="129" y="597"/>
                        </a:lnTo>
                        <a:lnTo>
                          <a:pt x="131" y="567"/>
                        </a:lnTo>
                        <a:lnTo>
                          <a:pt x="142" y="558"/>
                        </a:lnTo>
                        <a:lnTo>
                          <a:pt x="140" y="547"/>
                        </a:lnTo>
                        <a:lnTo>
                          <a:pt x="170" y="485"/>
                        </a:lnTo>
                        <a:lnTo>
                          <a:pt x="160" y="475"/>
                        </a:lnTo>
                        <a:lnTo>
                          <a:pt x="132" y="471"/>
                        </a:lnTo>
                        <a:lnTo>
                          <a:pt x="131" y="455"/>
                        </a:lnTo>
                        <a:lnTo>
                          <a:pt x="111" y="454"/>
                        </a:lnTo>
                        <a:lnTo>
                          <a:pt x="101" y="430"/>
                        </a:lnTo>
                        <a:lnTo>
                          <a:pt x="96" y="406"/>
                        </a:lnTo>
                        <a:lnTo>
                          <a:pt x="72" y="355"/>
                        </a:lnTo>
                        <a:lnTo>
                          <a:pt x="40" y="324"/>
                        </a:lnTo>
                        <a:lnTo>
                          <a:pt x="25" y="303"/>
                        </a:lnTo>
                        <a:lnTo>
                          <a:pt x="17" y="292"/>
                        </a:lnTo>
                        <a:lnTo>
                          <a:pt x="23" y="284"/>
                        </a:lnTo>
                        <a:lnTo>
                          <a:pt x="28" y="263"/>
                        </a:lnTo>
                        <a:lnTo>
                          <a:pt x="23" y="232"/>
                        </a:lnTo>
                        <a:lnTo>
                          <a:pt x="0" y="182"/>
                        </a:lnTo>
                        <a:lnTo>
                          <a:pt x="33" y="0"/>
                        </a:lnTo>
                        <a:lnTo>
                          <a:pt x="177" y="24"/>
                        </a:lnTo>
                        <a:lnTo>
                          <a:pt x="558" y="89"/>
                        </a:lnTo>
                        <a:lnTo>
                          <a:pt x="946" y="155"/>
                        </a:lnTo>
                        <a:lnTo>
                          <a:pt x="1557" y="218"/>
                        </a:lnTo>
                        <a:lnTo>
                          <a:pt x="1507" y="796"/>
                        </a:lnTo>
                        <a:lnTo>
                          <a:pt x="1491" y="9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4" name="346233.25380.7545.554.8755"/>
                  <p:cNvSpPr/>
                  <p:nvPr/>
                </p:nvSpPr>
                <p:spPr>
                  <a:xfrm>
                    <a:off x="1161000" y="5140080"/>
                    <a:ext cx="44100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0" h="879">
                        <a:moveTo>
                          <a:pt x="995" y="879"/>
                        </a:moveTo>
                        <a:lnTo>
                          <a:pt x="1029" y="494"/>
                        </a:lnTo>
                        <a:lnTo>
                          <a:pt x="1060" y="115"/>
                        </a:lnTo>
                        <a:lnTo>
                          <a:pt x="114" y="0"/>
                        </a:lnTo>
                        <a:lnTo>
                          <a:pt x="99" y="96"/>
                        </a:lnTo>
                        <a:lnTo>
                          <a:pt x="32" y="571"/>
                        </a:lnTo>
                        <a:lnTo>
                          <a:pt x="31" y="571"/>
                        </a:lnTo>
                        <a:lnTo>
                          <a:pt x="0" y="756"/>
                        </a:lnTo>
                        <a:lnTo>
                          <a:pt x="282" y="800"/>
                        </a:lnTo>
                        <a:lnTo>
                          <a:pt x="995" y="8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5" name="347314.25382.12556.87555.1255"/>
                  <p:cNvSpPr/>
                  <p:nvPr/>
                </p:nvSpPr>
                <p:spPr>
                  <a:xfrm>
                    <a:off x="1171800" y="5659920"/>
                    <a:ext cx="442440" cy="365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4" h="1098">
                        <a:moveTo>
                          <a:pt x="153" y="0"/>
                        </a:moveTo>
                        <a:lnTo>
                          <a:pt x="0" y="1080"/>
                        </a:lnTo>
                        <a:lnTo>
                          <a:pt x="0" y="1083"/>
                        </a:lnTo>
                        <a:lnTo>
                          <a:pt x="139" y="1098"/>
                        </a:lnTo>
                        <a:lnTo>
                          <a:pt x="149" y="1014"/>
                        </a:lnTo>
                        <a:lnTo>
                          <a:pt x="413" y="1048"/>
                        </a:lnTo>
                        <a:lnTo>
                          <a:pt x="411" y="1044"/>
                        </a:lnTo>
                        <a:lnTo>
                          <a:pt x="405" y="1028"/>
                        </a:lnTo>
                        <a:lnTo>
                          <a:pt x="411" y="1017"/>
                        </a:lnTo>
                        <a:lnTo>
                          <a:pt x="410" y="1014"/>
                        </a:lnTo>
                        <a:lnTo>
                          <a:pt x="405" y="1008"/>
                        </a:lnTo>
                        <a:lnTo>
                          <a:pt x="408" y="1006"/>
                        </a:lnTo>
                        <a:lnTo>
                          <a:pt x="980" y="1059"/>
                        </a:lnTo>
                        <a:lnTo>
                          <a:pt x="1050" y="196"/>
                        </a:lnTo>
                        <a:lnTo>
                          <a:pt x="1057" y="196"/>
                        </a:lnTo>
                        <a:lnTo>
                          <a:pt x="1064" y="104"/>
                        </a:lnTo>
                        <a:lnTo>
                          <a:pt x="15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6" name="348274.75390.12545.25575"/>
                  <p:cNvSpPr/>
                  <p:nvPr/>
                </p:nvSpPr>
                <p:spPr>
                  <a:xfrm>
                    <a:off x="1235880" y="5406120"/>
                    <a:ext cx="458280" cy="29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104" h="873">
                        <a:moveTo>
                          <a:pt x="0" y="762"/>
                        </a:moveTo>
                        <a:lnTo>
                          <a:pt x="103" y="0"/>
                        </a:lnTo>
                        <a:lnTo>
                          <a:pt x="816" y="79"/>
                        </a:lnTo>
                        <a:lnTo>
                          <a:pt x="1104" y="102"/>
                        </a:lnTo>
                        <a:lnTo>
                          <a:pt x="1092" y="294"/>
                        </a:lnTo>
                        <a:lnTo>
                          <a:pt x="1059" y="873"/>
                        </a:lnTo>
                        <a:lnTo>
                          <a:pt x="911" y="866"/>
                        </a:lnTo>
                        <a:lnTo>
                          <a:pt x="0" y="76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7" name="349290444.87531.2558.255"/>
                  <p:cNvSpPr/>
                  <p:nvPr/>
                </p:nvSpPr>
                <p:spPr>
                  <a:xfrm>
                    <a:off x="1676160" y="5504040"/>
                    <a:ext cx="468360" cy="20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126" h="604">
                        <a:moveTo>
                          <a:pt x="33" y="0"/>
                        </a:moveTo>
                        <a:lnTo>
                          <a:pt x="1010" y="21"/>
                        </a:lnTo>
                        <a:lnTo>
                          <a:pt x="1072" y="71"/>
                        </a:lnTo>
                        <a:lnTo>
                          <a:pt x="1055" y="93"/>
                        </a:lnTo>
                        <a:lnTo>
                          <a:pt x="1050" y="118"/>
                        </a:lnTo>
                        <a:lnTo>
                          <a:pt x="1061" y="131"/>
                        </a:lnTo>
                        <a:lnTo>
                          <a:pt x="1075" y="138"/>
                        </a:lnTo>
                        <a:lnTo>
                          <a:pt x="1085" y="172"/>
                        </a:lnTo>
                        <a:lnTo>
                          <a:pt x="1101" y="182"/>
                        </a:lnTo>
                        <a:lnTo>
                          <a:pt x="1115" y="183"/>
                        </a:lnTo>
                        <a:lnTo>
                          <a:pt x="1121" y="188"/>
                        </a:lnTo>
                        <a:lnTo>
                          <a:pt x="1126" y="604"/>
                        </a:lnTo>
                        <a:lnTo>
                          <a:pt x="0" y="579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8" name="350258.875432.2532.25655"/>
                  <p:cNvSpPr/>
                  <p:nvPr/>
                </p:nvSpPr>
                <p:spPr>
                  <a:xfrm>
                    <a:off x="1574640" y="5304240"/>
                    <a:ext cx="522360" cy="207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4" h="621">
                        <a:moveTo>
                          <a:pt x="0" y="385"/>
                        </a:moveTo>
                        <a:lnTo>
                          <a:pt x="34" y="0"/>
                        </a:lnTo>
                        <a:lnTo>
                          <a:pt x="807" y="41"/>
                        </a:lnTo>
                        <a:lnTo>
                          <a:pt x="827" y="71"/>
                        </a:lnTo>
                        <a:lnTo>
                          <a:pt x="853" y="71"/>
                        </a:lnTo>
                        <a:lnTo>
                          <a:pt x="873" y="66"/>
                        </a:lnTo>
                        <a:lnTo>
                          <a:pt x="888" y="77"/>
                        </a:lnTo>
                        <a:lnTo>
                          <a:pt x="901" y="103"/>
                        </a:lnTo>
                        <a:lnTo>
                          <a:pt x="918" y="107"/>
                        </a:lnTo>
                        <a:lnTo>
                          <a:pt x="942" y="103"/>
                        </a:lnTo>
                        <a:lnTo>
                          <a:pt x="959" y="87"/>
                        </a:lnTo>
                        <a:lnTo>
                          <a:pt x="985" y="87"/>
                        </a:lnTo>
                        <a:lnTo>
                          <a:pt x="1000" y="92"/>
                        </a:lnTo>
                        <a:lnTo>
                          <a:pt x="1061" y="132"/>
                        </a:lnTo>
                        <a:lnTo>
                          <a:pt x="1092" y="152"/>
                        </a:lnTo>
                        <a:lnTo>
                          <a:pt x="1092" y="174"/>
                        </a:lnTo>
                        <a:lnTo>
                          <a:pt x="1112" y="185"/>
                        </a:lnTo>
                        <a:lnTo>
                          <a:pt x="1112" y="198"/>
                        </a:lnTo>
                        <a:lnTo>
                          <a:pt x="1104" y="225"/>
                        </a:lnTo>
                        <a:lnTo>
                          <a:pt x="1118" y="240"/>
                        </a:lnTo>
                        <a:lnTo>
                          <a:pt x="1127" y="271"/>
                        </a:lnTo>
                        <a:lnTo>
                          <a:pt x="1143" y="285"/>
                        </a:lnTo>
                        <a:lnTo>
                          <a:pt x="1137" y="301"/>
                        </a:lnTo>
                        <a:lnTo>
                          <a:pt x="1143" y="317"/>
                        </a:lnTo>
                        <a:lnTo>
                          <a:pt x="1163" y="331"/>
                        </a:lnTo>
                        <a:lnTo>
                          <a:pt x="1170" y="346"/>
                        </a:lnTo>
                        <a:lnTo>
                          <a:pt x="1163" y="363"/>
                        </a:lnTo>
                        <a:lnTo>
                          <a:pt x="1160" y="393"/>
                        </a:lnTo>
                        <a:lnTo>
                          <a:pt x="1178" y="403"/>
                        </a:lnTo>
                        <a:lnTo>
                          <a:pt x="1185" y="419"/>
                        </a:lnTo>
                        <a:lnTo>
                          <a:pt x="1173" y="433"/>
                        </a:lnTo>
                        <a:lnTo>
                          <a:pt x="1178" y="449"/>
                        </a:lnTo>
                        <a:lnTo>
                          <a:pt x="1189" y="464"/>
                        </a:lnTo>
                        <a:lnTo>
                          <a:pt x="1185" y="478"/>
                        </a:lnTo>
                        <a:lnTo>
                          <a:pt x="1189" y="499"/>
                        </a:lnTo>
                        <a:lnTo>
                          <a:pt x="1194" y="509"/>
                        </a:lnTo>
                        <a:lnTo>
                          <a:pt x="1206" y="524"/>
                        </a:lnTo>
                        <a:lnTo>
                          <a:pt x="1221" y="540"/>
                        </a:lnTo>
                        <a:lnTo>
                          <a:pt x="1224" y="565"/>
                        </a:lnTo>
                        <a:lnTo>
                          <a:pt x="1247" y="591"/>
                        </a:lnTo>
                        <a:lnTo>
                          <a:pt x="1254" y="598"/>
                        </a:lnTo>
                        <a:lnTo>
                          <a:pt x="1251" y="616"/>
                        </a:lnTo>
                        <a:lnTo>
                          <a:pt x="1253" y="621"/>
                        </a:lnTo>
                        <a:lnTo>
                          <a:pt x="276" y="600"/>
                        </a:lnTo>
                        <a:lnTo>
                          <a:pt x="288" y="408"/>
                        </a:lnTo>
                        <a:lnTo>
                          <a:pt x="0" y="38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9" name="351229.543437.2555.1255"/>
                  <p:cNvSpPr/>
                  <p:nvPr/>
                </p:nvSpPr>
                <p:spPr>
                  <a:xfrm>
                    <a:off x="1588680" y="5115960"/>
                    <a:ext cx="442440" cy="2386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3" h="718">
                        <a:moveTo>
                          <a:pt x="0" y="566"/>
                        </a:moveTo>
                        <a:lnTo>
                          <a:pt x="31" y="187"/>
                        </a:lnTo>
                        <a:lnTo>
                          <a:pt x="47" y="0"/>
                        </a:lnTo>
                        <a:lnTo>
                          <a:pt x="1045" y="45"/>
                        </a:lnTo>
                        <a:lnTo>
                          <a:pt x="1046" y="61"/>
                        </a:lnTo>
                        <a:lnTo>
                          <a:pt x="1036" y="81"/>
                        </a:lnTo>
                        <a:lnTo>
                          <a:pt x="1012" y="106"/>
                        </a:lnTo>
                        <a:lnTo>
                          <a:pt x="1014" y="123"/>
                        </a:lnTo>
                        <a:lnTo>
                          <a:pt x="1062" y="170"/>
                        </a:lnTo>
                        <a:lnTo>
                          <a:pt x="1063" y="520"/>
                        </a:lnTo>
                        <a:lnTo>
                          <a:pt x="1055" y="517"/>
                        </a:lnTo>
                        <a:lnTo>
                          <a:pt x="1043" y="520"/>
                        </a:lnTo>
                        <a:lnTo>
                          <a:pt x="1047" y="531"/>
                        </a:lnTo>
                        <a:lnTo>
                          <a:pt x="1053" y="541"/>
                        </a:lnTo>
                        <a:lnTo>
                          <a:pt x="1046" y="559"/>
                        </a:lnTo>
                        <a:lnTo>
                          <a:pt x="1056" y="571"/>
                        </a:lnTo>
                        <a:lnTo>
                          <a:pt x="1062" y="599"/>
                        </a:lnTo>
                        <a:lnTo>
                          <a:pt x="1051" y="609"/>
                        </a:lnTo>
                        <a:lnTo>
                          <a:pt x="1055" y="625"/>
                        </a:lnTo>
                        <a:lnTo>
                          <a:pt x="1040" y="659"/>
                        </a:lnTo>
                        <a:lnTo>
                          <a:pt x="1055" y="695"/>
                        </a:lnTo>
                        <a:lnTo>
                          <a:pt x="1058" y="715"/>
                        </a:lnTo>
                        <a:lnTo>
                          <a:pt x="1058" y="718"/>
                        </a:lnTo>
                        <a:lnTo>
                          <a:pt x="1027" y="698"/>
                        </a:lnTo>
                        <a:lnTo>
                          <a:pt x="966" y="658"/>
                        </a:lnTo>
                        <a:lnTo>
                          <a:pt x="951" y="653"/>
                        </a:lnTo>
                        <a:lnTo>
                          <a:pt x="925" y="653"/>
                        </a:lnTo>
                        <a:lnTo>
                          <a:pt x="908" y="669"/>
                        </a:lnTo>
                        <a:lnTo>
                          <a:pt x="884" y="673"/>
                        </a:lnTo>
                        <a:lnTo>
                          <a:pt x="867" y="669"/>
                        </a:lnTo>
                        <a:lnTo>
                          <a:pt x="854" y="643"/>
                        </a:lnTo>
                        <a:lnTo>
                          <a:pt x="839" y="632"/>
                        </a:lnTo>
                        <a:lnTo>
                          <a:pt x="819" y="637"/>
                        </a:lnTo>
                        <a:lnTo>
                          <a:pt x="793" y="637"/>
                        </a:lnTo>
                        <a:lnTo>
                          <a:pt x="773" y="607"/>
                        </a:lnTo>
                        <a:lnTo>
                          <a:pt x="0" y="56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0" name="352198.125484.12558.37551.755"/>
                  <p:cNvSpPr/>
                  <p:nvPr/>
                </p:nvSpPr>
                <p:spPr>
                  <a:xfrm>
                    <a:off x="1991520" y="4914360"/>
                    <a:ext cx="415800" cy="374400"/>
                  </a:xfrm>
                  <a:custGeom>
                    <a:avLst/>
                    <a:gdLst/>
                    <a:ahLst/>
                    <a:rect l="l" t="t" r="r" b="b"/>
                    <a:pathLst>
                      <a:path w="1000" h="1125">
                        <a:moveTo>
                          <a:pt x="97" y="1125"/>
                        </a:moveTo>
                        <a:lnTo>
                          <a:pt x="96" y="775"/>
                        </a:lnTo>
                        <a:lnTo>
                          <a:pt x="48" y="728"/>
                        </a:lnTo>
                        <a:lnTo>
                          <a:pt x="46" y="711"/>
                        </a:lnTo>
                        <a:lnTo>
                          <a:pt x="70" y="686"/>
                        </a:lnTo>
                        <a:lnTo>
                          <a:pt x="80" y="666"/>
                        </a:lnTo>
                        <a:lnTo>
                          <a:pt x="79" y="650"/>
                        </a:lnTo>
                        <a:lnTo>
                          <a:pt x="77" y="621"/>
                        </a:lnTo>
                        <a:lnTo>
                          <a:pt x="80" y="596"/>
                        </a:lnTo>
                        <a:lnTo>
                          <a:pt x="56" y="529"/>
                        </a:lnTo>
                        <a:lnTo>
                          <a:pt x="55" y="513"/>
                        </a:lnTo>
                        <a:lnTo>
                          <a:pt x="55" y="478"/>
                        </a:lnTo>
                        <a:lnTo>
                          <a:pt x="49" y="459"/>
                        </a:lnTo>
                        <a:lnTo>
                          <a:pt x="46" y="363"/>
                        </a:lnTo>
                        <a:lnTo>
                          <a:pt x="36" y="309"/>
                        </a:lnTo>
                        <a:lnTo>
                          <a:pt x="20" y="289"/>
                        </a:lnTo>
                        <a:lnTo>
                          <a:pt x="6" y="229"/>
                        </a:lnTo>
                        <a:lnTo>
                          <a:pt x="5" y="175"/>
                        </a:lnTo>
                        <a:lnTo>
                          <a:pt x="10" y="143"/>
                        </a:lnTo>
                        <a:lnTo>
                          <a:pt x="15" y="131"/>
                        </a:lnTo>
                        <a:lnTo>
                          <a:pt x="1" y="84"/>
                        </a:lnTo>
                        <a:lnTo>
                          <a:pt x="0" y="70"/>
                        </a:lnTo>
                        <a:lnTo>
                          <a:pt x="259" y="68"/>
                        </a:lnTo>
                        <a:lnTo>
                          <a:pt x="260" y="25"/>
                        </a:lnTo>
                        <a:lnTo>
                          <a:pt x="263" y="0"/>
                        </a:lnTo>
                        <a:lnTo>
                          <a:pt x="284" y="0"/>
                        </a:lnTo>
                        <a:lnTo>
                          <a:pt x="310" y="8"/>
                        </a:lnTo>
                        <a:lnTo>
                          <a:pt x="313" y="52"/>
                        </a:lnTo>
                        <a:lnTo>
                          <a:pt x="320" y="81"/>
                        </a:lnTo>
                        <a:lnTo>
                          <a:pt x="318" y="104"/>
                        </a:lnTo>
                        <a:lnTo>
                          <a:pt x="348" y="127"/>
                        </a:lnTo>
                        <a:lnTo>
                          <a:pt x="358" y="124"/>
                        </a:lnTo>
                        <a:lnTo>
                          <a:pt x="378" y="127"/>
                        </a:lnTo>
                        <a:lnTo>
                          <a:pt x="386" y="137"/>
                        </a:lnTo>
                        <a:lnTo>
                          <a:pt x="409" y="134"/>
                        </a:lnTo>
                        <a:lnTo>
                          <a:pt x="434" y="138"/>
                        </a:lnTo>
                        <a:lnTo>
                          <a:pt x="440" y="147"/>
                        </a:lnTo>
                        <a:lnTo>
                          <a:pt x="440" y="155"/>
                        </a:lnTo>
                        <a:lnTo>
                          <a:pt x="476" y="154"/>
                        </a:lnTo>
                        <a:lnTo>
                          <a:pt x="488" y="138"/>
                        </a:lnTo>
                        <a:lnTo>
                          <a:pt x="543" y="136"/>
                        </a:lnTo>
                        <a:lnTo>
                          <a:pt x="579" y="145"/>
                        </a:lnTo>
                        <a:lnTo>
                          <a:pt x="589" y="145"/>
                        </a:lnTo>
                        <a:lnTo>
                          <a:pt x="583" y="157"/>
                        </a:lnTo>
                        <a:lnTo>
                          <a:pt x="596" y="167"/>
                        </a:lnTo>
                        <a:lnTo>
                          <a:pt x="601" y="164"/>
                        </a:lnTo>
                        <a:lnTo>
                          <a:pt x="607" y="170"/>
                        </a:lnTo>
                        <a:lnTo>
                          <a:pt x="613" y="194"/>
                        </a:lnTo>
                        <a:lnTo>
                          <a:pt x="627" y="203"/>
                        </a:lnTo>
                        <a:lnTo>
                          <a:pt x="642" y="185"/>
                        </a:lnTo>
                        <a:lnTo>
                          <a:pt x="649" y="182"/>
                        </a:lnTo>
                        <a:lnTo>
                          <a:pt x="664" y="185"/>
                        </a:lnTo>
                        <a:lnTo>
                          <a:pt x="673" y="203"/>
                        </a:lnTo>
                        <a:lnTo>
                          <a:pt x="704" y="210"/>
                        </a:lnTo>
                        <a:lnTo>
                          <a:pt x="713" y="224"/>
                        </a:lnTo>
                        <a:lnTo>
                          <a:pt x="725" y="234"/>
                        </a:lnTo>
                        <a:lnTo>
                          <a:pt x="745" y="234"/>
                        </a:lnTo>
                        <a:lnTo>
                          <a:pt x="764" y="229"/>
                        </a:lnTo>
                        <a:lnTo>
                          <a:pt x="814" y="194"/>
                        </a:lnTo>
                        <a:lnTo>
                          <a:pt x="821" y="198"/>
                        </a:lnTo>
                        <a:lnTo>
                          <a:pt x="835" y="215"/>
                        </a:lnTo>
                        <a:lnTo>
                          <a:pt x="909" y="214"/>
                        </a:lnTo>
                        <a:lnTo>
                          <a:pt x="922" y="216"/>
                        </a:lnTo>
                        <a:lnTo>
                          <a:pt x="932" y="224"/>
                        </a:lnTo>
                        <a:lnTo>
                          <a:pt x="949" y="235"/>
                        </a:lnTo>
                        <a:lnTo>
                          <a:pt x="967" y="229"/>
                        </a:lnTo>
                        <a:lnTo>
                          <a:pt x="1000" y="228"/>
                        </a:lnTo>
                        <a:lnTo>
                          <a:pt x="980" y="245"/>
                        </a:lnTo>
                        <a:lnTo>
                          <a:pt x="938" y="270"/>
                        </a:lnTo>
                        <a:lnTo>
                          <a:pt x="912" y="278"/>
                        </a:lnTo>
                        <a:lnTo>
                          <a:pt x="896" y="284"/>
                        </a:lnTo>
                        <a:lnTo>
                          <a:pt x="876" y="304"/>
                        </a:lnTo>
                        <a:lnTo>
                          <a:pt x="837" y="320"/>
                        </a:lnTo>
                        <a:lnTo>
                          <a:pt x="819" y="332"/>
                        </a:lnTo>
                        <a:lnTo>
                          <a:pt x="756" y="402"/>
                        </a:lnTo>
                        <a:lnTo>
                          <a:pt x="667" y="484"/>
                        </a:lnTo>
                        <a:lnTo>
                          <a:pt x="658" y="499"/>
                        </a:lnTo>
                        <a:lnTo>
                          <a:pt x="648" y="507"/>
                        </a:lnTo>
                        <a:lnTo>
                          <a:pt x="652" y="610"/>
                        </a:lnTo>
                        <a:lnTo>
                          <a:pt x="640" y="623"/>
                        </a:lnTo>
                        <a:lnTo>
                          <a:pt x="627" y="630"/>
                        </a:lnTo>
                        <a:lnTo>
                          <a:pt x="589" y="661"/>
                        </a:lnTo>
                        <a:lnTo>
                          <a:pt x="588" y="677"/>
                        </a:lnTo>
                        <a:lnTo>
                          <a:pt x="583" y="681"/>
                        </a:lnTo>
                        <a:lnTo>
                          <a:pt x="573" y="710"/>
                        </a:lnTo>
                        <a:lnTo>
                          <a:pt x="594" y="721"/>
                        </a:lnTo>
                        <a:lnTo>
                          <a:pt x="607" y="743"/>
                        </a:lnTo>
                        <a:lnTo>
                          <a:pt x="596" y="767"/>
                        </a:lnTo>
                        <a:lnTo>
                          <a:pt x="596" y="787"/>
                        </a:lnTo>
                        <a:lnTo>
                          <a:pt x="594" y="818"/>
                        </a:lnTo>
                        <a:lnTo>
                          <a:pt x="594" y="868"/>
                        </a:lnTo>
                        <a:lnTo>
                          <a:pt x="601" y="879"/>
                        </a:lnTo>
                        <a:lnTo>
                          <a:pt x="617" y="889"/>
                        </a:lnTo>
                        <a:lnTo>
                          <a:pt x="619" y="899"/>
                        </a:lnTo>
                        <a:lnTo>
                          <a:pt x="655" y="905"/>
                        </a:lnTo>
                        <a:lnTo>
                          <a:pt x="660" y="910"/>
                        </a:lnTo>
                        <a:lnTo>
                          <a:pt x="663" y="918"/>
                        </a:lnTo>
                        <a:lnTo>
                          <a:pt x="670" y="924"/>
                        </a:lnTo>
                        <a:lnTo>
                          <a:pt x="715" y="943"/>
                        </a:lnTo>
                        <a:lnTo>
                          <a:pt x="726" y="973"/>
                        </a:lnTo>
                        <a:lnTo>
                          <a:pt x="764" y="1001"/>
                        </a:lnTo>
                        <a:lnTo>
                          <a:pt x="807" y="1031"/>
                        </a:lnTo>
                        <a:lnTo>
                          <a:pt x="814" y="1041"/>
                        </a:lnTo>
                        <a:lnTo>
                          <a:pt x="812" y="1066"/>
                        </a:lnTo>
                        <a:lnTo>
                          <a:pt x="816" y="1100"/>
                        </a:lnTo>
                        <a:lnTo>
                          <a:pt x="97" y="1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1" name="353220.875513.7544.12541.55"/>
                  <p:cNvSpPr/>
                  <p:nvPr/>
                </p:nvSpPr>
                <p:spPr>
                  <a:xfrm>
                    <a:off x="2229480" y="5060160"/>
                    <a:ext cx="333720" cy="283320"/>
                  </a:xfrm>
                  <a:custGeom>
                    <a:avLst/>
                    <a:gdLst/>
                    <a:ahLst/>
                    <a:rect l="l" t="t" r="r" b="b"/>
                    <a:pathLst>
                      <a:path w="802" h="852">
                        <a:moveTo>
                          <a:pt x="339" y="852"/>
                        </a:moveTo>
                        <a:lnTo>
                          <a:pt x="334" y="836"/>
                        </a:lnTo>
                        <a:lnTo>
                          <a:pt x="320" y="822"/>
                        </a:lnTo>
                        <a:lnTo>
                          <a:pt x="278" y="807"/>
                        </a:lnTo>
                        <a:lnTo>
                          <a:pt x="264" y="756"/>
                        </a:lnTo>
                        <a:lnTo>
                          <a:pt x="255" y="731"/>
                        </a:lnTo>
                        <a:lnTo>
                          <a:pt x="269" y="714"/>
                        </a:lnTo>
                        <a:lnTo>
                          <a:pt x="269" y="702"/>
                        </a:lnTo>
                        <a:lnTo>
                          <a:pt x="251" y="688"/>
                        </a:lnTo>
                        <a:lnTo>
                          <a:pt x="243" y="663"/>
                        </a:lnTo>
                        <a:lnTo>
                          <a:pt x="239" y="629"/>
                        </a:lnTo>
                        <a:lnTo>
                          <a:pt x="241" y="604"/>
                        </a:lnTo>
                        <a:lnTo>
                          <a:pt x="234" y="594"/>
                        </a:lnTo>
                        <a:lnTo>
                          <a:pt x="191" y="564"/>
                        </a:lnTo>
                        <a:lnTo>
                          <a:pt x="153" y="536"/>
                        </a:lnTo>
                        <a:lnTo>
                          <a:pt x="142" y="506"/>
                        </a:lnTo>
                        <a:lnTo>
                          <a:pt x="97" y="487"/>
                        </a:lnTo>
                        <a:lnTo>
                          <a:pt x="90" y="481"/>
                        </a:lnTo>
                        <a:lnTo>
                          <a:pt x="87" y="473"/>
                        </a:lnTo>
                        <a:lnTo>
                          <a:pt x="82" y="468"/>
                        </a:lnTo>
                        <a:lnTo>
                          <a:pt x="46" y="462"/>
                        </a:lnTo>
                        <a:lnTo>
                          <a:pt x="44" y="452"/>
                        </a:lnTo>
                        <a:lnTo>
                          <a:pt x="28" y="442"/>
                        </a:lnTo>
                        <a:lnTo>
                          <a:pt x="21" y="431"/>
                        </a:lnTo>
                        <a:lnTo>
                          <a:pt x="21" y="381"/>
                        </a:lnTo>
                        <a:lnTo>
                          <a:pt x="23" y="350"/>
                        </a:lnTo>
                        <a:lnTo>
                          <a:pt x="23" y="330"/>
                        </a:lnTo>
                        <a:lnTo>
                          <a:pt x="34" y="306"/>
                        </a:lnTo>
                        <a:lnTo>
                          <a:pt x="21" y="284"/>
                        </a:lnTo>
                        <a:lnTo>
                          <a:pt x="0" y="273"/>
                        </a:lnTo>
                        <a:lnTo>
                          <a:pt x="10" y="244"/>
                        </a:lnTo>
                        <a:lnTo>
                          <a:pt x="15" y="240"/>
                        </a:lnTo>
                        <a:lnTo>
                          <a:pt x="16" y="224"/>
                        </a:lnTo>
                        <a:lnTo>
                          <a:pt x="54" y="193"/>
                        </a:lnTo>
                        <a:lnTo>
                          <a:pt x="67" y="186"/>
                        </a:lnTo>
                        <a:lnTo>
                          <a:pt x="79" y="173"/>
                        </a:lnTo>
                        <a:lnTo>
                          <a:pt x="75" y="70"/>
                        </a:lnTo>
                        <a:lnTo>
                          <a:pt x="85" y="62"/>
                        </a:lnTo>
                        <a:lnTo>
                          <a:pt x="94" y="47"/>
                        </a:lnTo>
                        <a:lnTo>
                          <a:pt x="107" y="56"/>
                        </a:lnTo>
                        <a:lnTo>
                          <a:pt x="126" y="59"/>
                        </a:lnTo>
                        <a:lnTo>
                          <a:pt x="147" y="57"/>
                        </a:lnTo>
                        <a:lnTo>
                          <a:pt x="183" y="36"/>
                        </a:lnTo>
                        <a:lnTo>
                          <a:pt x="251" y="2"/>
                        </a:lnTo>
                        <a:lnTo>
                          <a:pt x="264" y="0"/>
                        </a:lnTo>
                        <a:lnTo>
                          <a:pt x="269" y="7"/>
                        </a:lnTo>
                        <a:lnTo>
                          <a:pt x="269" y="22"/>
                        </a:lnTo>
                        <a:lnTo>
                          <a:pt x="262" y="31"/>
                        </a:lnTo>
                        <a:lnTo>
                          <a:pt x="262" y="40"/>
                        </a:lnTo>
                        <a:lnTo>
                          <a:pt x="254" y="68"/>
                        </a:lnTo>
                        <a:lnTo>
                          <a:pt x="279" y="56"/>
                        </a:lnTo>
                        <a:lnTo>
                          <a:pt x="293" y="56"/>
                        </a:lnTo>
                        <a:lnTo>
                          <a:pt x="309" y="70"/>
                        </a:lnTo>
                        <a:lnTo>
                          <a:pt x="324" y="68"/>
                        </a:lnTo>
                        <a:lnTo>
                          <a:pt x="333" y="77"/>
                        </a:lnTo>
                        <a:lnTo>
                          <a:pt x="353" y="81"/>
                        </a:lnTo>
                        <a:lnTo>
                          <a:pt x="361" y="88"/>
                        </a:lnTo>
                        <a:lnTo>
                          <a:pt x="366" y="111"/>
                        </a:lnTo>
                        <a:lnTo>
                          <a:pt x="375" y="115"/>
                        </a:lnTo>
                        <a:lnTo>
                          <a:pt x="502" y="141"/>
                        </a:lnTo>
                        <a:lnTo>
                          <a:pt x="517" y="141"/>
                        </a:lnTo>
                        <a:lnTo>
                          <a:pt x="544" y="163"/>
                        </a:lnTo>
                        <a:lnTo>
                          <a:pt x="561" y="163"/>
                        </a:lnTo>
                        <a:lnTo>
                          <a:pt x="568" y="168"/>
                        </a:lnTo>
                        <a:lnTo>
                          <a:pt x="574" y="163"/>
                        </a:lnTo>
                        <a:lnTo>
                          <a:pt x="583" y="163"/>
                        </a:lnTo>
                        <a:lnTo>
                          <a:pt x="614" y="168"/>
                        </a:lnTo>
                        <a:lnTo>
                          <a:pt x="634" y="174"/>
                        </a:lnTo>
                        <a:lnTo>
                          <a:pt x="640" y="183"/>
                        </a:lnTo>
                        <a:lnTo>
                          <a:pt x="639" y="188"/>
                        </a:lnTo>
                        <a:lnTo>
                          <a:pt x="638" y="194"/>
                        </a:lnTo>
                        <a:lnTo>
                          <a:pt x="657" y="199"/>
                        </a:lnTo>
                        <a:lnTo>
                          <a:pt x="681" y="212"/>
                        </a:lnTo>
                        <a:lnTo>
                          <a:pt x="684" y="229"/>
                        </a:lnTo>
                        <a:lnTo>
                          <a:pt x="678" y="278"/>
                        </a:lnTo>
                        <a:lnTo>
                          <a:pt x="681" y="279"/>
                        </a:lnTo>
                        <a:lnTo>
                          <a:pt x="706" y="274"/>
                        </a:lnTo>
                        <a:lnTo>
                          <a:pt x="709" y="278"/>
                        </a:lnTo>
                        <a:lnTo>
                          <a:pt x="706" y="289"/>
                        </a:lnTo>
                        <a:lnTo>
                          <a:pt x="698" y="295"/>
                        </a:lnTo>
                        <a:lnTo>
                          <a:pt x="704" y="318"/>
                        </a:lnTo>
                        <a:lnTo>
                          <a:pt x="725" y="330"/>
                        </a:lnTo>
                        <a:lnTo>
                          <a:pt x="723" y="333"/>
                        </a:lnTo>
                        <a:lnTo>
                          <a:pt x="694" y="361"/>
                        </a:lnTo>
                        <a:lnTo>
                          <a:pt x="677" y="396"/>
                        </a:lnTo>
                        <a:lnTo>
                          <a:pt x="670" y="423"/>
                        </a:lnTo>
                        <a:lnTo>
                          <a:pt x="667" y="435"/>
                        </a:lnTo>
                        <a:lnTo>
                          <a:pt x="673" y="440"/>
                        </a:lnTo>
                        <a:lnTo>
                          <a:pt x="694" y="430"/>
                        </a:lnTo>
                        <a:lnTo>
                          <a:pt x="716" y="386"/>
                        </a:lnTo>
                        <a:lnTo>
                          <a:pt x="739" y="367"/>
                        </a:lnTo>
                        <a:lnTo>
                          <a:pt x="752" y="361"/>
                        </a:lnTo>
                        <a:lnTo>
                          <a:pt x="755" y="351"/>
                        </a:lnTo>
                        <a:lnTo>
                          <a:pt x="766" y="341"/>
                        </a:lnTo>
                        <a:lnTo>
                          <a:pt x="771" y="330"/>
                        </a:lnTo>
                        <a:lnTo>
                          <a:pt x="771" y="316"/>
                        </a:lnTo>
                        <a:lnTo>
                          <a:pt x="771" y="305"/>
                        </a:lnTo>
                        <a:lnTo>
                          <a:pt x="776" y="300"/>
                        </a:lnTo>
                        <a:lnTo>
                          <a:pt x="782" y="289"/>
                        </a:lnTo>
                        <a:lnTo>
                          <a:pt x="789" y="284"/>
                        </a:lnTo>
                        <a:lnTo>
                          <a:pt x="797" y="283"/>
                        </a:lnTo>
                        <a:lnTo>
                          <a:pt x="802" y="289"/>
                        </a:lnTo>
                        <a:lnTo>
                          <a:pt x="799" y="313"/>
                        </a:lnTo>
                        <a:lnTo>
                          <a:pt x="779" y="361"/>
                        </a:lnTo>
                        <a:lnTo>
                          <a:pt x="771" y="374"/>
                        </a:lnTo>
                        <a:lnTo>
                          <a:pt x="766" y="390"/>
                        </a:lnTo>
                        <a:lnTo>
                          <a:pt x="766" y="401"/>
                        </a:lnTo>
                        <a:lnTo>
                          <a:pt x="748" y="441"/>
                        </a:lnTo>
                        <a:lnTo>
                          <a:pt x="748" y="476"/>
                        </a:lnTo>
                        <a:lnTo>
                          <a:pt x="745" y="499"/>
                        </a:lnTo>
                        <a:lnTo>
                          <a:pt x="729" y="517"/>
                        </a:lnTo>
                        <a:lnTo>
                          <a:pt x="724" y="528"/>
                        </a:lnTo>
                        <a:lnTo>
                          <a:pt x="729" y="557"/>
                        </a:lnTo>
                        <a:lnTo>
                          <a:pt x="730" y="602"/>
                        </a:lnTo>
                        <a:lnTo>
                          <a:pt x="724" y="613"/>
                        </a:lnTo>
                        <a:lnTo>
                          <a:pt x="709" y="660"/>
                        </a:lnTo>
                        <a:lnTo>
                          <a:pt x="718" y="731"/>
                        </a:lnTo>
                        <a:lnTo>
                          <a:pt x="736" y="780"/>
                        </a:lnTo>
                        <a:lnTo>
                          <a:pt x="733" y="788"/>
                        </a:lnTo>
                        <a:lnTo>
                          <a:pt x="735" y="796"/>
                        </a:lnTo>
                        <a:lnTo>
                          <a:pt x="734" y="805"/>
                        </a:lnTo>
                        <a:lnTo>
                          <a:pt x="735" y="826"/>
                        </a:lnTo>
                        <a:lnTo>
                          <a:pt x="339" y="85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2" name="354228.625559.3754230.6255"/>
                  <p:cNvSpPr/>
                  <p:nvPr/>
                </p:nvSpPr>
                <p:spPr>
                  <a:xfrm>
                    <a:off x="2595600" y="5110200"/>
                    <a:ext cx="24624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590" h="808">
                        <a:moveTo>
                          <a:pt x="0" y="808"/>
                        </a:moveTo>
                        <a:lnTo>
                          <a:pt x="295" y="771"/>
                        </a:lnTo>
                        <a:lnTo>
                          <a:pt x="295" y="779"/>
                        </a:lnTo>
                        <a:lnTo>
                          <a:pt x="481" y="757"/>
                        </a:lnTo>
                        <a:lnTo>
                          <a:pt x="483" y="747"/>
                        </a:lnTo>
                        <a:lnTo>
                          <a:pt x="507" y="701"/>
                        </a:lnTo>
                        <a:lnTo>
                          <a:pt x="515" y="690"/>
                        </a:lnTo>
                        <a:lnTo>
                          <a:pt x="514" y="660"/>
                        </a:lnTo>
                        <a:lnTo>
                          <a:pt x="522" y="637"/>
                        </a:lnTo>
                        <a:lnTo>
                          <a:pt x="544" y="616"/>
                        </a:lnTo>
                        <a:lnTo>
                          <a:pt x="544" y="591"/>
                        </a:lnTo>
                        <a:lnTo>
                          <a:pt x="549" y="586"/>
                        </a:lnTo>
                        <a:lnTo>
                          <a:pt x="549" y="573"/>
                        </a:lnTo>
                        <a:lnTo>
                          <a:pt x="564" y="560"/>
                        </a:lnTo>
                        <a:lnTo>
                          <a:pt x="570" y="575"/>
                        </a:lnTo>
                        <a:lnTo>
                          <a:pt x="574" y="575"/>
                        </a:lnTo>
                        <a:lnTo>
                          <a:pt x="583" y="570"/>
                        </a:lnTo>
                        <a:lnTo>
                          <a:pt x="586" y="564"/>
                        </a:lnTo>
                        <a:lnTo>
                          <a:pt x="590" y="551"/>
                        </a:lnTo>
                        <a:lnTo>
                          <a:pt x="585" y="524"/>
                        </a:lnTo>
                        <a:lnTo>
                          <a:pt x="589" y="492"/>
                        </a:lnTo>
                        <a:lnTo>
                          <a:pt x="579" y="471"/>
                        </a:lnTo>
                        <a:lnTo>
                          <a:pt x="574" y="423"/>
                        </a:lnTo>
                        <a:lnTo>
                          <a:pt x="532" y="315"/>
                        </a:lnTo>
                        <a:lnTo>
                          <a:pt x="489" y="301"/>
                        </a:lnTo>
                        <a:lnTo>
                          <a:pt x="474" y="312"/>
                        </a:lnTo>
                        <a:lnTo>
                          <a:pt x="453" y="331"/>
                        </a:lnTo>
                        <a:lnTo>
                          <a:pt x="405" y="406"/>
                        </a:lnTo>
                        <a:lnTo>
                          <a:pt x="400" y="406"/>
                        </a:lnTo>
                        <a:lnTo>
                          <a:pt x="395" y="402"/>
                        </a:lnTo>
                        <a:lnTo>
                          <a:pt x="376" y="395"/>
                        </a:lnTo>
                        <a:lnTo>
                          <a:pt x="370" y="387"/>
                        </a:lnTo>
                        <a:lnTo>
                          <a:pt x="362" y="371"/>
                        </a:lnTo>
                        <a:lnTo>
                          <a:pt x="368" y="342"/>
                        </a:lnTo>
                        <a:lnTo>
                          <a:pt x="378" y="327"/>
                        </a:lnTo>
                        <a:lnTo>
                          <a:pt x="401" y="314"/>
                        </a:lnTo>
                        <a:lnTo>
                          <a:pt x="407" y="300"/>
                        </a:lnTo>
                        <a:lnTo>
                          <a:pt x="408" y="290"/>
                        </a:lnTo>
                        <a:lnTo>
                          <a:pt x="412" y="276"/>
                        </a:lnTo>
                        <a:lnTo>
                          <a:pt x="425" y="270"/>
                        </a:lnTo>
                        <a:lnTo>
                          <a:pt x="436" y="245"/>
                        </a:lnTo>
                        <a:lnTo>
                          <a:pt x="436" y="199"/>
                        </a:lnTo>
                        <a:lnTo>
                          <a:pt x="427" y="174"/>
                        </a:lnTo>
                        <a:lnTo>
                          <a:pt x="420" y="160"/>
                        </a:lnTo>
                        <a:lnTo>
                          <a:pt x="405" y="143"/>
                        </a:lnTo>
                        <a:lnTo>
                          <a:pt x="400" y="134"/>
                        </a:lnTo>
                        <a:lnTo>
                          <a:pt x="402" y="122"/>
                        </a:lnTo>
                        <a:lnTo>
                          <a:pt x="420" y="116"/>
                        </a:lnTo>
                        <a:lnTo>
                          <a:pt x="422" y="111"/>
                        </a:lnTo>
                        <a:lnTo>
                          <a:pt x="402" y="76"/>
                        </a:lnTo>
                        <a:lnTo>
                          <a:pt x="387" y="68"/>
                        </a:lnTo>
                        <a:lnTo>
                          <a:pt x="337" y="48"/>
                        </a:lnTo>
                        <a:lnTo>
                          <a:pt x="300" y="43"/>
                        </a:lnTo>
                        <a:lnTo>
                          <a:pt x="290" y="27"/>
                        </a:lnTo>
                        <a:lnTo>
                          <a:pt x="260" y="21"/>
                        </a:lnTo>
                        <a:lnTo>
                          <a:pt x="233" y="12"/>
                        </a:lnTo>
                        <a:lnTo>
                          <a:pt x="214" y="0"/>
                        </a:lnTo>
                        <a:lnTo>
                          <a:pt x="202" y="10"/>
                        </a:lnTo>
                        <a:lnTo>
                          <a:pt x="187" y="15"/>
                        </a:lnTo>
                        <a:lnTo>
                          <a:pt x="172" y="43"/>
                        </a:lnTo>
                        <a:lnTo>
                          <a:pt x="172" y="63"/>
                        </a:lnTo>
                        <a:lnTo>
                          <a:pt x="174" y="73"/>
                        </a:lnTo>
                        <a:lnTo>
                          <a:pt x="180" y="73"/>
                        </a:lnTo>
                        <a:lnTo>
                          <a:pt x="184" y="81"/>
                        </a:lnTo>
                        <a:lnTo>
                          <a:pt x="178" y="84"/>
                        </a:lnTo>
                        <a:lnTo>
                          <a:pt x="167" y="91"/>
                        </a:lnTo>
                        <a:lnTo>
                          <a:pt x="158" y="97"/>
                        </a:lnTo>
                        <a:lnTo>
                          <a:pt x="147" y="109"/>
                        </a:lnTo>
                        <a:lnTo>
                          <a:pt x="137" y="130"/>
                        </a:lnTo>
                        <a:lnTo>
                          <a:pt x="139" y="149"/>
                        </a:lnTo>
                        <a:lnTo>
                          <a:pt x="142" y="169"/>
                        </a:lnTo>
                        <a:lnTo>
                          <a:pt x="129" y="192"/>
                        </a:lnTo>
                        <a:lnTo>
                          <a:pt x="113" y="200"/>
                        </a:lnTo>
                        <a:lnTo>
                          <a:pt x="111" y="185"/>
                        </a:lnTo>
                        <a:lnTo>
                          <a:pt x="118" y="165"/>
                        </a:lnTo>
                        <a:lnTo>
                          <a:pt x="111" y="144"/>
                        </a:lnTo>
                        <a:lnTo>
                          <a:pt x="113" y="138"/>
                        </a:lnTo>
                        <a:lnTo>
                          <a:pt x="112" y="132"/>
                        </a:lnTo>
                        <a:lnTo>
                          <a:pt x="106" y="137"/>
                        </a:lnTo>
                        <a:lnTo>
                          <a:pt x="96" y="149"/>
                        </a:lnTo>
                        <a:lnTo>
                          <a:pt x="93" y="169"/>
                        </a:lnTo>
                        <a:lnTo>
                          <a:pt x="87" y="179"/>
                        </a:lnTo>
                        <a:lnTo>
                          <a:pt x="76" y="179"/>
                        </a:lnTo>
                        <a:lnTo>
                          <a:pt x="58" y="194"/>
                        </a:lnTo>
                        <a:lnTo>
                          <a:pt x="52" y="206"/>
                        </a:lnTo>
                        <a:lnTo>
                          <a:pt x="48" y="218"/>
                        </a:lnTo>
                        <a:lnTo>
                          <a:pt x="33" y="235"/>
                        </a:lnTo>
                        <a:lnTo>
                          <a:pt x="32" y="265"/>
                        </a:lnTo>
                        <a:lnTo>
                          <a:pt x="31" y="300"/>
                        </a:lnTo>
                        <a:lnTo>
                          <a:pt x="28" y="320"/>
                        </a:lnTo>
                        <a:lnTo>
                          <a:pt x="16" y="346"/>
                        </a:lnTo>
                        <a:lnTo>
                          <a:pt x="6" y="360"/>
                        </a:lnTo>
                        <a:lnTo>
                          <a:pt x="10" y="376"/>
                        </a:lnTo>
                        <a:lnTo>
                          <a:pt x="22" y="418"/>
                        </a:lnTo>
                        <a:lnTo>
                          <a:pt x="15" y="444"/>
                        </a:lnTo>
                        <a:lnTo>
                          <a:pt x="26" y="466"/>
                        </a:lnTo>
                        <a:lnTo>
                          <a:pt x="52" y="523"/>
                        </a:lnTo>
                        <a:lnTo>
                          <a:pt x="73" y="570"/>
                        </a:lnTo>
                        <a:lnTo>
                          <a:pt x="73" y="609"/>
                        </a:lnTo>
                        <a:lnTo>
                          <a:pt x="80" y="618"/>
                        </a:lnTo>
                        <a:lnTo>
                          <a:pt x="80" y="624"/>
                        </a:lnTo>
                        <a:lnTo>
                          <a:pt x="75" y="630"/>
                        </a:lnTo>
                        <a:lnTo>
                          <a:pt x="71" y="670"/>
                        </a:lnTo>
                        <a:lnTo>
                          <a:pt x="63" y="700"/>
                        </a:lnTo>
                        <a:lnTo>
                          <a:pt x="52" y="728"/>
                        </a:lnTo>
                        <a:lnTo>
                          <a:pt x="28" y="782"/>
                        </a:lnTo>
                        <a:lnTo>
                          <a:pt x="7" y="801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3" name="355214.25530.523.625485"/>
                  <p:cNvSpPr/>
                  <p:nvPr/>
                </p:nvSpPr>
                <p:spPr>
                  <a:xfrm>
                    <a:off x="2364480" y="5018400"/>
                    <a:ext cx="384840" cy="151560"/>
                  </a:xfrm>
                  <a:custGeom>
                    <a:avLst/>
                    <a:gdLst/>
                    <a:ahLst/>
                    <a:rect l="l" t="t" r="r" b="b"/>
                    <a:pathLst>
                      <a:path w="925" h="456">
                        <a:moveTo>
                          <a:pt x="0" y="194"/>
                        </a:moveTo>
                        <a:lnTo>
                          <a:pt x="29" y="185"/>
                        </a:lnTo>
                        <a:lnTo>
                          <a:pt x="42" y="175"/>
                        </a:lnTo>
                        <a:lnTo>
                          <a:pt x="70" y="158"/>
                        </a:lnTo>
                        <a:lnTo>
                          <a:pt x="76" y="146"/>
                        </a:lnTo>
                        <a:lnTo>
                          <a:pt x="88" y="145"/>
                        </a:lnTo>
                        <a:lnTo>
                          <a:pt x="137" y="125"/>
                        </a:lnTo>
                        <a:lnTo>
                          <a:pt x="174" y="105"/>
                        </a:lnTo>
                        <a:lnTo>
                          <a:pt x="217" y="61"/>
                        </a:lnTo>
                        <a:lnTo>
                          <a:pt x="230" y="60"/>
                        </a:lnTo>
                        <a:lnTo>
                          <a:pt x="265" y="19"/>
                        </a:lnTo>
                        <a:lnTo>
                          <a:pt x="290" y="9"/>
                        </a:lnTo>
                        <a:lnTo>
                          <a:pt x="329" y="0"/>
                        </a:lnTo>
                        <a:lnTo>
                          <a:pt x="339" y="4"/>
                        </a:lnTo>
                        <a:lnTo>
                          <a:pt x="341" y="9"/>
                        </a:lnTo>
                        <a:lnTo>
                          <a:pt x="320" y="21"/>
                        </a:lnTo>
                        <a:lnTo>
                          <a:pt x="315" y="24"/>
                        </a:lnTo>
                        <a:lnTo>
                          <a:pt x="305" y="41"/>
                        </a:lnTo>
                        <a:lnTo>
                          <a:pt x="277" y="72"/>
                        </a:lnTo>
                        <a:lnTo>
                          <a:pt x="263" y="85"/>
                        </a:lnTo>
                        <a:lnTo>
                          <a:pt x="257" y="96"/>
                        </a:lnTo>
                        <a:lnTo>
                          <a:pt x="250" y="123"/>
                        </a:lnTo>
                        <a:lnTo>
                          <a:pt x="257" y="141"/>
                        </a:lnTo>
                        <a:lnTo>
                          <a:pt x="260" y="131"/>
                        </a:lnTo>
                        <a:lnTo>
                          <a:pt x="284" y="110"/>
                        </a:lnTo>
                        <a:lnTo>
                          <a:pt x="301" y="112"/>
                        </a:lnTo>
                        <a:lnTo>
                          <a:pt x="311" y="109"/>
                        </a:lnTo>
                        <a:lnTo>
                          <a:pt x="362" y="133"/>
                        </a:lnTo>
                        <a:lnTo>
                          <a:pt x="405" y="177"/>
                        </a:lnTo>
                        <a:lnTo>
                          <a:pt x="440" y="172"/>
                        </a:lnTo>
                        <a:lnTo>
                          <a:pt x="455" y="175"/>
                        </a:lnTo>
                        <a:lnTo>
                          <a:pt x="467" y="182"/>
                        </a:lnTo>
                        <a:lnTo>
                          <a:pt x="478" y="182"/>
                        </a:lnTo>
                        <a:lnTo>
                          <a:pt x="482" y="180"/>
                        </a:lnTo>
                        <a:lnTo>
                          <a:pt x="495" y="185"/>
                        </a:lnTo>
                        <a:lnTo>
                          <a:pt x="495" y="192"/>
                        </a:lnTo>
                        <a:lnTo>
                          <a:pt x="502" y="185"/>
                        </a:lnTo>
                        <a:lnTo>
                          <a:pt x="508" y="172"/>
                        </a:lnTo>
                        <a:lnTo>
                          <a:pt x="543" y="146"/>
                        </a:lnTo>
                        <a:lnTo>
                          <a:pt x="665" y="115"/>
                        </a:lnTo>
                        <a:lnTo>
                          <a:pt x="696" y="99"/>
                        </a:lnTo>
                        <a:lnTo>
                          <a:pt x="712" y="94"/>
                        </a:lnTo>
                        <a:lnTo>
                          <a:pt x="719" y="101"/>
                        </a:lnTo>
                        <a:lnTo>
                          <a:pt x="709" y="117"/>
                        </a:lnTo>
                        <a:lnTo>
                          <a:pt x="709" y="128"/>
                        </a:lnTo>
                        <a:lnTo>
                          <a:pt x="724" y="156"/>
                        </a:lnTo>
                        <a:lnTo>
                          <a:pt x="731" y="158"/>
                        </a:lnTo>
                        <a:lnTo>
                          <a:pt x="737" y="155"/>
                        </a:lnTo>
                        <a:lnTo>
                          <a:pt x="759" y="156"/>
                        </a:lnTo>
                        <a:lnTo>
                          <a:pt x="766" y="151"/>
                        </a:lnTo>
                        <a:lnTo>
                          <a:pt x="805" y="147"/>
                        </a:lnTo>
                        <a:lnTo>
                          <a:pt x="821" y="157"/>
                        </a:lnTo>
                        <a:lnTo>
                          <a:pt x="837" y="188"/>
                        </a:lnTo>
                        <a:lnTo>
                          <a:pt x="851" y="198"/>
                        </a:lnTo>
                        <a:lnTo>
                          <a:pt x="878" y="213"/>
                        </a:lnTo>
                        <a:lnTo>
                          <a:pt x="909" y="204"/>
                        </a:lnTo>
                        <a:lnTo>
                          <a:pt x="916" y="204"/>
                        </a:lnTo>
                        <a:lnTo>
                          <a:pt x="924" y="213"/>
                        </a:lnTo>
                        <a:lnTo>
                          <a:pt x="925" y="224"/>
                        </a:lnTo>
                        <a:lnTo>
                          <a:pt x="914" y="236"/>
                        </a:lnTo>
                        <a:lnTo>
                          <a:pt x="894" y="237"/>
                        </a:lnTo>
                        <a:lnTo>
                          <a:pt x="883" y="236"/>
                        </a:lnTo>
                        <a:lnTo>
                          <a:pt x="881" y="229"/>
                        </a:lnTo>
                        <a:lnTo>
                          <a:pt x="874" y="229"/>
                        </a:lnTo>
                        <a:lnTo>
                          <a:pt x="856" y="241"/>
                        </a:lnTo>
                        <a:lnTo>
                          <a:pt x="842" y="236"/>
                        </a:lnTo>
                        <a:lnTo>
                          <a:pt x="830" y="233"/>
                        </a:lnTo>
                        <a:lnTo>
                          <a:pt x="797" y="241"/>
                        </a:lnTo>
                        <a:lnTo>
                          <a:pt x="777" y="236"/>
                        </a:lnTo>
                        <a:lnTo>
                          <a:pt x="769" y="241"/>
                        </a:lnTo>
                        <a:lnTo>
                          <a:pt x="774" y="259"/>
                        </a:lnTo>
                        <a:lnTo>
                          <a:pt x="769" y="265"/>
                        </a:lnTo>
                        <a:lnTo>
                          <a:pt x="761" y="262"/>
                        </a:lnTo>
                        <a:lnTo>
                          <a:pt x="741" y="243"/>
                        </a:lnTo>
                        <a:lnTo>
                          <a:pt x="691" y="238"/>
                        </a:lnTo>
                        <a:lnTo>
                          <a:pt x="680" y="241"/>
                        </a:lnTo>
                        <a:lnTo>
                          <a:pt x="669" y="236"/>
                        </a:lnTo>
                        <a:lnTo>
                          <a:pt x="634" y="260"/>
                        </a:lnTo>
                        <a:lnTo>
                          <a:pt x="628" y="260"/>
                        </a:lnTo>
                        <a:lnTo>
                          <a:pt x="613" y="269"/>
                        </a:lnTo>
                        <a:lnTo>
                          <a:pt x="609" y="275"/>
                        </a:lnTo>
                        <a:lnTo>
                          <a:pt x="602" y="278"/>
                        </a:lnTo>
                        <a:lnTo>
                          <a:pt x="583" y="273"/>
                        </a:lnTo>
                        <a:lnTo>
                          <a:pt x="562" y="278"/>
                        </a:lnTo>
                        <a:lnTo>
                          <a:pt x="561" y="293"/>
                        </a:lnTo>
                        <a:lnTo>
                          <a:pt x="556" y="303"/>
                        </a:lnTo>
                        <a:lnTo>
                          <a:pt x="513" y="340"/>
                        </a:lnTo>
                        <a:lnTo>
                          <a:pt x="507" y="338"/>
                        </a:lnTo>
                        <a:lnTo>
                          <a:pt x="502" y="331"/>
                        </a:lnTo>
                        <a:lnTo>
                          <a:pt x="519" y="307"/>
                        </a:lnTo>
                        <a:lnTo>
                          <a:pt x="519" y="294"/>
                        </a:lnTo>
                        <a:lnTo>
                          <a:pt x="496" y="297"/>
                        </a:lnTo>
                        <a:lnTo>
                          <a:pt x="486" y="320"/>
                        </a:lnTo>
                        <a:lnTo>
                          <a:pt x="478" y="329"/>
                        </a:lnTo>
                        <a:lnTo>
                          <a:pt x="468" y="319"/>
                        </a:lnTo>
                        <a:lnTo>
                          <a:pt x="465" y="297"/>
                        </a:lnTo>
                        <a:lnTo>
                          <a:pt x="461" y="299"/>
                        </a:lnTo>
                        <a:lnTo>
                          <a:pt x="456" y="327"/>
                        </a:lnTo>
                        <a:lnTo>
                          <a:pt x="442" y="353"/>
                        </a:lnTo>
                        <a:lnTo>
                          <a:pt x="433" y="380"/>
                        </a:lnTo>
                        <a:lnTo>
                          <a:pt x="424" y="398"/>
                        </a:lnTo>
                        <a:lnTo>
                          <a:pt x="405" y="426"/>
                        </a:lnTo>
                        <a:lnTo>
                          <a:pt x="405" y="447"/>
                        </a:lnTo>
                        <a:lnTo>
                          <a:pt x="401" y="456"/>
                        </a:lnTo>
                        <a:lnTo>
                          <a:pt x="380" y="444"/>
                        </a:lnTo>
                        <a:lnTo>
                          <a:pt x="374" y="421"/>
                        </a:lnTo>
                        <a:lnTo>
                          <a:pt x="382" y="415"/>
                        </a:lnTo>
                        <a:lnTo>
                          <a:pt x="385" y="404"/>
                        </a:lnTo>
                        <a:lnTo>
                          <a:pt x="382" y="400"/>
                        </a:lnTo>
                        <a:lnTo>
                          <a:pt x="357" y="405"/>
                        </a:lnTo>
                        <a:lnTo>
                          <a:pt x="354" y="404"/>
                        </a:lnTo>
                        <a:lnTo>
                          <a:pt x="360" y="355"/>
                        </a:lnTo>
                        <a:lnTo>
                          <a:pt x="357" y="338"/>
                        </a:lnTo>
                        <a:lnTo>
                          <a:pt x="333" y="325"/>
                        </a:lnTo>
                        <a:lnTo>
                          <a:pt x="314" y="320"/>
                        </a:lnTo>
                        <a:lnTo>
                          <a:pt x="315" y="314"/>
                        </a:lnTo>
                        <a:lnTo>
                          <a:pt x="316" y="309"/>
                        </a:lnTo>
                        <a:lnTo>
                          <a:pt x="310" y="300"/>
                        </a:lnTo>
                        <a:lnTo>
                          <a:pt x="290" y="294"/>
                        </a:lnTo>
                        <a:lnTo>
                          <a:pt x="259" y="289"/>
                        </a:lnTo>
                        <a:lnTo>
                          <a:pt x="250" y="289"/>
                        </a:lnTo>
                        <a:lnTo>
                          <a:pt x="244" y="294"/>
                        </a:lnTo>
                        <a:lnTo>
                          <a:pt x="237" y="289"/>
                        </a:lnTo>
                        <a:lnTo>
                          <a:pt x="220" y="289"/>
                        </a:lnTo>
                        <a:lnTo>
                          <a:pt x="193" y="267"/>
                        </a:lnTo>
                        <a:lnTo>
                          <a:pt x="178" y="267"/>
                        </a:lnTo>
                        <a:lnTo>
                          <a:pt x="51" y="241"/>
                        </a:lnTo>
                        <a:lnTo>
                          <a:pt x="42" y="237"/>
                        </a:lnTo>
                        <a:lnTo>
                          <a:pt x="37" y="214"/>
                        </a:lnTo>
                        <a:lnTo>
                          <a:pt x="29" y="207"/>
                        </a:lnTo>
                        <a:lnTo>
                          <a:pt x="9" y="203"/>
                        </a:ln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4" name="356255.125487.87531.37547.3755"/>
                  <p:cNvSpPr/>
                  <p:nvPr/>
                </p:nvSpPr>
                <p:spPr>
                  <a:xfrm>
                    <a:off x="2021400" y="5280480"/>
                    <a:ext cx="380160" cy="201600"/>
                  </a:xfrm>
                  <a:custGeom>
                    <a:avLst/>
                    <a:gdLst/>
                    <a:ahLst/>
                    <a:rect l="l" t="t" r="r" b="b"/>
                    <a:pathLst>
                      <a:path w="914" h="605">
                        <a:moveTo>
                          <a:pt x="23" y="25"/>
                        </a:moveTo>
                        <a:lnTo>
                          <a:pt x="742" y="0"/>
                        </a:lnTo>
                        <a:lnTo>
                          <a:pt x="750" y="25"/>
                        </a:lnTo>
                        <a:lnTo>
                          <a:pt x="768" y="39"/>
                        </a:lnTo>
                        <a:lnTo>
                          <a:pt x="768" y="51"/>
                        </a:lnTo>
                        <a:lnTo>
                          <a:pt x="754" y="68"/>
                        </a:lnTo>
                        <a:lnTo>
                          <a:pt x="763" y="93"/>
                        </a:lnTo>
                        <a:lnTo>
                          <a:pt x="777" y="144"/>
                        </a:lnTo>
                        <a:lnTo>
                          <a:pt x="819" y="159"/>
                        </a:lnTo>
                        <a:lnTo>
                          <a:pt x="833" y="173"/>
                        </a:lnTo>
                        <a:lnTo>
                          <a:pt x="838" y="189"/>
                        </a:lnTo>
                        <a:lnTo>
                          <a:pt x="845" y="200"/>
                        </a:lnTo>
                        <a:lnTo>
                          <a:pt x="873" y="220"/>
                        </a:lnTo>
                        <a:lnTo>
                          <a:pt x="875" y="238"/>
                        </a:lnTo>
                        <a:lnTo>
                          <a:pt x="905" y="254"/>
                        </a:lnTo>
                        <a:lnTo>
                          <a:pt x="914" y="286"/>
                        </a:lnTo>
                        <a:lnTo>
                          <a:pt x="911" y="305"/>
                        </a:lnTo>
                        <a:lnTo>
                          <a:pt x="904" y="322"/>
                        </a:lnTo>
                        <a:lnTo>
                          <a:pt x="893" y="333"/>
                        </a:lnTo>
                        <a:lnTo>
                          <a:pt x="893" y="350"/>
                        </a:lnTo>
                        <a:lnTo>
                          <a:pt x="867" y="377"/>
                        </a:lnTo>
                        <a:lnTo>
                          <a:pt x="845" y="385"/>
                        </a:lnTo>
                        <a:lnTo>
                          <a:pt x="837" y="393"/>
                        </a:lnTo>
                        <a:lnTo>
                          <a:pt x="808" y="394"/>
                        </a:lnTo>
                        <a:lnTo>
                          <a:pt x="794" y="402"/>
                        </a:lnTo>
                        <a:lnTo>
                          <a:pt x="784" y="422"/>
                        </a:lnTo>
                        <a:lnTo>
                          <a:pt x="786" y="438"/>
                        </a:lnTo>
                        <a:lnTo>
                          <a:pt x="804" y="457"/>
                        </a:lnTo>
                        <a:lnTo>
                          <a:pt x="808" y="469"/>
                        </a:lnTo>
                        <a:lnTo>
                          <a:pt x="804" y="497"/>
                        </a:lnTo>
                        <a:lnTo>
                          <a:pt x="783" y="543"/>
                        </a:lnTo>
                        <a:lnTo>
                          <a:pt x="761" y="559"/>
                        </a:lnTo>
                        <a:lnTo>
                          <a:pt x="753" y="574"/>
                        </a:lnTo>
                        <a:lnTo>
                          <a:pt x="754" y="589"/>
                        </a:lnTo>
                        <a:lnTo>
                          <a:pt x="743" y="605"/>
                        </a:lnTo>
                        <a:lnTo>
                          <a:pt x="701" y="561"/>
                        </a:lnTo>
                        <a:lnTo>
                          <a:pt x="120" y="580"/>
                        </a:lnTo>
                        <a:lnTo>
                          <a:pt x="115" y="570"/>
                        </a:lnTo>
                        <a:lnTo>
                          <a:pt x="111" y="549"/>
                        </a:lnTo>
                        <a:lnTo>
                          <a:pt x="115" y="535"/>
                        </a:lnTo>
                        <a:lnTo>
                          <a:pt x="104" y="520"/>
                        </a:lnTo>
                        <a:lnTo>
                          <a:pt x="99" y="504"/>
                        </a:lnTo>
                        <a:lnTo>
                          <a:pt x="111" y="490"/>
                        </a:lnTo>
                        <a:lnTo>
                          <a:pt x="104" y="474"/>
                        </a:lnTo>
                        <a:lnTo>
                          <a:pt x="86" y="464"/>
                        </a:lnTo>
                        <a:lnTo>
                          <a:pt x="89" y="434"/>
                        </a:lnTo>
                        <a:lnTo>
                          <a:pt x="96" y="417"/>
                        </a:lnTo>
                        <a:lnTo>
                          <a:pt x="89" y="402"/>
                        </a:lnTo>
                        <a:lnTo>
                          <a:pt x="69" y="388"/>
                        </a:lnTo>
                        <a:lnTo>
                          <a:pt x="63" y="372"/>
                        </a:lnTo>
                        <a:lnTo>
                          <a:pt x="69" y="356"/>
                        </a:lnTo>
                        <a:lnTo>
                          <a:pt x="53" y="342"/>
                        </a:lnTo>
                        <a:lnTo>
                          <a:pt x="44" y="311"/>
                        </a:lnTo>
                        <a:lnTo>
                          <a:pt x="30" y="296"/>
                        </a:lnTo>
                        <a:lnTo>
                          <a:pt x="38" y="269"/>
                        </a:lnTo>
                        <a:lnTo>
                          <a:pt x="38" y="256"/>
                        </a:lnTo>
                        <a:lnTo>
                          <a:pt x="18" y="245"/>
                        </a:lnTo>
                        <a:lnTo>
                          <a:pt x="18" y="223"/>
                        </a:lnTo>
                        <a:lnTo>
                          <a:pt x="18" y="220"/>
                        </a:lnTo>
                        <a:lnTo>
                          <a:pt x="15" y="200"/>
                        </a:lnTo>
                        <a:lnTo>
                          <a:pt x="0" y="164"/>
                        </a:lnTo>
                        <a:lnTo>
                          <a:pt x="15" y="130"/>
                        </a:lnTo>
                        <a:lnTo>
                          <a:pt x="11" y="114"/>
                        </a:lnTo>
                        <a:lnTo>
                          <a:pt x="22" y="104"/>
                        </a:lnTo>
                        <a:lnTo>
                          <a:pt x="16" y="76"/>
                        </a:lnTo>
                        <a:lnTo>
                          <a:pt x="6" y="64"/>
                        </a:lnTo>
                        <a:lnTo>
                          <a:pt x="13" y="46"/>
                        </a:lnTo>
                        <a:lnTo>
                          <a:pt x="7" y="36"/>
                        </a:lnTo>
                        <a:lnTo>
                          <a:pt x="3" y="25"/>
                        </a:lnTo>
                        <a:lnTo>
                          <a:pt x="15" y="22"/>
                        </a:lnTo>
                        <a:lnTo>
                          <a:pt x="23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5" name="357263.625526.12555.7531.3755"/>
                  <p:cNvSpPr/>
                  <p:nvPr/>
                </p:nvSpPr>
                <p:spPr>
                  <a:xfrm>
                    <a:off x="2328480" y="5335200"/>
                    <a:ext cx="252000" cy="357840"/>
                  </a:xfrm>
                  <a:custGeom>
                    <a:avLst/>
                    <a:gdLst/>
                    <a:ahLst/>
                    <a:rect l="l" t="t" r="r" b="b"/>
                    <a:pathLst>
                      <a:path w="605" h="1076">
                        <a:moveTo>
                          <a:pt x="497" y="0"/>
                        </a:moveTo>
                        <a:lnTo>
                          <a:pt x="101" y="26"/>
                        </a:lnTo>
                        <a:lnTo>
                          <a:pt x="108" y="37"/>
                        </a:lnTo>
                        <a:lnTo>
                          <a:pt x="136" y="57"/>
                        </a:lnTo>
                        <a:lnTo>
                          <a:pt x="138" y="75"/>
                        </a:lnTo>
                        <a:lnTo>
                          <a:pt x="168" y="91"/>
                        </a:lnTo>
                        <a:lnTo>
                          <a:pt x="177" y="123"/>
                        </a:lnTo>
                        <a:lnTo>
                          <a:pt x="174" y="142"/>
                        </a:lnTo>
                        <a:lnTo>
                          <a:pt x="167" y="159"/>
                        </a:lnTo>
                        <a:lnTo>
                          <a:pt x="156" y="170"/>
                        </a:lnTo>
                        <a:lnTo>
                          <a:pt x="156" y="187"/>
                        </a:lnTo>
                        <a:lnTo>
                          <a:pt x="130" y="214"/>
                        </a:lnTo>
                        <a:lnTo>
                          <a:pt x="108" y="222"/>
                        </a:lnTo>
                        <a:lnTo>
                          <a:pt x="100" y="230"/>
                        </a:lnTo>
                        <a:lnTo>
                          <a:pt x="71" y="231"/>
                        </a:lnTo>
                        <a:lnTo>
                          <a:pt x="57" y="239"/>
                        </a:lnTo>
                        <a:lnTo>
                          <a:pt x="47" y="259"/>
                        </a:lnTo>
                        <a:lnTo>
                          <a:pt x="49" y="275"/>
                        </a:lnTo>
                        <a:lnTo>
                          <a:pt x="67" y="294"/>
                        </a:lnTo>
                        <a:lnTo>
                          <a:pt x="71" y="306"/>
                        </a:lnTo>
                        <a:lnTo>
                          <a:pt x="67" y="334"/>
                        </a:lnTo>
                        <a:lnTo>
                          <a:pt x="46" y="380"/>
                        </a:lnTo>
                        <a:lnTo>
                          <a:pt x="24" y="396"/>
                        </a:lnTo>
                        <a:lnTo>
                          <a:pt x="16" y="411"/>
                        </a:lnTo>
                        <a:lnTo>
                          <a:pt x="17" y="426"/>
                        </a:lnTo>
                        <a:lnTo>
                          <a:pt x="6" y="442"/>
                        </a:lnTo>
                        <a:lnTo>
                          <a:pt x="6" y="449"/>
                        </a:lnTo>
                        <a:lnTo>
                          <a:pt x="0" y="469"/>
                        </a:lnTo>
                        <a:lnTo>
                          <a:pt x="3" y="507"/>
                        </a:lnTo>
                        <a:lnTo>
                          <a:pt x="13" y="538"/>
                        </a:lnTo>
                        <a:lnTo>
                          <a:pt x="16" y="553"/>
                        </a:lnTo>
                        <a:lnTo>
                          <a:pt x="60" y="601"/>
                        </a:lnTo>
                        <a:lnTo>
                          <a:pt x="103" y="638"/>
                        </a:lnTo>
                        <a:lnTo>
                          <a:pt x="116" y="649"/>
                        </a:lnTo>
                        <a:lnTo>
                          <a:pt x="140" y="717"/>
                        </a:lnTo>
                        <a:lnTo>
                          <a:pt x="148" y="724"/>
                        </a:lnTo>
                        <a:lnTo>
                          <a:pt x="162" y="711"/>
                        </a:lnTo>
                        <a:lnTo>
                          <a:pt x="174" y="705"/>
                        </a:lnTo>
                        <a:lnTo>
                          <a:pt x="209" y="722"/>
                        </a:lnTo>
                        <a:lnTo>
                          <a:pt x="217" y="735"/>
                        </a:lnTo>
                        <a:lnTo>
                          <a:pt x="208" y="758"/>
                        </a:lnTo>
                        <a:lnTo>
                          <a:pt x="212" y="785"/>
                        </a:lnTo>
                        <a:lnTo>
                          <a:pt x="184" y="817"/>
                        </a:lnTo>
                        <a:lnTo>
                          <a:pt x="179" y="828"/>
                        </a:lnTo>
                        <a:lnTo>
                          <a:pt x="189" y="852"/>
                        </a:lnTo>
                        <a:lnTo>
                          <a:pt x="214" y="874"/>
                        </a:lnTo>
                        <a:lnTo>
                          <a:pt x="257" y="902"/>
                        </a:lnTo>
                        <a:lnTo>
                          <a:pt x="277" y="910"/>
                        </a:lnTo>
                        <a:lnTo>
                          <a:pt x="320" y="946"/>
                        </a:lnTo>
                        <a:lnTo>
                          <a:pt x="328" y="980"/>
                        </a:lnTo>
                        <a:lnTo>
                          <a:pt x="343" y="996"/>
                        </a:lnTo>
                        <a:lnTo>
                          <a:pt x="343" y="1004"/>
                        </a:lnTo>
                        <a:lnTo>
                          <a:pt x="330" y="1016"/>
                        </a:lnTo>
                        <a:lnTo>
                          <a:pt x="330" y="1024"/>
                        </a:lnTo>
                        <a:lnTo>
                          <a:pt x="359" y="1076"/>
                        </a:lnTo>
                        <a:lnTo>
                          <a:pt x="365" y="1074"/>
                        </a:lnTo>
                        <a:lnTo>
                          <a:pt x="368" y="1065"/>
                        </a:lnTo>
                        <a:lnTo>
                          <a:pt x="377" y="1065"/>
                        </a:lnTo>
                        <a:lnTo>
                          <a:pt x="380" y="1070"/>
                        </a:lnTo>
                        <a:lnTo>
                          <a:pt x="390" y="1035"/>
                        </a:lnTo>
                        <a:lnTo>
                          <a:pt x="407" y="1025"/>
                        </a:lnTo>
                        <a:lnTo>
                          <a:pt x="434" y="1030"/>
                        </a:lnTo>
                        <a:lnTo>
                          <a:pt x="452" y="1040"/>
                        </a:lnTo>
                        <a:lnTo>
                          <a:pt x="471" y="1054"/>
                        </a:lnTo>
                        <a:lnTo>
                          <a:pt x="491" y="1045"/>
                        </a:lnTo>
                        <a:lnTo>
                          <a:pt x="482" y="1006"/>
                        </a:lnTo>
                        <a:lnTo>
                          <a:pt x="480" y="986"/>
                        </a:lnTo>
                        <a:lnTo>
                          <a:pt x="492" y="979"/>
                        </a:lnTo>
                        <a:lnTo>
                          <a:pt x="538" y="964"/>
                        </a:lnTo>
                        <a:lnTo>
                          <a:pt x="542" y="961"/>
                        </a:lnTo>
                        <a:lnTo>
                          <a:pt x="528" y="943"/>
                        </a:lnTo>
                        <a:lnTo>
                          <a:pt x="528" y="937"/>
                        </a:lnTo>
                        <a:lnTo>
                          <a:pt x="533" y="932"/>
                        </a:lnTo>
                        <a:lnTo>
                          <a:pt x="536" y="917"/>
                        </a:lnTo>
                        <a:lnTo>
                          <a:pt x="542" y="908"/>
                        </a:lnTo>
                        <a:lnTo>
                          <a:pt x="538" y="905"/>
                        </a:lnTo>
                        <a:lnTo>
                          <a:pt x="537" y="898"/>
                        </a:lnTo>
                        <a:lnTo>
                          <a:pt x="537" y="890"/>
                        </a:lnTo>
                        <a:lnTo>
                          <a:pt x="544" y="854"/>
                        </a:lnTo>
                        <a:lnTo>
                          <a:pt x="544" y="827"/>
                        </a:lnTo>
                        <a:lnTo>
                          <a:pt x="569" y="803"/>
                        </a:lnTo>
                        <a:lnTo>
                          <a:pt x="583" y="775"/>
                        </a:lnTo>
                        <a:lnTo>
                          <a:pt x="584" y="761"/>
                        </a:lnTo>
                        <a:lnTo>
                          <a:pt x="605" y="724"/>
                        </a:lnTo>
                        <a:lnTo>
                          <a:pt x="599" y="681"/>
                        </a:lnTo>
                        <a:lnTo>
                          <a:pt x="582" y="648"/>
                        </a:lnTo>
                        <a:lnTo>
                          <a:pt x="588" y="623"/>
                        </a:lnTo>
                        <a:lnTo>
                          <a:pt x="584" y="606"/>
                        </a:lnTo>
                        <a:lnTo>
                          <a:pt x="590" y="600"/>
                        </a:lnTo>
                        <a:lnTo>
                          <a:pt x="553" y="147"/>
                        </a:lnTo>
                        <a:lnTo>
                          <a:pt x="544" y="142"/>
                        </a:lnTo>
                        <a:lnTo>
                          <a:pt x="538" y="128"/>
                        </a:lnTo>
                        <a:lnTo>
                          <a:pt x="532" y="88"/>
                        </a:lnTo>
                        <a:lnTo>
                          <a:pt x="526" y="75"/>
                        </a:lnTo>
                        <a:lnTo>
                          <a:pt x="511" y="62"/>
                        </a:lnTo>
                        <a:lnTo>
                          <a:pt x="497" y="33"/>
                        </a:lnTo>
                        <a:lnTo>
                          <a:pt x="497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6" name="358284.25494.12545.7552.755"/>
                  <p:cNvSpPr/>
                  <p:nvPr/>
                </p:nvSpPr>
                <p:spPr>
                  <a:xfrm>
                    <a:off x="2072160" y="5467680"/>
                    <a:ext cx="423360" cy="293040"/>
                  </a:xfrm>
                  <a:custGeom>
                    <a:avLst/>
                    <a:gdLst/>
                    <a:ahLst/>
                    <a:rect l="l" t="t" r="r" b="b"/>
                    <a:pathLst>
                      <a:path w="1018" h="881">
                        <a:moveTo>
                          <a:pt x="176" y="810"/>
                        </a:moveTo>
                        <a:lnTo>
                          <a:pt x="857" y="780"/>
                        </a:lnTo>
                        <a:lnTo>
                          <a:pt x="854" y="788"/>
                        </a:lnTo>
                        <a:lnTo>
                          <a:pt x="870" y="798"/>
                        </a:lnTo>
                        <a:lnTo>
                          <a:pt x="875" y="814"/>
                        </a:lnTo>
                        <a:lnTo>
                          <a:pt x="871" y="830"/>
                        </a:lnTo>
                        <a:lnTo>
                          <a:pt x="850" y="845"/>
                        </a:lnTo>
                        <a:lnTo>
                          <a:pt x="834" y="867"/>
                        </a:lnTo>
                        <a:lnTo>
                          <a:pt x="831" y="881"/>
                        </a:lnTo>
                        <a:lnTo>
                          <a:pt x="933" y="874"/>
                        </a:lnTo>
                        <a:lnTo>
                          <a:pt x="942" y="845"/>
                        </a:lnTo>
                        <a:lnTo>
                          <a:pt x="938" y="834"/>
                        </a:lnTo>
                        <a:lnTo>
                          <a:pt x="947" y="801"/>
                        </a:lnTo>
                        <a:lnTo>
                          <a:pt x="960" y="774"/>
                        </a:lnTo>
                        <a:lnTo>
                          <a:pt x="967" y="760"/>
                        </a:lnTo>
                        <a:lnTo>
                          <a:pt x="987" y="752"/>
                        </a:lnTo>
                        <a:lnTo>
                          <a:pt x="994" y="755"/>
                        </a:lnTo>
                        <a:lnTo>
                          <a:pt x="1004" y="750"/>
                        </a:lnTo>
                        <a:lnTo>
                          <a:pt x="1018" y="702"/>
                        </a:lnTo>
                        <a:lnTo>
                          <a:pt x="1013" y="684"/>
                        </a:lnTo>
                        <a:lnTo>
                          <a:pt x="1006" y="678"/>
                        </a:lnTo>
                        <a:lnTo>
                          <a:pt x="1001" y="676"/>
                        </a:lnTo>
                        <a:lnTo>
                          <a:pt x="997" y="672"/>
                        </a:lnTo>
                        <a:lnTo>
                          <a:pt x="994" y="667"/>
                        </a:lnTo>
                        <a:lnTo>
                          <a:pt x="985" y="667"/>
                        </a:lnTo>
                        <a:lnTo>
                          <a:pt x="982" y="676"/>
                        </a:lnTo>
                        <a:lnTo>
                          <a:pt x="976" y="678"/>
                        </a:lnTo>
                        <a:lnTo>
                          <a:pt x="947" y="626"/>
                        </a:lnTo>
                        <a:lnTo>
                          <a:pt x="947" y="618"/>
                        </a:lnTo>
                        <a:lnTo>
                          <a:pt x="960" y="606"/>
                        </a:lnTo>
                        <a:lnTo>
                          <a:pt x="960" y="598"/>
                        </a:lnTo>
                        <a:lnTo>
                          <a:pt x="945" y="582"/>
                        </a:lnTo>
                        <a:lnTo>
                          <a:pt x="937" y="548"/>
                        </a:lnTo>
                        <a:lnTo>
                          <a:pt x="894" y="512"/>
                        </a:lnTo>
                        <a:lnTo>
                          <a:pt x="874" y="504"/>
                        </a:lnTo>
                        <a:lnTo>
                          <a:pt x="831" y="476"/>
                        </a:lnTo>
                        <a:lnTo>
                          <a:pt x="806" y="454"/>
                        </a:lnTo>
                        <a:lnTo>
                          <a:pt x="796" y="430"/>
                        </a:lnTo>
                        <a:lnTo>
                          <a:pt x="801" y="419"/>
                        </a:lnTo>
                        <a:lnTo>
                          <a:pt x="829" y="387"/>
                        </a:lnTo>
                        <a:lnTo>
                          <a:pt x="825" y="360"/>
                        </a:lnTo>
                        <a:lnTo>
                          <a:pt x="834" y="337"/>
                        </a:lnTo>
                        <a:lnTo>
                          <a:pt x="826" y="324"/>
                        </a:lnTo>
                        <a:lnTo>
                          <a:pt x="791" y="307"/>
                        </a:lnTo>
                        <a:lnTo>
                          <a:pt x="779" y="313"/>
                        </a:lnTo>
                        <a:lnTo>
                          <a:pt x="765" y="326"/>
                        </a:lnTo>
                        <a:lnTo>
                          <a:pt x="757" y="319"/>
                        </a:lnTo>
                        <a:lnTo>
                          <a:pt x="733" y="251"/>
                        </a:lnTo>
                        <a:lnTo>
                          <a:pt x="720" y="240"/>
                        </a:lnTo>
                        <a:lnTo>
                          <a:pt x="677" y="203"/>
                        </a:lnTo>
                        <a:lnTo>
                          <a:pt x="633" y="155"/>
                        </a:lnTo>
                        <a:lnTo>
                          <a:pt x="630" y="140"/>
                        </a:lnTo>
                        <a:lnTo>
                          <a:pt x="620" y="109"/>
                        </a:lnTo>
                        <a:lnTo>
                          <a:pt x="617" y="71"/>
                        </a:lnTo>
                        <a:lnTo>
                          <a:pt x="623" y="51"/>
                        </a:lnTo>
                        <a:lnTo>
                          <a:pt x="623" y="44"/>
                        </a:lnTo>
                        <a:lnTo>
                          <a:pt x="581" y="0"/>
                        </a:lnTo>
                        <a:lnTo>
                          <a:pt x="0" y="19"/>
                        </a:lnTo>
                        <a:lnTo>
                          <a:pt x="12" y="34"/>
                        </a:lnTo>
                        <a:lnTo>
                          <a:pt x="27" y="50"/>
                        </a:lnTo>
                        <a:lnTo>
                          <a:pt x="30" y="75"/>
                        </a:lnTo>
                        <a:lnTo>
                          <a:pt x="53" y="101"/>
                        </a:lnTo>
                        <a:lnTo>
                          <a:pt x="60" y="108"/>
                        </a:lnTo>
                        <a:lnTo>
                          <a:pt x="57" y="126"/>
                        </a:lnTo>
                        <a:lnTo>
                          <a:pt x="59" y="131"/>
                        </a:lnTo>
                        <a:lnTo>
                          <a:pt x="121" y="181"/>
                        </a:lnTo>
                        <a:lnTo>
                          <a:pt x="104" y="203"/>
                        </a:lnTo>
                        <a:lnTo>
                          <a:pt x="99" y="228"/>
                        </a:lnTo>
                        <a:lnTo>
                          <a:pt x="110" y="241"/>
                        </a:lnTo>
                        <a:lnTo>
                          <a:pt x="124" y="248"/>
                        </a:lnTo>
                        <a:lnTo>
                          <a:pt x="134" y="282"/>
                        </a:lnTo>
                        <a:lnTo>
                          <a:pt x="150" y="292"/>
                        </a:lnTo>
                        <a:lnTo>
                          <a:pt x="164" y="293"/>
                        </a:lnTo>
                        <a:lnTo>
                          <a:pt x="170" y="298"/>
                        </a:lnTo>
                        <a:lnTo>
                          <a:pt x="175" y="714"/>
                        </a:lnTo>
                        <a:lnTo>
                          <a:pt x="176" y="81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7" name="359324.75503.2535.87539.255"/>
                  <p:cNvSpPr/>
                  <p:nvPr/>
                </p:nvSpPr>
                <p:spPr>
                  <a:xfrm>
                    <a:off x="2145600" y="5726880"/>
                    <a:ext cx="314280" cy="230760"/>
                  </a:xfrm>
                  <a:custGeom>
                    <a:avLst/>
                    <a:gdLst/>
                    <a:ahLst/>
                    <a:rect l="l" t="t" r="r" b="b"/>
                    <a:pathLst>
                      <a:path w="757" h="694">
                        <a:moveTo>
                          <a:pt x="0" y="30"/>
                        </a:moveTo>
                        <a:lnTo>
                          <a:pt x="681" y="0"/>
                        </a:lnTo>
                        <a:lnTo>
                          <a:pt x="678" y="8"/>
                        </a:lnTo>
                        <a:lnTo>
                          <a:pt x="694" y="18"/>
                        </a:lnTo>
                        <a:lnTo>
                          <a:pt x="699" y="34"/>
                        </a:lnTo>
                        <a:lnTo>
                          <a:pt x="695" y="50"/>
                        </a:lnTo>
                        <a:lnTo>
                          <a:pt x="674" y="65"/>
                        </a:lnTo>
                        <a:lnTo>
                          <a:pt x="658" y="87"/>
                        </a:lnTo>
                        <a:lnTo>
                          <a:pt x="655" y="101"/>
                        </a:lnTo>
                        <a:lnTo>
                          <a:pt x="757" y="94"/>
                        </a:lnTo>
                        <a:lnTo>
                          <a:pt x="752" y="101"/>
                        </a:lnTo>
                        <a:lnTo>
                          <a:pt x="755" y="110"/>
                        </a:lnTo>
                        <a:lnTo>
                          <a:pt x="751" y="127"/>
                        </a:lnTo>
                        <a:lnTo>
                          <a:pt x="730" y="148"/>
                        </a:lnTo>
                        <a:lnTo>
                          <a:pt x="723" y="188"/>
                        </a:lnTo>
                        <a:lnTo>
                          <a:pt x="704" y="213"/>
                        </a:lnTo>
                        <a:lnTo>
                          <a:pt x="706" y="239"/>
                        </a:lnTo>
                        <a:lnTo>
                          <a:pt x="705" y="273"/>
                        </a:lnTo>
                        <a:lnTo>
                          <a:pt x="699" y="277"/>
                        </a:lnTo>
                        <a:lnTo>
                          <a:pt x="683" y="290"/>
                        </a:lnTo>
                        <a:lnTo>
                          <a:pt x="681" y="302"/>
                        </a:lnTo>
                        <a:lnTo>
                          <a:pt x="650" y="328"/>
                        </a:lnTo>
                        <a:lnTo>
                          <a:pt x="640" y="356"/>
                        </a:lnTo>
                        <a:lnTo>
                          <a:pt x="643" y="388"/>
                        </a:lnTo>
                        <a:lnTo>
                          <a:pt x="638" y="405"/>
                        </a:lnTo>
                        <a:lnTo>
                          <a:pt x="610" y="422"/>
                        </a:lnTo>
                        <a:lnTo>
                          <a:pt x="591" y="450"/>
                        </a:lnTo>
                        <a:lnTo>
                          <a:pt x="583" y="459"/>
                        </a:lnTo>
                        <a:lnTo>
                          <a:pt x="583" y="483"/>
                        </a:lnTo>
                        <a:lnTo>
                          <a:pt x="569" y="502"/>
                        </a:lnTo>
                        <a:lnTo>
                          <a:pt x="569" y="520"/>
                        </a:lnTo>
                        <a:lnTo>
                          <a:pt x="562" y="546"/>
                        </a:lnTo>
                        <a:lnTo>
                          <a:pt x="544" y="571"/>
                        </a:lnTo>
                        <a:lnTo>
                          <a:pt x="552" y="598"/>
                        </a:lnTo>
                        <a:lnTo>
                          <a:pt x="567" y="615"/>
                        </a:lnTo>
                        <a:lnTo>
                          <a:pt x="568" y="635"/>
                        </a:lnTo>
                        <a:lnTo>
                          <a:pt x="572" y="642"/>
                        </a:lnTo>
                        <a:lnTo>
                          <a:pt x="572" y="649"/>
                        </a:lnTo>
                        <a:lnTo>
                          <a:pt x="564" y="655"/>
                        </a:lnTo>
                        <a:lnTo>
                          <a:pt x="562" y="672"/>
                        </a:lnTo>
                        <a:lnTo>
                          <a:pt x="562" y="683"/>
                        </a:lnTo>
                        <a:lnTo>
                          <a:pt x="100" y="694"/>
                        </a:lnTo>
                        <a:lnTo>
                          <a:pt x="100" y="594"/>
                        </a:lnTo>
                        <a:lnTo>
                          <a:pt x="75" y="588"/>
                        </a:lnTo>
                        <a:lnTo>
                          <a:pt x="55" y="597"/>
                        </a:lnTo>
                        <a:lnTo>
                          <a:pt x="46" y="596"/>
                        </a:lnTo>
                        <a:lnTo>
                          <a:pt x="23" y="577"/>
                        </a:lnTo>
                        <a:lnTo>
                          <a:pt x="28" y="239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8" name="360360508.37538.87544.755"/>
                  <p:cNvSpPr/>
                  <p:nvPr/>
                </p:nvSpPr>
                <p:spPr>
                  <a:xfrm>
                    <a:off x="2186280" y="5954040"/>
                    <a:ext cx="359280" cy="249480"/>
                  </a:xfrm>
                  <a:custGeom>
                    <a:avLst/>
                    <a:gdLst/>
                    <a:ahLst/>
                    <a:rect l="l" t="t" r="r" b="b"/>
                    <a:pathLst>
                      <a:path w="863" h="750">
                        <a:moveTo>
                          <a:pt x="0" y="11"/>
                        </a:moveTo>
                        <a:lnTo>
                          <a:pt x="462" y="0"/>
                        </a:lnTo>
                        <a:lnTo>
                          <a:pt x="462" y="15"/>
                        </a:lnTo>
                        <a:lnTo>
                          <a:pt x="479" y="53"/>
                        </a:lnTo>
                        <a:lnTo>
                          <a:pt x="483" y="91"/>
                        </a:lnTo>
                        <a:lnTo>
                          <a:pt x="494" y="109"/>
                        </a:lnTo>
                        <a:lnTo>
                          <a:pt x="503" y="121"/>
                        </a:lnTo>
                        <a:lnTo>
                          <a:pt x="504" y="138"/>
                        </a:lnTo>
                        <a:lnTo>
                          <a:pt x="483" y="150"/>
                        </a:lnTo>
                        <a:lnTo>
                          <a:pt x="478" y="157"/>
                        </a:lnTo>
                        <a:lnTo>
                          <a:pt x="469" y="195"/>
                        </a:lnTo>
                        <a:lnTo>
                          <a:pt x="437" y="243"/>
                        </a:lnTo>
                        <a:lnTo>
                          <a:pt x="412" y="324"/>
                        </a:lnTo>
                        <a:lnTo>
                          <a:pt x="410" y="383"/>
                        </a:lnTo>
                        <a:lnTo>
                          <a:pt x="710" y="371"/>
                        </a:lnTo>
                        <a:lnTo>
                          <a:pt x="717" y="380"/>
                        </a:lnTo>
                        <a:lnTo>
                          <a:pt x="709" y="411"/>
                        </a:lnTo>
                        <a:lnTo>
                          <a:pt x="709" y="452"/>
                        </a:lnTo>
                        <a:lnTo>
                          <a:pt x="742" y="482"/>
                        </a:lnTo>
                        <a:lnTo>
                          <a:pt x="748" y="519"/>
                        </a:lnTo>
                        <a:lnTo>
                          <a:pt x="705" y="509"/>
                        </a:lnTo>
                        <a:lnTo>
                          <a:pt x="666" y="492"/>
                        </a:lnTo>
                        <a:lnTo>
                          <a:pt x="655" y="491"/>
                        </a:lnTo>
                        <a:lnTo>
                          <a:pt x="646" y="497"/>
                        </a:lnTo>
                        <a:lnTo>
                          <a:pt x="616" y="522"/>
                        </a:lnTo>
                        <a:lnTo>
                          <a:pt x="615" y="537"/>
                        </a:lnTo>
                        <a:lnTo>
                          <a:pt x="626" y="549"/>
                        </a:lnTo>
                        <a:lnTo>
                          <a:pt x="642" y="554"/>
                        </a:lnTo>
                        <a:lnTo>
                          <a:pt x="675" y="552"/>
                        </a:lnTo>
                        <a:lnTo>
                          <a:pt x="692" y="539"/>
                        </a:lnTo>
                        <a:lnTo>
                          <a:pt x="705" y="534"/>
                        </a:lnTo>
                        <a:lnTo>
                          <a:pt x="725" y="534"/>
                        </a:lnTo>
                        <a:lnTo>
                          <a:pt x="735" y="533"/>
                        </a:lnTo>
                        <a:lnTo>
                          <a:pt x="736" y="539"/>
                        </a:lnTo>
                        <a:lnTo>
                          <a:pt x="731" y="548"/>
                        </a:lnTo>
                        <a:lnTo>
                          <a:pt x="718" y="558"/>
                        </a:lnTo>
                        <a:lnTo>
                          <a:pt x="721" y="569"/>
                        </a:lnTo>
                        <a:lnTo>
                          <a:pt x="735" y="576"/>
                        </a:lnTo>
                        <a:lnTo>
                          <a:pt x="742" y="579"/>
                        </a:lnTo>
                        <a:lnTo>
                          <a:pt x="748" y="571"/>
                        </a:lnTo>
                        <a:lnTo>
                          <a:pt x="763" y="548"/>
                        </a:lnTo>
                        <a:lnTo>
                          <a:pt x="797" y="534"/>
                        </a:lnTo>
                        <a:lnTo>
                          <a:pt x="809" y="528"/>
                        </a:lnTo>
                        <a:lnTo>
                          <a:pt x="816" y="528"/>
                        </a:lnTo>
                        <a:lnTo>
                          <a:pt x="823" y="538"/>
                        </a:lnTo>
                        <a:lnTo>
                          <a:pt x="819" y="552"/>
                        </a:lnTo>
                        <a:lnTo>
                          <a:pt x="823" y="559"/>
                        </a:lnTo>
                        <a:lnTo>
                          <a:pt x="822" y="569"/>
                        </a:lnTo>
                        <a:lnTo>
                          <a:pt x="807" y="580"/>
                        </a:lnTo>
                        <a:lnTo>
                          <a:pt x="783" y="611"/>
                        </a:lnTo>
                        <a:lnTo>
                          <a:pt x="757" y="630"/>
                        </a:lnTo>
                        <a:lnTo>
                          <a:pt x="756" y="647"/>
                        </a:lnTo>
                        <a:lnTo>
                          <a:pt x="765" y="662"/>
                        </a:lnTo>
                        <a:lnTo>
                          <a:pt x="798" y="681"/>
                        </a:lnTo>
                        <a:lnTo>
                          <a:pt x="855" y="702"/>
                        </a:lnTo>
                        <a:lnTo>
                          <a:pt x="863" y="715"/>
                        </a:lnTo>
                        <a:lnTo>
                          <a:pt x="857" y="727"/>
                        </a:lnTo>
                        <a:lnTo>
                          <a:pt x="843" y="730"/>
                        </a:lnTo>
                        <a:lnTo>
                          <a:pt x="801" y="750"/>
                        </a:lnTo>
                        <a:lnTo>
                          <a:pt x="797" y="715"/>
                        </a:lnTo>
                        <a:lnTo>
                          <a:pt x="771" y="701"/>
                        </a:lnTo>
                        <a:lnTo>
                          <a:pt x="721" y="682"/>
                        </a:lnTo>
                        <a:lnTo>
                          <a:pt x="716" y="666"/>
                        </a:lnTo>
                        <a:lnTo>
                          <a:pt x="706" y="660"/>
                        </a:lnTo>
                        <a:lnTo>
                          <a:pt x="692" y="667"/>
                        </a:lnTo>
                        <a:lnTo>
                          <a:pt x="686" y="701"/>
                        </a:lnTo>
                        <a:lnTo>
                          <a:pt x="690" y="706"/>
                        </a:lnTo>
                        <a:lnTo>
                          <a:pt x="691" y="715"/>
                        </a:lnTo>
                        <a:lnTo>
                          <a:pt x="666" y="731"/>
                        </a:lnTo>
                        <a:lnTo>
                          <a:pt x="655" y="730"/>
                        </a:lnTo>
                        <a:lnTo>
                          <a:pt x="642" y="710"/>
                        </a:lnTo>
                        <a:lnTo>
                          <a:pt x="635" y="707"/>
                        </a:lnTo>
                        <a:lnTo>
                          <a:pt x="618" y="715"/>
                        </a:lnTo>
                        <a:lnTo>
                          <a:pt x="610" y="706"/>
                        </a:lnTo>
                        <a:lnTo>
                          <a:pt x="604" y="707"/>
                        </a:lnTo>
                        <a:lnTo>
                          <a:pt x="581" y="731"/>
                        </a:lnTo>
                        <a:lnTo>
                          <a:pt x="555" y="732"/>
                        </a:lnTo>
                        <a:lnTo>
                          <a:pt x="547" y="727"/>
                        </a:lnTo>
                        <a:lnTo>
                          <a:pt x="519" y="722"/>
                        </a:lnTo>
                        <a:lnTo>
                          <a:pt x="478" y="672"/>
                        </a:lnTo>
                        <a:lnTo>
                          <a:pt x="457" y="667"/>
                        </a:lnTo>
                        <a:lnTo>
                          <a:pt x="434" y="657"/>
                        </a:lnTo>
                        <a:lnTo>
                          <a:pt x="426" y="641"/>
                        </a:lnTo>
                        <a:lnTo>
                          <a:pt x="418" y="641"/>
                        </a:lnTo>
                        <a:lnTo>
                          <a:pt x="417" y="639"/>
                        </a:lnTo>
                        <a:lnTo>
                          <a:pt x="415" y="636"/>
                        </a:lnTo>
                        <a:lnTo>
                          <a:pt x="417" y="628"/>
                        </a:lnTo>
                        <a:lnTo>
                          <a:pt x="406" y="624"/>
                        </a:lnTo>
                        <a:lnTo>
                          <a:pt x="401" y="628"/>
                        </a:lnTo>
                        <a:lnTo>
                          <a:pt x="382" y="624"/>
                        </a:lnTo>
                        <a:lnTo>
                          <a:pt x="378" y="621"/>
                        </a:lnTo>
                        <a:lnTo>
                          <a:pt x="376" y="609"/>
                        </a:lnTo>
                        <a:lnTo>
                          <a:pt x="365" y="609"/>
                        </a:lnTo>
                        <a:lnTo>
                          <a:pt x="334" y="638"/>
                        </a:lnTo>
                        <a:lnTo>
                          <a:pt x="347" y="654"/>
                        </a:lnTo>
                        <a:lnTo>
                          <a:pt x="342" y="660"/>
                        </a:lnTo>
                        <a:lnTo>
                          <a:pt x="292" y="662"/>
                        </a:lnTo>
                        <a:lnTo>
                          <a:pt x="207" y="646"/>
                        </a:lnTo>
                        <a:lnTo>
                          <a:pt x="157" y="628"/>
                        </a:lnTo>
                        <a:lnTo>
                          <a:pt x="46" y="642"/>
                        </a:lnTo>
                        <a:lnTo>
                          <a:pt x="38" y="636"/>
                        </a:lnTo>
                        <a:lnTo>
                          <a:pt x="35" y="624"/>
                        </a:lnTo>
                        <a:lnTo>
                          <a:pt x="40" y="618"/>
                        </a:lnTo>
                        <a:lnTo>
                          <a:pt x="45" y="605"/>
                        </a:lnTo>
                        <a:lnTo>
                          <a:pt x="57" y="594"/>
                        </a:lnTo>
                        <a:lnTo>
                          <a:pt x="70" y="552"/>
                        </a:lnTo>
                        <a:lnTo>
                          <a:pt x="60" y="534"/>
                        </a:lnTo>
                        <a:lnTo>
                          <a:pt x="60" y="520"/>
                        </a:lnTo>
                        <a:lnTo>
                          <a:pt x="63" y="510"/>
                        </a:lnTo>
                        <a:lnTo>
                          <a:pt x="62" y="500"/>
                        </a:lnTo>
                        <a:lnTo>
                          <a:pt x="65" y="476"/>
                        </a:lnTo>
                        <a:lnTo>
                          <a:pt x="77" y="467"/>
                        </a:lnTo>
                        <a:lnTo>
                          <a:pt x="84" y="448"/>
                        </a:lnTo>
                        <a:lnTo>
                          <a:pt x="91" y="412"/>
                        </a:lnTo>
                        <a:lnTo>
                          <a:pt x="91" y="393"/>
                        </a:lnTo>
                        <a:lnTo>
                          <a:pt x="84" y="363"/>
                        </a:lnTo>
                        <a:lnTo>
                          <a:pt x="72" y="342"/>
                        </a:lnTo>
                        <a:lnTo>
                          <a:pt x="66" y="336"/>
                        </a:lnTo>
                        <a:lnTo>
                          <a:pt x="68" y="325"/>
                        </a:lnTo>
                        <a:lnTo>
                          <a:pt x="63" y="320"/>
                        </a:lnTo>
                        <a:lnTo>
                          <a:pt x="55" y="300"/>
                        </a:lnTo>
                        <a:lnTo>
                          <a:pt x="45" y="290"/>
                        </a:lnTo>
                        <a:lnTo>
                          <a:pt x="41" y="285"/>
                        </a:lnTo>
                        <a:lnTo>
                          <a:pt x="47" y="264"/>
                        </a:lnTo>
                        <a:lnTo>
                          <a:pt x="33" y="236"/>
                        </a:lnTo>
                        <a:lnTo>
                          <a:pt x="11" y="216"/>
                        </a:lnTo>
                        <a:lnTo>
                          <a:pt x="3" y="20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9" name="361338.625529.62548.527.755"/>
                  <p:cNvSpPr/>
                  <p:nvPr/>
                </p:nvSpPr>
                <p:spPr>
                  <a:xfrm>
                    <a:off x="2356920" y="5816160"/>
                    <a:ext cx="222840" cy="311400"/>
                  </a:xfrm>
                  <a:custGeom>
                    <a:avLst/>
                    <a:gdLst/>
                    <a:ahLst/>
                    <a:rect l="l" t="t" r="r" b="b"/>
                    <a:pathLst>
                      <a:path w="535" h="935">
                        <a:moveTo>
                          <a:pt x="495" y="0"/>
                        </a:moveTo>
                        <a:lnTo>
                          <a:pt x="173" y="22"/>
                        </a:lnTo>
                        <a:lnTo>
                          <a:pt x="171" y="34"/>
                        </a:lnTo>
                        <a:lnTo>
                          <a:pt x="140" y="60"/>
                        </a:lnTo>
                        <a:lnTo>
                          <a:pt x="130" y="88"/>
                        </a:lnTo>
                        <a:lnTo>
                          <a:pt x="133" y="120"/>
                        </a:lnTo>
                        <a:lnTo>
                          <a:pt x="128" y="137"/>
                        </a:lnTo>
                        <a:lnTo>
                          <a:pt x="100" y="154"/>
                        </a:lnTo>
                        <a:lnTo>
                          <a:pt x="81" y="182"/>
                        </a:lnTo>
                        <a:lnTo>
                          <a:pt x="73" y="191"/>
                        </a:lnTo>
                        <a:lnTo>
                          <a:pt x="73" y="215"/>
                        </a:lnTo>
                        <a:lnTo>
                          <a:pt x="59" y="234"/>
                        </a:lnTo>
                        <a:lnTo>
                          <a:pt x="59" y="252"/>
                        </a:lnTo>
                        <a:lnTo>
                          <a:pt x="52" y="278"/>
                        </a:lnTo>
                        <a:lnTo>
                          <a:pt x="34" y="303"/>
                        </a:lnTo>
                        <a:lnTo>
                          <a:pt x="42" y="330"/>
                        </a:lnTo>
                        <a:lnTo>
                          <a:pt x="57" y="347"/>
                        </a:lnTo>
                        <a:lnTo>
                          <a:pt x="58" y="367"/>
                        </a:lnTo>
                        <a:lnTo>
                          <a:pt x="62" y="374"/>
                        </a:lnTo>
                        <a:lnTo>
                          <a:pt x="62" y="381"/>
                        </a:lnTo>
                        <a:lnTo>
                          <a:pt x="54" y="387"/>
                        </a:lnTo>
                        <a:lnTo>
                          <a:pt x="52" y="404"/>
                        </a:lnTo>
                        <a:lnTo>
                          <a:pt x="52" y="415"/>
                        </a:lnTo>
                        <a:lnTo>
                          <a:pt x="52" y="430"/>
                        </a:lnTo>
                        <a:lnTo>
                          <a:pt x="69" y="468"/>
                        </a:lnTo>
                        <a:lnTo>
                          <a:pt x="73" y="506"/>
                        </a:lnTo>
                        <a:lnTo>
                          <a:pt x="84" y="524"/>
                        </a:lnTo>
                        <a:lnTo>
                          <a:pt x="93" y="536"/>
                        </a:lnTo>
                        <a:lnTo>
                          <a:pt x="94" y="553"/>
                        </a:lnTo>
                        <a:lnTo>
                          <a:pt x="73" y="565"/>
                        </a:lnTo>
                        <a:lnTo>
                          <a:pt x="68" y="572"/>
                        </a:lnTo>
                        <a:lnTo>
                          <a:pt x="59" y="610"/>
                        </a:lnTo>
                        <a:lnTo>
                          <a:pt x="27" y="658"/>
                        </a:lnTo>
                        <a:lnTo>
                          <a:pt x="2" y="739"/>
                        </a:lnTo>
                        <a:lnTo>
                          <a:pt x="0" y="798"/>
                        </a:lnTo>
                        <a:lnTo>
                          <a:pt x="300" y="786"/>
                        </a:lnTo>
                        <a:lnTo>
                          <a:pt x="307" y="795"/>
                        </a:lnTo>
                        <a:lnTo>
                          <a:pt x="299" y="826"/>
                        </a:lnTo>
                        <a:lnTo>
                          <a:pt x="299" y="867"/>
                        </a:lnTo>
                        <a:lnTo>
                          <a:pt x="332" y="897"/>
                        </a:lnTo>
                        <a:lnTo>
                          <a:pt x="338" y="934"/>
                        </a:lnTo>
                        <a:lnTo>
                          <a:pt x="360" y="935"/>
                        </a:lnTo>
                        <a:lnTo>
                          <a:pt x="391" y="909"/>
                        </a:lnTo>
                        <a:lnTo>
                          <a:pt x="464" y="886"/>
                        </a:lnTo>
                        <a:lnTo>
                          <a:pt x="482" y="891"/>
                        </a:lnTo>
                        <a:lnTo>
                          <a:pt x="508" y="883"/>
                        </a:lnTo>
                        <a:lnTo>
                          <a:pt x="513" y="891"/>
                        </a:lnTo>
                        <a:lnTo>
                          <a:pt x="529" y="894"/>
                        </a:lnTo>
                        <a:lnTo>
                          <a:pt x="535" y="891"/>
                        </a:lnTo>
                        <a:lnTo>
                          <a:pt x="500" y="607"/>
                        </a:lnTo>
                        <a:lnTo>
                          <a:pt x="497" y="580"/>
                        </a:lnTo>
                        <a:lnTo>
                          <a:pt x="510" y="16"/>
                        </a:lnTo>
                        <a:lnTo>
                          <a:pt x="495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0" name="362336.875555.2548.12530.3755"/>
                  <p:cNvSpPr/>
                  <p:nvPr/>
                </p:nvSpPr>
                <p:spPr>
                  <a:xfrm>
                    <a:off x="2563200" y="5805000"/>
                    <a:ext cx="243720" cy="309240"/>
                  </a:xfrm>
                  <a:custGeom>
                    <a:avLst/>
                    <a:gdLst/>
                    <a:ahLst/>
                    <a:rect l="l" t="t" r="r" b="b"/>
                    <a:pathLst>
                      <a:path w="586" h="931">
                        <a:moveTo>
                          <a:pt x="0" y="35"/>
                        </a:moveTo>
                        <a:lnTo>
                          <a:pt x="15" y="51"/>
                        </a:lnTo>
                        <a:lnTo>
                          <a:pt x="2" y="615"/>
                        </a:lnTo>
                        <a:lnTo>
                          <a:pt x="5" y="642"/>
                        </a:lnTo>
                        <a:lnTo>
                          <a:pt x="40" y="926"/>
                        </a:lnTo>
                        <a:lnTo>
                          <a:pt x="48" y="921"/>
                        </a:lnTo>
                        <a:lnTo>
                          <a:pt x="58" y="914"/>
                        </a:lnTo>
                        <a:lnTo>
                          <a:pt x="83" y="924"/>
                        </a:lnTo>
                        <a:lnTo>
                          <a:pt x="89" y="912"/>
                        </a:lnTo>
                        <a:lnTo>
                          <a:pt x="94" y="871"/>
                        </a:lnTo>
                        <a:lnTo>
                          <a:pt x="104" y="843"/>
                        </a:lnTo>
                        <a:lnTo>
                          <a:pt x="120" y="871"/>
                        </a:lnTo>
                        <a:lnTo>
                          <a:pt x="117" y="882"/>
                        </a:lnTo>
                        <a:lnTo>
                          <a:pt x="125" y="904"/>
                        </a:lnTo>
                        <a:lnTo>
                          <a:pt x="144" y="929"/>
                        </a:lnTo>
                        <a:lnTo>
                          <a:pt x="159" y="931"/>
                        </a:lnTo>
                        <a:lnTo>
                          <a:pt x="173" y="929"/>
                        </a:lnTo>
                        <a:lnTo>
                          <a:pt x="192" y="908"/>
                        </a:lnTo>
                        <a:lnTo>
                          <a:pt x="197" y="908"/>
                        </a:lnTo>
                        <a:lnTo>
                          <a:pt x="206" y="901"/>
                        </a:lnTo>
                        <a:lnTo>
                          <a:pt x="206" y="896"/>
                        </a:lnTo>
                        <a:lnTo>
                          <a:pt x="202" y="892"/>
                        </a:lnTo>
                        <a:lnTo>
                          <a:pt x="195" y="887"/>
                        </a:lnTo>
                        <a:lnTo>
                          <a:pt x="195" y="882"/>
                        </a:lnTo>
                        <a:lnTo>
                          <a:pt x="201" y="862"/>
                        </a:lnTo>
                        <a:lnTo>
                          <a:pt x="198" y="858"/>
                        </a:lnTo>
                        <a:lnTo>
                          <a:pt x="187" y="847"/>
                        </a:lnTo>
                        <a:lnTo>
                          <a:pt x="183" y="847"/>
                        </a:lnTo>
                        <a:lnTo>
                          <a:pt x="173" y="840"/>
                        </a:lnTo>
                        <a:lnTo>
                          <a:pt x="161" y="822"/>
                        </a:lnTo>
                        <a:lnTo>
                          <a:pt x="159" y="808"/>
                        </a:lnTo>
                        <a:lnTo>
                          <a:pt x="163" y="804"/>
                        </a:lnTo>
                        <a:lnTo>
                          <a:pt x="162" y="800"/>
                        </a:lnTo>
                        <a:lnTo>
                          <a:pt x="162" y="792"/>
                        </a:lnTo>
                        <a:lnTo>
                          <a:pt x="586" y="750"/>
                        </a:lnTo>
                        <a:lnTo>
                          <a:pt x="583" y="737"/>
                        </a:lnTo>
                        <a:lnTo>
                          <a:pt x="562" y="708"/>
                        </a:lnTo>
                        <a:lnTo>
                          <a:pt x="565" y="658"/>
                        </a:lnTo>
                        <a:lnTo>
                          <a:pt x="546" y="617"/>
                        </a:lnTo>
                        <a:lnTo>
                          <a:pt x="545" y="582"/>
                        </a:lnTo>
                        <a:lnTo>
                          <a:pt x="555" y="559"/>
                        </a:lnTo>
                        <a:lnTo>
                          <a:pt x="555" y="534"/>
                        </a:lnTo>
                        <a:lnTo>
                          <a:pt x="568" y="513"/>
                        </a:lnTo>
                        <a:lnTo>
                          <a:pt x="570" y="507"/>
                        </a:lnTo>
                        <a:lnTo>
                          <a:pt x="558" y="491"/>
                        </a:lnTo>
                        <a:lnTo>
                          <a:pt x="562" y="475"/>
                        </a:lnTo>
                        <a:lnTo>
                          <a:pt x="553" y="461"/>
                        </a:lnTo>
                        <a:lnTo>
                          <a:pt x="538" y="455"/>
                        </a:lnTo>
                        <a:lnTo>
                          <a:pt x="532" y="441"/>
                        </a:lnTo>
                        <a:lnTo>
                          <a:pt x="525" y="412"/>
                        </a:lnTo>
                        <a:lnTo>
                          <a:pt x="515" y="402"/>
                        </a:lnTo>
                        <a:lnTo>
                          <a:pt x="401" y="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1" name="363373.625563.554.25725"/>
                  <p:cNvSpPr/>
                  <p:nvPr/>
                </p:nvSpPr>
                <p:spPr>
                  <a:xfrm>
                    <a:off x="2629080" y="6041160"/>
                    <a:ext cx="578160" cy="348480"/>
                  </a:xfrm>
                  <a:custGeom>
                    <a:avLst/>
                    <a:gdLst/>
                    <a:ahLst/>
                    <a:rect l="l" t="t" r="r" b="b"/>
                    <a:pathLst>
                      <a:path w="1388" h="1048">
                        <a:moveTo>
                          <a:pt x="427" y="39"/>
                        </a:moveTo>
                        <a:lnTo>
                          <a:pt x="3" y="81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0" y="97"/>
                        </a:lnTo>
                        <a:lnTo>
                          <a:pt x="2" y="111"/>
                        </a:lnTo>
                        <a:lnTo>
                          <a:pt x="14" y="129"/>
                        </a:lnTo>
                        <a:lnTo>
                          <a:pt x="24" y="136"/>
                        </a:lnTo>
                        <a:lnTo>
                          <a:pt x="28" y="136"/>
                        </a:lnTo>
                        <a:lnTo>
                          <a:pt x="39" y="147"/>
                        </a:lnTo>
                        <a:lnTo>
                          <a:pt x="42" y="151"/>
                        </a:lnTo>
                        <a:lnTo>
                          <a:pt x="36" y="171"/>
                        </a:lnTo>
                        <a:lnTo>
                          <a:pt x="36" y="176"/>
                        </a:lnTo>
                        <a:lnTo>
                          <a:pt x="43" y="181"/>
                        </a:lnTo>
                        <a:lnTo>
                          <a:pt x="47" y="185"/>
                        </a:lnTo>
                        <a:lnTo>
                          <a:pt x="47" y="190"/>
                        </a:lnTo>
                        <a:lnTo>
                          <a:pt x="38" y="197"/>
                        </a:lnTo>
                        <a:lnTo>
                          <a:pt x="38" y="208"/>
                        </a:lnTo>
                        <a:lnTo>
                          <a:pt x="42" y="212"/>
                        </a:lnTo>
                        <a:lnTo>
                          <a:pt x="67" y="203"/>
                        </a:lnTo>
                        <a:lnTo>
                          <a:pt x="75" y="197"/>
                        </a:lnTo>
                        <a:lnTo>
                          <a:pt x="84" y="176"/>
                        </a:lnTo>
                        <a:lnTo>
                          <a:pt x="87" y="167"/>
                        </a:lnTo>
                        <a:lnTo>
                          <a:pt x="95" y="171"/>
                        </a:lnTo>
                        <a:lnTo>
                          <a:pt x="105" y="171"/>
                        </a:lnTo>
                        <a:lnTo>
                          <a:pt x="110" y="167"/>
                        </a:lnTo>
                        <a:lnTo>
                          <a:pt x="118" y="170"/>
                        </a:lnTo>
                        <a:lnTo>
                          <a:pt x="117" y="176"/>
                        </a:lnTo>
                        <a:lnTo>
                          <a:pt x="99" y="190"/>
                        </a:lnTo>
                        <a:lnTo>
                          <a:pt x="103" y="192"/>
                        </a:lnTo>
                        <a:lnTo>
                          <a:pt x="117" y="186"/>
                        </a:lnTo>
                        <a:lnTo>
                          <a:pt x="135" y="185"/>
                        </a:lnTo>
                        <a:lnTo>
                          <a:pt x="214" y="159"/>
                        </a:lnTo>
                        <a:lnTo>
                          <a:pt x="222" y="159"/>
                        </a:lnTo>
                        <a:lnTo>
                          <a:pt x="222" y="165"/>
                        </a:lnTo>
                        <a:lnTo>
                          <a:pt x="210" y="177"/>
                        </a:lnTo>
                        <a:lnTo>
                          <a:pt x="215" y="181"/>
                        </a:lnTo>
                        <a:lnTo>
                          <a:pt x="247" y="183"/>
                        </a:lnTo>
                        <a:lnTo>
                          <a:pt x="279" y="196"/>
                        </a:lnTo>
                        <a:lnTo>
                          <a:pt x="313" y="213"/>
                        </a:lnTo>
                        <a:lnTo>
                          <a:pt x="322" y="215"/>
                        </a:lnTo>
                        <a:lnTo>
                          <a:pt x="321" y="203"/>
                        </a:lnTo>
                        <a:lnTo>
                          <a:pt x="328" y="197"/>
                        </a:lnTo>
                        <a:lnTo>
                          <a:pt x="337" y="207"/>
                        </a:lnTo>
                        <a:lnTo>
                          <a:pt x="356" y="213"/>
                        </a:lnTo>
                        <a:lnTo>
                          <a:pt x="361" y="215"/>
                        </a:lnTo>
                        <a:lnTo>
                          <a:pt x="362" y="218"/>
                        </a:lnTo>
                        <a:lnTo>
                          <a:pt x="356" y="223"/>
                        </a:lnTo>
                        <a:lnTo>
                          <a:pt x="357" y="230"/>
                        </a:lnTo>
                        <a:lnTo>
                          <a:pt x="401" y="261"/>
                        </a:lnTo>
                        <a:lnTo>
                          <a:pt x="402" y="273"/>
                        </a:lnTo>
                        <a:lnTo>
                          <a:pt x="401" y="283"/>
                        </a:lnTo>
                        <a:lnTo>
                          <a:pt x="399" y="291"/>
                        </a:lnTo>
                        <a:lnTo>
                          <a:pt x="392" y="284"/>
                        </a:lnTo>
                        <a:lnTo>
                          <a:pt x="389" y="277"/>
                        </a:lnTo>
                        <a:lnTo>
                          <a:pt x="386" y="284"/>
                        </a:lnTo>
                        <a:lnTo>
                          <a:pt x="387" y="293"/>
                        </a:lnTo>
                        <a:lnTo>
                          <a:pt x="397" y="297"/>
                        </a:lnTo>
                        <a:lnTo>
                          <a:pt x="454" y="281"/>
                        </a:lnTo>
                        <a:lnTo>
                          <a:pt x="458" y="273"/>
                        </a:lnTo>
                        <a:lnTo>
                          <a:pt x="479" y="272"/>
                        </a:lnTo>
                        <a:lnTo>
                          <a:pt x="528" y="233"/>
                        </a:lnTo>
                        <a:lnTo>
                          <a:pt x="558" y="233"/>
                        </a:lnTo>
                        <a:lnTo>
                          <a:pt x="558" y="225"/>
                        </a:lnTo>
                        <a:lnTo>
                          <a:pt x="554" y="217"/>
                        </a:lnTo>
                        <a:lnTo>
                          <a:pt x="563" y="197"/>
                        </a:lnTo>
                        <a:lnTo>
                          <a:pt x="615" y="191"/>
                        </a:lnTo>
                        <a:lnTo>
                          <a:pt x="690" y="230"/>
                        </a:lnTo>
                        <a:lnTo>
                          <a:pt x="692" y="241"/>
                        </a:lnTo>
                        <a:lnTo>
                          <a:pt x="712" y="254"/>
                        </a:lnTo>
                        <a:lnTo>
                          <a:pt x="727" y="281"/>
                        </a:lnTo>
                        <a:lnTo>
                          <a:pt x="776" y="315"/>
                        </a:lnTo>
                        <a:lnTo>
                          <a:pt x="782" y="329"/>
                        </a:lnTo>
                        <a:lnTo>
                          <a:pt x="795" y="339"/>
                        </a:lnTo>
                        <a:lnTo>
                          <a:pt x="832" y="339"/>
                        </a:lnTo>
                        <a:lnTo>
                          <a:pt x="859" y="380"/>
                        </a:lnTo>
                        <a:lnTo>
                          <a:pt x="868" y="386"/>
                        </a:lnTo>
                        <a:lnTo>
                          <a:pt x="864" y="399"/>
                        </a:lnTo>
                        <a:lnTo>
                          <a:pt x="875" y="440"/>
                        </a:lnTo>
                        <a:lnTo>
                          <a:pt x="870" y="489"/>
                        </a:lnTo>
                        <a:lnTo>
                          <a:pt x="859" y="538"/>
                        </a:lnTo>
                        <a:lnTo>
                          <a:pt x="861" y="578"/>
                        </a:lnTo>
                        <a:lnTo>
                          <a:pt x="868" y="592"/>
                        </a:lnTo>
                        <a:lnTo>
                          <a:pt x="896" y="612"/>
                        </a:lnTo>
                        <a:lnTo>
                          <a:pt x="904" y="596"/>
                        </a:lnTo>
                        <a:lnTo>
                          <a:pt x="896" y="588"/>
                        </a:lnTo>
                        <a:lnTo>
                          <a:pt x="889" y="560"/>
                        </a:lnTo>
                        <a:lnTo>
                          <a:pt x="890" y="557"/>
                        </a:lnTo>
                        <a:lnTo>
                          <a:pt x="905" y="555"/>
                        </a:lnTo>
                        <a:lnTo>
                          <a:pt x="919" y="578"/>
                        </a:lnTo>
                        <a:lnTo>
                          <a:pt x="926" y="578"/>
                        </a:lnTo>
                        <a:lnTo>
                          <a:pt x="929" y="565"/>
                        </a:lnTo>
                        <a:lnTo>
                          <a:pt x="932" y="561"/>
                        </a:lnTo>
                        <a:lnTo>
                          <a:pt x="940" y="567"/>
                        </a:lnTo>
                        <a:lnTo>
                          <a:pt x="939" y="581"/>
                        </a:lnTo>
                        <a:lnTo>
                          <a:pt x="932" y="593"/>
                        </a:lnTo>
                        <a:lnTo>
                          <a:pt x="925" y="606"/>
                        </a:lnTo>
                        <a:lnTo>
                          <a:pt x="914" y="637"/>
                        </a:lnTo>
                        <a:lnTo>
                          <a:pt x="904" y="642"/>
                        </a:lnTo>
                        <a:lnTo>
                          <a:pt x="904" y="656"/>
                        </a:lnTo>
                        <a:lnTo>
                          <a:pt x="915" y="669"/>
                        </a:lnTo>
                        <a:lnTo>
                          <a:pt x="932" y="683"/>
                        </a:lnTo>
                        <a:lnTo>
                          <a:pt x="957" y="740"/>
                        </a:lnTo>
                        <a:lnTo>
                          <a:pt x="996" y="766"/>
                        </a:lnTo>
                        <a:lnTo>
                          <a:pt x="1001" y="765"/>
                        </a:lnTo>
                        <a:lnTo>
                          <a:pt x="1002" y="750"/>
                        </a:lnTo>
                        <a:lnTo>
                          <a:pt x="1016" y="750"/>
                        </a:lnTo>
                        <a:lnTo>
                          <a:pt x="1026" y="775"/>
                        </a:lnTo>
                        <a:lnTo>
                          <a:pt x="1026" y="788"/>
                        </a:lnTo>
                        <a:lnTo>
                          <a:pt x="1040" y="819"/>
                        </a:lnTo>
                        <a:lnTo>
                          <a:pt x="1057" y="830"/>
                        </a:lnTo>
                        <a:lnTo>
                          <a:pt x="1074" y="835"/>
                        </a:lnTo>
                        <a:lnTo>
                          <a:pt x="1104" y="916"/>
                        </a:lnTo>
                        <a:lnTo>
                          <a:pt x="1112" y="921"/>
                        </a:lnTo>
                        <a:lnTo>
                          <a:pt x="1152" y="930"/>
                        </a:lnTo>
                        <a:lnTo>
                          <a:pt x="1168" y="938"/>
                        </a:lnTo>
                        <a:lnTo>
                          <a:pt x="1213" y="994"/>
                        </a:lnTo>
                        <a:lnTo>
                          <a:pt x="1233" y="1009"/>
                        </a:lnTo>
                        <a:lnTo>
                          <a:pt x="1241" y="1009"/>
                        </a:lnTo>
                        <a:lnTo>
                          <a:pt x="1253" y="1014"/>
                        </a:lnTo>
                        <a:lnTo>
                          <a:pt x="1256" y="1025"/>
                        </a:lnTo>
                        <a:lnTo>
                          <a:pt x="1246" y="1028"/>
                        </a:lnTo>
                        <a:lnTo>
                          <a:pt x="1239" y="1025"/>
                        </a:lnTo>
                        <a:lnTo>
                          <a:pt x="1234" y="1025"/>
                        </a:lnTo>
                        <a:lnTo>
                          <a:pt x="1228" y="1028"/>
                        </a:lnTo>
                        <a:lnTo>
                          <a:pt x="1226" y="1035"/>
                        </a:lnTo>
                        <a:lnTo>
                          <a:pt x="1233" y="1043"/>
                        </a:lnTo>
                        <a:lnTo>
                          <a:pt x="1256" y="1048"/>
                        </a:lnTo>
                        <a:lnTo>
                          <a:pt x="1268" y="1040"/>
                        </a:lnTo>
                        <a:lnTo>
                          <a:pt x="1285" y="1039"/>
                        </a:lnTo>
                        <a:lnTo>
                          <a:pt x="1350" y="1013"/>
                        </a:lnTo>
                        <a:lnTo>
                          <a:pt x="1366" y="987"/>
                        </a:lnTo>
                        <a:lnTo>
                          <a:pt x="1368" y="979"/>
                        </a:lnTo>
                        <a:lnTo>
                          <a:pt x="1358" y="945"/>
                        </a:lnTo>
                        <a:lnTo>
                          <a:pt x="1360" y="926"/>
                        </a:lnTo>
                        <a:lnTo>
                          <a:pt x="1373" y="895"/>
                        </a:lnTo>
                        <a:lnTo>
                          <a:pt x="1388" y="898"/>
                        </a:lnTo>
                        <a:lnTo>
                          <a:pt x="1370" y="831"/>
                        </a:lnTo>
                        <a:lnTo>
                          <a:pt x="1375" y="799"/>
                        </a:lnTo>
                        <a:lnTo>
                          <a:pt x="1372" y="739"/>
                        </a:lnTo>
                        <a:lnTo>
                          <a:pt x="1358" y="688"/>
                        </a:lnTo>
                        <a:lnTo>
                          <a:pt x="1350" y="670"/>
                        </a:lnTo>
                        <a:lnTo>
                          <a:pt x="1304" y="611"/>
                        </a:lnTo>
                        <a:lnTo>
                          <a:pt x="1275" y="543"/>
                        </a:lnTo>
                        <a:lnTo>
                          <a:pt x="1239" y="495"/>
                        </a:lnTo>
                        <a:lnTo>
                          <a:pt x="1241" y="489"/>
                        </a:lnTo>
                        <a:lnTo>
                          <a:pt x="1238" y="476"/>
                        </a:lnTo>
                        <a:lnTo>
                          <a:pt x="1225" y="451"/>
                        </a:lnTo>
                        <a:lnTo>
                          <a:pt x="1225" y="439"/>
                        </a:lnTo>
                        <a:lnTo>
                          <a:pt x="1238" y="423"/>
                        </a:lnTo>
                        <a:lnTo>
                          <a:pt x="1238" y="415"/>
                        </a:lnTo>
                        <a:lnTo>
                          <a:pt x="1190" y="350"/>
                        </a:lnTo>
                        <a:lnTo>
                          <a:pt x="1164" y="327"/>
                        </a:lnTo>
                        <a:lnTo>
                          <a:pt x="1145" y="315"/>
                        </a:lnTo>
                        <a:lnTo>
                          <a:pt x="1142" y="307"/>
                        </a:lnTo>
                        <a:lnTo>
                          <a:pt x="1112" y="266"/>
                        </a:lnTo>
                        <a:lnTo>
                          <a:pt x="1071" y="193"/>
                        </a:lnTo>
                        <a:lnTo>
                          <a:pt x="1060" y="151"/>
                        </a:lnTo>
                        <a:lnTo>
                          <a:pt x="1035" y="93"/>
                        </a:lnTo>
                        <a:lnTo>
                          <a:pt x="1035" y="83"/>
                        </a:lnTo>
                        <a:lnTo>
                          <a:pt x="1026" y="73"/>
                        </a:lnTo>
                        <a:lnTo>
                          <a:pt x="1018" y="69"/>
                        </a:lnTo>
                        <a:lnTo>
                          <a:pt x="1013" y="26"/>
                        </a:lnTo>
                        <a:lnTo>
                          <a:pt x="1007" y="13"/>
                        </a:lnTo>
                        <a:lnTo>
                          <a:pt x="994" y="17"/>
                        </a:lnTo>
                        <a:lnTo>
                          <a:pt x="966" y="15"/>
                        </a:lnTo>
                        <a:lnTo>
                          <a:pt x="934" y="0"/>
                        </a:lnTo>
                        <a:lnTo>
                          <a:pt x="923" y="9"/>
                        </a:lnTo>
                        <a:lnTo>
                          <a:pt x="919" y="17"/>
                        </a:lnTo>
                        <a:lnTo>
                          <a:pt x="916" y="31"/>
                        </a:lnTo>
                        <a:lnTo>
                          <a:pt x="931" y="73"/>
                        </a:lnTo>
                        <a:lnTo>
                          <a:pt x="926" y="96"/>
                        </a:lnTo>
                        <a:lnTo>
                          <a:pt x="901" y="93"/>
                        </a:lnTo>
                        <a:lnTo>
                          <a:pt x="896" y="84"/>
                        </a:lnTo>
                        <a:lnTo>
                          <a:pt x="890" y="63"/>
                        </a:lnTo>
                        <a:lnTo>
                          <a:pt x="452" y="90"/>
                        </a:lnTo>
                        <a:lnTo>
                          <a:pt x="442" y="75"/>
                        </a:lnTo>
                        <a:lnTo>
                          <a:pt x="443" y="63"/>
                        </a:lnTo>
                        <a:lnTo>
                          <a:pt x="429" y="49"/>
                        </a:lnTo>
                        <a:lnTo>
                          <a:pt x="427" y="3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2" name="364334.125576.12544.543.1255"/>
                  <p:cNvSpPr/>
                  <p:nvPr/>
                </p:nvSpPr>
                <p:spPr>
                  <a:xfrm>
                    <a:off x="2730600" y="5787720"/>
                    <a:ext cx="345960" cy="285120"/>
                  </a:xfrm>
                  <a:custGeom>
                    <a:avLst/>
                    <a:gdLst/>
                    <a:ahLst/>
                    <a:rect l="l" t="t" r="r" b="b"/>
                    <a:pathLst>
                      <a:path w="834" h="858">
                        <a:moveTo>
                          <a:pt x="0" y="51"/>
                        </a:moveTo>
                        <a:lnTo>
                          <a:pt x="114" y="453"/>
                        </a:lnTo>
                        <a:lnTo>
                          <a:pt x="124" y="463"/>
                        </a:lnTo>
                        <a:lnTo>
                          <a:pt x="131" y="492"/>
                        </a:lnTo>
                        <a:lnTo>
                          <a:pt x="137" y="506"/>
                        </a:lnTo>
                        <a:lnTo>
                          <a:pt x="152" y="512"/>
                        </a:lnTo>
                        <a:lnTo>
                          <a:pt x="161" y="526"/>
                        </a:lnTo>
                        <a:lnTo>
                          <a:pt x="157" y="542"/>
                        </a:lnTo>
                        <a:lnTo>
                          <a:pt x="169" y="558"/>
                        </a:lnTo>
                        <a:lnTo>
                          <a:pt x="167" y="564"/>
                        </a:lnTo>
                        <a:lnTo>
                          <a:pt x="154" y="585"/>
                        </a:lnTo>
                        <a:lnTo>
                          <a:pt x="154" y="610"/>
                        </a:lnTo>
                        <a:lnTo>
                          <a:pt x="144" y="633"/>
                        </a:lnTo>
                        <a:lnTo>
                          <a:pt x="145" y="668"/>
                        </a:lnTo>
                        <a:lnTo>
                          <a:pt x="164" y="709"/>
                        </a:lnTo>
                        <a:lnTo>
                          <a:pt x="161" y="759"/>
                        </a:lnTo>
                        <a:lnTo>
                          <a:pt x="182" y="788"/>
                        </a:lnTo>
                        <a:lnTo>
                          <a:pt x="185" y="801"/>
                        </a:lnTo>
                        <a:lnTo>
                          <a:pt x="187" y="811"/>
                        </a:lnTo>
                        <a:lnTo>
                          <a:pt x="201" y="825"/>
                        </a:lnTo>
                        <a:lnTo>
                          <a:pt x="200" y="837"/>
                        </a:lnTo>
                        <a:lnTo>
                          <a:pt x="210" y="852"/>
                        </a:lnTo>
                        <a:lnTo>
                          <a:pt x="648" y="825"/>
                        </a:lnTo>
                        <a:lnTo>
                          <a:pt x="654" y="846"/>
                        </a:lnTo>
                        <a:lnTo>
                          <a:pt x="659" y="855"/>
                        </a:lnTo>
                        <a:lnTo>
                          <a:pt x="684" y="858"/>
                        </a:lnTo>
                        <a:lnTo>
                          <a:pt x="689" y="835"/>
                        </a:lnTo>
                        <a:lnTo>
                          <a:pt x="674" y="793"/>
                        </a:lnTo>
                        <a:lnTo>
                          <a:pt x="677" y="779"/>
                        </a:lnTo>
                        <a:lnTo>
                          <a:pt x="681" y="771"/>
                        </a:lnTo>
                        <a:lnTo>
                          <a:pt x="692" y="762"/>
                        </a:lnTo>
                        <a:lnTo>
                          <a:pt x="724" y="777"/>
                        </a:lnTo>
                        <a:lnTo>
                          <a:pt x="752" y="779"/>
                        </a:lnTo>
                        <a:lnTo>
                          <a:pt x="765" y="775"/>
                        </a:lnTo>
                        <a:lnTo>
                          <a:pt x="760" y="742"/>
                        </a:lnTo>
                        <a:lnTo>
                          <a:pt x="754" y="727"/>
                        </a:lnTo>
                        <a:lnTo>
                          <a:pt x="754" y="705"/>
                        </a:lnTo>
                        <a:lnTo>
                          <a:pt x="758" y="689"/>
                        </a:lnTo>
                        <a:lnTo>
                          <a:pt x="781" y="623"/>
                        </a:lnTo>
                        <a:lnTo>
                          <a:pt x="785" y="595"/>
                        </a:lnTo>
                        <a:lnTo>
                          <a:pt x="795" y="567"/>
                        </a:lnTo>
                        <a:lnTo>
                          <a:pt x="810" y="541"/>
                        </a:lnTo>
                        <a:lnTo>
                          <a:pt x="823" y="527"/>
                        </a:lnTo>
                        <a:lnTo>
                          <a:pt x="831" y="524"/>
                        </a:lnTo>
                        <a:lnTo>
                          <a:pt x="834" y="514"/>
                        </a:lnTo>
                        <a:lnTo>
                          <a:pt x="821" y="511"/>
                        </a:lnTo>
                        <a:lnTo>
                          <a:pt x="821" y="507"/>
                        </a:lnTo>
                        <a:lnTo>
                          <a:pt x="815" y="507"/>
                        </a:lnTo>
                        <a:lnTo>
                          <a:pt x="791" y="507"/>
                        </a:lnTo>
                        <a:lnTo>
                          <a:pt x="785" y="502"/>
                        </a:lnTo>
                        <a:lnTo>
                          <a:pt x="780" y="492"/>
                        </a:lnTo>
                        <a:lnTo>
                          <a:pt x="770" y="453"/>
                        </a:lnTo>
                        <a:lnTo>
                          <a:pt x="752" y="426"/>
                        </a:lnTo>
                        <a:lnTo>
                          <a:pt x="727" y="416"/>
                        </a:lnTo>
                        <a:lnTo>
                          <a:pt x="715" y="377"/>
                        </a:lnTo>
                        <a:lnTo>
                          <a:pt x="700" y="359"/>
                        </a:lnTo>
                        <a:lnTo>
                          <a:pt x="692" y="338"/>
                        </a:lnTo>
                        <a:lnTo>
                          <a:pt x="679" y="331"/>
                        </a:lnTo>
                        <a:lnTo>
                          <a:pt x="653" y="321"/>
                        </a:lnTo>
                        <a:lnTo>
                          <a:pt x="636" y="300"/>
                        </a:lnTo>
                        <a:lnTo>
                          <a:pt x="617" y="288"/>
                        </a:lnTo>
                        <a:lnTo>
                          <a:pt x="616" y="279"/>
                        </a:lnTo>
                        <a:lnTo>
                          <a:pt x="607" y="258"/>
                        </a:lnTo>
                        <a:lnTo>
                          <a:pt x="601" y="253"/>
                        </a:lnTo>
                        <a:lnTo>
                          <a:pt x="575" y="243"/>
                        </a:lnTo>
                        <a:lnTo>
                          <a:pt x="526" y="196"/>
                        </a:lnTo>
                        <a:lnTo>
                          <a:pt x="504" y="189"/>
                        </a:lnTo>
                        <a:lnTo>
                          <a:pt x="497" y="174"/>
                        </a:lnTo>
                        <a:lnTo>
                          <a:pt x="476" y="157"/>
                        </a:lnTo>
                        <a:lnTo>
                          <a:pt x="463" y="127"/>
                        </a:lnTo>
                        <a:lnTo>
                          <a:pt x="446" y="111"/>
                        </a:lnTo>
                        <a:lnTo>
                          <a:pt x="440" y="100"/>
                        </a:lnTo>
                        <a:lnTo>
                          <a:pt x="409" y="95"/>
                        </a:lnTo>
                        <a:lnTo>
                          <a:pt x="368" y="72"/>
                        </a:lnTo>
                        <a:lnTo>
                          <a:pt x="353" y="61"/>
                        </a:lnTo>
                        <a:lnTo>
                          <a:pt x="369" y="30"/>
                        </a:lnTo>
                        <a:lnTo>
                          <a:pt x="379" y="20"/>
                        </a:lnTo>
                        <a:lnTo>
                          <a:pt x="387" y="9"/>
                        </a:lnTo>
                        <a:lnTo>
                          <a:pt x="388" y="3"/>
                        </a:lnTo>
                        <a:lnTo>
                          <a:pt x="387" y="0"/>
                        </a:lnTo>
                        <a:lnTo>
                          <a:pt x="157" y="32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3" name="365330594.37530.37540.3755"/>
                  <p:cNvSpPr/>
                  <p:nvPr/>
                </p:nvSpPr>
                <p:spPr>
                  <a:xfrm>
                    <a:off x="2876760" y="5761080"/>
                    <a:ext cx="324360" cy="194760"/>
                  </a:xfrm>
                  <a:custGeom>
                    <a:avLst/>
                    <a:gdLst/>
                    <a:ahLst/>
                    <a:rect l="l" t="t" r="r" b="b"/>
                    <a:pathLst>
                      <a:path w="780" h="588">
                        <a:moveTo>
                          <a:pt x="468" y="588"/>
                        </a:moveTo>
                        <a:lnTo>
                          <a:pt x="462" y="588"/>
                        </a:lnTo>
                        <a:lnTo>
                          <a:pt x="438" y="588"/>
                        </a:lnTo>
                        <a:lnTo>
                          <a:pt x="432" y="583"/>
                        </a:lnTo>
                        <a:lnTo>
                          <a:pt x="427" y="573"/>
                        </a:lnTo>
                        <a:lnTo>
                          <a:pt x="417" y="534"/>
                        </a:lnTo>
                        <a:lnTo>
                          <a:pt x="399" y="507"/>
                        </a:lnTo>
                        <a:lnTo>
                          <a:pt x="374" y="497"/>
                        </a:lnTo>
                        <a:lnTo>
                          <a:pt x="362" y="458"/>
                        </a:lnTo>
                        <a:lnTo>
                          <a:pt x="347" y="440"/>
                        </a:lnTo>
                        <a:lnTo>
                          <a:pt x="339" y="419"/>
                        </a:lnTo>
                        <a:lnTo>
                          <a:pt x="326" y="412"/>
                        </a:lnTo>
                        <a:lnTo>
                          <a:pt x="300" y="402"/>
                        </a:lnTo>
                        <a:lnTo>
                          <a:pt x="283" y="381"/>
                        </a:lnTo>
                        <a:lnTo>
                          <a:pt x="264" y="369"/>
                        </a:lnTo>
                        <a:lnTo>
                          <a:pt x="263" y="360"/>
                        </a:lnTo>
                        <a:lnTo>
                          <a:pt x="254" y="339"/>
                        </a:lnTo>
                        <a:lnTo>
                          <a:pt x="248" y="334"/>
                        </a:lnTo>
                        <a:lnTo>
                          <a:pt x="222" y="324"/>
                        </a:lnTo>
                        <a:lnTo>
                          <a:pt x="173" y="277"/>
                        </a:lnTo>
                        <a:lnTo>
                          <a:pt x="151" y="270"/>
                        </a:lnTo>
                        <a:lnTo>
                          <a:pt x="144" y="255"/>
                        </a:lnTo>
                        <a:lnTo>
                          <a:pt x="123" y="238"/>
                        </a:lnTo>
                        <a:lnTo>
                          <a:pt x="110" y="208"/>
                        </a:lnTo>
                        <a:lnTo>
                          <a:pt x="93" y="192"/>
                        </a:lnTo>
                        <a:lnTo>
                          <a:pt x="87" y="181"/>
                        </a:lnTo>
                        <a:lnTo>
                          <a:pt x="56" y="176"/>
                        </a:lnTo>
                        <a:lnTo>
                          <a:pt x="15" y="153"/>
                        </a:lnTo>
                        <a:lnTo>
                          <a:pt x="0" y="142"/>
                        </a:lnTo>
                        <a:lnTo>
                          <a:pt x="16" y="111"/>
                        </a:lnTo>
                        <a:lnTo>
                          <a:pt x="26" y="101"/>
                        </a:lnTo>
                        <a:lnTo>
                          <a:pt x="34" y="90"/>
                        </a:lnTo>
                        <a:lnTo>
                          <a:pt x="35" y="84"/>
                        </a:lnTo>
                        <a:lnTo>
                          <a:pt x="34" y="81"/>
                        </a:lnTo>
                        <a:lnTo>
                          <a:pt x="78" y="57"/>
                        </a:lnTo>
                        <a:lnTo>
                          <a:pt x="92" y="57"/>
                        </a:lnTo>
                        <a:lnTo>
                          <a:pt x="93" y="49"/>
                        </a:lnTo>
                        <a:lnTo>
                          <a:pt x="133" y="30"/>
                        </a:lnTo>
                        <a:lnTo>
                          <a:pt x="138" y="25"/>
                        </a:lnTo>
                        <a:lnTo>
                          <a:pt x="144" y="25"/>
                        </a:lnTo>
                        <a:lnTo>
                          <a:pt x="347" y="0"/>
                        </a:lnTo>
                        <a:lnTo>
                          <a:pt x="347" y="6"/>
                        </a:lnTo>
                        <a:lnTo>
                          <a:pt x="345" y="13"/>
                        </a:lnTo>
                        <a:lnTo>
                          <a:pt x="351" y="20"/>
                        </a:lnTo>
                        <a:lnTo>
                          <a:pt x="367" y="13"/>
                        </a:lnTo>
                        <a:lnTo>
                          <a:pt x="396" y="37"/>
                        </a:lnTo>
                        <a:lnTo>
                          <a:pt x="400" y="60"/>
                        </a:lnTo>
                        <a:lnTo>
                          <a:pt x="574" y="39"/>
                        </a:lnTo>
                        <a:lnTo>
                          <a:pt x="780" y="181"/>
                        </a:lnTo>
                        <a:lnTo>
                          <a:pt x="773" y="184"/>
                        </a:lnTo>
                        <a:lnTo>
                          <a:pt x="755" y="196"/>
                        </a:lnTo>
                        <a:lnTo>
                          <a:pt x="742" y="214"/>
                        </a:lnTo>
                        <a:lnTo>
                          <a:pt x="724" y="239"/>
                        </a:lnTo>
                        <a:lnTo>
                          <a:pt x="710" y="270"/>
                        </a:lnTo>
                        <a:lnTo>
                          <a:pt x="702" y="290"/>
                        </a:lnTo>
                        <a:lnTo>
                          <a:pt x="702" y="311"/>
                        </a:lnTo>
                        <a:lnTo>
                          <a:pt x="702" y="329"/>
                        </a:lnTo>
                        <a:lnTo>
                          <a:pt x="696" y="335"/>
                        </a:lnTo>
                        <a:lnTo>
                          <a:pt x="691" y="344"/>
                        </a:lnTo>
                        <a:lnTo>
                          <a:pt x="679" y="345"/>
                        </a:lnTo>
                        <a:lnTo>
                          <a:pt x="670" y="355"/>
                        </a:lnTo>
                        <a:lnTo>
                          <a:pt x="661" y="366"/>
                        </a:lnTo>
                        <a:lnTo>
                          <a:pt x="650" y="382"/>
                        </a:lnTo>
                        <a:lnTo>
                          <a:pt x="643" y="397"/>
                        </a:lnTo>
                        <a:lnTo>
                          <a:pt x="618" y="414"/>
                        </a:lnTo>
                        <a:lnTo>
                          <a:pt x="602" y="436"/>
                        </a:lnTo>
                        <a:lnTo>
                          <a:pt x="588" y="450"/>
                        </a:lnTo>
                        <a:lnTo>
                          <a:pt x="570" y="463"/>
                        </a:lnTo>
                        <a:lnTo>
                          <a:pt x="558" y="475"/>
                        </a:lnTo>
                        <a:lnTo>
                          <a:pt x="549" y="482"/>
                        </a:lnTo>
                        <a:lnTo>
                          <a:pt x="534" y="491"/>
                        </a:lnTo>
                        <a:lnTo>
                          <a:pt x="526" y="493"/>
                        </a:lnTo>
                        <a:lnTo>
                          <a:pt x="522" y="497"/>
                        </a:lnTo>
                        <a:lnTo>
                          <a:pt x="523" y="503"/>
                        </a:lnTo>
                        <a:lnTo>
                          <a:pt x="521" y="507"/>
                        </a:lnTo>
                        <a:lnTo>
                          <a:pt x="512" y="523"/>
                        </a:lnTo>
                        <a:lnTo>
                          <a:pt x="499" y="534"/>
                        </a:lnTo>
                        <a:lnTo>
                          <a:pt x="487" y="534"/>
                        </a:lnTo>
                        <a:lnTo>
                          <a:pt x="484" y="538"/>
                        </a:lnTo>
                        <a:lnTo>
                          <a:pt x="483" y="541"/>
                        </a:lnTo>
                        <a:lnTo>
                          <a:pt x="486" y="544"/>
                        </a:lnTo>
                        <a:lnTo>
                          <a:pt x="492" y="547"/>
                        </a:lnTo>
                        <a:lnTo>
                          <a:pt x="494" y="549"/>
                        </a:lnTo>
                        <a:lnTo>
                          <a:pt x="493" y="557"/>
                        </a:lnTo>
                        <a:lnTo>
                          <a:pt x="486" y="561"/>
                        </a:lnTo>
                        <a:lnTo>
                          <a:pt x="473" y="576"/>
                        </a:lnTo>
                        <a:lnTo>
                          <a:pt x="468" y="587"/>
                        </a:lnTo>
                        <a:lnTo>
                          <a:pt x="468" y="58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4" name="366317538.62522.7564.6255"/>
                  <p:cNvSpPr/>
                  <p:nvPr/>
                </p:nvSpPr>
                <p:spPr>
                  <a:xfrm>
                    <a:off x="2429280" y="5677920"/>
                    <a:ext cx="519120" cy="145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48" h="438">
                        <a:moveTo>
                          <a:pt x="1248" y="0"/>
                        </a:moveTo>
                        <a:lnTo>
                          <a:pt x="995" y="32"/>
                        </a:lnTo>
                        <a:lnTo>
                          <a:pt x="980" y="41"/>
                        </a:lnTo>
                        <a:lnTo>
                          <a:pt x="352" y="101"/>
                        </a:lnTo>
                        <a:lnTo>
                          <a:pt x="341" y="92"/>
                        </a:lnTo>
                        <a:lnTo>
                          <a:pt x="315" y="96"/>
                        </a:lnTo>
                        <a:lnTo>
                          <a:pt x="322" y="107"/>
                        </a:lnTo>
                        <a:lnTo>
                          <a:pt x="322" y="123"/>
                        </a:lnTo>
                        <a:lnTo>
                          <a:pt x="101" y="142"/>
                        </a:lnTo>
                        <a:lnTo>
                          <a:pt x="88" y="169"/>
                        </a:lnTo>
                        <a:lnTo>
                          <a:pt x="79" y="202"/>
                        </a:lnTo>
                        <a:lnTo>
                          <a:pt x="83" y="213"/>
                        </a:lnTo>
                        <a:lnTo>
                          <a:pt x="74" y="242"/>
                        </a:lnTo>
                        <a:lnTo>
                          <a:pt x="69" y="249"/>
                        </a:lnTo>
                        <a:lnTo>
                          <a:pt x="72" y="258"/>
                        </a:lnTo>
                        <a:lnTo>
                          <a:pt x="68" y="275"/>
                        </a:lnTo>
                        <a:lnTo>
                          <a:pt x="47" y="296"/>
                        </a:lnTo>
                        <a:lnTo>
                          <a:pt x="40" y="336"/>
                        </a:lnTo>
                        <a:lnTo>
                          <a:pt x="21" y="361"/>
                        </a:lnTo>
                        <a:lnTo>
                          <a:pt x="23" y="387"/>
                        </a:lnTo>
                        <a:lnTo>
                          <a:pt x="22" y="421"/>
                        </a:lnTo>
                        <a:lnTo>
                          <a:pt x="16" y="425"/>
                        </a:lnTo>
                        <a:lnTo>
                          <a:pt x="0" y="438"/>
                        </a:lnTo>
                        <a:lnTo>
                          <a:pt x="322" y="416"/>
                        </a:lnTo>
                        <a:lnTo>
                          <a:pt x="723" y="381"/>
                        </a:lnTo>
                        <a:lnTo>
                          <a:pt x="880" y="362"/>
                        </a:lnTo>
                        <a:lnTo>
                          <a:pt x="883" y="318"/>
                        </a:lnTo>
                        <a:lnTo>
                          <a:pt x="897" y="318"/>
                        </a:lnTo>
                        <a:lnTo>
                          <a:pt x="904" y="315"/>
                        </a:lnTo>
                        <a:lnTo>
                          <a:pt x="915" y="304"/>
                        </a:lnTo>
                        <a:lnTo>
                          <a:pt x="916" y="293"/>
                        </a:lnTo>
                        <a:lnTo>
                          <a:pt x="915" y="284"/>
                        </a:lnTo>
                        <a:lnTo>
                          <a:pt x="921" y="274"/>
                        </a:lnTo>
                        <a:lnTo>
                          <a:pt x="931" y="258"/>
                        </a:lnTo>
                        <a:lnTo>
                          <a:pt x="964" y="245"/>
                        </a:lnTo>
                        <a:lnTo>
                          <a:pt x="999" y="237"/>
                        </a:lnTo>
                        <a:lnTo>
                          <a:pt x="1035" y="204"/>
                        </a:lnTo>
                        <a:lnTo>
                          <a:pt x="1050" y="199"/>
                        </a:lnTo>
                        <a:lnTo>
                          <a:pt x="1070" y="178"/>
                        </a:lnTo>
                        <a:lnTo>
                          <a:pt x="1076" y="159"/>
                        </a:lnTo>
                        <a:lnTo>
                          <a:pt x="1080" y="158"/>
                        </a:lnTo>
                        <a:lnTo>
                          <a:pt x="1088" y="159"/>
                        </a:lnTo>
                        <a:lnTo>
                          <a:pt x="1096" y="151"/>
                        </a:lnTo>
                        <a:lnTo>
                          <a:pt x="1098" y="147"/>
                        </a:lnTo>
                        <a:lnTo>
                          <a:pt x="1110" y="134"/>
                        </a:lnTo>
                        <a:lnTo>
                          <a:pt x="1115" y="136"/>
                        </a:lnTo>
                        <a:lnTo>
                          <a:pt x="1124" y="142"/>
                        </a:lnTo>
                        <a:lnTo>
                          <a:pt x="1137" y="136"/>
                        </a:lnTo>
                        <a:lnTo>
                          <a:pt x="1138" y="129"/>
                        </a:lnTo>
                        <a:lnTo>
                          <a:pt x="1158" y="115"/>
                        </a:lnTo>
                        <a:lnTo>
                          <a:pt x="1171" y="110"/>
                        </a:lnTo>
                        <a:lnTo>
                          <a:pt x="1195" y="108"/>
                        </a:lnTo>
                        <a:lnTo>
                          <a:pt x="1220" y="63"/>
                        </a:lnTo>
                        <a:lnTo>
                          <a:pt x="1243" y="52"/>
                        </a:lnTo>
                        <a:lnTo>
                          <a:pt x="1243" y="40"/>
                        </a:lnTo>
                        <a:lnTo>
                          <a:pt x="1247" y="27"/>
                        </a:lnTo>
                        <a:lnTo>
                          <a:pt x="1244" y="14"/>
                        </a:lnTo>
                        <a:lnTo>
                          <a:pt x="124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5" name="367294.75543.7529.62557.755"/>
                  <p:cNvSpPr/>
                  <p:nvPr/>
                </p:nvSpPr>
                <p:spPr>
                  <a:xfrm>
                    <a:off x="2470680" y="5534640"/>
                    <a:ext cx="463320" cy="190080"/>
                  </a:xfrm>
                  <a:custGeom>
                    <a:avLst/>
                    <a:gdLst/>
                    <a:ahLst/>
                    <a:rect l="l" t="t" r="r" b="b"/>
                    <a:pathLst>
                      <a:path w="1113" h="572">
                        <a:moveTo>
                          <a:pt x="0" y="572"/>
                        </a:moveTo>
                        <a:lnTo>
                          <a:pt x="221" y="553"/>
                        </a:lnTo>
                        <a:lnTo>
                          <a:pt x="221" y="537"/>
                        </a:lnTo>
                        <a:lnTo>
                          <a:pt x="214" y="526"/>
                        </a:lnTo>
                        <a:lnTo>
                          <a:pt x="240" y="522"/>
                        </a:lnTo>
                        <a:lnTo>
                          <a:pt x="251" y="531"/>
                        </a:lnTo>
                        <a:lnTo>
                          <a:pt x="879" y="471"/>
                        </a:lnTo>
                        <a:lnTo>
                          <a:pt x="894" y="462"/>
                        </a:lnTo>
                        <a:lnTo>
                          <a:pt x="904" y="452"/>
                        </a:lnTo>
                        <a:lnTo>
                          <a:pt x="959" y="425"/>
                        </a:lnTo>
                        <a:lnTo>
                          <a:pt x="964" y="412"/>
                        </a:lnTo>
                        <a:lnTo>
                          <a:pt x="995" y="393"/>
                        </a:lnTo>
                        <a:lnTo>
                          <a:pt x="996" y="379"/>
                        </a:lnTo>
                        <a:lnTo>
                          <a:pt x="1001" y="370"/>
                        </a:lnTo>
                        <a:lnTo>
                          <a:pt x="1015" y="361"/>
                        </a:lnTo>
                        <a:lnTo>
                          <a:pt x="1016" y="345"/>
                        </a:lnTo>
                        <a:lnTo>
                          <a:pt x="1031" y="332"/>
                        </a:lnTo>
                        <a:lnTo>
                          <a:pt x="1108" y="266"/>
                        </a:lnTo>
                        <a:lnTo>
                          <a:pt x="1113" y="249"/>
                        </a:lnTo>
                        <a:lnTo>
                          <a:pt x="1102" y="249"/>
                        </a:lnTo>
                        <a:lnTo>
                          <a:pt x="1093" y="242"/>
                        </a:lnTo>
                        <a:lnTo>
                          <a:pt x="1090" y="242"/>
                        </a:lnTo>
                        <a:lnTo>
                          <a:pt x="1085" y="237"/>
                        </a:lnTo>
                        <a:lnTo>
                          <a:pt x="1068" y="228"/>
                        </a:lnTo>
                        <a:lnTo>
                          <a:pt x="1061" y="229"/>
                        </a:lnTo>
                        <a:lnTo>
                          <a:pt x="1057" y="227"/>
                        </a:lnTo>
                        <a:lnTo>
                          <a:pt x="1037" y="197"/>
                        </a:lnTo>
                        <a:lnTo>
                          <a:pt x="1006" y="158"/>
                        </a:lnTo>
                        <a:lnTo>
                          <a:pt x="1004" y="145"/>
                        </a:lnTo>
                        <a:lnTo>
                          <a:pt x="1005" y="135"/>
                        </a:lnTo>
                        <a:lnTo>
                          <a:pt x="1005" y="116"/>
                        </a:lnTo>
                        <a:lnTo>
                          <a:pt x="1001" y="91"/>
                        </a:lnTo>
                        <a:lnTo>
                          <a:pt x="995" y="86"/>
                        </a:lnTo>
                        <a:lnTo>
                          <a:pt x="976" y="75"/>
                        </a:lnTo>
                        <a:lnTo>
                          <a:pt x="961" y="70"/>
                        </a:lnTo>
                        <a:lnTo>
                          <a:pt x="946" y="49"/>
                        </a:lnTo>
                        <a:lnTo>
                          <a:pt x="938" y="38"/>
                        </a:lnTo>
                        <a:lnTo>
                          <a:pt x="920" y="49"/>
                        </a:lnTo>
                        <a:lnTo>
                          <a:pt x="916" y="57"/>
                        </a:lnTo>
                        <a:lnTo>
                          <a:pt x="906" y="64"/>
                        </a:lnTo>
                        <a:lnTo>
                          <a:pt x="903" y="69"/>
                        </a:lnTo>
                        <a:lnTo>
                          <a:pt x="879" y="71"/>
                        </a:lnTo>
                        <a:lnTo>
                          <a:pt x="853" y="60"/>
                        </a:lnTo>
                        <a:lnTo>
                          <a:pt x="843" y="62"/>
                        </a:lnTo>
                        <a:lnTo>
                          <a:pt x="830" y="80"/>
                        </a:lnTo>
                        <a:lnTo>
                          <a:pt x="799" y="55"/>
                        </a:lnTo>
                        <a:lnTo>
                          <a:pt x="767" y="59"/>
                        </a:lnTo>
                        <a:lnTo>
                          <a:pt x="746" y="49"/>
                        </a:lnTo>
                        <a:lnTo>
                          <a:pt x="736" y="23"/>
                        </a:lnTo>
                        <a:lnTo>
                          <a:pt x="705" y="0"/>
                        </a:lnTo>
                        <a:lnTo>
                          <a:pt x="690" y="9"/>
                        </a:lnTo>
                        <a:lnTo>
                          <a:pt x="680" y="9"/>
                        </a:lnTo>
                        <a:lnTo>
                          <a:pt x="664" y="1"/>
                        </a:lnTo>
                        <a:lnTo>
                          <a:pt x="652" y="1"/>
                        </a:lnTo>
                        <a:lnTo>
                          <a:pt x="646" y="16"/>
                        </a:lnTo>
                        <a:lnTo>
                          <a:pt x="646" y="26"/>
                        </a:lnTo>
                        <a:lnTo>
                          <a:pt x="656" y="59"/>
                        </a:lnTo>
                        <a:lnTo>
                          <a:pt x="649" y="71"/>
                        </a:lnTo>
                        <a:lnTo>
                          <a:pt x="632" y="76"/>
                        </a:lnTo>
                        <a:lnTo>
                          <a:pt x="611" y="91"/>
                        </a:lnTo>
                        <a:lnTo>
                          <a:pt x="586" y="86"/>
                        </a:lnTo>
                        <a:lnTo>
                          <a:pt x="574" y="95"/>
                        </a:lnTo>
                        <a:lnTo>
                          <a:pt x="574" y="124"/>
                        </a:lnTo>
                        <a:lnTo>
                          <a:pt x="514" y="202"/>
                        </a:lnTo>
                        <a:lnTo>
                          <a:pt x="504" y="237"/>
                        </a:lnTo>
                        <a:lnTo>
                          <a:pt x="467" y="237"/>
                        </a:lnTo>
                        <a:lnTo>
                          <a:pt x="451" y="218"/>
                        </a:lnTo>
                        <a:lnTo>
                          <a:pt x="439" y="217"/>
                        </a:lnTo>
                        <a:lnTo>
                          <a:pt x="429" y="228"/>
                        </a:lnTo>
                        <a:lnTo>
                          <a:pt x="418" y="269"/>
                        </a:lnTo>
                        <a:lnTo>
                          <a:pt x="407" y="277"/>
                        </a:lnTo>
                        <a:lnTo>
                          <a:pt x="391" y="269"/>
                        </a:lnTo>
                        <a:lnTo>
                          <a:pt x="380" y="254"/>
                        </a:lnTo>
                        <a:lnTo>
                          <a:pt x="355" y="264"/>
                        </a:lnTo>
                        <a:lnTo>
                          <a:pt x="346" y="293"/>
                        </a:lnTo>
                        <a:lnTo>
                          <a:pt x="337" y="297"/>
                        </a:lnTo>
                        <a:lnTo>
                          <a:pt x="332" y="292"/>
                        </a:lnTo>
                        <a:lnTo>
                          <a:pt x="286" y="270"/>
                        </a:lnTo>
                        <a:lnTo>
                          <a:pt x="252" y="283"/>
                        </a:lnTo>
                        <a:lnTo>
                          <a:pt x="223" y="282"/>
                        </a:lnTo>
                        <a:lnTo>
                          <a:pt x="219" y="297"/>
                        </a:lnTo>
                        <a:lnTo>
                          <a:pt x="221" y="302"/>
                        </a:lnTo>
                        <a:lnTo>
                          <a:pt x="208" y="307"/>
                        </a:lnTo>
                        <a:lnTo>
                          <a:pt x="195" y="305"/>
                        </a:lnTo>
                        <a:lnTo>
                          <a:pt x="199" y="308"/>
                        </a:lnTo>
                        <a:lnTo>
                          <a:pt x="193" y="317"/>
                        </a:lnTo>
                        <a:lnTo>
                          <a:pt x="190" y="332"/>
                        </a:lnTo>
                        <a:lnTo>
                          <a:pt x="185" y="337"/>
                        </a:lnTo>
                        <a:lnTo>
                          <a:pt x="185" y="343"/>
                        </a:lnTo>
                        <a:lnTo>
                          <a:pt x="199" y="361"/>
                        </a:lnTo>
                        <a:lnTo>
                          <a:pt x="195" y="364"/>
                        </a:lnTo>
                        <a:lnTo>
                          <a:pt x="149" y="379"/>
                        </a:lnTo>
                        <a:lnTo>
                          <a:pt x="137" y="386"/>
                        </a:lnTo>
                        <a:lnTo>
                          <a:pt x="139" y="406"/>
                        </a:lnTo>
                        <a:lnTo>
                          <a:pt x="148" y="445"/>
                        </a:lnTo>
                        <a:lnTo>
                          <a:pt x="128" y="454"/>
                        </a:lnTo>
                        <a:lnTo>
                          <a:pt x="109" y="440"/>
                        </a:lnTo>
                        <a:lnTo>
                          <a:pt x="91" y="430"/>
                        </a:lnTo>
                        <a:lnTo>
                          <a:pt x="64" y="425"/>
                        </a:lnTo>
                        <a:lnTo>
                          <a:pt x="47" y="435"/>
                        </a:lnTo>
                        <a:lnTo>
                          <a:pt x="37" y="470"/>
                        </a:lnTo>
                        <a:lnTo>
                          <a:pt x="41" y="474"/>
                        </a:lnTo>
                        <a:lnTo>
                          <a:pt x="46" y="476"/>
                        </a:lnTo>
                        <a:lnTo>
                          <a:pt x="53" y="482"/>
                        </a:lnTo>
                        <a:lnTo>
                          <a:pt x="58" y="500"/>
                        </a:lnTo>
                        <a:lnTo>
                          <a:pt x="44" y="548"/>
                        </a:lnTo>
                        <a:lnTo>
                          <a:pt x="34" y="553"/>
                        </a:lnTo>
                        <a:lnTo>
                          <a:pt x="27" y="550"/>
                        </a:lnTo>
                        <a:lnTo>
                          <a:pt x="7" y="558"/>
                        </a:lnTo>
                        <a:lnTo>
                          <a:pt x="0" y="57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6" name="368268.625553.87542245"/>
                  <p:cNvSpPr/>
                  <p:nvPr/>
                </p:nvSpPr>
                <p:spPr>
                  <a:xfrm>
                    <a:off x="2551680" y="5366880"/>
                    <a:ext cx="192960" cy="269280"/>
                  </a:xfrm>
                  <a:custGeom>
                    <a:avLst/>
                    <a:gdLst/>
                    <a:ahLst/>
                    <a:rect l="l" t="t" r="r" b="b"/>
                    <a:pathLst>
                      <a:path w="462" h="811">
                        <a:moveTo>
                          <a:pt x="16" y="51"/>
                        </a:moveTo>
                        <a:lnTo>
                          <a:pt x="53" y="504"/>
                        </a:lnTo>
                        <a:lnTo>
                          <a:pt x="47" y="510"/>
                        </a:lnTo>
                        <a:lnTo>
                          <a:pt x="51" y="527"/>
                        </a:lnTo>
                        <a:lnTo>
                          <a:pt x="45" y="552"/>
                        </a:lnTo>
                        <a:lnTo>
                          <a:pt x="62" y="585"/>
                        </a:lnTo>
                        <a:lnTo>
                          <a:pt x="68" y="628"/>
                        </a:lnTo>
                        <a:lnTo>
                          <a:pt x="47" y="665"/>
                        </a:lnTo>
                        <a:lnTo>
                          <a:pt x="46" y="679"/>
                        </a:lnTo>
                        <a:lnTo>
                          <a:pt x="32" y="707"/>
                        </a:lnTo>
                        <a:lnTo>
                          <a:pt x="7" y="731"/>
                        </a:lnTo>
                        <a:lnTo>
                          <a:pt x="7" y="758"/>
                        </a:lnTo>
                        <a:lnTo>
                          <a:pt x="0" y="794"/>
                        </a:lnTo>
                        <a:lnTo>
                          <a:pt x="0" y="802"/>
                        </a:lnTo>
                        <a:lnTo>
                          <a:pt x="1" y="809"/>
                        </a:lnTo>
                        <a:lnTo>
                          <a:pt x="14" y="811"/>
                        </a:lnTo>
                        <a:lnTo>
                          <a:pt x="27" y="806"/>
                        </a:lnTo>
                        <a:lnTo>
                          <a:pt x="25" y="801"/>
                        </a:lnTo>
                        <a:lnTo>
                          <a:pt x="29" y="786"/>
                        </a:lnTo>
                        <a:lnTo>
                          <a:pt x="58" y="787"/>
                        </a:lnTo>
                        <a:lnTo>
                          <a:pt x="92" y="774"/>
                        </a:lnTo>
                        <a:lnTo>
                          <a:pt x="138" y="796"/>
                        </a:lnTo>
                        <a:lnTo>
                          <a:pt x="143" y="801"/>
                        </a:lnTo>
                        <a:lnTo>
                          <a:pt x="152" y="797"/>
                        </a:lnTo>
                        <a:lnTo>
                          <a:pt x="161" y="768"/>
                        </a:lnTo>
                        <a:lnTo>
                          <a:pt x="186" y="758"/>
                        </a:lnTo>
                        <a:lnTo>
                          <a:pt x="197" y="773"/>
                        </a:lnTo>
                        <a:lnTo>
                          <a:pt x="213" y="781"/>
                        </a:lnTo>
                        <a:lnTo>
                          <a:pt x="224" y="773"/>
                        </a:lnTo>
                        <a:lnTo>
                          <a:pt x="235" y="732"/>
                        </a:lnTo>
                        <a:lnTo>
                          <a:pt x="245" y="721"/>
                        </a:lnTo>
                        <a:lnTo>
                          <a:pt x="257" y="722"/>
                        </a:lnTo>
                        <a:lnTo>
                          <a:pt x="273" y="741"/>
                        </a:lnTo>
                        <a:lnTo>
                          <a:pt x="310" y="741"/>
                        </a:lnTo>
                        <a:lnTo>
                          <a:pt x="320" y="706"/>
                        </a:lnTo>
                        <a:lnTo>
                          <a:pt x="380" y="628"/>
                        </a:lnTo>
                        <a:lnTo>
                          <a:pt x="380" y="599"/>
                        </a:lnTo>
                        <a:lnTo>
                          <a:pt x="392" y="590"/>
                        </a:lnTo>
                        <a:lnTo>
                          <a:pt x="417" y="595"/>
                        </a:lnTo>
                        <a:lnTo>
                          <a:pt x="438" y="580"/>
                        </a:lnTo>
                        <a:lnTo>
                          <a:pt x="455" y="575"/>
                        </a:lnTo>
                        <a:lnTo>
                          <a:pt x="462" y="563"/>
                        </a:lnTo>
                        <a:lnTo>
                          <a:pt x="452" y="530"/>
                        </a:lnTo>
                        <a:lnTo>
                          <a:pt x="452" y="520"/>
                        </a:lnTo>
                        <a:lnTo>
                          <a:pt x="458" y="505"/>
                        </a:lnTo>
                        <a:lnTo>
                          <a:pt x="401" y="8"/>
                        </a:lnTo>
                        <a:lnTo>
                          <a:pt x="401" y="0"/>
                        </a:lnTo>
                        <a:lnTo>
                          <a:pt x="106" y="37"/>
                        </a:lnTo>
                        <a:lnTo>
                          <a:pt x="96" y="46"/>
                        </a:lnTo>
                        <a:lnTo>
                          <a:pt x="75" y="53"/>
                        </a:lnTo>
                        <a:lnTo>
                          <a:pt x="62" y="60"/>
                        </a:lnTo>
                        <a:lnTo>
                          <a:pt x="35" y="63"/>
                        </a:lnTo>
                        <a:lnTo>
                          <a:pt x="16" y="5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7" name="369262.5574.6253733.1255"/>
                  <p:cNvSpPr/>
                  <p:nvPr/>
                </p:nvSpPr>
                <p:spPr>
                  <a:xfrm>
                    <a:off x="2718720" y="5327640"/>
                    <a:ext cx="265320" cy="237240"/>
                  </a:xfrm>
                  <a:custGeom>
                    <a:avLst/>
                    <a:gdLst/>
                    <a:ahLst/>
                    <a:rect l="l" t="t" r="r" b="b"/>
                    <a:pathLst>
                      <a:path w="638" h="712">
                        <a:moveTo>
                          <a:pt x="0" y="125"/>
                        </a:moveTo>
                        <a:lnTo>
                          <a:pt x="57" y="622"/>
                        </a:lnTo>
                        <a:lnTo>
                          <a:pt x="69" y="622"/>
                        </a:lnTo>
                        <a:lnTo>
                          <a:pt x="85" y="630"/>
                        </a:lnTo>
                        <a:lnTo>
                          <a:pt x="95" y="630"/>
                        </a:lnTo>
                        <a:lnTo>
                          <a:pt x="110" y="621"/>
                        </a:lnTo>
                        <a:lnTo>
                          <a:pt x="141" y="644"/>
                        </a:lnTo>
                        <a:lnTo>
                          <a:pt x="151" y="670"/>
                        </a:lnTo>
                        <a:lnTo>
                          <a:pt x="172" y="680"/>
                        </a:lnTo>
                        <a:lnTo>
                          <a:pt x="204" y="676"/>
                        </a:lnTo>
                        <a:lnTo>
                          <a:pt x="235" y="701"/>
                        </a:lnTo>
                        <a:lnTo>
                          <a:pt x="248" y="683"/>
                        </a:lnTo>
                        <a:lnTo>
                          <a:pt x="258" y="681"/>
                        </a:lnTo>
                        <a:lnTo>
                          <a:pt x="284" y="692"/>
                        </a:lnTo>
                        <a:lnTo>
                          <a:pt x="308" y="690"/>
                        </a:lnTo>
                        <a:lnTo>
                          <a:pt x="311" y="685"/>
                        </a:lnTo>
                        <a:lnTo>
                          <a:pt x="321" y="678"/>
                        </a:lnTo>
                        <a:lnTo>
                          <a:pt x="325" y="670"/>
                        </a:lnTo>
                        <a:lnTo>
                          <a:pt x="343" y="659"/>
                        </a:lnTo>
                        <a:lnTo>
                          <a:pt x="351" y="670"/>
                        </a:lnTo>
                        <a:lnTo>
                          <a:pt x="366" y="691"/>
                        </a:lnTo>
                        <a:lnTo>
                          <a:pt x="381" y="696"/>
                        </a:lnTo>
                        <a:lnTo>
                          <a:pt x="400" y="707"/>
                        </a:lnTo>
                        <a:lnTo>
                          <a:pt x="406" y="712"/>
                        </a:lnTo>
                        <a:lnTo>
                          <a:pt x="425" y="712"/>
                        </a:lnTo>
                        <a:lnTo>
                          <a:pt x="438" y="686"/>
                        </a:lnTo>
                        <a:lnTo>
                          <a:pt x="450" y="676"/>
                        </a:lnTo>
                        <a:lnTo>
                          <a:pt x="453" y="659"/>
                        </a:lnTo>
                        <a:lnTo>
                          <a:pt x="450" y="635"/>
                        </a:lnTo>
                        <a:lnTo>
                          <a:pt x="465" y="590"/>
                        </a:lnTo>
                        <a:lnTo>
                          <a:pt x="477" y="590"/>
                        </a:lnTo>
                        <a:lnTo>
                          <a:pt x="490" y="612"/>
                        </a:lnTo>
                        <a:lnTo>
                          <a:pt x="506" y="594"/>
                        </a:lnTo>
                        <a:lnTo>
                          <a:pt x="501" y="570"/>
                        </a:lnTo>
                        <a:lnTo>
                          <a:pt x="516" y="536"/>
                        </a:lnTo>
                        <a:lnTo>
                          <a:pt x="529" y="525"/>
                        </a:lnTo>
                        <a:lnTo>
                          <a:pt x="531" y="517"/>
                        </a:lnTo>
                        <a:lnTo>
                          <a:pt x="543" y="503"/>
                        </a:lnTo>
                        <a:lnTo>
                          <a:pt x="554" y="507"/>
                        </a:lnTo>
                        <a:lnTo>
                          <a:pt x="573" y="502"/>
                        </a:lnTo>
                        <a:lnTo>
                          <a:pt x="573" y="494"/>
                        </a:lnTo>
                        <a:lnTo>
                          <a:pt x="600" y="462"/>
                        </a:lnTo>
                        <a:lnTo>
                          <a:pt x="609" y="458"/>
                        </a:lnTo>
                        <a:lnTo>
                          <a:pt x="625" y="443"/>
                        </a:lnTo>
                        <a:lnTo>
                          <a:pt x="624" y="421"/>
                        </a:lnTo>
                        <a:lnTo>
                          <a:pt x="622" y="412"/>
                        </a:lnTo>
                        <a:lnTo>
                          <a:pt x="622" y="394"/>
                        </a:lnTo>
                        <a:lnTo>
                          <a:pt x="627" y="380"/>
                        </a:lnTo>
                        <a:lnTo>
                          <a:pt x="638" y="310"/>
                        </a:lnTo>
                        <a:lnTo>
                          <a:pt x="609" y="296"/>
                        </a:lnTo>
                        <a:lnTo>
                          <a:pt x="630" y="279"/>
                        </a:lnTo>
                        <a:lnTo>
                          <a:pt x="623" y="260"/>
                        </a:lnTo>
                        <a:lnTo>
                          <a:pt x="633" y="251"/>
                        </a:lnTo>
                        <a:lnTo>
                          <a:pt x="638" y="252"/>
                        </a:lnTo>
                        <a:lnTo>
                          <a:pt x="592" y="0"/>
                        </a:lnTo>
                        <a:lnTo>
                          <a:pt x="519" y="36"/>
                        </a:lnTo>
                        <a:lnTo>
                          <a:pt x="490" y="54"/>
                        </a:lnTo>
                        <a:lnTo>
                          <a:pt x="477" y="66"/>
                        </a:lnTo>
                        <a:lnTo>
                          <a:pt x="435" y="110"/>
                        </a:lnTo>
                        <a:lnTo>
                          <a:pt x="422" y="118"/>
                        </a:lnTo>
                        <a:lnTo>
                          <a:pt x="411" y="117"/>
                        </a:lnTo>
                        <a:lnTo>
                          <a:pt x="386" y="117"/>
                        </a:lnTo>
                        <a:lnTo>
                          <a:pt x="374" y="120"/>
                        </a:lnTo>
                        <a:lnTo>
                          <a:pt x="339" y="149"/>
                        </a:lnTo>
                        <a:lnTo>
                          <a:pt x="325" y="147"/>
                        </a:lnTo>
                        <a:lnTo>
                          <a:pt x="299" y="138"/>
                        </a:lnTo>
                        <a:lnTo>
                          <a:pt x="290" y="142"/>
                        </a:lnTo>
                        <a:lnTo>
                          <a:pt x="280" y="139"/>
                        </a:lnTo>
                        <a:lnTo>
                          <a:pt x="288" y="127"/>
                        </a:lnTo>
                        <a:lnTo>
                          <a:pt x="282" y="125"/>
                        </a:lnTo>
                        <a:lnTo>
                          <a:pt x="262" y="123"/>
                        </a:lnTo>
                        <a:lnTo>
                          <a:pt x="217" y="109"/>
                        </a:lnTo>
                        <a:lnTo>
                          <a:pt x="208" y="106"/>
                        </a:lnTo>
                        <a:lnTo>
                          <a:pt x="186" y="109"/>
                        </a:lnTo>
                        <a:lnTo>
                          <a:pt x="186" y="103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8" name="370275.5595.62535.12535.3755"/>
                  <p:cNvSpPr/>
                  <p:nvPr/>
                </p:nvSpPr>
                <p:spPr>
                  <a:xfrm>
                    <a:off x="2887560" y="5411520"/>
                    <a:ext cx="283680" cy="225000"/>
                  </a:xfrm>
                  <a:custGeom>
                    <a:avLst/>
                    <a:gdLst/>
                    <a:ahLst/>
                    <a:rect l="l" t="t" r="r" b="b"/>
                    <a:pathLst>
                      <a:path w="683" h="675">
                        <a:moveTo>
                          <a:pt x="232" y="1"/>
                        </a:moveTo>
                        <a:lnTo>
                          <a:pt x="227" y="0"/>
                        </a:lnTo>
                        <a:lnTo>
                          <a:pt x="217" y="9"/>
                        </a:lnTo>
                        <a:lnTo>
                          <a:pt x="224" y="28"/>
                        </a:lnTo>
                        <a:lnTo>
                          <a:pt x="203" y="45"/>
                        </a:lnTo>
                        <a:lnTo>
                          <a:pt x="232" y="59"/>
                        </a:lnTo>
                        <a:lnTo>
                          <a:pt x="221" y="129"/>
                        </a:lnTo>
                        <a:lnTo>
                          <a:pt x="216" y="143"/>
                        </a:lnTo>
                        <a:lnTo>
                          <a:pt x="216" y="161"/>
                        </a:lnTo>
                        <a:lnTo>
                          <a:pt x="218" y="170"/>
                        </a:lnTo>
                        <a:lnTo>
                          <a:pt x="219" y="192"/>
                        </a:lnTo>
                        <a:lnTo>
                          <a:pt x="203" y="207"/>
                        </a:lnTo>
                        <a:lnTo>
                          <a:pt x="194" y="211"/>
                        </a:lnTo>
                        <a:lnTo>
                          <a:pt x="167" y="243"/>
                        </a:lnTo>
                        <a:lnTo>
                          <a:pt x="167" y="251"/>
                        </a:lnTo>
                        <a:lnTo>
                          <a:pt x="148" y="256"/>
                        </a:lnTo>
                        <a:lnTo>
                          <a:pt x="137" y="252"/>
                        </a:lnTo>
                        <a:lnTo>
                          <a:pt x="125" y="266"/>
                        </a:lnTo>
                        <a:lnTo>
                          <a:pt x="123" y="274"/>
                        </a:lnTo>
                        <a:lnTo>
                          <a:pt x="110" y="285"/>
                        </a:lnTo>
                        <a:lnTo>
                          <a:pt x="95" y="319"/>
                        </a:lnTo>
                        <a:lnTo>
                          <a:pt x="100" y="343"/>
                        </a:lnTo>
                        <a:lnTo>
                          <a:pt x="84" y="361"/>
                        </a:lnTo>
                        <a:lnTo>
                          <a:pt x="71" y="339"/>
                        </a:lnTo>
                        <a:lnTo>
                          <a:pt x="59" y="339"/>
                        </a:lnTo>
                        <a:lnTo>
                          <a:pt x="44" y="384"/>
                        </a:lnTo>
                        <a:lnTo>
                          <a:pt x="47" y="408"/>
                        </a:lnTo>
                        <a:lnTo>
                          <a:pt x="44" y="425"/>
                        </a:lnTo>
                        <a:lnTo>
                          <a:pt x="32" y="435"/>
                        </a:lnTo>
                        <a:lnTo>
                          <a:pt x="19" y="461"/>
                        </a:lnTo>
                        <a:lnTo>
                          <a:pt x="0" y="461"/>
                        </a:lnTo>
                        <a:lnTo>
                          <a:pt x="4" y="486"/>
                        </a:lnTo>
                        <a:lnTo>
                          <a:pt x="4" y="505"/>
                        </a:lnTo>
                        <a:lnTo>
                          <a:pt x="3" y="515"/>
                        </a:lnTo>
                        <a:lnTo>
                          <a:pt x="5" y="528"/>
                        </a:lnTo>
                        <a:lnTo>
                          <a:pt x="36" y="567"/>
                        </a:lnTo>
                        <a:lnTo>
                          <a:pt x="56" y="597"/>
                        </a:lnTo>
                        <a:lnTo>
                          <a:pt x="60" y="599"/>
                        </a:lnTo>
                        <a:lnTo>
                          <a:pt x="67" y="598"/>
                        </a:lnTo>
                        <a:lnTo>
                          <a:pt x="84" y="607"/>
                        </a:lnTo>
                        <a:lnTo>
                          <a:pt x="89" y="612"/>
                        </a:lnTo>
                        <a:lnTo>
                          <a:pt x="92" y="612"/>
                        </a:lnTo>
                        <a:lnTo>
                          <a:pt x="101" y="619"/>
                        </a:lnTo>
                        <a:lnTo>
                          <a:pt x="112" y="619"/>
                        </a:lnTo>
                        <a:lnTo>
                          <a:pt x="118" y="624"/>
                        </a:lnTo>
                        <a:lnTo>
                          <a:pt x="112" y="639"/>
                        </a:lnTo>
                        <a:lnTo>
                          <a:pt x="137" y="662"/>
                        </a:lnTo>
                        <a:lnTo>
                          <a:pt x="169" y="673"/>
                        </a:lnTo>
                        <a:lnTo>
                          <a:pt x="186" y="675"/>
                        </a:lnTo>
                        <a:lnTo>
                          <a:pt x="203" y="660"/>
                        </a:lnTo>
                        <a:lnTo>
                          <a:pt x="204" y="649"/>
                        </a:lnTo>
                        <a:lnTo>
                          <a:pt x="217" y="643"/>
                        </a:lnTo>
                        <a:lnTo>
                          <a:pt x="228" y="653"/>
                        </a:lnTo>
                        <a:lnTo>
                          <a:pt x="235" y="658"/>
                        </a:lnTo>
                        <a:lnTo>
                          <a:pt x="248" y="655"/>
                        </a:lnTo>
                        <a:lnTo>
                          <a:pt x="284" y="640"/>
                        </a:lnTo>
                        <a:lnTo>
                          <a:pt x="290" y="617"/>
                        </a:lnTo>
                        <a:lnTo>
                          <a:pt x="295" y="617"/>
                        </a:lnTo>
                        <a:lnTo>
                          <a:pt x="305" y="624"/>
                        </a:lnTo>
                        <a:lnTo>
                          <a:pt x="334" y="597"/>
                        </a:lnTo>
                        <a:lnTo>
                          <a:pt x="345" y="603"/>
                        </a:lnTo>
                        <a:lnTo>
                          <a:pt x="370" y="571"/>
                        </a:lnTo>
                        <a:lnTo>
                          <a:pt x="365" y="556"/>
                        </a:lnTo>
                        <a:lnTo>
                          <a:pt x="366" y="535"/>
                        </a:lnTo>
                        <a:lnTo>
                          <a:pt x="391" y="486"/>
                        </a:lnTo>
                        <a:lnTo>
                          <a:pt x="425" y="361"/>
                        </a:lnTo>
                        <a:lnTo>
                          <a:pt x="431" y="360"/>
                        </a:lnTo>
                        <a:lnTo>
                          <a:pt x="448" y="371"/>
                        </a:lnTo>
                        <a:lnTo>
                          <a:pt x="452" y="379"/>
                        </a:lnTo>
                        <a:lnTo>
                          <a:pt x="460" y="390"/>
                        </a:lnTo>
                        <a:lnTo>
                          <a:pt x="480" y="386"/>
                        </a:lnTo>
                        <a:lnTo>
                          <a:pt x="495" y="363"/>
                        </a:lnTo>
                        <a:lnTo>
                          <a:pt x="505" y="318"/>
                        </a:lnTo>
                        <a:lnTo>
                          <a:pt x="516" y="298"/>
                        </a:lnTo>
                        <a:lnTo>
                          <a:pt x="533" y="305"/>
                        </a:lnTo>
                        <a:lnTo>
                          <a:pt x="547" y="279"/>
                        </a:lnTo>
                        <a:lnTo>
                          <a:pt x="558" y="276"/>
                        </a:lnTo>
                        <a:lnTo>
                          <a:pt x="568" y="261"/>
                        </a:lnTo>
                        <a:lnTo>
                          <a:pt x="578" y="234"/>
                        </a:lnTo>
                        <a:lnTo>
                          <a:pt x="586" y="229"/>
                        </a:lnTo>
                        <a:lnTo>
                          <a:pt x="587" y="223"/>
                        </a:lnTo>
                        <a:lnTo>
                          <a:pt x="581" y="217"/>
                        </a:lnTo>
                        <a:lnTo>
                          <a:pt x="584" y="178"/>
                        </a:lnTo>
                        <a:lnTo>
                          <a:pt x="587" y="172"/>
                        </a:lnTo>
                        <a:lnTo>
                          <a:pt x="592" y="168"/>
                        </a:lnTo>
                        <a:lnTo>
                          <a:pt x="660" y="212"/>
                        </a:lnTo>
                        <a:lnTo>
                          <a:pt x="671" y="214"/>
                        </a:lnTo>
                        <a:lnTo>
                          <a:pt x="675" y="212"/>
                        </a:lnTo>
                        <a:lnTo>
                          <a:pt x="683" y="175"/>
                        </a:lnTo>
                        <a:lnTo>
                          <a:pt x="665" y="140"/>
                        </a:lnTo>
                        <a:lnTo>
                          <a:pt x="658" y="139"/>
                        </a:lnTo>
                        <a:lnTo>
                          <a:pt x="653" y="122"/>
                        </a:lnTo>
                        <a:lnTo>
                          <a:pt x="640" y="127"/>
                        </a:lnTo>
                        <a:lnTo>
                          <a:pt x="629" y="127"/>
                        </a:lnTo>
                        <a:lnTo>
                          <a:pt x="618" y="121"/>
                        </a:lnTo>
                        <a:lnTo>
                          <a:pt x="569" y="139"/>
                        </a:lnTo>
                        <a:lnTo>
                          <a:pt x="566" y="150"/>
                        </a:lnTo>
                        <a:lnTo>
                          <a:pt x="547" y="156"/>
                        </a:lnTo>
                        <a:lnTo>
                          <a:pt x="528" y="151"/>
                        </a:lnTo>
                        <a:lnTo>
                          <a:pt x="521" y="143"/>
                        </a:lnTo>
                        <a:lnTo>
                          <a:pt x="511" y="162"/>
                        </a:lnTo>
                        <a:lnTo>
                          <a:pt x="501" y="167"/>
                        </a:lnTo>
                        <a:lnTo>
                          <a:pt x="491" y="186"/>
                        </a:lnTo>
                        <a:lnTo>
                          <a:pt x="477" y="188"/>
                        </a:lnTo>
                        <a:lnTo>
                          <a:pt x="447" y="223"/>
                        </a:lnTo>
                        <a:lnTo>
                          <a:pt x="437" y="228"/>
                        </a:lnTo>
                        <a:lnTo>
                          <a:pt x="431" y="239"/>
                        </a:lnTo>
                        <a:lnTo>
                          <a:pt x="409" y="142"/>
                        </a:lnTo>
                        <a:lnTo>
                          <a:pt x="259" y="170"/>
                        </a:lnTo>
                        <a:lnTo>
                          <a:pt x="232" y="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9" name="371309.25584.1253069.255"/>
                  <p:cNvSpPr/>
                  <p:nvPr/>
                </p:nvSpPr>
                <p:spPr>
                  <a:xfrm>
                    <a:off x="2795400" y="5627880"/>
                    <a:ext cx="55584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337" h="580">
                        <a:moveTo>
                          <a:pt x="0" y="512"/>
                        </a:moveTo>
                        <a:lnTo>
                          <a:pt x="3" y="468"/>
                        </a:lnTo>
                        <a:lnTo>
                          <a:pt x="17" y="468"/>
                        </a:lnTo>
                        <a:lnTo>
                          <a:pt x="24" y="465"/>
                        </a:lnTo>
                        <a:lnTo>
                          <a:pt x="35" y="454"/>
                        </a:lnTo>
                        <a:lnTo>
                          <a:pt x="36" y="443"/>
                        </a:lnTo>
                        <a:lnTo>
                          <a:pt x="35" y="434"/>
                        </a:lnTo>
                        <a:lnTo>
                          <a:pt x="41" y="424"/>
                        </a:lnTo>
                        <a:lnTo>
                          <a:pt x="51" y="408"/>
                        </a:lnTo>
                        <a:lnTo>
                          <a:pt x="84" y="395"/>
                        </a:lnTo>
                        <a:lnTo>
                          <a:pt x="119" y="387"/>
                        </a:lnTo>
                        <a:lnTo>
                          <a:pt x="155" y="354"/>
                        </a:lnTo>
                        <a:lnTo>
                          <a:pt x="170" y="349"/>
                        </a:lnTo>
                        <a:lnTo>
                          <a:pt x="190" y="328"/>
                        </a:lnTo>
                        <a:lnTo>
                          <a:pt x="196" y="309"/>
                        </a:lnTo>
                        <a:lnTo>
                          <a:pt x="200" y="308"/>
                        </a:lnTo>
                        <a:lnTo>
                          <a:pt x="208" y="309"/>
                        </a:lnTo>
                        <a:lnTo>
                          <a:pt x="216" y="301"/>
                        </a:lnTo>
                        <a:lnTo>
                          <a:pt x="218" y="297"/>
                        </a:lnTo>
                        <a:lnTo>
                          <a:pt x="230" y="284"/>
                        </a:lnTo>
                        <a:lnTo>
                          <a:pt x="235" y="286"/>
                        </a:lnTo>
                        <a:lnTo>
                          <a:pt x="244" y="292"/>
                        </a:lnTo>
                        <a:lnTo>
                          <a:pt x="257" y="286"/>
                        </a:lnTo>
                        <a:lnTo>
                          <a:pt x="258" y="279"/>
                        </a:lnTo>
                        <a:lnTo>
                          <a:pt x="278" y="265"/>
                        </a:lnTo>
                        <a:lnTo>
                          <a:pt x="291" y="260"/>
                        </a:lnTo>
                        <a:lnTo>
                          <a:pt x="315" y="258"/>
                        </a:lnTo>
                        <a:lnTo>
                          <a:pt x="340" y="213"/>
                        </a:lnTo>
                        <a:lnTo>
                          <a:pt x="363" y="202"/>
                        </a:lnTo>
                        <a:lnTo>
                          <a:pt x="363" y="190"/>
                        </a:lnTo>
                        <a:lnTo>
                          <a:pt x="367" y="177"/>
                        </a:lnTo>
                        <a:lnTo>
                          <a:pt x="364" y="164"/>
                        </a:lnTo>
                        <a:lnTo>
                          <a:pt x="368" y="150"/>
                        </a:lnTo>
                        <a:lnTo>
                          <a:pt x="368" y="145"/>
                        </a:lnTo>
                        <a:lnTo>
                          <a:pt x="408" y="139"/>
                        </a:lnTo>
                        <a:lnTo>
                          <a:pt x="408" y="145"/>
                        </a:lnTo>
                        <a:lnTo>
                          <a:pt x="449" y="142"/>
                        </a:lnTo>
                        <a:lnTo>
                          <a:pt x="465" y="137"/>
                        </a:lnTo>
                        <a:lnTo>
                          <a:pt x="471" y="140"/>
                        </a:lnTo>
                        <a:lnTo>
                          <a:pt x="875" y="75"/>
                        </a:lnTo>
                        <a:lnTo>
                          <a:pt x="1257" y="0"/>
                        </a:lnTo>
                        <a:lnTo>
                          <a:pt x="1263" y="8"/>
                        </a:lnTo>
                        <a:lnTo>
                          <a:pt x="1266" y="15"/>
                        </a:lnTo>
                        <a:lnTo>
                          <a:pt x="1276" y="20"/>
                        </a:lnTo>
                        <a:lnTo>
                          <a:pt x="1283" y="23"/>
                        </a:lnTo>
                        <a:lnTo>
                          <a:pt x="1290" y="33"/>
                        </a:lnTo>
                        <a:lnTo>
                          <a:pt x="1296" y="38"/>
                        </a:lnTo>
                        <a:lnTo>
                          <a:pt x="1303" y="57"/>
                        </a:lnTo>
                        <a:lnTo>
                          <a:pt x="1300" y="63"/>
                        </a:lnTo>
                        <a:lnTo>
                          <a:pt x="1302" y="64"/>
                        </a:lnTo>
                        <a:lnTo>
                          <a:pt x="1296" y="64"/>
                        </a:lnTo>
                        <a:lnTo>
                          <a:pt x="1293" y="58"/>
                        </a:lnTo>
                        <a:lnTo>
                          <a:pt x="1281" y="60"/>
                        </a:lnTo>
                        <a:lnTo>
                          <a:pt x="1275" y="60"/>
                        </a:lnTo>
                        <a:lnTo>
                          <a:pt x="1267" y="58"/>
                        </a:lnTo>
                        <a:lnTo>
                          <a:pt x="1261" y="59"/>
                        </a:lnTo>
                        <a:lnTo>
                          <a:pt x="1266" y="66"/>
                        </a:lnTo>
                        <a:lnTo>
                          <a:pt x="1265" y="71"/>
                        </a:lnTo>
                        <a:lnTo>
                          <a:pt x="1227" y="88"/>
                        </a:lnTo>
                        <a:lnTo>
                          <a:pt x="1221" y="95"/>
                        </a:lnTo>
                        <a:lnTo>
                          <a:pt x="1207" y="110"/>
                        </a:lnTo>
                        <a:lnTo>
                          <a:pt x="1185" y="113"/>
                        </a:lnTo>
                        <a:lnTo>
                          <a:pt x="1180" y="128"/>
                        </a:lnTo>
                        <a:lnTo>
                          <a:pt x="1180" y="131"/>
                        </a:lnTo>
                        <a:lnTo>
                          <a:pt x="1185" y="132"/>
                        </a:lnTo>
                        <a:lnTo>
                          <a:pt x="1191" y="131"/>
                        </a:lnTo>
                        <a:lnTo>
                          <a:pt x="1217" y="120"/>
                        </a:lnTo>
                        <a:lnTo>
                          <a:pt x="1240" y="114"/>
                        </a:lnTo>
                        <a:lnTo>
                          <a:pt x="1253" y="105"/>
                        </a:lnTo>
                        <a:lnTo>
                          <a:pt x="1276" y="106"/>
                        </a:lnTo>
                        <a:lnTo>
                          <a:pt x="1280" y="110"/>
                        </a:lnTo>
                        <a:lnTo>
                          <a:pt x="1276" y="123"/>
                        </a:lnTo>
                        <a:lnTo>
                          <a:pt x="1280" y="128"/>
                        </a:lnTo>
                        <a:lnTo>
                          <a:pt x="1285" y="132"/>
                        </a:lnTo>
                        <a:lnTo>
                          <a:pt x="1293" y="130"/>
                        </a:lnTo>
                        <a:lnTo>
                          <a:pt x="1297" y="123"/>
                        </a:lnTo>
                        <a:lnTo>
                          <a:pt x="1311" y="106"/>
                        </a:lnTo>
                        <a:lnTo>
                          <a:pt x="1322" y="106"/>
                        </a:lnTo>
                        <a:lnTo>
                          <a:pt x="1331" y="124"/>
                        </a:lnTo>
                        <a:lnTo>
                          <a:pt x="1333" y="154"/>
                        </a:lnTo>
                        <a:lnTo>
                          <a:pt x="1337" y="164"/>
                        </a:lnTo>
                        <a:lnTo>
                          <a:pt x="1337" y="170"/>
                        </a:lnTo>
                        <a:lnTo>
                          <a:pt x="1316" y="184"/>
                        </a:lnTo>
                        <a:lnTo>
                          <a:pt x="1312" y="196"/>
                        </a:lnTo>
                        <a:lnTo>
                          <a:pt x="1309" y="203"/>
                        </a:lnTo>
                        <a:lnTo>
                          <a:pt x="1293" y="216"/>
                        </a:lnTo>
                        <a:lnTo>
                          <a:pt x="1283" y="220"/>
                        </a:lnTo>
                        <a:lnTo>
                          <a:pt x="1271" y="227"/>
                        </a:lnTo>
                        <a:lnTo>
                          <a:pt x="1246" y="226"/>
                        </a:lnTo>
                        <a:lnTo>
                          <a:pt x="1236" y="222"/>
                        </a:lnTo>
                        <a:lnTo>
                          <a:pt x="1234" y="226"/>
                        </a:lnTo>
                        <a:lnTo>
                          <a:pt x="1230" y="226"/>
                        </a:lnTo>
                        <a:lnTo>
                          <a:pt x="1226" y="213"/>
                        </a:lnTo>
                        <a:lnTo>
                          <a:pt x="1226" y="207"/>
                        </a:lnTo>
                        <a:lnTo>
                          <a:pt x="1221" y="203"/>
                        </a:lnTo>
                        <a:lnTo>
                          <a:pt x="1217" y="202"/>
                        </a:lnTo>
                        <a:lnTo>
                          <a:pt x="1212" y="207"/>
                        </a:lnTo>
                        <a:lnTo>
                          <a:pt x="1217" y="228"/>
                        </a:lnTo>
                        <a:lnTo>
                          <a:pt x="1212" y="237"/>
                        </a:lnTo>
                        <a:lnTo>
                          <a:pt x="1209" y="233"/>
                        </a:lnTo>
                        <a:lnTo>
                          <a:pt x="1217" y="245"/>
                        </a:lnTo>
                        <a:lnTo>
                          <a:pt x="1226" y="246"/>
                        </a:lnTo>
                        <a:lnTo>
                          <a:pt x="1236" y="258"/>
                        </a:lnTo>
                        <a:lnTo>
                          <a:pt x="1229" y="270"/>
                        </a:lnTo>
                        <a:lnTo>
                          <a:pt x="1234" y="278"/>
                        </a:lnTo>
                        <a:lnTo>
                          <a:pt x="1206" y="314"/>
                        </a:lnTo>
                        <a:lnTo>
                          <a:pt x="1196" y="316"/>
                        </a:lnTo>
                        <a:lnTo>
                          <a:pt x="1180" y="309"/>
                        </a:lnTo>
                        <a:lnTo>
                          <a:pt x="1167" y="309"/>
                        </a:lnTo>
                        <a:lnTo>
                          <a:pt x="1166" y="316"/>
                        </a:lnTo>
                        <a:lnTo>
                          <a:pt x="1176" y="323"/>
                        </a:lnTo>
                        <a:lnTo>
                          <a:pt x="1209" y="322"/>
                        </a:lnTo>
                        <a:lnTo>
                          <a:pt x="1227" y="316"/>
                        </a:lnTo>
                        <a:lnTo>
                          <a:pt x="1257" y="302"/>
                        </a:lnTo>
                        <a:lnTo>
                          <a:pt x="1260" y="292"/>
                        </a:lnTo>
                        <a:lnTo>
                          <a:pt x="1267" y="296"/>
                        </a:lnTo>
                        <a:lnTo>
                          <a:pt x="1278" y="304"/>
                        </a:lnTo>
                        <a:lnTo>
                          <a:pt x="1267" y="328"/>
                        </a:lnTo>
                        <a:lnTo>
                          <a:pt x="1245" y="353"/>
                        </a:lnTo>
                        <a:lnTo>
                          <a:pt x="1219" y="358"/>
                        </a:lnTo>
                        <a:lnTo>
                          <a:pt x="1207" y="363"/>
                        </a:lnTo>
                        <a:lnTo>
                          <a:pt x="1176" y="368"/>
                        </a:lnTo>
                        <a:lnTo>
                          <a:pt x="1150" y="412"/>
                        </a:lnTo>
                        <a:lnTo>
                          <a:pt x="1138" y="413"/>
                        </a:lnTo>
                        <a:lnTo>
                          <a:pt x="1138" y="419"/>
                        </a:lnTo>
                        <a:lnTo>
                          <a:pt x="1139" y="421"/>
                        </a:lnTo>
                        <a:lnTo>
                          <a:pt x="1109" y="441"/>
                        </a:lnTo>
                        <a:lnTo>
                          <a:pt x="1093" y="461"/>
                        </a:lnTo>
                        <a:lnTo>
                          <a:pt x="1077" y="497"/>
                        </a:lnTo>
                        <a:lnTo>
                          <a:pt x="1068" y="544"/>
                        </a:lnTo>
                        <a:lnTo>
                          <a:pt x="1060" y="555"/>
                        </a:lnTo>
                        <a:lnTo>
                          <a:pt x="1044" y="561"/>
                        </a:lnTo>
                        <a:lnTo>
                          <a:pt x="982" y="575"/>
                        </a:lnTo>
                        <a:lnTo>
                          <a:pt x="976" y="580"/>
                        </a:lnTo>
                        <a:lnTo>
                          <a:pt x="770" y="438"/>
                        </a:lnTo>
                        <a:lnTo>
                          <a:pt x="596" y="459"/>
                        </a:lnTo>
                        <a:lnTo>
                          <a:pt x="592" y="436"/>
                        </a:lnTo>
                        <a:lnTo>
                          <a:pt x="563" y="412"/>
                        </a:lnTo>
                        <a:lnTo>
                          <a:pt x="547" y="419"/>
                        </a:lnTo>
                        <a:lnTo>
                          <a:pt x="541" y="412"/>
                        </a:lnTo>
                        <a:lnTo>
                          <a:pt x="543" y="405"/>
                        </a:lnTo>
                        <a:lnTo>
                          <a:pt x="543" y="399"/>
                        </a:lnTo>
                        <a:lnTo>
                          <a:pt x="340" y="424"/>
                        </a:lnTo>
                        <a:lnTo>
                          <a:pt x="334" y="424"/>
                        </a:lnTo>
                        <a:lnTo>
                          <a:pt x="329" y="429"/>
                        </a:lnTo>
                        <a:lnTo>
                          <a:pt x="289" y="448"/>
                        </a:lnTo>
                        <a:lnTo>
                          <a:pt x="288" y="456"/>
                        </a:lnTo>
                        <a:lnTo>
                          <a:pt x="274" y="456"/>
                        </a:lnTo>
                        <a:lnTo>
                          <a:pt x="230" y="480"/>
                        </a:lnTo>
                        <a:lnTo>
                          <a:pt x="0" y="51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0" name="372277.75616.7517.2536.1255"/>
                  <p:cNvSpPr/>
                  <p:nvPr/>
                </p:nvSpPr>
                <p:spPr>
                  <a:xfrm>
                    <a:off x="3057480" y="5425560"/>
                    <a:ext cx="289440" cy="110880"/>
                  </a:xfrm>
                  <a:custGeom>
                    <a:avLst/>
                    <a:gdLst/>
                    <a:ahLst/>
                    <a:rect l="l" t="t" r="r" b="b"/>
                    <a:pathLst>
                      <a:path w="696" h="334">
                        <a:moveTo>
                          <a:pt x="528" y="0"/>
                        </a:moveTo>
                        <a:lnTo>
                          <a:pt x="401" y="23"/>
                        </a:lnTo>
                        <a:lnTo>
                          <a:pt x="0" y="101"/>
                        </a:lnTo>
                        <a:lnTo>
                          <a:pt x="22" y="198"/>
                        </a:lnTo>
                        <a:lnTo>
                          <a:pt x="28" y="187"/>
                        </a:lnTo>
                        <a:lnTo>
                          <a:pt x="38" y="182"/>
                        </a:lnTo>
                        <a:lnTo>
                          <a:pt x="68" y="147"/>
                        </a:lnTo>
                        <a:lnTo>
                          <a:pt x="82" y="145"/>
                        </a:lnTo>
                        <a:lnTo>
                          <a:pt x="92" y="126"/>
                        </a:lnTo>
                        <a:lnTo>
                          <a:pt x="102" y="121"/>
                        </a:lnTo>
                        <a:lnTo>
                          <a:pt x="112" y="102"/>
                        </a:lnTo>
                        <a:lnTo>
                          <a:pt x="119" y="110"/>
                        </a:lnTo>
                        <a:lnTo>
                          <a:pt x="138" y="115"/>
                        </a:lnTo>
                        <a:lnTo>
                          <a:pt x="157" y="109"/>
                        </a:lnTo>
                        <a:lnTo>
                          <a:pt x="160" y="98"/>
                        </a:lnTo>
                        <a:lnTo>
                          <a:pt x="209" y="80"/>
                        </a:lnTo>
                        <a:lnTo>
                          <a:pt x="220" y="86"/>
                        </a:lnTo>
                        <a:lnTo>
                          <a:pt x="231" y="86"/>
                        </a:lnTo>
                        <a:lnTo>
                          <a:pt x="244" y="81"/>
                        </a:lnTo>
                        <a:lnTo>
                          <a:pt x="249" y="98"/>
                        </a:lnTo>
                        <a:lnTo>
                          <a:pt x="256" y="99"/>
                        </a:lnTo>
                        <a:lnTo>
                          <a:pt x="274" y="134"/>
                        </a:lnTo>
                        <a:lnTo>
                          <a:pt x="285" y="134"/>
                        </a:lnTo>
                        <a:lnTo>
                          <a:pt x="297" y="137"/>
                        </a:lnTo>
                        <a:lnTo>
                          <a:pt x="312" y="142"/>
                        </a:lnTo>
                        <a:lnTo>
                          <a:pt x="304" y="159"/>
                        </a:lnTo>
                        <a:lnTo>
                          <a:pt x="320" y="176"/>
                        </a:lnTo>
                        <a:lnTo>
                          <a:pt x="348" y="176"/>
                        </a:lnTo>
                        <a:lnTo>
                          <a:pt x="363" y="190"/>
                        </a:lnTo>
                        <a:lnTo>
                          <a:pt x="380" y="195"/>
                        </a:lnTo>
                        <a:lnTo>
                          <a:pt x="393" y="213"/>
                        </a:lnTo>
                        <a:lnTo>
                          <a:pt x="391" y="222"/>
                        </a:lnTo>
                        <a:lnTo>
                          <a:pt x="371" y="254"/>
                        </a:lnTo>
                        <a:lnTo>
                          <a:pt x="361" y="284"/>
                        </a:lnTo>
                        <a:lnTo>
                          <a:pt x="365" y="307"/>
                        </a:lnTo>
                        <a:lnTo>
                          <a:pt x="386" y="308"/>
                        </a:lnTo>
                        <a:lnTo>
                          <a:pt x="404" y="296"/>
                        </a:lnTo>
                        <a:lnTo>
                          <a:pt x="421" y="314"/>
                        </a:lnTo>
                        <a:lnTo>
                          <a:pt x="429" y="318"/>
                        </a:lnTo>
                        <a:lnTo>
                          <a:pt x="429" y="313"/>
                        </a:lnTo>
                        <a:lnTo>
                          <a:pt x="449" y="308"/>
                        </a:lnTo>
                        <a:lnTo>
                          <a:pt x="470" y="309"/>
                        </a:lnTo>
                        <a:lnTo>
                          <a:pt x="502" y="319"/>
                        </a:lnTo>
                        <a:lnTo>
                          <a:pt x="518" y="327"/>
                        </a:lnTo>
                        <a:lnTo>
                          <a:pt x="524" y="325"/>
                        </a:lnTo>
                        <a:lnTo>
                          <a:pt x="525" y="319"/>
                        </a:lnTo>
                        <a:lnTo>
                          <a:pt x="518" y="313"/>
                        </a:lnTo>
                        <a:lnTo>
                          <a:pt x="504" y="288"/>
                        </a:lnTo>
                        <a:lnTo>
                          <a:pt x="492" y="286"/>
                        </a:lnTo>
                        <a:lnTo>
                          <a:pt x="490" y="284"/>
                        </a:lnTo>
                        <a:lnTo>
                          <a:pt x="492" y="278"/>
                        </a:lnTo>
                        <a:lnTo>
                          <a:pt x="495" y="278"/>
                        </a:lnTo>
                        <a:lnTo>
                          <a:pt x="500" y="269"/>
                        </a:lnTo>
                        <a:lnTo>
                          <a:pt x="485" y="263"/>
                        </a:lnTo>
                        <a:lnTo>
                          <a:pt x="472" y="244"/>
                        </a:lnTo>
                        <a:lnTo>
                          <a:pt x="462" y="211"/>
                        </a:lnTo>
                        <a:lnTo>
                          <a:pt x="459" y="197"/>
                        </a:lnTo>
                        <a:lnTo>
                          <a:pt x="456" y="178"/>
                        </a:lnTo>
                        <a:lnTo>
                          <a:pt x="462" y="146"/>
                        </a:lnTo>
                        <a:lnTo>
                          <a:pt x="461" y="135"/>
                        </a:lnTo>
                        <a:lnTo>
                          <a:pt x="454" y="129"/>
                        </a:lnTo>
                        <a:lnTo>
                          <a:pt x="454" y="120"/>
                        </a:lnTo>
                        <a:lnTo>
                          <a:pt x="456" y="112"/>
                        </a:lnTo>
                        <a:lnTo>
                          <a:pt x="461" y="104"/>
                        </a:lnTo>
                        <a:lnTo>
                          <a:pt x="464" y="94"/>
                        </a:lnTo>
                        <a:lnTo>
                          <a:pt x="492" y="73"/>
                        </a:lnTo>
                        <a:lnTo>
                          <a:pt x="495" y="66"/>
                        </a:lnTo>
                        <a:lnTo>
                          <a:pt x="502" y="41"/>
                        </a:lnTo>
                        <a:lnTo>
                          <a:pt x="519" y="44"/>
                        </a:lnTo>
                        <a:lnTo>
                          <a:pt x="525" y="53"/>
                        </a:lnTo>
                        <a:lnTo>
                          <a:pt x="513" y="73"/>
                        </a:lnTo>
                        <a:lnTo>
                          <a:pt x="504" y="89"/>
                        </a:lnTo>
                        <a:lnTo>
                          <a:pt x="495" y="101"/>
                        </a:lnTo>
                        <a:lnTo>
                          <a:pt x="488" y="116"/>
                        </a:lnTo>
                        <a:lnTo>
                          <a:pt x="495" y="134"/>
                        </a:lnTo>
                        <a:lnTo>
                          <a:pt x="507" y="137"/>
                        </a:lnTo>
                        <a:lnTo>
                          <a:pt x="514" y="173"/>
                        </a:lnTo>
                        <a:lnTo>
                          <a:pt x="513" y="180"/>
                        </a:lnTo>
                        <a:lnTo>
                          <a:pt x="495" y="192"/>
                        </a:lnTo>
                        <a:lnTo>
                          <a:pt x="497" y="198"/>
                        </a:lnTo>
                        <a:lnTo>
                          <a:pt x="513" y="205"/>
                        </a:lnTo>
                        <a:lnTo>
                          <a:pt x="518" y="213"/>
                        </a:lnTo>
                        <a:lnTo>
                          <a:pt x="513" y="230"/>
                        </a:lnTo>
                        <a:lnTo>
                          <a:pt x="518" y="238"/>
                        </a:lnTo>
                        <a:lnTo>
                          <a:pt x="517" y="247"/>
                        </a:lnTo>
                        <a:lnTo>
                          <a:pt x="525" y="268"/>
                        </a:lnTo>
                        <a:lnTo>
                          <a:pt x="545" y="284"/>
                        </a:lnTo>
                        <a:lnTo>
                          <a:pt x="556" y="284"/>
                        </a:lnTo>
                        <a:lnTo>
                          <a:pt x="564" y="278"/>
                        </a:lnTo>
                        <a:lnTo>
                          <a:pt x="576" y="278"/>
                        </a:lnTo>
                        <a:lnTo>
                          <a:pt x="583" y="282"/>
                        </a:lnTo>
                        <a:lnTo>
                          <a:pt x="580" y="292"/>
                        </a:lnTo>
                        <a:lnTo>
                          <a:pt x="590" y="314"/>
                        </a:lnTo>
                        <a:lnTo>
                          <a:pt x="590" y="320"/>
                        </a:lnTo>
                        <a:lnTo>
                          <a:pt x="598" y="332"/>
                        </a:lnTo>
                        <a:lnTo>
                          <a:pt x="617" y="330"/>
                        </a:lnTo>
                        <a:lnTo>
                          <a:pt x="619" y="334"/>
                        </a:lnTo>
                        <a:lnTo>
                          <a:pt x="630" y="319"/>
                        </a:lnTo>
                        <a:lnTo>
                          <a:pt x="680" y="303"/>
                        </a:lnTo>
                        <a:lnTo>
                          <a:pt x="681" y="296"/>
                        </a:lnTo>
                        <a:lnTo>
                          <a:pt x="682" y="284"/>
                        </a:lnTo>
                        <a:lnTo>
                          <a:pt x="696" y="221"/>
                        </a:lnTo>
                        <a:lnTo>
                          <a:pt x="695" y="215"/>
                        </a:lnTo>
                        <a:lnTo>
                          <a:pt x="598" y="236"/>
                        </a:lnTo>
                        <a:lnTo>
                          <a:pt x="528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1" name="373276644.12513.8758.755"/>
                  <p:cNvSpPr/>
                  <p:nvPr/>
                </p:nvSpPr>
                <p:spPr>
                  <a:xfrm>
                    <a:off x="3277080" y="5414400"/>
                    <a:ext cx="69840" cy="88920"/>
                  </a:xfrm>
                  <a:custGeom>
                    <a:avLst/>
                    <a:gdLst/>
                    <a:ahLst/>
                    <a:rect l="l" t="t" r="r" b="b"/>
                    <a:pathLst>
                      <a:path w="167" h="268">
                        <a:moveTo>
                          <a:pt x="167" y="247"/>
                        </a:moveTo>
                        <a:lnTo>
                          <a:pt x="163" y="227"/>
                        </a:lnTo>
                        <a:lnTo>
                          <a:pt x="153" y="202"/>
                        </a:lnTo>
                        <a:lnTo>
                          <a:pt x="134" y="183"/>
                        </a:lnTo>
                        <a:lnTo>
                          <a:pt x="108" y="166"/>
                        </a:lnTo>
                        <a:lnTo>
                          <a:pt x="99" y="153"/>
                        </a:lnTo>
                        <a:lnTo>
                          <a:pt x="93" y="141"/>
                        </a:lnTo>
                        <a:lnTo>
                          <a:pt x="71" y="105"/>
                        </a:lnTo>
                        <a:lnTo>
                          <a:pt x="62" y="90"/>
                        </a:lnTo>
                        <a:lnTo>
                          <a:pt x="47" y="71"/>
                        </a:lnTo>
                        <a:lnTo>
                          <a:pt x="41" y="57"/>
                        </a:lnTo>
                        <a:lnTo>
                          <a:pt x="40" y="45"/>
                        </a:lnTo>
                        <a:lnTo>
                          <a:pt x="41" y="45"/>
                        </a:lnTo>
                        <a:lnTo>
                          <a:pt x="41" y="39"/>
                        </a:lnTo>
                        <a:lnTo>
                          <a:pt x="50" y="4"/>
                        </a:lnTo>
                        <a:lnTo>
                          <a:pt x="37" y="0"/>
                        </a:lnTo>
                        <a:lnTo>
                          <a:pt x="21" y="2"/>
                        </a:lnTo>
                        <a:lnTo>
                          <a:pt x="7" y="15"/>
                        </a:lnTo>
                        <a:lnTo>
                          <a:pt x="6" y="27"/>
                        </a:lnTo>
                        <a:lnTo>
                          <a:pt x="1" y="31"/>
                        </a:lnTo>
                        <a:lnTo>
                          <a:pt x="0" y="32"/>
                        </a:lnTo>
                        <a:lnTo>
                          <a:pt x="70" y="268"/>
                        </a:lnTo>
                        <a:lnTo>
                          <a:pt x="167" y="24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120" bIns="42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2" name="374254.625605.2529.7546.1255"/>
                  <p:cNvSpPr/>
                  <p:nvPr/>
                </p:nvSpPr>
                <p:spPr>
                  <a:xfrm>
                    <a:off x="2965320" y="5277240"/>
                    <a:ext cx="370080" cy="190800"/>
                  </a:xfrm>
                  <a:custGeom>
                    <a:avLst/>
                    <a:gdLst/>
                    <a:ahLst/>
                    <a:rect l="l" t="t" r="r" b="b"/>
                    <a:pathLst>
                      <a:path w="890" h="573">
                        <a:moveTo>
                          <a:pt x="223" y="545"/>
                        </a:moveTo>
                        <a:lnTo>
                          <a:pt x="624" y="467"/>
                        </a:lnTo>
                        <a:lnTo>
                          <a:pt x="751" y="444"/>
                        </a:lnTo>
                        <a:lnTo>
                          <a:pt x="752" y="443"/>
                        </a:lnTo>
                        <a:lnTo>
                          <a:pt x="757" y="439"/>
                        </a:lnTo>
                        <a:lnTo>
                          <a:pt x="758" y="427"/>
                        </a:lnTo>
                        <a:lnTo>
                          <a:pt x="772" y="414"/>
                        </a:lnTo>
                        <a:lnTo>
                          <a:pt x="788" y="412"/>
                        </a:lnTo>
                        <a:lnTo>
                          <a:pt x="801" y="416"/>
                        </a:lnTo>
                        <a:lnTo>
                          <a:pt x="838" y="390"/>
                        </a:lnTo>
                        <a:lnTo>
                          <a:pt x="842" y="368"/>
                        </a:lnTo>
                        <a:lnTo>
                          <a:pt x="867" y="346"/>
                        </a:lnTo>
                        <a:lnTo>
                          <a:pt x="889" y="331"/>
                        </a:lnTo>
                        <a:lnTo>
                          <a:pt x="890" y="326"/>
                        </a:lnTo>
                        <a:lnTo>
                          <a:pt x="870" y="312"/>
                        </a:lnTo>
                        <a:lnTo>
                          <a:pt x="862" y="304"/>
                        </a:lnTo>
                        <a:lnTo>
                          <a:pt x="850" y="299"/>
                        </a:lnTo>
                        <a:lnTo>
                          <a:pt x="845" y="291"/>
                        </a:lnTo>
                        <a:lnTo>
                          <a:pt x="830" y="289"/>
                        </a:lnTo>
                        <a:lnTo>
                          <a:pt x="822" y="266"/>
                        </a:lnTo>
                        <a:lnTo>
                          <a:pt x="806" y="262"/>
                        </a:lnTo>
                        <a:lnTo>
                          <a:pt x="803" y="261"/>
                        </a:lnTo>
                        <a:lnTo>
                          <a:pt x="801" y="226"/>
                        </a:lnTo>
                        <a:lnTo>
                          <a:pt x="811" y="220"/>
                        </a:lnTo>
                        <a:lnTo>
                          <a:pt x="809" y="199"/>
                        </a:lnTo>
                        <a:lnTo>
                          <a:pt x="797" y="188"/>
                        </a:lnTo>
                        <a:lnTo>
                          <a:pt x="797" y="183"/>
                        </a:lnTo>
                        <a:lnTo>
                          <a:pt x="799" y="177"/>
                        </a:lnTo>
                        <a:lnTo>
                          <a:pt x="816" y="159"/>
                        </a:lnTo>
                        <a:lnTo>
                          <a:pt x="821" y="132"/>
                        </a:lnTo>
                        <a:lnTo>
                          <a:pt x="821" y="122"/>
                        </a:lnTo>
                        <a:lnTo>
                          <a:pt x="832" y="104"/>
                        </a:lnTo>
                        <a:lnTo>
                          <a:pt x="840" y="103"/>
                        </a:lnTo>
                        <a:lnTo>
                          <a:pt x="827" y="92"/>
                        </a:lnTo>
                        <a:lnTo>
                          <a:pt x="792" y="89"/>
                        </a:lnTo>
                        <a:lnTo>
                          <a:pt x="791" y="84"/>
                        </a:lnTo>
                        <a:lnTo>
                          <a:pt x="783" y="78"/>
                        </a:lnTo>
                        <a:lnTo>
                          <a:pt x="779" y="64"/>
                        </a:lnTo>
                        <a:lnTo>
                          <a:pt x="759" y="30"/>
                        </a:lnTo>
                        <a:lnTo>
                          <a:pt x="751" y="26"/>
                        </a:lnTo>
                        <a:lnTo>
                          <a:pt x="746" y="20"/>
                        </a:lnTo>
                        <a:lnTo>
                          <a:pt x="741" y="21"/>
                        </a:lnTo>
                        <a:lnTo>
                          <a:pt x="736" y="16"/>
                        </a:lnTo>
                        <a:lnTo>
                          <a:pt x="731" y="6"/>
                        </a:lnTo>
                        <a:lnTo>
                          <a:pt x="721" y="0"/>
                        </a:lnTo>
                        <a:lnTo>
                          <a:pt x="107" y="122"/>
                        </a:lnTo>
                        <a:lnTo>
                          <a:pt x="96" y="73"/>
                        </a:lnTo>
                        <a:lnTo>
                          <a:pt x="62" y="104"/>
                        </a:lnTo>
                        <a:lnTo>
                          <a:pt x="57" y="107"/>
                        </a:lnTo>
                        <a:lnTo>
                          <a:pt x="52" y="101"/>
                        </a:lnTo>
                        <a:lnTo>
                          <a:pt x="46" y="101"/>
                        </a:lnTo>
                        <a:lnTo>
                          <a:pt x="40" y="120"/>
                        </a:lnTo>
                        <a:lnTo>
                          <a:pt x="12" y="143"/>
                        </a:lnTo>
                        <a:lnTo>
                          <a:pt x="0" y="152"/>
                        </a:lnTo>
                        <a:lnTo>
                          <a:pt x="46" y="404"/>
                        </a:lnTo>
                        <a:lnTo>
                          <a:pt x="73" y="573"/>
                        </a:lnTo>
                        <a:lnTo>
                          <a:pt x="223" y="54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3" name="375260646.37524.12510.6255"/>
                  <p:cNvSpPr/>
                  <p:nvPr/>
                </p:nvSpPr>
                <p:spPr>
                  <a:xfrm>
                    <a:off x="3294720" y="5311800"/>
                    <a:ext cx="85680" cy="154800"/>
                  </a:xfrm>
                  <a:custGeom>
                    <a:avLst/>
                    <a:gdLst/>
                    <a:ahLst/>
                    <a:rect l="l" t="t" r="r" b="b"/>
                    <a:pathLst>
                      <a:path w="207" h="466">
                        <a:moveTo>
                          <a:pt x="9" y="313"/>
                        </a:moveTo>
                        <a:lnTo>
                          <a:pt x="0" y="348"/>
                        </a:lnTo>
                        <a:lnTo>
                          <a:pt x="0" y="354"/>
                        </a:lnTo>
                        <a:lnTo>
                          <a:pt x="6" y="350"/>
                        </a:lnTo>
                        <a:lnTo>
                          <a:pt x="15" y="366"/>
                        </a:lnTo>
                        <a:lnTo>
                          <a:pt x="26" y="381"/>
                        </a:lnTo>
                        <a:lnTo>
                          <a:pt x="36" y="394"/>
                        </a:lnTo>
                        <a:lnTo>
                          <a:pt x="71" y="411"/>
                        </a:lnTo>
                        <a:lnTo>
                          <a:pt x="81" y="414"/>
                        </a:lnTo>
                        <a:lnTo>
                          <a:pt x="107" y="419"/>
                        </a:lnTo>
                        <a:lnTo>
                          <a:pt x="113" y="421"/>
                        </a:lnTo>
                        <a:lnTo>
                          <a:pt x="116" y="443"/>
                        </a:lnTo>
                        <a:lnTo>
                          <a:pt x="113" y="457"/>
                        </a:lnTo>
                        <a:lnTo>
                          <a:pt x="123" y="466"/>
                        </a:lnTo>
                        <a:lnTo>
                          <a:pt x="133" y="455"/>
                        </a:lnTo>
                        <a:lnTo>
                          <a:pt x="144" y="434"/>
                        </a:lnTo>
                        <a:lnTo>
                          <a:pt x="144" y="411"/>
                        </a:lnTo>
                        <a:lnTo>
                          <a:pt x="159" y="385"/>
                        </a:lnTo>
                        <a:lnTo>
                          <a:pt x="169" y="363"/>
                        </a:lnTo>
                        <a:lnTo>
                          <a:pt x="190" y="331"/>
                        </a:lnTo>
                        <a:lnTo>
                          <a:pt x="200" y="309"/>
                        </a:lnTo>
                        <a:lnTo>
                          <a:pt x="207" y="289"/>
                        </a:lnTo>
                        <a:lnTo>
                          <a:pt x="207" y="274"/>
                        </a:lnTo>
                        <a:lnTo>
                          <a:pt x="204" y="212"/>
                        </a:lnTo>
                        <a:lnTo>
                          <a:pt x="198" y="159"/>
                        </a:lnTo>
                        <a:lnTo>
                          <a:pt x="187" y="145"/>
                        </a:lnTo>
                        <a:lnTo>
                          <a:pt x="166" y="152"/>
                        </a:lnTo>
                        <a:lnTo>
                          <a:pt x="158" y="158"/>
                        </a:lnTo>
                        <a:lnTo>
                          <a:pt x="151" y="155"/>
                        </a:lnTo>
                        <a:lnTo>
                          <a:pt x="148" y="152"/>
                        </a:lnTo>
                        <a:lnTo>
                          <a:pt x="143" y="155"/>
                        </a:lnTo>
                        <a:lnTo>
                          <a:pt x="139" y="153"/>
                        </a:lnTo>
                        <a:lnTo>
                          <a:pt x="139" y="143"/>
                        </a:lnTo>
                        <a:lnTo>
                          <a:pt x="149" y="120"/>
                        </a:lnTo>
                        <a:lnTo>
                          <a:pt x="156" y="115"/>
                        </a:lnTo>
                        <a:lnTo>
                          <a:pt x="164" y="113"/>
                        </a:lnTo>
                        <a:lnTo>
                          <a:pt x="162" y="92"/>
                        </a:lnTo>
                        <a:lnTo>
                          <a:pt x="166" y="81"/>
                        </a:lnTo>
                        <a:lnTo>
                          <a:pt x="172" y="74"/>
                        </a:lnTo>
                        <a:lnTo>
                          <a:pt x="180" y="64"/>
                        </a:lnTo>
                        <a:lnTo>
                          <a:pt x="172" y="42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29" y="19"/>
                        </a:lnTo>
                        <a:lnTo>
                          <a:pt x="29" y="29"/>
                        </a:lnTo>
                        <a:lnTo>
                          <a:pt x="24" y="56"/>
                        </a:lnTo>
                        <a:lnTo>
                          <a:pt x="7" y="74"/>
                        </a:lnTo>
                        <a:lnTo>
                          <a:pt x="5" y="80"/>
                        </a:lnTo>
                        <a:lnTo>
                          <a:pt x="5" y="85"/>
                        </a:lnTo>
                        <a:lnTo>
                          <a:pt x="17" y="96"/>
                        </a:lnTo>
                        <a:lnTo>
                          <a:pt x="19" y="117"/>
                        </a:lnTo>
                        <a:lnTo>
                          <a:pt x="9" y="123"/>
                        </a:lnTo>
                        <a:lnTo>
                          <a:pt x="11" y="158"/>
                        </a:lnTo>
                        <a:lnTo>
                          <a:pt x="14" y="159"/>
                        </a:lnTo>
                        <a:lnTo>
                          <a:pt x="30" y="163"/>
                        </a:lnTo>
                        <a:lnTo>
                          <a:pt x="38" y="186"/>
                        </a:lnTo>
                        <a:lnTo>
                          <a:pt x="53" y="188"/>
                        </a:lnTo>
                        <a:lnTo>
                          <a:pt x="58" y="196"/>
                        </a:lnTo>
                        <a:lnTo>
                          <a:pt x="70" y="201"/>
                        </a:lnTo>
                        <a:lnTo>
                          <a:pt x="78" y="209"/>
                        </a:lnTo>
                        <a:lnTo>
                          <a:pt x="98" y="223"/>
                        </a:lnTo>
                        <a:lnTo>
                          <a:pt x="97" y="228"/>
                        </a:lnTo>
                        <a:lnTo>
                          <a:pt x="75" y="243"/>
                        </a:lnTo>
                        <a:lnTo>
                          <a:pt x="50" y="265"/>
                        </a:lnTo>
                        <a:lnTo>
                          <a:pt x="46" y="287"/>
                        </a:lnTo>
                        <a:lnTo>
                          <a:pt x="9" y="31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4" name="376248.375656.12513.2513.55"/>
                  <p:cNvSpPr/>
                  <p:nvPr/>
                </p:nvSpPr>
                <p:spPr>
                  <a:xfrm>
                    <a:off x="3373920" y="5237280"/>
                    <a:ext cx="108000" cy="84960"/>
                  </a:xfrm>
                  <a:custGeom>
                    <a:avLst/>
                    <a:gdLst/>
                    <a:ahLst/>
                    <a:rect l="l" t="t" r="r" b="b"/>
                    <a:pathLst>
                      <a:path w="261" h="256">
                        <a:moveTo>
                          <a:pt x="0" y="53"/>
                        </a:moveTo>
                        <a:lnTo>
                          <a:pt x="86" y="35"/>
                        </a:lnTo>
                        <a:lnTo>
                          <a:pt x="96" y="41"/>
                        </a:lnTo>
                        <a:lnTo>
                          <a:pt x="100" y="40"/>
                        </a:lnTo>
                        <a:lnTo>
                          <a:pt x="101" y="35"/>
                        </a:lnTo>
                        <a:lnTo>
                          <a:pt x="230" y="0"/>
                        </a:lnTo>
                        <a:lnTo>
                          <a:pt x="261" y="107"/>
                        </a:lnTo>
                        <a:lnTo>
                          <a:pt x="256" y="117"/>
                        </a:lnTo>
                        <a:lnTo>
                          <a:pt x="253" y="123"/>
                        </a:lnTo>
                        <a:lnTo>
                          <a:pt x="255" y="127"/>
                        </a:lnTo>
                        <a:lnTo>
                          <a:pt x="256" y="131"/>
                        </a:lnTo>
                        <a:lnTo>
                          <a:pt x="238" y="134"/>
                        </a:lnTo>
                        <a:lnTo>
                          <a:pt x="196" y="153"/>
                        </a:lnTo>
                        <a:lnTo>
                          <a:pt x="185" y="152"/>
                        </a:lnTo>
                        <a:lnTo>
                          <a:pt x="180" y="157"/>
                        </a:lnTo>
                        <a:lnTo>
                          <a:pt x="180" y="163"/>
                        </a:lnTo>
                        <a:lnTo>
                          <a:pt x="175" y="166"/>
                        </a:lnTo>
                        <a:lnTo>
                          <a:pt x="149" y="170"/>
                        </a:lnTo>
                        <a:lnTo>
                          <a:pt x="113" y="185"/>
                        </a:lnTo>
                        <a:lnTo>
                          <a:pt x="109" y="179"/>
                        </a:lnTo>
                        <a:lnTo>
                          <a:pt x="89" y="204"/>
                        </a:lnTo>
                        <a:lnTo>
                          <a:pt x="39" y="246"/>
                        </a:lnTo>
                        <a:lnTo>
                          <a:pt x="19" y="256"/>
                        </a:lnTo>
                        <a:lnTo>
                          <a:pt x="5" y="241"/>
                        </a:lnTo>
                        <a:lnTo>
                          <a:pt x="27" y="217"/>
                        </a:lnTo>
                        <a:lnTo>
                          <a:pt x="28" y="207"/>
                        </a:lnTo>
                        <a:lnTo>
                          <a:pt x="17" y="19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8160" bIns="38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5" name="377247.625668.1257.6256.755"/>
                  <p:cNvSpPr/>
                  <p:nvPr/>
                </p:nvSpPr>
                <p:spPr>
                  <a:xfrm>
                    <a:off x="3469680" y="5232600"/>
                    <a:ext cx="5472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133" h="146">
                        <a:moveTo>
                          <a:pt x="0" y="14"/>
                        </a:moveTo>
                        <a:lnTo>
                          <a:pt x="31" y="121"/>
                        </a:lnTo>
                        <a:lnTo>
                          <a:pt x="26" y="131"/>
                        </a:lnTo>
                        <a:lnTo>
                          <a:pt x="23" y="137"/>
                        </a:lnTo>
                        <a:lnTo>
                          <a:pt x="25" y="141"/>
                        </a:lnTo>
                        <a:lnTo>
                          <a:pt x="26" y="145"/>
                        </a:lnTo>
                        <a:lnTo>
                          <a:pt x="35" y="146"/>
                        </a:lnTo>
                        <a:lnTo>
                          <a:pt x="61" y="130"/>
                        </a:lnTo>
                        <a:lnTo>
                          <a:pt x="77" y="115"/>
                        </a:lnTo>
                        <a:lnTo>
                          <a:pt x="77" y="102"/>
                        </a:lnTo>
                        <a:lnTo>
                          <a:pt x="72" y="95"/>
                        </a:lnTo>
                        <a:lnTo>
                          <a:pt x="72" y="77"/>
                        </a:lnTo>
                        <a:lnTo>
                          <a:pt x="84" y="65"/>
                        </a:lnTo>
                        <a:lnTo>
                          <a:pt x="89" y="70"/>
                        </a:lnTo>
                        <a:lnTo>
                          <a:pt x="89" y="80"/>
                        </a:lnTo>
                        <a:lnTo>
                          <a:pt x="89" y="102"/>
                        </a:lnTo>
                        <a:lnTo>
                          <a:pt x="94" y="111"/>
                        </a:lnTo>
                        <a:lnTo>
                          <a:pt x="102" y="109"/>
                        </a:lnTo>
                        <a:lnTo>
                          <a:pt x="102" y="95"/>
                        </a:lnTo>
                        <a:lnTo>
                          <a:pt x="108" y="95"/>
                        </a:lnTo>
                        <a:lnTo>
                          <a:pt x="118" y="86"/>
                        </a:lnTo>
                        <a:lnTo>
                          <a:pt x="132" y="84"/>
                        </a:lnTo>
                        <a:lnTo>
                          <a:pt x="133" y="84"/>
                        </a:lnTo>
                        <a:lnTo>
                          <a:pt x="123" y="71"/>
                        </a:lnTo>
                        <a:lnTo>
                          <a:pt x="120" y="65"/>
                        </a:lnTo>
                        <a:lnTo>
                          <a:pt x="114" y="64"/>
                        </a:lnTo>
                        <a:lnTo>
                          <a:pt x="112" y="59"/>
                        </a:lnTo>
                        <a:lnTo>
                          <a:pt x="99" y="52"/>
                        </a:lnTo>
                        <a:lnTo>
                          <a:pt x="99" y="49"/>
                        </a:lnTo>
                        <a:lnTo>
                          <a:pt x="76" y="42"/>
                        </a:lnTo>
                        <a:lnTo>
                          <a:pt x="68" y="20"/>
                        </a:lnTo>
                        <a:lnTo>
                          <a:pt x="59" y="19"/>
                        </a:lnTo>
                        <a:lnTo>
                          <a:pt x="53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6" name="378238.5655.87513.526.255"/>
                  <p:cNvSpPr/>
                  <p:nvPr/>
                </p:nvSpPr>
                <p:spPr>
                  <a:xfrm>
                    <a:off x="3371400" y="5173920"/>
                    <a:ext cx="210240" cy="8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06" h="261">
                        <a:moveTo>
                          <a:pt x="1" y="107"/>
                        </a:moveTo>
                        <a:lnTo>
                          <a:pt x="106" y="86"/>
                        </a:lnTo>
                        <a:lnTo>
                          <a:pt x="268" y="48"/>
                        </a:lnTo>
                        <a:lnTo>
                          <a:pt x="271" y="43"/>
                        </a:lnTo>
                        <a:lnTo>
                          <a:pt x="274" y="39"/>
                        </a:lnTo>
                        <a:lnTo>
                          <a:pt x="278" y="43"/>
                        </a:lnTo>
                        <a:lnTo>
                          <a:pt x="282" y="39"/>
                        </a:lnTo>
                        <a:lnTo>
                          <a:pt x="278" y="26"/>
                        </a:lnTo>
                        <a:lnTo>
                          <a:pt x="292" y="21"/>
                        </a:lnTo>
                        <a:lnTo>
                          <a:pt x="304" y="2"/>
                        </a:lnTo>
                        <a:lnTo>
                          <a:pt x="314" y="0"/>
                        </a:lnTo>
                        <a:lnTo>
                          <a:pt x="324" y="4"/>
                        </a:lnTo>
                        <a:lnTo>
                          <a:pt x="330" y="26"/>
                        </a:lnTo>
                        <a:lnTo>
                          <a:pt x="349" y="41"/>
                        </a:lnTo>
                        <a:lnTo>
                          <a:pt x="354" y="49"/>
                        </a:lnTo>
                        <a:lnTo>
                          <a:pt x="350" y="55"/>
                        </a:lnTo>
                        <a:lnTo>
                          <a:pt x="340" y="63"/>
                        </a:lnTo>
                        <a:lnTo>
                          <a:pt x="334" y="79"/>
                        </a:lnTo>
                        <a:lnTo>
                          <a:pt x="327" y="100"/>
                        </a:lnTo>
                        <a:lnTo>
                          <a:pt x="329" y="110"/>
                        </a:lnTo>
                        <a:lnTo>
                          <a:pt x="348" y="110"/>
                        </a:lnTo>
                        <a:lnTo>
                          <a:pt x="365" y="121"/>
                        </a:lnTo>
                        <a:lnTo>
                          <a:pt x="396" y="151"/>
                        </a:lnTo>
                        <a:lnTo>
                          <a:pt x="405" y="170"/>
                        </a:lnTo>
                        <a:lnTo>
                          <a:pt x="420" y="186"/>
                        </a:lnTo>
                        <a:lnTo>
                          <a:pt x="455" y="187"/>
                        </a:lnTo>
                        <a:lnTo>
                          <a:pt x="472" y="180"/>
                        </a:lnTo>
                        <a:lnTo>
                          <a:pt x="486" y="157"/>
                        </a:lnTo>
                        <a:lnTo>
                          <a:pt x="479" y="152"/>
                        </a:lnTo>
                        <a:lnTo>
                          <a:pt x="466" y="137"/>
                        </a:lnTo>
                        <a:lnTo>
                          <a:pt x="449" y="132"/>
                        </a:lnTo>
                        <a:lnTo>
                          <a:pt x="450" y="122"/>
                        </a:lnTo>
                        <a:lnTo>
                          <a:pt x="462" y="122"/>
                        </a:lnTo>
                        <a:lnTo>
                          <a:pt x="469" y="122"/>
                        </a:lnTo>
                        <a:lnTo>
                          <a:pt x="491" y="156"/>
                        </a:lnTo>
                        <a:lnTo>
                          <a:pt x="506" y="187"/>
                        </a:lnTo>
                        <a:lnTo>
                          <a:pt x="503" y="205"/>
                        </a:lnTo>
                        <a:lnTo>
                          <a:pt x="490" y="195"/>
                        </a:lnTo>
                        <a:lnTo>
                          <a:pt x="472" y="206"/>
                        </a:lnTo>
                        <a:lnTo>
                          <a:pt x="450" y="217"/>
                        </a:lnTo>
                        <a:lnTo>
                          <a:pt x="426" y="237"/>
                        </a:lnTo>
                        <a:lnTo>
                          <a:pt x="419" y="237"/>
                        </a:lnTo>
                        <a:lnTo>
                          <a:pt x="414" y="233"/>
                        </a:lnTo>
                        <a:lnTo>
                          <a:pt x="414" y="226"/>
                        </a:lnTo>
                        <a:lnTo>
                          <a:pt x="409" y="210"/>
                        </a:lnTo>
                        <a:lnTo>
                          <a:pt x="404" y="210"/>
                        </a:lnTo>
                        <a:lnTo>
                          <a:pt x="391" y="232"/>
                        </a:lnTo>
                        <a:lnTo>
                          <a:pt x="374" y="254"/>
                        </a:lnTo>
                        <a:lnTo>
                          <a:pt x="369" y="261"/>
                        </a:lnTo>
                        <a:lnTo>
                          <a:pt x="359" y="248"/>
                        </a:lnTo>
                        <a:lnTo>
                          <a:pt x="356" y="242"/>
                        </a:lnTo>
                        <a:lnTo>
                          <a:pt x="350" y="241"/>
                        </a:lnTo>
                        <a:lnTo>
                          <a:pt x="348" y="236"/>
                        </a:lnTo>
                        <a:lnTo>
                          <a:pt x="335" y="229"/>
                        </a:lnTo>
                        <a:lnTo>
                          <a:pt x="335" y="226"/>
                        </a:lnTo>
                        <a:lnTo>
                          <a:pt x="312" y="219"/>
                        </a:lnTo>
                        <a:lnTo>
                          <a:pt x="304" y="197"/>
                        </a:lnTo>
                        <a:lnTo>
                          <a:pt x="295" y="196"/>
                        </a:lnTo>
                        <a:lnTo>
                          <a:pt x="289" y="177"/>
                        </a:lnTo>
                        <a:lnTo>
                          <a:pt x="236" y="191"/>
                        </a:lnTo>
                        <a:lnTo>
                          <a:pt x="107" y="226"/>
                        </a:lnTo>
                        <a:lnTo>
                          <a:pt x="106" y="231"/>
                        </a:lnTo>
                        <a:lnTo>
                          <a:pt x="102" y="232"/>
                        </a:lnTo>
                        <a:lnTo>
                          <a:pt x="92" y="226"/>
                        </a:lnTo>
                        <a:lnTo>
                          <a:pt x="6" y="244"/>
                        </a:lnTo>
                        <a:lnTo>
                          <a:pt x="0" y="241"/>
                        </a:lnTo>
                        <a:lnTo>
                          <a:pt x="1" y="107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600" bIns="39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7" name="379219.25649.62524.7513.755"/>
                  <p:cNvSpPr/>
                  <p:nvPr/>
                </p:nvSpPr>
                <p:spPr>
                  <a:xfrm>
                    <a:off x="3321360" y="5050080"/>
                    <a:ext cx="110520" cy="15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65" h="478">
                        <a:moveTo>
                          <a:pt x="0" y="61"/>
                        </a:moveTo>
                        <a:lnTo>
                          <a:pt x="10" y="79"/>
                        </a:lnTo>
                        <a:lnTo>
                          <a:pt x="5" y="89"/>
                        </a:lnTo>
                        <a:lnTo>
                          <a:pt x="13" y="98"/>
                        </a:lnTo>
                        <a:lnTo>
                          <a:pt x="15" y="102"/>
                        </a:lnTo>
                        <a:lnTo>
                          <a:pt x="35" y="160"/>
                        </a:lnTo>
                        <a:lnTo>
                          <a:pt x="43" y="198"/>
                        </a:lnTo>
                        <a:lnTo>
                          <a:pt x="33" y="219"/>
                        </a:lnTo>
                        <a:lnTo>
                          <a:pt x="35" y="239"/>
                        </a:lnTo>
                        <a:lnTo>
                          <a:pt x="58" y="293"/>
                        </a:lnTo>
                        <a:lnTo>
                          <a:pt x="56" y="319"/>
                        </a:lnTo>
                        <a:lnTo>
                          <a:pt x="61" y="326"/>
                        </a:lnTo>
                        <a:lnTo>
                          <a:pt x="66" y="325"/>
                        </a:lnTo>
                        <a:lnTo>
                          <a:pt x="62" y="319"/>
                        </a:lnTo>
                        <a:lnTo>
                          <a:pt x="72" y="319"/>
                        </a:lnTo>
                        <a:lnTo>
                          <a:pt x="86" y="343"/>
                        </a:lnTo>
                        <a:lnTo>
                          <a:pt x="94" y="390"/>
                        </a:lnTo>
                        <a:lnTo>
                          <a:pt x="94" y="416"/>
                        </a:lnTo>
                        <a:lnTo>
                          <a:pt x="106" y="448"/>
                        </a:lnTo>
                        <a:lnTo>
                          <a:pt x="120" y="478"/>
                        </a:lnTo>
                        <a:lnTo>
                          <a:pt x="225" y="457"/>
                        </a:lnTo>
                        <a:lnTo>
                          <a:pt x="221" y="446"/>
                        </a:lnTo>
                        <a:lnTo>
                          <a:pt x="209" y="435"/>
                        </a:lnTo>
                        <a:lnTo>
                          <a:pt x="210" y="415"/>
                        </a:lnTo>
                        <a:lnTo>
                          <a:pt x="215" y="410"/>
                        </a:lnTo>
                        <a:lnTo>
                          <a:pt x="209" y="391"/>
                        </a:lnTo>
                        <a:lnTo>
                          <a:pt x="201" y="314"/>
                        </a:lnTo>
                        <a:lnTo>
                          <a:pt x="201" y="288"/>
                        </a:lnTo>
                        <a:lnTo>
                          <a:pt x="210" y="243"/>
                        </a:lnTo>
                        <a:lnTo>
                          <a:pt x="220" y="213"/>
                        </a:lnTo>
                        <a:lnTo>
                          <a:pt x="221" y="192"/>
                        </a:lnTo>
                        <a:lnTo>
                          <a:pt x="211" y="176"/>
                        </a:lnTo>
                        <a:lnTo>
                          <a:pt x="211" y="157"/>
                        </a:lnTo>
                        <a:lnTo>
                          <a:pt x="219" y="146"/>
                        </a:lnTo>
                        <a:lnTo>
                          <a:pt x="248" y="122"/>
                        </a:lnTo>
                        <a:lnTo>
                          <a:pt x="265" y="79"/>
                        </a:lnTo>
                        <a:lnTo>
                          <a:pt x="248" y="55"/>
                        </a:lnTo>
                        <a:lnTo>
                          <a:pt x="244" y="44"/>
                        </a:lnTo>
                        <a:lnTo>
                          <a:pt x="250" y="37"/>
                        </a:lnTo>
                        <a:lnTo>
                          <a:pt x="250" y="29"/>
                        </a:lnTo>
                        <a:lnTo>
                          <a:pt x="243" y="0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8" name="380215.625660.12527.37512.6255"/>
                  <p:cNvSpPr/>
                  <p:nvPr/>
                </p:nvSpPr>
                <p:spPr>
                  <a:xfrm>
                    <a:off x="3405240" y="5027040"/>
                    <a:ext cx="101520" cy="175680"/>
                  </a:xfrm>
                  <a:custGeom>
                    <a:avLst/>
                    <a:gdLst/>
                    <a:ahLst/>
                    <a:rect l="l" t="t" r="r" b="b"/>
                    <a:pathLst>
                      <a:path w="245" h="528">
                        <a:moveTo>
                          <a:pt x="242" y="446"/>
                        </a:moveTo>
                        <a:lnTo>
                          <a:pt x="232" y="442"/>
                        </a:lnTo>
                        <a:lnTo>
                          <a:pt x="222" y="444"/>
                        </a:lnTo>
                        <a:lnTo>
                          <a:pt x="210" y="463"/>
                        </a:lnTo>
                        <a:lnTo>
                          <a:pt x="196" y="468"/>
                        </a:lnTo>
                        <a:lnTo>
                          <a:pt x="200" y="481"/>
                        </a:lnTo>
                        <a:lnTo>
                          <a:pt x="196" y="485"/>
                        </a:lnTo>
                        <a:lnTo>
                          <a:pt x="192" y="481"/>
                        </a:lnTo>
                        <a:lnTo>
                          <a:pt x="189" y="485"/>
                        </a:lnTo>
                        <a:lnTo>
                          <a:pt x="186" y="490"/>
                        </a:lnTo>
                        <a:lnTo>
                          <a:pt x="24" y="528"/>
                        </a:lnTo>
                        <a:lnTo>
                          <a:pt x="20" y="517"/>
                        </a:lnTo>
                        <a:lnTo>
                          <a:pt x="8" y="506"/>
                        </a:lnTo>
                        <a:lnTo>
                          <a:pt x="9" y="486"/>
                        </a:lnTo>
                        <a:lnTo>
                          <a:pt x="14" y="481"/>
                        </a:lnTo>
                        <a:lnTo>
                          <a:pt x="8" y="462"/>
                        </a:lnTo>
                        <a:lnTo>
                          <a:pt x="0" y="385"/>
                        </a:lnTo>
                        <a:lnTo>
                          <a:pt x="0" y="359"/>
                        </a:lnTo>
                        <a:lnTo>
                          <a:pt x="9" y="314"/>
                        </a:lnTo>
                        <a:lnTo>
                          <a:pt x="19" y="284"/>
                        </a:lnTo>
                        <a:lnTo>
                          <a:pt x="20" y="263"/>
                        </a:lnTo>
                        <a:lnTo>
                          <a:pt x="10" y="247"/>
                        </a:lnTo>
                        <a:lnTo>
                          <a:pt x="10" y="228"/>
                        </a:lnTo>
                        <a:lnTo>
                          <a:pt x="18" y="217"/>
                        </a:lnTo>
                        <a:lnTo>
                          <a:pt x="47" y="193"/>
                        </a:lnTo>
                        <a:lnTo>
                          <a:pt x="64" y="150"/>
                        </a:lnTo>
                        <a:lnTo>
                          <a:pt x="47" y="126"/>
                        </a:lnTo>
                        <a:lnTo>
                          <a:pt x="43" y="115"/>
                        </a:lnTo>
                        <a:lnTo>
                          <a:pt x="49" y="108"/>
                        </a:lnTo>
                        <a:lnTo>
                          <a:pt x="49" y="100"/>
                        </a:lnTo>
                        <a:lnTo>
                          <a:pt x="42" y="71"/>
                        </a:lnTo>
                        <a:lnTo>
                          <a:pt x="48" y="35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3" y="19"/>
                        </a:lnTo>
                        <a:lnTo>
                          <a:pt x="58" y="6"/>
                        </a:lnTo>
                        <a:lnTo>
                          <a:pt x="66" y="10"/>
                        </a:lnTo>
                        <a:lnTo>
                          <a:pt x="76" y="8"/>
                        </a:lnTo>
                        <a:lnTo>
                          <a:pt x="84" y="0"/>
                        </a:lnTo>
                        <a:lnTo>
                          <a:pt x="192" y="325"/>
                        </a:lnTo>
                        <a:lnTo>
                          <a:pt x="194" y="330"/>
                        </a:lnTo>
                        <a:lnTo>
                          <a:pt x="192" y="344"/>
                        </a:lnTo>
                        <a:lnTo>
                          <a:pt x="194" y="350"/>
                        </a:lnTo>
                        <a:lnTo>
                          <a:pt x="220" y="370"/>
                        </a:lnTo>
                        <a:lnTo>
                          <a:pt x="226" y="373"/>
                        </a:lnTo>
                        <a:lnTo>
                          <a:pt x="230" y="384"/>
                        </a:lnTo>
                        <a:lnTo>
                          <a:pt x="230" y="390"/>
                        </a:lnTo>
                        <a:lnTo>
                          <a:pt x="245" y="416"/>
                        </a:lnTo>
                        <a:lnTo>
                          <a:pt x="242" y="421"/>
                        </a:lnTo>
                        <a:lnTo>
                          <a:pt x="242" y="434"/>
                        </a:lnTo>
                        <a:lnTo>
                          <a:pt x="242" y="44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9" name="381190.75664.546.528.755"/>
                  <p:cNvSpPr/>
                  <p:nvPr/>
                </p:nvSpPr>
                <p:spPr>
                  <a:xfrm>
                    <a:off x="3440520" y="4867200"/>
                    <a:ext cx="231120" cy="298080"/>
                  </a:xfrm>
                  <a:custGeom>
                    <a:avLst/>
                    <a:gdLst/>
                    <a:ahLst/>
                    <a:rect l="l" t="t" r="r" b="b"/>
                    <a:pathLst>
                      <a:path w="557" h="895">
                        <a:moveTo>
                          <a:pt x="0" y="479"/>
                        </a:moveTo>
                        <a:lnTo>
                          <a:pt x="108" y="804"/>
                        </a:lnTo>
                        <a:lnTo>
                          <a:pt x="110" y="809"/>
                        </a:lnTo>
                        <a:lnTo>
                          <a:pt x="108" y="823"/>
                        </a:lnTo>
                        <a:lnTo>
                          <a:pt x="110" y="829"/>
                        </a:lnTo>
                        <a:lnTo>
                          <a:pt x="136" y="849"/>
                        </a:lnTo>
                        <a:lnTo>
                          <a:pt x="142" y="852"/>
                        </a:lnTo>
                        <a:lnTo>
                          <a:pt x="146" y="863"/>
                        </a:lnTo>
                        <a:lnTo>
                          <a:pt x="146" y="869"/>
                        </a:lnTo>
                        <a:lnTo>
                          <a:pt x="161" y="895"/>
                        </a:lnTo>
                        <a:lnTo>
                          <a:pt x="164" y="886"/>
                        </a:lnTo>
                        <a:lnTo>
                          <a:pt x="168" y="869"/>
                        </a:lnTo>
                        <a:lnTo>
                          <a:pt x="168" y="845"/>
                        </a:lnTo>
                        <a:lnTo>
                          <a:pt x="182" y="822"/>
                        </a:lnTo>
                        <a:lnTo>
                          <a:pt x="189" y="785"/>
                        </a:lnTo>
                        <a:lnTo>
                          <a:pt x="204" y="773"/>
                        </a:lnTo>
                        <a:lnTo>
                          <a:pt x="205" y="764"/>
                        </a:lnTo>
                        <a:lnTo>
                          <a:pt x="199" y="759"/>
                        </a:lnTo>
                        <a:lnTo>
                          <a:pt x="190" y="739"/>
                        </a:lnTo>
                        <a:lnTo>
                          <a:pt x="227" y="706"/>
                        </a:lnTo>
                        <a:lnTo>
                          <a:pt x="232" y="711"/>
                        </a:lnTo>
                        <a:lnTo>
                          <a:pt x="238" y="726"/>
                        </a:lnTo>
                        <a:lnTo>
                          <a:pt x="243" y="731"/>
                        </a:lnTo>
                        <a:lnTo>
                          <a:pt x="248" y="724"/>
                        </a:lnTo>
                        <a:lnTo>
                          <a:pt x="248" y="707"/>
                        </a:lnTo>
                        <a:lnTo>
                          <a:pt x="252" y="697"/>
                        </a:lnTo>
                        <a:lnTo>
                          <a:pt x="278" y="695"/>
                        </a:lnTo>
                        <a:lnTo>
                          <a:pt x="290" y="683"/>
                        </a:lnTo>
                        <a:lnTo>
                          <a:pt x="290" y="672"/>
                        </a:lnTo>
                        <a:lnTo>
                          <a:pt x="294" y="666"/>
                        </a:lnTo>
                        <a:lnTo>
                          <a:pt x="306" y="666"/>
                        </a:lnTo>
                        <a:lnTo>
                          <a:pt x="318" y="658"/>
                        </a:lnTo>
                        <a:lnTo>
                          <a:pt x="323" y="652"/>
                        </a:lnTo>
                        <a:lnTo>
                          <a:pt x="329" y="629"/>
                        </a:lnTo>
                        <a:lnTo>
                          <a:pt x="325" y="611"/>
                        </a:lnTo>
                        <a:lnTo>
                          <a:pt x="345" y="592"/>
                        </a:lnTo>
                        <a:lnTo>
                          <a:pt x="345" y="580"/>
                        </a:lnTo>
                        <a:lnTo>
                          <a:pt x="351" y="580"/>
                        </a:lnTo>
                        <a:lnTo>
                          <a:pt x="370" y="584"/>
                        </a:lnTo>
                        <a:lnTo>
                          <a:pt x="380" y="579"/>
                        </a:lnTo>
                        <a:lnTo>
                          <a:pt x="386" y="568"/>
                        </a:lnTo>
                        <a:lnTo>
                          <a:pt x="394" y="550"/>
                        </a:lnTo>
                        <a:lnTo>
                          <a:pt x="400" y="549"/>
                        </a:lnTo>
                        <a:lnTo>
                          <a:pt x="413" y="526"/>
                        </a:lnTo>
                        <a:lnTo>
                          <a:pt x="433" y="529"/>
                        </a:lnTo>
                        <a:lnTo>
                          <a:pt x="448" y="544"/>
                        </a:lnTo>
                        <a:lnTo>
                          <a:pt x="469" y="506"/>
                        </a:lnTo>
                        <a:lnTo>
                          <a:pt x="487" y="498"/>
                        </a:lnTo>
                        <a:lnTo>
                          <a:pt x="516" y="472"/>
                        </a:lnTo>
                        <a:lnTo>
                          <a:pt x="523" y="459"/>
                        </a:lnTo>
                        <a:lnTo>
                          <a:pt x="528" y="457"/>
                        </a:lnTo>
                        <a:lnTo>
                          <a:pt x="536" y="457"/>
                        </a:lnTo>
                        <a:lnTo>
                          <a:pt x="549" y="448"/>
                        </a:lnTo>
                        <a:lnTo>
                          <a:pt x="557" y="430"/>
                        </a:lnTo>
                        <a:lnTo>
                          <a:pt x="553" y="421"/>
                        </a:lnTo>
                        <a:lnTo>
                          <a:pt x="542" y="413"/>
                        </a:lnTo>
                        <a:lnTo>
                          <a:pt x="540" y="416"/>
                        </a:lnTo>
                        <a:lnTo>
                          <a:pt x="532" y="412"/>
                        </a:lnTo>
                        <a:lnTo>
                          <a:pt x="537" y="399"/>
                        </a:lnTo>
                        <a:lnTo>
                          <a:pt x="542" y="396"/>
                        </a:lnTo>
                        <a:lnTo>
                          <a:pt x="542" y="384"/>
                        </a:lnTo>
                        <a:lnTo>
                          <a:pt x="529" y="362"/>
                        </a:lnTo>
                        <a:lnTo>
                          <a:pt x="514" y="353"/>
                        </a:lnTo>
                        <a:lnTo>
                          <a:pt x="506" y="355"/>
                        </a:lnTo>
                        <a:lnTo>
                          <a:pt x="501" y="362"/>
                        </a:lnTo>
                        <a:lnTo>
                          <a:pt x="488" y="364"/>
                        </a:lnTo>
                        <a:lnTo>
                          <a:pt x="477" y="359"/>
                        </a:lnTo>
                        <a:lnTo>
                          <a:pt x="463" y="311"/>
                        </a:lnTo>
                        <a:lnTo>
                          <a:pt x="468" y="306"/>
                        </a:lnTo>
                        <a:lnTo>
                          <a:pt x="465" y="297"/>
                        </a:lnTo>
                        <a:lnTo>
                          <a:pt x="461" y="290"/>
                        </a:lnTo>
                        <a:lnTo>
                          <a:pt x="451" y="290"/>
                        </a:lnTo>
                        <a:lnTo>
                          <a:pt x="447" y="295"/>
                        </a:lnTo>
                        <a:lnTo>
                          <a:pt x="426" y="287"/>
                        </a:lnTo>
                        <a:lnTo>
                          <a:pt x="415" y="287"/>
                        </a:lnTo>
                        <a:lnTo>
                          <a:pt x="408" y="284"/>
                        </a:lnTo>
                        <a:lnTo>
                          <a:pt x="398" y="255"/>
                        </a:lnTo>
                        <a:lnTo>
                          <a:pt x="397" y="246"/>
                        </a:lnTo>
                        <a:lnTo>
                          <a:pt x="331" y="37"/>
                        </a:lnTo>
                        <a:lnTo>
                          <a:pt x="273" y="1"/>
                        </a:lnTo>
                        <a:lnTo>
                          <a:pt x="259" y="0"/>
                        </a:lnTo>
                        <a:lnTo>
                          <a:pt x="243" y="0"/>
                        </a:lnTo>
                        <a:lnTo>
                          <a:pt x="238" y="9"/>
                        </a:lnTo>
                        <a:lnTo>
                          <a:pt x="233" y="19"/>
                        </a:lnTo>
                        <a:lnTo>
                          <a:pt x="227" y="19"/>
                        </a:lnTo>
                        <a:lnTo>
                          <a:pt x="205" y="29"/>
                        </a:lnTo>
                        <a:lnTo>
                          <a:pt x="174" y="54"/>
                        </a:lnTo>
                        <a:lnTo>
                          <a:pt x="168" y="57"/>
                        </a:lnTo>
                        <a:lnTo>
                          <a:pt x="154" y="42"/>
                        </a:lnTo>
                        <a:lnTo>
                          <a:pt x="158" y="21"/>
                        </a:lnTo>
                        <a:lnTo>
                          <a:pt x="152" y="12"/>
                        </a:lnTo>
                        <a:lnTo>
                          <a:pt x="142" y="12"/>
                        </a:lnTo>
                        <a:lnTo>
                          <a:pt x="121" y="21"/>
                        </a:lnTo>
                        <a:lnTo>
                          <a:pt x="73" y="184"/>
                        </a:lnTo>
                        <a:lnTo>
                          <a:pt x="70" y="208"/>
                        </a:lnTo>
                        <a:lnTo>
                          <a:pt x="78" y="220"/>
                        </a:lnTo>
                        <a:lnTo>
                          <a:pt x="78" y="240"/>
                        </a:lnTo>
                        <a:lnTo>
                          <a:pt x="75" y="250"/>
                        </a:lnTo>
                        <a:lnTo>
                          <a:pt x="67" y="257"/>
                        </a:lnTo>
                        <a:lnTo>
                          <a:pt x="61" y="274"/>
                        </a:lnTo>
                        <a:lnTo>
                          <a:pt x="77" y="337"/>
                        </a:lnTo>
                        <a:lnTo>
                          <a:pt x="68" y="359"/>
                        </a:lnTo>
                        <a:lnTo>
                          <a:pt x="68" y="378"/>
                        </a:lnTo>
                        <a:lnTo>
                          <a:pt x="42" y="409"/>
                        </a:lnTo>
                        <a:lnTo>
                          <a:pt x="41" y="422"/>
                        </a:lnTo>
                        <a:lnTo>
                          <a:pt x="50" y="444"/>
                        </a:lnTo>
                        <a:lnTo>
                          <a:pt x="47" y="447"/>
                        </a:lnTo>
                        <a:lnTo>
                          <a:pt x="35" y="447"/>
                        </a:lnTo>
                        <a:lnTo>
                          <a:pt x="36" y="463"/>
                        </a:lnTo>
                        <a:lnTo>
                          <a:pt x="32" y="473"/>
                        </a:lnTo>
                        <a:lnTo>
                          <a:pt x="25" y="472"/>
                        </a:lnTo>
                        <a:lnTo>
                          <a:pt x="14" y="468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0" name="382284.25590.12534.37559.8755"/>
                  <p:cNvSpPr/>
                  <p:nvPr/>
                </p:nvSpPr>
                <p:spPr>
                  <a:xfrm>
                    <a:off x="2842920" y="5467680"/>
                    <a:ext cx="480960" cy="2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56" h="664">
                        <a:moveTo>
                          <a:pt x="1142" y="482"/>
                        </a:moveTo>
                        <a:lnTo>
                          <a:pt x="760" y="557"/>
                        </a:lnTo>
                        <a:lnTo>
                          <a:pt x="356" y="622"/>
                        </a:lnTo>
                        <a:lnTo>
                          <a:pt x="350" y="619"/>
                        </a:lnTo>
                        <a:lnTo>
                          <a:pt x="334" y="624"/>
                        </a:lnTo>
                        <a:lnTo>
                          <a:pt x="293" y="627"/>
                        </a:lnTo>
                        <a:lnTo>
                          <a:pt x="293" y="621"/>
                        </a:lnTo>
                        <a:lnTo>
                          <a:pt x="253" y="627"/>
                        </a:lnTo>
                        <a:lnTo>
                          <a:pt x="253" y="632"/>
                        </a:lnTo>
                        <a:lnTo>
                          <a:pt x="0" y="664"/>
                        </a:lnTo>
                        <a:lnTo>
                          <a:pt x="10" y="654"/>
                        </a:lnTo>
                        <a:lnTo>
                          <a:pt x="65" y="627"/>
                        </a:lnTo>
                        <a:lnTo>
                          <a:pt x="70" y="614"/>
                        </a:lnTo>
                        <a:lnTo>
                          <a:pt x="101" y="595"/>
                        </a:lnTo>
                        <a:lnTo>
                          <a:pt x="102" y="581"/>
                        </a:lnTo>
                        <a:lnTo>
                          <a:pt x="107" y="572"/>
                        </a:lnTo>
                        <a:lnTo>
                          <a:pt x="121" y="563"/>
                        </a:lnTo>
                        <a:lnTo>
                          <a:pt x="122" y="547"/>
                        </a:lnTo>
                        <a:lnTo>
                          <a:pt x="137" y="534"/>
                        </a:lnTo>
                        <a:lnTo>
                          <a:pt x="214" y="468"/>
                        </a:lnTo>
                        <a:lnTo>
                          <a:pt x="219" y="451"/>
                        </a:lnTo>
                        <a:lnTo>
                          <a:pt x="225" y="456"/>
                        </a:lnTo>
                        <a:lnTo>
                          <a:pt x="219" y="471"/>
                        </a:lnTo>
                        <a:lnTo>
                          <a:pt x="244" y="494"/>
                        </a:lnTo>
                        <a:lnTo>
                          <a:pt x="276" y="505"/>
                        </a:lnTo>
                        <a:lnTo>
                          <a:pt x="293" y="507"/>
                        </a:lnTo>
                        <a:lnTo>
                          <a:pt x="310" y="492"/>
                        </a:lnTo>
                        <a:lnTo>
                          <a:pt x="311" y="481"/>
                        </a:lnTo>
                        <a:lnTo>
                          <a:pt x="324" y="475"/>
                        </a:lnTo>
                        <a:lnTo>
                          <a:pt x="335" y="485"/>
                        </a:lnTo>
                        <a:lnTo>
                          <a:pt x="342" y="490"/>
                        </a:lnTo>
                        <a:lnTo>
                          <a:pt x="355" y="487"/>
                        </a:lnTo>
                        <a:lnTo>
                          <a:pt x="391" y="472"/>
                        </a:lnTo>
                        <a:lnTo>
                          <a:pt x="397" y="449"/>
                        </a:lnTo>
                        <a:lnTo>
                          <a:pt x="402" y="449"/>
                        </a:lnTo>
                        <a:lnTo>
                          <a:pt x="412" y="456"/>
                        </a:lnTo>
                        <a:lnTo>
                          <a:pt x="441" y="429"/>
                        </a:lnTo>
                        <a:lnTo>
                          <a:pt x="452" y="435"/>
                        </a:lnTo>
                        <a:lnTo>
                          <a:pt x="477" y="403"/>
                        </a:lnTo>
                        <a:lnTo>
                          <a:pt x="472" y="388"/>
                        </a:lnTo>
                        <a:lnTo>
                          <a:pt x="473" y="367"/>
                        </a:lnTo>
                        <a:lnTo>
                          <a:pt x="498" y="318"/>
                        </a:lnTo>
                        <a:lnTo>
                          <a:pt x="532" y="193"/>
                        </a:lnTo>
                        <a:lnTo>
                          <a:pt x="538" y="192"/>
                        </a:lnTo>
                        <a:lnTo>
                          <a:pt x="555" y="203"/>
                        </a:lnTo>
                        <a:lnTo>
                          <a:pt x="559" y="211"/>
                        </a:lnTo>
                        <a:lnTo>
                          <a:pt x="567" y="222"/>
                        </a:lnTo>
                        <a:lnTo>
                          <a:pt x="587" y="218"/>
                        </a:lnTo>
                        <a:lnTo>
                          <a:pt x="602" y="195"/>
                        </a:lnTo>
                        <a:lnTo>
                          <a:pt x="612" y="150"/>
                        </a:lnTo>
                        <a:lnTo>
                          <a:pt x="623" y="130"/>
                        </a:lnTo>
                        <a:lnTo>
                          <a:pt x="640" y="137"/>
                        </a:lnTo>
                        <a:lnTo>
                          <a:pt x="654" y="111"/>
                        </a:lnTo>
                        <a:lnTo>
                          <a:pt x="665" y="108"/>
                        </a:lnTo>
                        <a:lnTo>
                          <a:pt x="675" y="93"/>
                        </a:lnTo>
                        <a:lnTo>
                          <a:pt x="685" y="66"/>
                        </a:lnTo>
                        <a:lnTo>
                          <a:pt x="693" y="61"/>
                        </a:lnTo>
                        <a:lnTo>
                          <a:pt x="694" y="55"/>
                        </a:lnTo>
                        <a:lnTo>
                          <a:pt x="688" y="49"/>
                        </a:lnTo>
                        <a:lnTo>
                          <a:pt x="691" y="10"/>
                        </a:lnTo>
                        <a:lnTo>
                          <a:pt x="694" y="4"/>
                        </a:lnTo>
                        <a:lnTo>
                          <a:pt x="699" y="0"/>
                        </a:lnTo>
                        <a:lnTo>
                          <a:pt x="767" y="44"/>
                        </a:lnTo>
                        <a:lnTo>
                          <a:pt x="778" y="46"/>
                        </a:lnTo>
                        <a:lnTo>
                          <a:pt x="782" y="44"/>
                        </a:lnTo>
                        <a:lnTo>
                          <a:pt x="790" y="7"/>
                        </a:lnTo>
                        <a:lnTo>
                          <a:pt x="801" y="7"/>
                        </a:lnTo>
                        <a:lnTo>
                          <a:pt x="813" y="10"/>
                        </a:lnTo>
                        <a:lnTo>
                          <a:pt x="828" y="15"/>
                        </a:lnTo>
                        <a:lnTo>
                          <a:pt x="820" y="32"/>
                        </a:lnTo>
                        <a:lnTo>
                          <a:pt x="836" y="49"/>
                        </a:lnTo>
                        <a:lnTo>
                          <a:pt x="864" y="49"/>
                        </a:lnTo>
                        <a:lnTo>
                          <a:pt x="879" y="63"/>
                        </a:lnTo>
                        <a:lnTo>
                          <a:pt x="896" y="68"/>
                        </a:lnTo>
                        <a:lnTo>
                          <a:pt x="909" y="86"/>
                        </a:lnTo>
                        <a:lnTo>
                          <a:pt x="907" y="95"/>
                        </a:lnTo>
                        <a:lnTo>
                          <a:pt x="887" y="127"/>
                        </a:lnTo>
                        <a:lnTo>
                          <a:pt x="877" y="157"/>
                        </a:lnTo>
                        <a:lnTo>
                          <a:pt x="881" y="180"/>
                        </a:lnTo>
                        <a:lnTo>
                          <a:pt x="902" y="181"/>
                        </a:lnTo>
                        <a:lnTo>
                          <a:pt x="920" y="169"/>
                        </a:lnTo>
                        <a:lnTo>
                          <a:pt x="937" y="187"/>
                        </a:lnTo>
                        <a:lnTo>
                          <a:pt x="945" y="191"/>
                        </a:lnTo>
                        <a:lnTo>
                          <a:pt x="953" y="192"/>
                        </a:lnTo>
                        <a:lnTo>
                          <a:pt x="965" y="202"/>
                        </a:lnTo>
                        <a:lnTo>
                          <a:pt x="970" y="203"/>
                        </a:lnTo>
                        <a:lnTo>
                          <a:pt x="980" y="198"/>
                        </a:lnTo>
                        <a:lnTo>
                          <a:pt x="986" y="200"/>
                        </a:lnTo>
                        <a:lnTo>
                          <a:pt x="1021" y="218"/>
                        </a:lnTo>
                        <a:lnTo>
                          <a:pt x="1045" y="225"/>
                        </a:lnTo>
                        <a:lnTo>
                          <a:pt x="1060" y="241"/>
                        </a:lnTo>
                        <a:lnTo>
                          <a:pt x="1057" y="248"/>
                        </a:lnTo>
                        <a:lnTo>
                          <a:pt x="1049" y="255"/>
                        </a:lnTo>
                        <a:lnTo>
                          <a:pt x="1052" y="279"/>
                        </a:lnTo>
                        <a:lnTo>
                          <a:pt x="1049" y="283"/>
                        </a:lnTo>
                        <a:lnTo>
                          <a:pt x="1041" y="288"/>
                        </a:lnTo>
                        <a:lnTo>
                          <a:pt x="1041" y="292"/>
                        </a:lnTo>
                        <a:lnTo>
                          <a:pt x="1069" y="303"/>
                        </a:lnTo>
                        <a:lnTo>
                          <a:pt x="1076" y="323"/>
                        </a:lnTo>
                        <a:lnTo>
                          <a:pt x="1075" y="330"/>
                        </a:lnTo>
                        <a:lnTo>
                          <a:pt x="1071" y="337"/>
                        </a:lnTo>
                        <a:lnTo>
                          <a:pt x="1050" y="332"/>
                        </a:lnTo>
                        <a:lnTo>
                          <a:pt x="1046" y="340"/>
                        </a:lnTo>
                        <a:lnTo>
                          <a:pt x="1055" y="349"/>
                        </a:lnTo>
                        <a:lnTo>
                          <a:pt x="1060" y="347"/>
                        </a:lnTo>
                        <a:lnTo>
                          <a:pt x="1060" y="355"/>
                        </a:lnTo>
                        <a:lnTo>
                          <a:pt x="1046" y="360"/>
                        </a:lnTo>
                        <a:lnTo>
                          <a:pt x="1041" y="360"/>
                        </a:lnTo>
                        <a:lnTo>
                          <a:pt x="1040" y="365"/>
                        </a:lnTo>
                        <a:lnTo>
                          <a:pt x="1046" y="372"/>
                        </a:lnTo>
                        <a:lnTo>
                          <a:pt x="1065" y="373"/>
                        </a:lnTo>
                        <a:lnTo>
                          <a:pt x="1081" y="379"/>
                        </a:lnTo>
                        <a:lnTo>
                          <a:pt x="1086" y="387"/>
                        </a:lnTo>
                        <a:lnTo>
                          <a:pt x="1069" y="405"/>
                        </a:lnTo>
                        <a:lnTo>
                          <a:pt x="1060" y="405"/>
                        </a:lnTo>
                        <a:lnTo>
                          <a:pt x="1036" y="398"/>
                        </a:lnTo>
                        <a:lnTo>
                          <a:pt x="1036" y="408"/>
                        </a:lnTo>
                        <a:lnTo>
                          <a:pt x="1051" y="414"/>
                        </a:lnTo>
                        <a:lnTo>
                          <a:pt x="1065" y="426"/>
                        </a:lnTo>
                        <a:lnTo>
                          <a:pt x="1081" y="420"/>
                        </a:lnTo>
                        <a:lnTo>
                          <a:pt x="1099" y="408"/>
                        </a:lnTo>
                        <a:lnTo>
                          <a:pt x="1114" y="408"/>
                        </a:lnTo>
                        <a:lnTo>
                          <a:pt x="1137" y="408"/>
                        </a:lnTo>
                        <a:lnTo>
                          <a:pt x="1138" y="410"/>
                        </a:lnTo>
                        <a:lnTo>
                          <a:pt x="1156" y="465"/>
                        </a:lnTo>
                        <a:lnTo>
                          <a:pt x="1143" y="475"/>
                        </a:lnTo>
                        <a:lnTo>
                          <a:pt x="1140" y="475"/>
                        </a:lnTo>
                        <a:lnTo>
                          <a:pt x="1142" y="48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1" name="383293.375647.8759.8754.1255"/>
                  <p:cNvSpPr/>
                  <p:nvPr/>
                </p:nvSpPr>
                <p:spPr>
                  <a:xfrm>
                    <a:off x="3307320" y="5526000"/>
                    <a:ext cx="33120" cy="63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91">
                        <a:moveTo>
                          <a:pt x="20" y="31"/>
                        </a:moveTo>
                        <a:lnTo>
                          <a:pt x="23" y="32"/>
                        </a:lnTo>
                        <a:lnTo>
                          <a:pt x="25" y="49"/>
                        </a:lnTo>
                        <a:lnTo>
                          <a:pt x="23" y="59"/>
                        </a:lnTo>
                        <a:lnTo>
                          <a:pt x="11" y="72"/>
                        </a:lnTo>
                        <a:lnTo>
                          <a:pt x="5" y="83"/>
                        </a:lnTo>
                        <a:lnTo>
                          <a:pt x="0" y="113"/>
                        </a:lnTo>
                        <a:lnTo>
                          <a:pt x="5" y="141"/>
                        </a:lnTo>
                        <a:lnTo>
                          <a:pt x="5" y="169"/>
                        </a:lnTo>
                        <a:lnTo>
                          <a:pt x="13" y="191"/>
                        </a:lnTo>
                        <a:lnTo>
                          <a:pt x="18" y="162"/>
                        </a:lnTo>
                        <a:lnTo>
                          <a:pt x="27" y="133"/>
                        </a:lnTo>
                        <a:lnTo>
                          <a:pt x="45" y="91"/>
                        </a:lnTo>
                        <a:lnTo>
                          <a:pt x="51" y="74"/>
                        </a:lnTo>
                        <a:lnTo>
                          <a:pt x="56" y="57"/>
                        </a:lnTo>
                        <a:lnTo>
                          <a:pt x="55" y="32"/>
                        </a:lnTo>
                        <a:lnTo>
                          <a:pt x="56" y="24"/>
                        </a:lnTo>
                        <a:lnTo>
                          <a:pt x="78" y="8"/>
                        </a:lnTo>
                        <a:lnTo>
                          <a:pt x="81" y="0"/>
                        </a:lnTo>
                        <a:lnTo>
                          <a:pt x="31" y="16"/>
                        </a:lnTo>
                        <a:lnTo>
                          <a:pt x="20" y="31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200" bIns="16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2" name="384319.625436.87534.87567.755"/>
                  <p:cNvSpPr/>
                  <p:nvPr/>
                </p:nvSpPr>
                <p:spPr>
                  <a:xfrm>
                    <a:off x="1612080" y="5694480"/>
                    <a:ext cx="543960" cy="223920"/>
                  </a:xfrm>
                  <a:custGeom>
                    <a:avLst/>
                    <a:gdLst/>
                    <a:ahLst/>
                    <a:rect l="l" t="t" r="r" b="b"/>
                    <a:pathLst>
                      <a:path w="1310" h="675">
                        <a:moveTo>
                          <a:pt x="1281" y="32"/>
                        </a:moveTo>
                        <a:lnTo>
                          <a:pt x="155" y="7"/>
                        </a:lnTo>
                        <a:lnTo>
                          <a:pt x="7" y="0"/>
                        </a:lnTo>
                        <a:lnTo>
                          <a:pt x="0" y="92"/>
                        </a:lnTo>
                        <a:lnTo>
                          <a:pt x="458" y="119"/>
                        </a:lnTo>
                        <a:lnTo>
                          <a:pt x="448" y="489"/>
                        </a:lnTo>
                        <a:lnTo>
                          <a:pt x="463" y="492"/>
                        </a:lnTo>
                        <a:lnTo>
                          <a:pt x="471" y="499"/>
                        </a:lnTo>
                        <a:lnTo>
                          <a:pt x="494" y="528"/>
                        </a:lnTo>
                        <a:lnTo>
                          <a:pt x="505" y="533"/>
                        </a:lnTo>
                        <a:lnTo>
                          <a:pt x="537" y="530"/>
                        </a:lnTo>
                        <a:lnTo>
                          <a:pt x="545" y="520"/>
                        </a:lnTo>
                        <a:lnTo>
                          <a:pt x="565" y="530"/>
                        </a:lnTo>
                        <a:lnTo>
                          <a:pt x="570" y="538"/>
                        </a:lnTo>
                        <a:lnTo>
                          <a:pt x="567" y="548"/>
                        </a:lnTo>
                        <a:lnTo>
                          <a:pt x="576" y="560"/>
                        </a:lnTo>
                        <a:lnTo>
                          <a:pt x="581" y="564"/>
                        </a:lnTo>
                        <a:lnTo>
                          <a:pt x="623" y="570"/>
                        </a:lnTo>
                        <a:lnTo>
                          <a:pt x="637" y="579"/>
                        </a:lnTo>
                        <a:lnTo>
                          <a:pt x="647" y="579"/>
                        </a:lnTo>
                        <a:lnTo>
                          <a:pt x="649" y="575"/>
                        </a:lnTo>
                        <a:lnTo>
                          <a:pt x="663" y="571"/>
                        </a:lnTo>
                        <a:lnTo>
                          <a:pt x="672" y="589"/>
                        </a:lnTo>
                        <a:lnTo>
                          <a:pt x="688" y="596"/>
                        </a:lnTo>
                        <a:lnTo>
                          <a:pt x="698" y="584"/>
                        </a:lnTo>
                        <a:lnTo>
                          <a:pt x="739" y="590"/>
                        </a:lnTo>
                        <a:lnTo>
                          <a:pt x="739" y="596"/>
                        </a:lnTo>
                        <a:lnTo>
                          <a:pt x="758" y="610"/>
                        </a:lnTo>
                        <a:lnTo>
                          <a:pt x="763" y="613"/>
                        </a:lnTo>
                        <a:lnTo>
                          <a:pt x="763" y="633"/>
                        </a:lnTo>
                        <a:lnTo>
                          <a:pt x="794" y="639"/>
                        </a:lnTo>
                        <a:lnTo>
                          <a:pt x="800" y="619"/>
                        </a:lnTo>
                        <a:lnTo>
                          <a:pt x="813" y="615"/>
                        </a:lnTo>
                        <a:lnTo>
                          <a:pt x="850" y="644"/>
                        </a:lnTo>
                        <a:lnTo>
                          <a:pt x="855" y="644"/>
                        </a:lnTo>
                        <a:lnTo>
                          <a:pt x="871" y="631"/>
                        </a:lnTo>
                        <a:lnTo>
                          <a:pt x="885" y="631"/>
                        </a:lnTo>
                        <a:lnTo>
                          <a:pt x="886" y="639"/>
                        </a:lnTo>
                        <a:lnTo>
                          <a:pt x="884" y="655"/>
                        </a:lnTo>
                        <a:lnTo>
                          <a:pt x="890" y="667"/>
                        </a:lnTo>
                        <a:lnTo>
                          <a:pt x="900" y="660"/>
                        </a:lnTo>
                        <a:lnTo>
                          <a:pt x="898" y="650"/>
                        </a:lnTo>
                        <a:lnTo>
                          <a:pt x="911" y="633"/>
                        </a:lnTo>
                        <a:lnTo>
                          <a:pt x="926" y="624"/>
                        </a:lnTo>
                        <a:lnTo>
                          <a:pt x="932" y="625"/>
                        </a:lnTo>
                        <a:lnTo>
                          <a:pt x="933" y="638"/>
                        </a:lnTo>
                        <a:lnTo>
                          <a:pt x="950" y="644"/>
                        </a:lnTo>
                        <a:lnTo>
                          <a:pt x="958" y="644"/>
                        </a:lnTo>
                        <a:lnTo>
                          <a:pt x="964" y="634"/>
                        </a:lnTo>
                        <a:lnTo>
                          <a:pt x="977" y="635"/>
                        </a:lnTo>
                        <a:lnTo>
                          <a:pt x="979" y="639"/>
                        </a:lnTo>
                        <a:lnTo>
                          <a:pt x="979" y="644"/>
                        </a:lnTo>
                        <a:lnTo>
                          <a:pt x="994" y="651"/>
                        </a:lnTo>
                        <a:lnTo>
                          <a:pt x="1018" y="667"/>
                        </a:lnTo>
                        <a:lnTo>
                          <a:pt x="1043" y="649"/>
                        </a:lnTo>
                        <a:lnTo>
                          <a:pt x="1053" y="644"/>
                        </a:lnTo>
                        <a:lnTo>
                          <a:pt x="1087" y="640"/>
                        </a:lnTo>
                        <a:lnTo>
                          <a:pt x="1115" y="630"/>
                        </a:lnTo>
                        <a:lnTo>
                          <a:pt x="1128" y="629"/>
                        </a:lnTo>
                        <a:lnTo>
                          <a:pt x="1139" y="629"/>
                        </a:lnTo>
                        <a:lnTo>
                          <a:pt x="1174" y="633"/>
                        </a:lnTo>
                        <a:lnTo>
                          <a:pt x="1196" y="625"/>
                        </a:lnTo>
                        <a:lnTo>
                          <a:pt x="1201" y="621"/>
                        </a:lnTo>
                        <a:lnTo>
                          <a:pt x="1278" y="662"/>
                        </a:lnTo>
                        <a:lnTo>
                          <a:pt x="1291" y="665"/>
                        </a:lnTo>
                        <a:lnTo>
                          <a:pt x="1297" y="674"/>
                        </a:lnTo>
                        <a:lnTo>
                          <a:pt x="1305" y="675"/>
                        </a:lnTo>
                        <a:lnTo>
                          <a:pt x="1310" y="337"/>
                        </a:lnTo>
                        <a:lnTo>
                          <a:pt x="1282" y="128"/>
                        </a:lnTo>
                        <a:lnTo>
                          <a:pt x="1281" y="32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3" name="385199.625436.532.2551.6255"/>
                  <p:cNvSpPr/>
                  <p:nvPr/>
                </p:nvSpPr>
                <p:spPr>
                  <a:xfrm>
                    <a:off x="1608840" y="4923720"/>
                    <a:ext cx="415080" cy="206640"/>
                  </a:xfrm>
                  <a:custGeom>
                    <a:avLst/>
                    <a:gdLst/>
                    <a:ahLst/>
                    <a:rect l="l" t="t" r="r" b="b"/>
                    <a:pathLst>
                      <a:path w="999" h="623">
                        <a:moveTo>
                          <a:pt x="0" y="578"/>
                        </a:moveTo>
                        <a:lnTo>
                          <a:pt x="50" y="0"/>
                        </a:lnTo>
                        <a:lnTo>
                          <a:pt x="306" y="18"/>
                        </a:lnTo>
                        <a:lnTo>
                          <a:pt x="488" y="30"/>
                        </a:lnTo>
                        <a:lnTo>
                          <a:pt x="919" y="43"/>
                        </a:lnTo>
                        <a:lnTo>
                          <a:pt x="920" y="57"/>
                        </a:lnTo>
                        <a:lnTo>
                          <a:pt x="934" y="104"/>
                        </a:lnTo>
                        <a:lnTo>
                          <a:pt x="929" y="116"/>
                        </a:lnTo>
                        <a:lnTo>
                          <a:pt x="924" y="148"/>
                        </a:lnTo>
                        <a:lnTo>
                          <a:pt x="925" y="202"/>
                        </a:lnTo>
                        <a:lnTo>
                          <a:pt x="939" y="262"/>
                        </a:lnTo>
                        <a:lnTo>
                          <a:pt x="955" y="282"/>
                        </a:lnTo>
                        <a:lnTo>
                          <a:pt x="965" y="336"/>
                        </a:lnTo>
                        <a:lnTo>
                          <a:pt x="968" y="432"/>
                        </a:lnTo>
                        <a:lnTo>
                          <a:pt x="974" y="451"/>
                        </a:lnTo>
                        <a:lnTo>
                          <a:pt x="974" y="486"/>
                        </a:lnTo>
                        <a:lnTo>
                          <a:pt x="975" y="502"/>
                        </a:lnTo>
                        <a:lnTo>
                          <a:pt x="999" y="569"/>
                        </a:lnTo>
                        <a:lnTo>
                          <a:pt x="996" y="594"/>
                        </a:lnTo>
                        <a:lnTo>
                          <a:pt x="998" y="623"/>
                        </a:lnTo>
                        <a:lnTo>
                          <a:pt x="0" y="578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4" name="386177.5301.62538.37552.255"/>
                  <p:cNvSpPr/>
                  <p:nvPr/>
                </p:nvSpPr>
                <p:spPr>
                  <a:xfrm>
                    <a:off x="524880" y="4782240"/>
                    <a:ext cx="420120" cy="245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11" h="740">
                        <a:moveTo>
                          <a:pt x="908" y="696"/>
                        </a:moveTo>
                        <a:lnTo>
                          <a:pt x="906" y="708"/>
                        </a:lnTo>
                        <a:lnTo>
                          <a:pt x="900" y="718"/>
                        </a:lnTo>
                        <a:lnTo>
                          <a:pt x="901" y="740"/>
                        </a:lnTo>
                        <a:lnTo>
                          <a:pt x="634" y="678"/>
                        </a:lnTo>
                        <a:lnTo>
                          <a:pt x="614" y="686"/>
                        </a:lnTo>
                        <a:lnTo>
                          <a:pt x="601" y="686"/>
                        </a:lnTo>
                        <a:lnTo>
                          <a:pt x="588" y="682"/>
                        </a:lnTo>
                        <a:lnTo>
                          <a:pt x="570" y="680"/>
                        </a:lnTo>
                        <a:lnTo>
                          <a:pt x="560" y="677"/>
                        </a:lnTo>
                        <a:lnTo>
                          <a:pt x="545" y="677"/>
                        </a:lnTo>
                        <a:lnTo>
                          <a:pt x="532" y="680"/>
                        </a:lnTo>
                        <a:lnTo>
                          <a:pt x="511" y="677"/>
                        </a:lnTo>
                        <a:lnTo>
                          <a:pt x="495" y="677"/>
                        </a:lnTo>
                        <a:lnTo>
                          <a:pt x="475" y="684"/>
                        </a:lnTo>
                        <a:lnTo>
                          <a:pt x="460" y="686"/>
                        </a:lnTo>
                        <a:lnTo>
                          <a:pt x="428" y="683"/>
                        </a:lnTo>
                        <a:lnTo>
                          <a:pt x="418" y="678"/>
                        </a:lnTo>
                        <a:lnTo>
                          <a:pt x="399" y="669"/>
                        </a:lnTo>
                        <a:lnTo>
                          <a:pt x="338" y="678"/>
                        </a:lnTo>
                        <a:lnTo>
                          <a:pt x="325" y="660"/>
                        </a:lnTo>
                        <a:lnTo>
                          <a:pt x="274" y="645"/>
                        </a:lnTo>
                        <a:lnTo>
                          <a:pt x="251" y="643"/>
                        </a:lnTo>
                        <a:lnTo>
                          <a:pt x="220" y="645"/>
                        </a:lnTo>
                        <a:lnTo>
                          <a:pt x="173" y="643"/>
                        </a:lnTo>
                        <a:lnTo>
                          <a:pt x="132" y="623"/>
                        </a:lnTo>
                        <a:lnTo>
                          <a:pt x="127" y="607"/>
                        </a:lnTo>
                        <a:lnTo>
                          <a:pt x="129" y="559"/>
                        </a:lnTo>
                        <a:lnTo>
                          <a:pt x="131" y="549"/>
                        </a:lnTo>
                        <a:lnTo>
                          <a:pt x="127" y="520"/>
                        </a:lnTo>
                        <a:lnTo>
                          <a:pt x="99" y="498"/>
                        </a:lnTo>
                        <a:lnTo>
                          <a:pt x="79" y="497"/>
                        </a:lnTo>
                        <a:lnTo>
                          <a:pt x="75" y="491"/>
                        </a:lnTo>
                        <a:lnTo>
                          <a:pt x="64" y="477"/>
                        </a:lnTo>
                        <a:lnTo>
                          <a:pt x="38" y="467"/>
                        </a:lnTo>
                        <a:lnTo>
                          <a:pt x="36" y="464"/>
                        </a:lnTo>
                        <a:lnTo>
                          <a:pt x="12" y="450"/>
                        </a:lnTo>
                        <a:lnTo>
                          <a:pt x="4" y="447"/>
                        </a:lnTo>
                        <a:lnTo>
                          <a:pt x="0" y="446"/>
                        </a:lnTo>
                        <a:lnTo>
                          <a:pt x="0" y="439"/>
                        </a:lnTo>
                        <a:lnTo>
                          <a:pt x="5" y="416"/>
                        </a:lnTo>
                        <a:lnTo>
                          <a:pt x="10" y="406"/>
                        </a:lnTo>
                        <a:lnTo>
                          <a:pt x="10" y="398"/>
                        </a:lnTo>
                        <a:lnTo>
                          <a:pt x="10" y="390"/>
                        </a:lnTo>
                        <a:lnTo>
                          <a:pt x="15" y="389"/>
                        </a:lnTo>
                        <a:lnTo>
                          <a:pt x="19" y="390"/>
                        </a:lnTo>
                        <a:lnTo>
                          <a:pt x="20" y="405"/>
                        </a:lnTo>
                        <a:lnTo>
                          <a:pt x="19" y="411"/>
                        </a:lnTo>
                        <a:lnTo>
                          <a:pt x="17" y="416"/>
                        </a:lnTo>
                        <a:lnTo>
                          <a:pt x="19" y="422"/>
                        </a:lnTo>
                        <a:lnTo>
                          <a:pt x="36" y="406"/>
                        </a:lnTo>
                        <a:lnTo>
                          <a:pt x="36" y="400"/>
                        </a:lnTo>
                        <a:lnTo>
                          <a:pt x="36" y="390"/>
                        </a:lnTo>
                        <a:lnTo>
                          <a:pt x="41" y="381"/>
                        </a:lnTo>
                        <a:lnTo>
                          <a:pt x="36" y="370"/>
                        </a:lnTo>
                        <a:lnTo>
                          <a:pt x="26" y="366"/>
                        </a:lnTo>
                        <a:lnTo>
                          <a:pt x="25" y="339"/>
                        </a:lnTo>
                        <a:lnTo>
                          <a:pt x="30" y="335"/>
                        </a:lnTo>
                        <a:lnTo>
                          <a:pt x="38" y="339"/>
                        </a:lnTo>
                        <a:lnTo>
                          <a:pt x="41" y="334"/>
                        </a:lnTo>
                        <a:lnTo>
                          <a:pt x="61" y="329"/>
                        </a:lnTo>
                        <a:lnTo>
                          <a:pt x="48" y="318"/>
                        </a:lnTo>
                        <a:lnTo>
                          <a:pt x="48" y="314"/>
                        </a:lnTo>
                        <a:lnTo>
                          <a:pt x="43" y="310"/>
                        </a:lnTo>
                        <a:lnTo>
                          <a:pt x="31" y="318"/>
                        </a:lnTo>
                        <a:lnTo>
                          <a:pt x="31" y="298"/>
                        </a:lnTo>
                        <a:lnTo>
                          <a:pt x="31" y="285"/>
                        </a:lnTo>
                        <a:lnTo>
                          <a:pt x="36" y="262"/>
                        </a:lnTo>
                        <a:lnTo>
                          <a:pt x="33" y="244"/>
                        </a:lnTo>
                        <a:lnTo>
                          <a:pt x="31" y="227"/>
                        </a:lnTo>
                        <a:lnTo>
                          <a:pt x="36" y="187"/>
                        </a:lnTo>
                        <a:lnTo>
                          <a:pt x="38" y="172"/>
                        </a:lnTo>
                        <a:lnTo>
                          <a:pt x="22" y="120"/>
                        </a:lnTo>
                        <a:lnTo>
                          <a:pt x="23" y="85"/>
                        </a:lnTo>
                        <a:lnTo>
                          <a:pt x="30" y="64"/>
                        </a:lnTo>
                        <a:lnTo>
                          <a:pt x="34" y="36"/>
                        </a:lnTo>
                        <a:lnTo>
                          <a:pt x="127" y="102"/>
                        </a:lnTo>
                        <a:lnTo>
                          <a:pt x="177" y="130"/>
                        </a:lnTo>
                        <a:lnTo>
                          <a:pt x="217" y="142"/>
                        </a:lnTo>
                        <a:lnTo>
                          <a:pt x="238" y="156"/>
                        </a:lnTo>
                        <a:lnTo>
                          <a:pt x="258" y="156"/>
                        </a:lnTo>
                        <a:lnTo>
                          <a:pt x="264" y="160"/>
                        </a:lnTo>
                        <a:lnTo>
                          <a:pt x="273" y="172"/>
                        </a:lnTo>
                        <a:lnTo>
                          <a:pt x="276" y="219"/>
                        </a:lnTo>
                        <a:lnTo>
                          <a:pt x="273" y="228"/>
                        </a:lnTo>
                        <a:lnTo>
                          <a:pt x="258" y="239"/>
                        </a:lnTo>
                        <a:lnTo>
                          <a:pt x="253" y="260"/>
                        </a:lnTo>
                        <a:lnTo>
                          <a:pt x="253" y="277"/>
                        </a:lnTo>
                        <a:lnTo>
                          <a:pt x="254" y="285"/>
                        </a:lnTo>
                        <a:lnTo>
                          <a:pt x="253" y="295"/>
                        </a:lnTo>
                        <a:lnTo>
                          <a:pt x="248" y="303"/>
                        </a:lnTo>
                        <a:lnTo>
                          <a:pt x="248" y="310"/>
                        </a:lnTo>
                        <a:lnTo>
                          <a:pt x="256" y="318"/>
                        </a:lnTo>
                        <a:lnTo>
                          <a:pt x="274" y="309"/>
                        </a:lnTo>
                        <a:lnTo>
                          <a:pt x="286" y="267"/>
                        </a:lnTo>
                        <a:lnTo>
                          <a:pt x="294" y="257"/>
                        </a:lnTo>
                        <a:lnTo>
                          <a:pt x="302" y="238"/>
                        </a:lnTo>
                        <a:lnTo>
                          <a:pt x="327" y="213"/>
                        </a:lnTo>
                        <a:lnTo>
                          <a:pt x="328" y="202"/>
                        </a:lnTo>
                        <a:lnTo>
                          <a:pt x="317" y="165"/>
                        </a:lnTo>
                        <a:lnTo>
                          <a:pt x="299" y="112"/>
                        </a:lnTo>
                        <a:lnTo>
                          <a:pt x="298" y="102"/>
                        </a:lnTo>
                        <a:lnTo>
                          <a:pt x="304" y="99"/>
                        </a:lnTo>
                        <a:lnTo>
                          <a:pt x="313" y="102"/>
                        </a:lnTo>
                        <a:lnTo>
                          <a:pt x="325" y="80"/>
                        </a:lnTo>
                        <a:lnTo>
                          <a:pt x="323" y="51"/>
                        </a:lnTo>
                        <a:lnTo>
                          <a:pt x="308" y="51"/>
                        </a:lnTo>
                        <a:lnTo>
                          <a:pt x="307" y="34"/>
                        </a:lnTo>
                        <a:lnTo>
                          <a:pt x="306" y="0"/>
                        </a:lnTo>
                        <a:lnTo>
                          <a:pt x="505" y="55"/>
                        </a:lnTo>
                        <a:lnTo>
                          <a:pt x="695" y="106"/>
                        </a:lnTo>
                        <a:lnTo>
                          <a:pt x="1011" y="183"/>
                        </a:lnTo>
                        <a:lnTo>
                          <a:pt x="906" y="657"/>
                        </a:lnTo>
                        <a:lnTo>
                          <a:pt x="900" y="665"/>
                        </a:lnTo>
                        <a:lnTo>
                          <a:pt x="900" y="682"/>
                        </a:lnTo>
                        <a:lnTo>
                          <a:pt x="908" y="696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5" name="387222.5610.2545.559.3755"/>
                  <p:cNvSpPr/>
                  <p:nvPr/>
                </p:nvSpPr>
                <p:spPr>
                  <a:xfrm>
                    <a:off x="3004920" y="5070960"/>
                    <a:ext cx="476640" cy="29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47" h="880">
                        <a:moveTo>
                          <a:pt x="744" y="725"/>
                        </a:moveTo>
                        <a:lnTo>
                          <a:pt x="868" y="767"/>
                        </a:lnTo>
                        <a:lnTo>
                          <a:pt x="876" y="789"/>
                        </a:lnTo>
                        <a:lnTo>
                          <a:pt x="868" y="799"/>
                        </a:lnTo>
                        <a:lnTo>
                          <a:pt x="862" y="806"/>
                        </a:lnTo>
                        <a:lnTo>
                          <a:pt x="858" y="817"/>
                        </a:lnTo>
                        <a:lnTo>
                          <a:pt x="860" y="838"/>
                        </a:lnTo>
                        <a:lnTo>
                          <a:pt x="852" y="840"/>
                        </a:lnTo>
                        <a:lnTo>
                          <a:pt x="845" y="845"/>
                        </a:lnTo>
                        <a:lnTo>
                          <a:pt x="835" y="868"/>
                        </a:lnTo>
                        <a:lnTo>
                          <a:pt x="835" y="878"/>
                        </a:lnTo>
                        <a:lnTo>
                          <a:pt x="839" y="880"/>
                        </a:lnTo>
                        <a:lnTo>
                          <a:pt x="844" y="877"/>
                        </a:lnTo>
                        <a:lnTo>
                          <a:pt x="847" y="868"/>
                        </a:lnTo>
                        <a:lnTo>
                          <a:pt x="867" y="851"/>
                        </a:lnTo>
                        <a:lnTo>
                          <a:pt x="878" y="852"/>
                        </a:lnTo>
                        <a:lnTo>
                          <a:pt x="905" y="852"/>
                        </a:lnTo>
                        <a:lnTo>
                          <a:pt x="914" y="845"/>
                        </a:lnTo>
                        <a:lnTo>
                          <a:pt x="940" y="838"/>
                        </a:lnTo>
                        <a:lnTo>
                          <a:pt x="961" y="827"/>
                        </a:lnTo>
                        <a:lnTo>
                          <a:pt x="976" y="820"/>
                        </a:lnTo>
                        <a:lnTo>
                          <a:pt x="992" y="805"/>
                        </a:lnTo>
                        <a:lnTo>
                          <a:pt x="1061" y="757"/>
                        </a:lnTo>
                        <a:lnTo>
                          <a:pt x="1078" y="746"/>
                        </a:lnTo>
                        <a:lnTo>
                          <a:pt x="1093" y="733"/>
                        </a:lnTo>
                        <a:lnTo>
                          <a:pt x="1107" y="729"/>
                        </a:lnTo>
                        <a:lnTo>
                          <a:pt x="1114" y="720"/>
                        </a:lnTo>
                        <a:lnTo>
                          <a:pt x="1128" y="711"/>
                        </a:lnTo>
                        <a:lnTo>
                          <a:pt x="1137" y="705"/>
                        </a:lnTo>
                        <a:lnTo>
                          <a:pt x="1146" y="689"/>
                        </a:lnTo>
                        <a:lnTo>
                          <a:pt x="1147" y="683"/>
                        </a:lnTo>
                        <a:lnTo>
                          <a:pt x="1143" y="679"/>
                        </a:lnTo>
                        <a:lnTo>
                          <a:pt x="1128" y="695"/>
                        </a:lnTo>
                        <a:lnTo>
                          <a:pt x="1114" y="699"/>
                        </a:lnTo>
                        <a:lnTo>
                          <a:pt x="1096" y="706"/>
                        </a:lnTo>
                        <a:lnTo>
                          <a:pt x="1085" y="716"/>
                        </a:lnTo>
                        <a:lnTo>
                          <a:pt x="1078" y="726"/>
                        </a:lnTo>
                        <a:lnTo>
                          <a:pt x="1062" y="735"/>
                        </a:lnTo>
                        <a:lnTo>
                          <a:pt x="1060" y="730"/>
                        </a:lnTo>
                        <a:lnTo>
                          <a:pt x="1066" y="718"/>
                        </a:lnTo>
                        <a:lnTo>
                          <a:pt x="1078" y="705"/>
                        </a:lnTo>
                        <a:lnTo>
                          <a:pt x="1091" y="683"/>
                        </a:lnTo>
                        <a:lnTo>
                          <a:pt x="1087" y="678"/>
                        </a:lnTo>
                        <a:lnTo>
                          <a:pt x="1075" y="690"/>
                        </a:lnTo>
                        <a:lnTo>
                          <a:pt x="1067" y="701"/>
                        </a:lnTo>
                        <a:lnTo>
                          <a:pt x="1057" y="713"/>
                        </a:lnTo>
                        <a:lnTo>
                          <a:pt x="1018" y="733"/>
                        </a:lnTo>
                        <a:lnTo>
                          <a:pt x="969" y="759"/>
                        </a:lnTo>
                        <a:lnTo>
                          <a:pt x="929" y="779"/>
                        </a:lnTo>
                        <a:lnTo>
                          <a:pt x="913" y="786"/>
                        </a:lnTo>
                        <a:lnTo>
                          <a:pt x="898" y="807"/>
                        </a:lnTo>
                        <a:lnTo>
                          <a:pt x="889" y="801"/>
                        </a:lnTo>
                        <a:lnTo>
                          <a:pt x="886" y="786"/>
                        </a:lnTo>
                        <a:lnTo>
                          <a:pt x="893" y="767"/>
                        </a:lnTo>
                        <a:lnTo>
                          <a:pt x="905" y="757"/>
                        </a:lnTo>
                        <a:lnTo>
                          <a:pt x="891" y="742"/>
                        </a:lnTo>
                        <a:lnTo>
                          <a:pt x="913" y="718"/>
                        </a:lnTo>
                        <a:lnTo>
                          <a:pt x="914" y="708"/>
                        </a:lnTo>
                        <a:lnTo>
                          <a:pt x="903" y="695"/>
                        </a:lnTo>
                        <a:lnTo>
                          <a:pt x="886" y="554"/>
                        </a:lnTo>
                        <a:lnTo>
                          <a:pt x="880" y="551"/>
                        </a:lnTo>
                        <a:lnTo>
                          <a:pt x="881" y="417"/>
                        </a:lnTo>
                        <a:lnTo>
                          <a:pt x="867" y="387"/>
                        </a:lnTo>
                        <a:lnTo>
                          <a:pt x="855" y="355"/>
                        </a:lnTo>
                        <a:lnTo>
                          <a:pt x="855" y="329"/>
                        </a:lnTo>
                        <a:lnTo>
                          <a:pt x="847" y="282"/>
                        </a:lnTo>
                        <a:lnTo>
                          <a:pt x="833" y="258"/>
                        </a:lnTo>
                        <a:lnTo>
                          <a:pt x="823" y="258"/>
                        </a:lnTo>
                        <a:lnTo>
                          <a:pt x="827" y="264"/>
                        </a:lnTo>
                        <a:lnTo>
                          <a:pt x="822" y="265"/>
                        </a:lnTo>
                        <a:lnTo>
                          <a:pt x="817" y="258"/>
                        </a:lnTo>
                        <a:lnTo>
                          <a:pt x="819" y="232"/>
                        </a:lnTo>
                        <a:lnTo>
                          <a:pt x="796" y="178"/>
                        </a:lnTo>
                        <a:lnTo>
                          <a:pt x="794" y="158"/>
                        </a:lnTo>
                        <a:lnTo>
                          <a:pt x="804" y="137"/>
                        </a:lnTo>
                        <a:lnTo>
                          <a:pt x="796" y="99"/>
                        </a:lnTo>
                        <a:lnTo>
                          <a:pt x="776" y="41"/>
                        </a:lnTo>
                        <a:lnTo>
                          <a:pt x="774" y="37"/>
                        </a:lnTo>
                        <a:lnTo>
                          <a:pt x="766" y="28"/>
                        </a:lnTo>
                        <a:lnTo>
                          <a:pt x="771" y="18"/>
                        </a:lnTo>
                        <a:lnTo>
                          <a:pt x="761" y="0"/>
                        </a:lnTo>
                        <a:lnTo>
                          <a:pt x="581" y="45"/>
                        </a:lnTo>
                        <a:lnTo>
                          <a:pt x="578" y="39"/>
                        </a:lnTo>
                        <a:lnTo>
                          <a:pt x="570" y="41"/>
                        </a:lnTo>
                        <a:lnTo>
                          <a:pt x="556" y="50"/>
                        </a:lnTo>
                        <a:lnTo>
                          <a:pt x="513" y="95"/>
                        </a:lnTo>
                        <a:lnTo>
                          <a:pt x="469" y="155"/>
                        </a:lnTo>
                        <a:lnTo>
                          <a:pt x="462" y="165"/>
                        </a:lnTo>
                        <a:lnTo>
                          <a:pt x="465" y="174"/>
                        </a:lnTo>
                        <a:lnTo>
                          <a:pt x="458" y="198"/>
                        </a:lnTo>
                        <a:lnTo>
                          <a:pt x="449" y="207"/>
                        </a:lnTo>
                        <a:lnTo>
                          <a:pt x="403" y="253"/>
                        </a:lnTo>
                        <a:lnTo>
                          <a:pt x="401" y="262"/>
                        </a:lnTo>
                        <a:lnTo>
                          <a:pt x="406" y="279"/>
                        </a:lnTo>
                        <a:lnTo>
                          <a:pt x="411" y="282"/>
                        </a:lnTo>
                        <a:lnTo>
                          <a:pt x="423" y="280"/>
                        </a:lnTo>
                        <a:lnTo>
                          <a:pt x="433" y="287"/>
                        </a:lnTo>
                        <a:lnTo>
                          <a:pt x="434" y="295"/>
                        </a:lnTo>
                        <a:lnTo>
                          <a:pt x="424" y="307"/>
                        </a:lnTo>
                        <a:lnTo>
                          <a:pt x="429" y="320"/>
                        </a:lnTo>
                        <a:lnTo>
                          <a:pt x="439" y="338"/>
                        </a:lnTo>
                        <a:lnTo>
                          <a:pt x="436" y="364"/>
                        </a:lnTo>
                        <a:lnTo>
                          <a:pt x="407" y="378"/>
                        </a:lnTo>
                        <a:lnTo>
                          <a:pt x="366" y="421"/>
                        </a:lnTo>
                        <a:lnTo>
                          <a:pt x="335" y="432"/>
                        </a:lnTo>
                        <a:lnTo>
                          <a:pt x="262" y="452"/>
                        </a:lnTo>
                        <a:lnTo>
                          <a:pt x="239" y="445"/>
                        </a:lnTo>
                        <a:lnTo>
                          <a:pt x="216" y="440"/>
                        </a:lnTo>
                        <a:lnTo>
                          <a:pt x="178" y="445"/>
                        </a:lnTo>
                        <a:lnTo>
                          <a:pt x="139" y="451"/>
                        </a:lnTo>
                        <a:lnTo>
                          <a:pt x="97" y="468"/>
                        </a:lnTo>
                        <a:lnTo>
                          <a:pt x="79" y="481"/>
                        </a:lnTo>
                        <a:lnTo>
                          <a:pt x="71" y="505"/>
                        </a:lnTo>
                        <a:lnTo>
                          <a:pt x="71" y="521"/>
                        </a:lnTo>
                        <a:lnTo>
                          <a:pt x="98" y="552"/>
                        </a:lnTo>
                        <a:lnTo>
                          <a:pt x="103" y="557"/>
                        </a:lnTo>
                        <a:lnTo>
                          <a:pt x="107" y="571"/>
                        </a:lnTo>
                        <a:lnTo>
                          <a:pt x="102" y="583"/>
                        </a:lnTo>
                        <a:lnTo>
                          <a:pt x="91" y="591"/>
                        </a:lnTo>
                        <a:lnTo>
                          <a:pt x="82" y="618"/>
                        </a:lnTo>
                        <a:lnTo>
                          <a:pt x="23" y="678"/>
                        </a:lnTo>
                        <a:lnTo>
                          <a:pt x="0" y="695"/>
                        </a:lnTo>
                        <a:lnTo>
                          <a:pt x="11" y="744"/>
                        </a:lnTo>
                        <a:lnTo>
                          <a:pt x="625" y="622"/>
                        </a:lnTo>
                        <a:lnTo>
                          <a:pt x="635" y="628"/>
                        </a:lnTo>
                        <a:lnTo>
                          <a:pt x="640" y="638"/>
                        </a:lnTo>
                        <a:lnTo>
                          <a:pt x="645" y="643"/>
                        </a:lnTo>
                        <a:lnTo>
                          <a:pt x="650" y="642"/>
                        </a:lnTo>
                        <a:lnTo>
                          <a:pt x="655" y="648"/>
                        </a:lnTo>
                        <a:lnTo>
                          <a:pt x="663" y="652"/>
                        </a:lnTo>
                        <a:lnTo>
                          <a:pt x="683" y="686"/>
                        </a:lnTo>
                        <a:lnTo>
                          <a:pt x="687" y="700"/>
                        </a:lnTo>
                        <a:lnTo>
                          <a:pt x="695" y="706"/>
                        </a:lnTo>
                        <a:lnTo>
                          <a:pt x="696" y="711"/>
                        </a:lnTo>
                        <a:lnTo>
                          <a:pt x="731" y="714"/>
                        </a:lnTo>
                        <a:lnTo>
                          <a:pt x="744" y="7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6" name="388324.375403107.5110.1255"/>
                  <p:cNvSpPr/>
                  <p:nvPr/>
                </p:nvSpPr>
                <p:spPr>
                  <a:xfrm>
                    <a:off x="1339920" y="5725080"/>
                    <a:ext cx="884520" cy="690120"/>
                  </a:xfrm>
                  <a:custGeom>
                    <a:avLst/>
                    <a:gdLst/>
                    <a:ahLst/>
                    <a:rect l="l" t="t" r="r" b="b"/>
                    <a:pathLst>
                      <a:path w="2125" h="2074">
                        <a:moveTo>
                          <a:pt x="1957" y="583"/>
                        </a:moveTo>
                        <a:lnTo>
                          <a:pt x="1949" y="582"/>
                        </a:lnTo>
                        <a:lnTo>
                          <a:pt x="1943" y="573"/>
                        </a:lnTo>
                        <a:lnTo>
                          <a:pt x="1930" y="570"/>
                        </a:lnTo>
                        <a:lnTo>
                          <a:pt x="1853" y="529"/>
                        </a:lnTo>
                        <a:lnTo>
                          <a:pt x="1848" y="533"/>
                        </a:lnTo>
                        <a:lnTo>
                          <a:pt x="1826" y="541"/>
                        </a:lnTo>
                        <a:lnTo>
                          <a:pt x="1791" y="537"/>
                        </a:lnTo>
                        <a:lnTo>
                          <a:pt x="1780" y="537"/>
                        </a:lnTo>
                        <a:lnTo>
                          <a:pt x="1767" y="538"/>
                        </a:lnTo>
                        <a:lnTo>
                          <a:pt x="1739" y="548"/>
                        </a:lnTo>
                        <a:lnTo>
                          <a:pt x="1705" y="552"/>
                        </a:lnTo>
                        <a:lnTo>
                          <a:pt x="1695" y="557"/>
                        </a:lnTo>
                        <a:lnTo>
                          <a:pt x="1670" y="575"/>
                        </a:lnTo>
                        <a:lnTo>
                          <a:pt x="1646" y="559"/>
                        </a:lnTo>
                        <a:lnTo>
                          <a:pt x="1631" y="552"/>
                        </a:lnTo>
                        <a:lnTo>
                          <a:pt x="1631" y="547"/>
                        </a:lnTo>
                        <a:lnTo>
                          <a:pt x="1629" y="543"/>
                        </a:lnTo>
                        <a:lnTo>
                          <a:pt x="1616" y="542"/>
                        </a:lnTo>
                        <a:lnTo>
                          <a:pt x="1610" y="552"/>
                        </a:lnTo>
                        <a:lnTo>
                          <a:pt x="1602" y="552"/>
                        </a:lnTo>
                        <a:lnTo>
                          <a:pt x="1585" y="546"/>
                        </a:lnTo>
                        <a:lnTo>
                          <a:pt x="1584" y="533"/>
                        </a:lnTo>
                        <a:lnTo>
                          <a:pt x="1578" y="532"/>
                        </a:lnTo>
                        <a:lnTo>
                          <a:pt x="1563" y="541"/>
                        </a:lnTo>
                        <a:lnTo>
                          <a:pt x="1550" y="558"/>
                        </a:lnTo>
                        <a:lnTo>
                          <a:pt x="1552" y="568"/>
                        </a:lnTo>
                        <a:lnTo>
                          <a:pt x="1542" y="575"/>
                        </a:lnTo>
                        <a:lnTo>
                          <a:pt x="1536" y="563"/>
                        </a:lnTo>
                        <a:lnTo>
                          <a:pt x="1538" y="547"/>
                        </a:lnTo>
                        <a:lnTo>
                          <a:pt x="1537" y="539"/>
                        </a:lnTo>
                        <a:lnTo>
                          <a:pt x="1523" y="539"/>
                        </a:lnTo>
                        <a:lnTo>
                          <a:pt x="1507" y="552"/>
                        </a:lnTo>
                        <a:lnTo>
                          <a:pt x="1502" y="552"/>
                        </a:lnTo>
                        <a:lnTo>
                          <a:pt x="1465" y="523"/>
                        </a:lnTo>
                        <a:lnTo>
                          <a:pt x="1452" y="527"/>
                        </a:lnTo>
                        <a:lnTo>
                          <a:pt x="1446" y="547"/>
                        </a:lnTo>
                        <a:lnTo>
                          <a:pt x="1415" y="541"/>
                        </a:lnTo>
                        <a:lnTo>
                          <a:pt x="1415" y="521"/>
                        </a:lnTo>
                        <a:lnTo>
                          <a:pt x="1410" y="518"/>
                        </a:lnTo>
                        <a:lnTo>
                          <a:pt x="1391" y="504"/>
                        </a:lnTo>
                        <a:lnTo>
                          <a:pt x="1391" y="498"/>
                        </a:lnTo>
                        <a:lnTo>
                          <a:pt x="1350" y="492"/>
                        </a:lnTo>
                        <a:lnTo>
                          <a:pt x="1340" y="504"/>
                        </a:lnTo>
                        <a:lnTo>
                          <a:pt x="1324" y="497"/>
                        </a:lnTo>
                        <a:lnTo>
                          <a:pt x="1315" y="479"/>
                        </a:lnTo>
                        <a:lnTo>
                          <a:pt x="1301" y="483"/>
                        </a:lnTo>
                        <a:lnTo>
                          <a:pt x="1299" y="487"/>
                        </a:lnTo>
                        <a:lnTo>
                          <a:pt x="1289" y="487"/>
                        </a:lnTo>
                        <a:lnTo>
                          <a:pt x="1275" y="478"/>
                        </a:lnTo>
                        <a:lnTo>
                          <a:pt x="1233" y="472"/>
                        </a:lnTo>
                        <a:lnTo>
                          <a:pt x="1228" y="468"/>
                        </a:lnTo>
                        <a:lnTo>
                          <a:pt x="1219" y="456"/>
                        </a:lnTo>
                        <a:lnTo>
                          <a:pt x="1222" y="446"/>
                        </a:lnTo>
                        <a:lnTo>
                          <a:pt x="1217" y="438"/>
                        </a:lnTo>
                        <a:lnTo>
                          <a:pt x="1197" y="428"/>
                        </a:lnTo>
                        <a:lnTo>
                          <a:pt x="1189" y="438"/>
                        </a:lnTo>
                        <a:lnTo>
                          <a:pt x="1157" y="441"/>
                        </a:lnTo>
                        <a:lnTo>
                          <a:pt x="1146" y="436"/>
                        </a:lnTo>
                        <a:lnTo>
                          <a:pt x="1123" y="407"/>
                        </a:lnTo>
                        <a:lnTo>
                          <a:pt x="1115" y="400"/>
                        </a:lnTo>
                        <a:lnTo>
                          <a:pt x="1100" y="397"/>
                        </a:lnTo>
                        <a:lnTo>
                          <a:pt x="1110" y="27"/>
                        </a:lnTo>
                        <a:lnTo>
                          <a:pt x="652" y="0"/>
                        </a:lnTo>
                        <a:lnTo>
                          <a:pt x="645" y="0"/>
                        </a:lnTo>
                        <a:lnTo>
                          <a:pt x="575" y="863"/>
                        </a:lnTo>
                        <a:lnTo>
                          <a:pt x="3" y="810"/>
                        </a:lnTo>
                        <a:lnTo>
                          <a:pt x="0" y="812"/>
                        </a:lnTo>
                        <a:lnTo>
                          <a:pt x="5" y="818"/>
                        </a:lnTo>
                        <a:lnTo>
                          <a:pt x="6" y="821"/>
                        </a:lnTo>
                        <a:lnTo>
                          <a:pt x="0" y="832"/>
                        </a:lnTo>
                        <a:lnTo>
                          <a:pt x="6" y="848"/>
                        </a:lnTo>
                        <a:lnTo>
                          <a:pt x="8" y="852"/>
                        </a:lnTo>
                        <a:lnTo>
                          <a:pt x="38" y="872"/>
                        </a:lnTo>
                        <a:lnTo>
                          <a:pt x="46" y="889"/>
                        </a:lnTo>
                        <a:lnTo>
                          <a:pt x="58" y="918"/>
                        </a:lnTo>
                        <a:lnTo>
                          <a:pt x="88" y="937"/>
                        </a:lnTo>
                        <a:lnTo>
                          <a:pt x="175" y="1043"/>
                        </a:lnTo>
                        <a:lnTo>
                          <a:pt x="251" y="1101"/>
                        </a:lnTo>
                        <a:lnTo>
                          <a:pt x="258" y="1114"/>
                        </a:lnTo>
                        <a:lnTo>
                          <a:pt x="261" y="1127"/>
                        </a:lnTo>
                        <a:lnTo>
                          <a:pt x="259" y="1143"/>
                        </a:lnTo>
                        <a:lnTo>
                          <a:pt x="266" y="1152"/>
                        </a:lnTo>
                        <a:lnTo>
                          <a:pt x="284" y="1180"/>
                        </a:lnTo>
                        <a:lnTo>
                          <a:pt x="281" y="1241"/>
                        </a:lnTo>
                        <a:lnTo>
                          <a:pt x="286" y="1258"/>
                        </a:lnTo>
                        <a:lnTo>
                          <a:pt x="312" y="1302"/>
                        </a:lnTo>
                        <a:lnTo>
                          <a:pt x="426" y="1384"/>
                        </a:lnTo>
                        <a:lnTo>
                          <a:pt x="502" y="1432"/>
                        </a:lnTo>
                        <a:lnTo>
                          <a:pt x="522" y="1436"/>
                        </a:lnTo>
                        <a:lnTo>
                          <a:pt x="538" y="1427"/>
                        </a:lnTo>
                        <a:lnTo>
                          <a:pt x="554" y="1409"/>
                        </a:lnTo>
                        <a:lnTo>
                          <a:pt x="568" y="1396"/>
                        </a:lnTo>
                        <a:lnTo>
                          <a:pt x="601" y="1322"/>
                        </a:lnTo>
                        <a:lnTo>
                          <a:pt x="615" y="1298"/>
                        </a:lnTo>
                        <a:lnTo>
                          <a:pt x="627" y="1290"/>
                        </a:lnTo>
                        <a:lnTo>
                          <a:pt x="654" y="1299"/>
                        </a:lnTo>
                        <a:lnTo>
                          <a:pt x="660" y="1298"/>
                        </a:lnTo>
                        <a:lnTo>
                          <a:pt x="664" y="1285"/>
                        </a:lnTo>
                        <a:lnTo>
                          <a:pt x="672" y="1278"/>
                        </a:lnTo>
                        <a:lnTo>
                          <a:pt x="689" y="1283"/>
                        </a:lnTo>
                        <a:lnTo>
                          <a:pt x="700" y="1290"/>
                        </a:lnTo>
                        <a:lnTo>
                          <a:pt x="743" y="1298"/>
                        </a:lnTo>
                        <a:lnTo>
                          <a:pt x="757" y="1304"/>
                        </a:lnTo>
                        <a:lnTo>
                          <a:pt x="784" y="1312"/>
                        </a:lnTo>
                        <a:lnTo>
                          <a:pt x="797" y="1305"/>
                        </a:lnTo>
                        <a:lnTo>
                          <a:pt x="833" y="1325"/>
                        </a:lnTo>
                        <a:lnTo>
                          <a:pt x="840" y="1345"/>
                        </a:lnTo>
                        <a:lnTo>
                          <a:pt x="847" y="1348"/>
                        </a:lnTo>
                        <a:lnTo>
                          <a:pt x="849" y="1355"/>
                        </a:lnTo>
                        <a:lnTo>
                          <a:pt x="854" y="1356"/>
                        </a:lnTo>
                        <a:lnTo>
                          <a:pt x="870" y="1365"/>
                        </a:lnTo>
                        <a:lnTo>
                          <a:pt x="889" y="1391"/>
                        </a:lnTo>
                        <a:lnTo>
                          <a:pt x="923" y="1420"/>
                        </a:lnTo>
                        <a:lnTo>
                          <a:pt x="939" y="1446"/>
                        </a:lnTo>
                        <a:lnTo>
                          <a:pt x="940" y="1459"/>
                        </a:lnTo>
                        <a:lnTo>
                          <a:pt x="990" y="1576"/>
                        </a:lnTo>
                        <a:lnTo>
                          <a:pt x="997" y="1601"/>
                        </a:lnTo>
                        <a:lnTo>
                          <a:pt x="1052" y="1662"/>
                        </a:lnTo>
                        <a:lnTo>
                          <a:pt x="1056" y="1678"/>
                        </a:lnTo>
                        <a:lnTo>
                          <a:pt x="1095" y="1718"/>
                        </a:lnTo>
                        <a:lnTo>
                          <a:pt x="1105" y="1724"/>
                        </a:lnTo>
                        <a:lnTo>
                          <a:pt x="1118" y="1741"/>
                        </a:lnTo>
                        <a:lnTo>
                          <a:pt x="1123" y="1753"/>
                        </a:lnTo>
                        <a:lnTo>
                          <a:pt x="1121" y="1791"/>
                        </a:lnTo>
                        <a:lnTo>
                          <a:pt x="1132" y="1807"/>
                        </a:lnTo>
                        <a:lnTo>
                          <a:pt x="1137" y="1852"/>
                        </a:lnTo>
                        <a:lnTo>
                          <a:pt x="1149" y="1867"/>
                        </a:lnTo>
                        <a:lnTo>
                          <a:pt x="1189" y="1943"/>
                        </a:lnTo>
                        <a:lnTo>
                          <a:pt x="1192" y="1963"/>
                        </a:lnTo>
                        <a:lnTo>
                          <a:pt x="1218" y="1967"/>
                        </a:lnTo>
                        <a:lnTo>
                          <a:pt x="1248" y="1984"/>
                        </a:lnTo>
                        <a:lnTo>
                          <a:pt x="1285" y="1997"/>
                        </a:lnTo>
                        <a:lnTo>
                          <a:pt x="1337" y="2032"/>
                        </a:lnTo>
                        <a:lnTo>
                          <a:pt x="1410" y="2038"/>
                        </a:lnTo>
                        <a:lnTo>
                          <a:pt x="1423" y="2039"/>
                        </a:lnTo>
                        <a:lnTo>
                          <a:pt x="1465" y="2065"/>
                        </a:lnTo>
                        <a:lnTo>
                          <a:pt x="1482" y="2074"/>
                        </a:lnTo>
                        <a:lnTo>
                          <a:pt x="1502" y="2051"/>
                        </a:lnTo>
                        <a:lnTo>
                          <a:pt x="1517" y="2056"/>
                        </a:lnTo>
                        <a:lnTo>
                          <a:pt x="1523" y="2050"/>
                        </a:lnTo>
                        <a:lnTo>
                          <a:pt x="1523" y="2040"/>
                        </a:lnTo>
                        <a:lnTo>
                          <a:pt x="1507" y="2034"/>
                        </a:lnTo>
                        <a:lnTo>
                          <a:pt x="1511" y="2028"/>
                        </a:lnTo>
                        <a:lnTo>
                          <a:pt x="1493" y="2008"/>
                        </a:lnTo>
                        <a:lnTo>
                          <a:pt x="1470" y="1917"/>
                        </a:lnTo>
                        <a:lnTo>
                          <a:pt x="1458" y="1882"/>
                        </a:lnTo>
                        <a:lnTo>
                          <a:pt x="1474" y="1828"/>
                        </a:lnTo>
                        <a:lnTo>
                          <a:pt x="1472" y="1811"/>
                        </a:lnTo>
                        <a:lnTo>
                          <a:pt x="1468" y="1807"/>
                        </a:lnTo>
                        <a:lnTo>
                          <a:pt x="1465" y="1806"/>
                        </a:lnTo>
                        <a:lnTo>
                          <a:pt x="1461" y="1802"/>
                        </a:lnTo>
                        <a:lnTo>
                          <a:pt x="1461" y="1797"/>
                        </a:lnTo>
                        <a:lnTo>
                          <a:pt x="1465" y="1795"/>
                        </a:lnTo>
                        <a:lnTo>
                          <a:pt x="1487" y="1780"/>
                        </a:lnTo>
                        <a:lnTo>
                          <a:pt x="1503" y="1731"/>
                        </a:lnTo>
                        <a:lnTo>
                          <a:pt x="1491" y="1728"/>
                        </a:lnTo>
                        <a:lnTo>
                          <a:pt x="1486" y="1703"/>
                        </a:lnTo>
                        <a:lnTo>
                          <a:pt x="1498" y="1689"/>
                        </a:lnTo>
                        <a:lnTo>
                          <a:pt x="1514" y="1699"/>
                        </a:lnTo>
                        <a:lnTo>
                          <a:pt x="1542" y="1680"/>
                        </a:lnTo>
                        <a:lnTo>
                          <a:pt x="1549" y="1654"/>
                        </a:lnTo>
                        <a:lnTo>
                          <a:pt x="1536" y="1644"/>
                        </a:lnTo>
                        <a:lnTo>
                          <a:pt x="1542" y="1633"/>
                        </a:lnTo>
                        <a:lnTo>
                          <a:pt x="1548" y="1635"/>
                        </a:lnTo>
                        <a:lnTo>
                          <a:pt x="1555" y="1637"/>
                        </a:lnTo>
                        <a:lnTo>
                          <a:pt x="1560" y="1630"/>
                        </a:lnTo>
                        <a:lnTo>
                          <a:pt x="1569" y="1633"/>
                        </a:lnTo>
                        <a:lnTo>
                          <a:pt x="1579" y="1633"/>
                        </a:lnTo>
                        <a:lnTo>
                          <a:pt x="1587" y="1632"/>
                        </a:lnTo>
                        <a:lnTo>
                          <a:pt x="1589" y="1625"/>
                        </a:lnTo>
                        <a:lnTo>
                          <a:pt x="1589" y="1603"/>
                        </a:lnTo>
                        <a:lnTo>
                          <a:pt x="1592" y="1598"/>
                        </a:lnTo>
                        <a:lnTo>
                          <a:pt x="1599" y="1597"/>
                        </a:lnTo>
                        <a:lnTo>
                          <a:pt x="1602" y="1599"/>
                        </a:lnTo>
                        <a:lnTo>
                          <a:pt x="1608" y="1601"/>
                        </a:lnTo>
                        <a:lnTo>
                          <a:pt x="1649" y="1591"/>
                        </a:lnTo>
                        <a:lnTo>
                          <a:pt x="1654" y="1589"/>
                        </a:lnTo>
                        <a:lnTo>
                          <a:pt x="1656" y="1581"/>
                        </a:lnTo>
                        <a:lnTo>
                          <a:pt x="1653" y="1576"/>
                        </a:lnTo>
                        <a:lnTo>
                          <a:pt x="1631" y="1564"/>
                        </a:lnTo>
                        <a:lnTo>
                          <a:pt x="1631" y="1556"/>
                        </a:lnTo>
                        <a:lnTo>
                          <a:pt x="1669" y="1546"/>
                        </a:lnTo>
                        <a:lnTo>
                          <a:pt x="1675" y="1538"/>
                        </a:lnTo>
                        <a:lnTo>
                          <a:pt x="1686" y="1536"/>
                        </a:lnTo>
                        <a:lnTo>
                          <a:pt x="1689" y="1538"/>
                        </a:lnTo>
                        <a:lnTo>
                          <a:pt x="1685" y="1542"/>
                        </a:lnTo>
                        <a:lnTo>
                          <a:pt x="1691" y="1553"/>
                        </a:lnTo>
                        <a:lnTo>
                          <a:pt x="1695" y="1553"/>
                        </a:lnTo>
                        <a:lnTo>
                          <a:pt x="1702" y="1547"/>
                        </a:lnTo>
                        <a:lnTo>
                          <a:pt x="1761" y="1528"/>
                        </a:lnTo>
                        <a:lnTo>
                          <a:pt x="1859" y="1465"/>
                        </a:lnTo>
                        <a:lnTo>
                          <a:pt x="1864" y="1442"/>
                        </a:lnTo>
                        <a:lnTo>
                          <a:pt x="1909" y="1404"/>
                        </a:lnTo>
                        <a:lnTo>
                          <a:pt x="1910" y="1396"/>
                        </a:lnTo>
                        <a:lnTo>
                          <a:pt x="1891" y="1370"/>
                        </a:lnTo>
                        <a:lnTo>
                          <a:pt x="1895" y="1349"/>
                        </a:lnTo>
                        <a:lnTo>
                          <a:pt x="1925" y="1336"/>
                        </a:lnTo>
                        <a:lnTo>
                          <a:pt x="1932" y="1336"/>
                        </a:lnTo>
                        <a:lnTo>
                          <a:pt x="1927" y="1361"/>
                        </a:lnTo>
                        <a:lnTo>
                          <a:pt x="1930" y="1369"/>
                        </a:lnTo>
                        <a:lnTo>
                          <a:pt x="1964" y="1364"/>
                        </a:lnTo>
                        <a:lnTo>
                          <a:pt x="1970" y="1373"/>
                        </a:lnTo>
                        <a:lnTo>
                          <a:pt x="2039" y="1343"/>
                        </a:lnTo>
                        <a:lnTo>
                          <a:pt x="2080" y="1339"/>
                        </a:lnTo>
                        <a:lnTo>
                          <a:pt x="2081" y="1336"/>
                        </a:lnTo>
                        <a:lnTo>
                          <a:pt x="2080" y="1331"/>
                        </a:lnTo>
                        <a:lnTo>
                          <a:pt x="2072" y="1325"/>
                        </a:lnTo>
                        <a:lnTo>
                          <a:pt x="2069" y="1313"/>
                        </a:lnTo>
                        <a:lnTo>
                          <a:pt x="2074" y="1307"/>
                        </a:lnTo>
                        <a:lnTo>
                          <a:pt x="2079" y="1294"/>
                        </a:lnTo>
                        <a:lnTo>
                          <a:pt x="2091" y="1283"/>
                        </a:lnTo>
                        <a:lnTo>
                          <a:pt x="2104" y="1241"/>
                        </a:lnTo>
                        <a:lnTo>
                          <a:pt x="2094" y="1223"/>
                        </a:lnTo>
                        <a:lnTo>
                          <a:pt x="2094" y="1209"/>
                        </a:lnTo>
                        <a:lnTo>
                          <a:pt x="2097" y="1199"/>
                        </a:lnTo>
                        <a:lnTo>
                          <a:pt x="2096" y="1189"/>
                        </a:lnTo>
                        <a:lnTo>
                          <a:pt x="2099" y="1165"/>
                        </a:lnTo>
                        <a:lnTo>
                          <a:pt x="2111" y="1156"/>
                        </a:lnTo>
                        <a:lnTo>
                          <a:pt x="2118" y="1137"/>
                        </a:lnTo>
                        <a:lnTo>
                          <a:pt x="2125" y="1101"/>
                        </a:lnTo>
                        <a:lnTo>
                          <a:pt x="2125" y="1082"/>
                        </a:lnTo>
                        <a:lnTo>
                          <a:pt x="2118" y="1052"/>
                        </a:lnTo>
                        <a:lnTo>
                          <a:pt x="2106" y="1031"/>
                        </a:lnTo>
                        <a:lnTo>
                          <a:pt x="2100" y="1025"/>
                        </a:lnTo>
                        <a:lnTo>
                          <a:pt x="2102" y="1014"/>
                        </a:lnTo>
                        <a:lnTo>
                          <a:pt x="2097" y="1009"/>
                        </a:lnTo>
                        <a:lnTo>
                          <a:pt x="2089" y="989"/>
                        </a:lnTo>
                        <a:lnTo>
                          <a:pt x="2079" y="979"/>
                        </a:lnTo>
                        <a:lnTo>
                          <a:pt x="2075" y="974"/>
                        </a:lnTo>
                        <a:lnTo>
                          <a:pt x="2081" y="953"/>
                        </a:lnTo>
                        <a:lnTo>
                          <a:pt x="2067" y="925"/>
                        </a:lnTo>
                        <a:lnTo>
                          <a:pt x="2045" y="905"/>
                        </a:lnTo>
                        <a:lnTo>
                          <a:pt x="2037" y="893"/>
                        </a:lnTo>
                        <a:lnTo>
                          <a:pt x="2034" y="700"/>
                        </a:lnTo>
                        <a:lnTo>
                          <a:pt x="2034" y="600"/>
                        </a:lnTo>
                        <a:lnTo>
                          <a:pt x="2009" y="594"/>
                        </a:lnTo>
                        <a:lnTo>
                          <a:pt x="1989" y="603"/>
                        </a:lnTo>
                        <a:lnTo>
                          <a:pt x="1980" y="602"/>
                        </a:lnTo>
                        <a:lnTo>
                          <a:pt x="1957" y="583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7" name="389263.7536611.3757.8755"/>
                  <p:cNvSpPr/>
                  <p:nvPr/>
                </p:nvSpPr>
                <p:spPr>
                  <a:xfrm>
                    <a:off x="1041840" y="5335920"/>
                    <a:ext cx="6300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152" h="220">
                        <a:moveTo>
                          <a:pt x="49" y="25"/>
                        </a:moveTo>
                        <a:lnTo>
                          <a:pt x="39" y="64"/>
                        </a:lnTo>
                        <a:lnTo>
                          <a:pt x="68" y="87"/>
                        </a:lnTo>
                        <a:lnTo>
                          <a:pt x="99" y="56"/>
                        </a:lnTo>
                        <a:lnTo>
                          <a:pt x="124" y="61"/>
                        </a:lnTo>
                        <a:lnTo>
                          <a:pt x="152" y="96"/>
                        </a:lnTo>
                        <a:lnTo>
                          <a:pt x="109" y="112"/>
                        </a:lnTo>
                        <a:lnTo>
                          <a:pt x="115" y="152"/>
                        </a:lnTo>
                        <a:lnTo>
                          <a:pt x="134" y="168"/>
                        </a:lnTo>
                        <a:lnTo>
                          <a:pt x="104" y="216"/>
                        </a:lnTo>
                        <a:lnTo>
                          <a:pt x="73" y="220"/>
                        </a:lnTo>
                        <a:lnTo>
                          <a:pt x="12" y="121"/>
                        </a:lnTo>
                        <a:lnTo>
                          <a:pt x="3" y="61"/>
                        </a:lnTo>
                        <a:lnTo>
                          <a:pt x="0" y="0"/>
                        </a:lnTo>
                        <a:lnTo>
                          <a:pt x="34" y="10"/>
                        </a:lnTo>
                        <a:lnTo>
                          <a:pt x="49" y="25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80808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2698" name=""/>
            <p:cNvGrpSpPr/>
            <p:nvPr/>
          </p:nvGrpSpPr>
          <p:grpSpPr>
            <a:xfrm>
              <a:off x="406440" y="4632480"/>
              <a:ext cx="3109680" cy="1804680"/>
              <a:chOff x="406440" y="4632480"/>
              <a:chExt cx="3109680" cy="1804680"/>
            </a:xfrm>
          </p:grpSpPr>
          <p:grpSp>
            <p:nvGrpSpPr>
              <p:cNvPr id="2699" name=""/>
              <p:cNvGrpSpPr/>
              <p:nvPr/>
            </p:nvGrpSpPr>
            <p:grpSpPr>
              <a:xfrm>
                <a:off x="512640" y="4632480"/>
                <a:ext cx="3003480" cy="1702800"/>
                <a:chOff x="512640" y="4632480"/>
                <a:chExt cx="3003480" cy="1702800"/>
              </a:xfrm>
            </p:grpSpPr>
            <p:grpSp>
              <p:nvGrpSpPr>
                <p:cNvPr id="2700" name=""/>
                <p:cNvGrpSpPr/>
                <p:nvPr/>
              </p:nvGrpSpPr>
              <p:grpSpPr>
                <a:xfrm>
                  <a:off x="1297080" y="5102280"/>
                  <a:ext cx="2219040" cy="1102680"/>
                  <a:chOff x="1297080" y="5102280"/>
                  <a:chExt cx="2219040" cy="1102680"/>
                </a:xfrm>
              </p:grpSpPr>
              <p:sp>
                <p:nvSpPr>
                  <p:cNvPr id="2701" name=""/>
                  <p:cNvSpPr/>
                  <p:nvPr/>
                </p:nvSpPr>
                <p:spPr>
                  <a:xfrm>
                    <a:off x="1297080" y="543600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2" name=""/>
                  <p:cNvSpPr/>
                  <p:nvPr/>
                </p:nvSpPr>
                <p:spPr>
                  <a:xfrm flipH="1">
                    <a:off x="1563840" y="561960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3" name=""/>
                  <p:cNvSpPr/>
                  <p:nvPr/>
                </p:nvSpPr>
                <p:spPr>
                  <a:xfrm>
                    <a:off x="1955160" y="540036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4" name=""/>
                  <p:cNvSpPr/>
                  <p:nvPr/>
                </p:nvSpPr>
                <p:spPr>
                  <a:xfrm>
                    <a:off x="1703880" y="5523840"/>
                    <a:ext cx="472320" cy="13788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5" name=""/>
                  <p:cNvSpPr/>
                  <p:nvPr/>
                </p:nvSpPr>
                <p:spPr>
                  <a:xfrm>
                    <a:off x="1774800" y="5352840"/>
                    <a:ext cx="771480" cy="28584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6" name=""/>
                  <p:cNvSpPr/>
                  <p:nvPr/>
                </p:nvSpPr>
                <p:spPr>
                  <a:xfrm>
                    <a:off x="3431160" y="5102280"/>
                    <a:ext cx="25560" cy="42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7" name=""/>
                  <p:cNvSpPr/>
                  <p:nvPr/>
                </p:nvSpPr>
                <p:spPr>
                  <a:xfrm>
                    <a:off x="3441600" y="5166000"/>
                    <a:ext cx="74520" cy="2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0" bIns="-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8" name=""/>
                  <p:cNvSpPr/>
                  <p:nvPr/>
                </p:nvSpPr>
                <p:spPr>
                  <a:xfrm flipH="1">
                    <a:off x="3072240" y="517716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9" name=""/>
                  <p:cNvSpPr/>
                  <p:nvPr/>
                </p:nvSpPr>
                <p:spPr>
                  <a:xfrm>
                    <a:off x="2985840" y="5177160"/>
                    <a:ext cx="400320" cy="11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0" name=""/>
                  <p:cNvSpPr/>
                  <p:nvPr/>
                </p:nvSpPr>
                <p:spPr>
                  <a:xfrm>
                    <a:off x="2818080" y="5448960"/>
                    <a:ext cx="401400" cy="16164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1" name=""/>
                  <p:cNvSpPr/>
                  <p:nvPr/>
                </p:nvSpPr>
                <p:spPr>
                  <a:xfrm>
                    <a:off x="2509560" y="5359680"/>
                    <a:ext cx="451800" cy="81792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2" name=""/>
                  <p:cNvSpPr/>
                  <p:nvPr/>
                </p:nvSpPr>
                <p:spPr>
                  <a:xfrm flipH="1" flipV="1">
                    <a:off x="2942280" y="5836680"/>
                    <a:ext cx="9540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3" name=""/>
                  <p:cNvSpPr/>
                  <p:nvPr/>
                </p:nvSpPr>
                <p:spPr>
                  <a:xfrm>
                    <a:off x="2369880" y="6064920"/>
                    <a:ext cx="173880" cy="86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4" name=""/>
                  <p:cNvSpPr/>
                  <p:nvPr/>
                </p:nvSpPr>
                <p:spPr>
                  <a:xfrm>
                    <a:off x="2440440" y="5438520"/>
                    <a:ext cx="454680" cy="3704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5" name=""/>
                  <p:cNvSpPr/>
                  <p:nvPr/>
                </p:nvSpPr>
                <p:spPr>
                  <a:xfrm>
                    <a:off x="2224080" y="5842800"/>
                    <a:ext cx="180360" cy="36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6" name=""/>
                  <p:cNvSpPr/>
                  <p:nvPr/>
                </p:nvSpPr>
                <p:spPr>
                  <a:xfrm>
                    <a:off x="2568600" y="5440680"/>
                    <a:ext cx="93960" cy="176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7" name=""/>
                  <p:cNvSpPr/>
                  <p:nvPr/>
                </p:nvSpPr>
                <p:spPr>
                  <a:xfrm>
                    <a:off x="2355840" y="5695920"/>
                    <a:ext cx="1479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8" name=""/>
                  <p:cNvSpPr/>
                  <p:nvPr/>
                </p:nvSpPr>
                <p:spPr>
                  <a:xfrm>
                    <a:off x="2073960" y="586908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719" name=""/>
                <p:cNvGrpSpPr/>
                <p:nvPr/>
              </p:nvGrpSpPr>
              <p:grpSpPr>
                <a:xfrm>
                  <a:off x="512640" y="4632480"/>
                  <a:ext cx="2966040" cy="1702800"/>
                  <a:chOff x="512640" y="4632480"/>
                  <a:chExt cx="2966040" cy="1702800"/>
                </a:xfrm>
              </p:grpSpPr>
              <p:sp>
                <p:nvSpPr>
                  <p:cNvPr id="2720" name=""/>
                  <p:cNvSpPr/>
                  <p:nvPr/>
                </p:nvSpPr>
                <p:spPr>
                  <a:xfrm>
                    <a:off x="1959840" y="5716440"/>
                    <a:ext cx="155520" cy="43632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1" name=""/>
                  <p:cNvSpPr/>
                  <p:nvPr/>
                </p:nvSpPr>
                <p:spPr>
                  <a:xfrm>
                    <a:off x="1257480" y="4632480"/>
                    <a:ext cx="9000" cy="151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2" name=""/>
                  <p:cNvSpPr/>
                  <p:nvPr/>
                </p:nvSpPr>
                <p:spPr>
                  <a:xfrm>
                    <a:off x="537480" y="4675320"/>
                    <a:ext cx="597240" cy="851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3" name=""/>
                  <p:cNvSpPr/>
                  <p:nvPr/>
                </p:nvSpPr>
                <p:spPr>
                  <a:xfrm>
                    <a:off x="600120" y="4766040"/>
                    <a:ext cx="105840" cy="218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4" name=""/>
                  <p:cNvSpPr/>
                  <p:nvPr/>
                </p:nvSpPr>
                <p:spPr>
                  <a:xfrm>
                    <a:off x="1118520" y="4731120"/>
                    <a:ext cx="283320" cy="14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5" name=""/>
                  <p:cNvSpPr/>
                  <p:nvPr/>
                </p:nvSpPr>
                <p:spPr>
                  <a:xfrm>
                    <a:off x="1114560" y="4717800"/>
                    <a:ext cx="1908720" cy="40212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6" name=""/>
                  <p:cNvSpPr/>
                  <p:nvPr/>
                </p:nvSpPr>
                <p:spPr>
                  <a:xfrm>
                    <a:off x="745560" y="4883400"/>
                    <a:ext cx="570600" cy="74736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7" name=""/>
                  <p:cNvSpPr/>
                  <p:nvPr/>
                </p:nvSpPr>
                <p:spPr>
                  <a:xfrm>
                    <a:off x="1210320" y="4861800"/>
                    <a:ext cx="112320" cy="46008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8" name=""/>
                  <p:cNvSpPr/>
                  <p:nvPr/>
                </p:nvSpPr>
                <p:spPr>
                  <a:xfrm>
                    <a:off x="512640" y="5468400"/>
                    <a:ext cx="505440" cy="370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9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0" name=""/>
                  <p:cNvSpPr/>
                  <p:nvPr/>
                </p:nvSpPr>
                <p:spPr>
                  <a:xfrm>
                    <a:off x="972000" y="5699160"/>
                    <a:ext cx="80172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1" name=""/>
                  <p:cNvSpPr/>
                  <p:nvPr/>
                </p:nvSpPr>
                <p:spPr>
                  <a:xfrm>
                    <a:off x="1344960" y="5140080"/>
                    <a:ext cx="52200" cy="1936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2" name=""/>
                  <p:cNvSpPr/>
                  <p:nvPr/>
                </p:nvSpPr>
                <p:spPr>
                  <a:xfrm>
                    <a:off x="1244520" y="5307480"/>
                    <a:ext cx="705240" cy="47196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3" name=""/>
                  <p:cNvSpPr/>
                  <p:nvPr/>
                </p:nvSpPr>
                <p:spPr>
                  <a:xfrm>
                    <a:off x="1287000" y="5330160"/>
                    <a:ext cx="937080" cy="33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4" name=""/>
                  <p:cNvSpPr/>
                  <p:nvPr/>
                </p:nvSpPr>
                <p:spPr>
                  <a:xfrm>
                    <a:off x="155952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5" name=""/>
                  <p:cNvSpPr/>
                  <p:nvPr/>
                </p:nvSpPr>
                <p:spPr>
                  <a:xfrm flipV="1">
                    <a:off x="1576800" y="5945760"/>
                    <a:ext cx="248400" cy="101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6" name=""/>
                  <p:cNvSpPr/>
                  <p:nvPr/>
                </p:nvSpPr>
                <p:spPr>
                  <a:xfrm flipH="1" flipV="1">
                    <a:off x="1664280" y="6015240"/>
                    <a:ext cx="139680" cy="349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1880" bIns="-11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7" name=""/>
                  <p:cNvSpPr/>
                  <p:nvPr/>
                </p:nvSpPr>
                <p:spPr>
                  <a:xfrm>
                    <a:off x="1947240" y="5483160"/>
                    <a:ext cx="171000" cy="2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8" name=""/>
                  <p:cNvSpPr/>
                  <p:nvPr/>
                </p:nvSpPr>
                <p:spPr>
                  <a:xfrm>
                    <a:off x="1774080" y="5649840"/>
                    <a:ext cx="194040" cy="134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9" name=""/>
                  <p:cNvSpPr/>
                  <p:nvPr/>
                </p:nvSpPr>
                <p:spPr>
                  <a:xfrm>
                    <a:off x="1852200" y="5732640"/>
                    <a:ext cx="581040" cy="10692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0" name=""/>
                  <p:cNvSpPr/>
                  <p:nvPr/>
                </p:nvSpPr>
                <p:spPr>
                  <a:xfrm>
                    <a:off x="2160720" y="5715720"/>
                    <a:ext cx="91800" cy="6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240" bIns="21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1" name=""/>
                  <p:cNvSpPr/>
                  <p:nvPr/>
                </p:nvSpPr>
                <p:spPr>
                  <a:xfrm>
                    <a:off x="1788480" y="5313240"/>
                    <a:ext cx="720720" cy="322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2" name=""/>
                  <p:cNvSpPr/>
                  <p:nvPr/>
                </p:nvSpPr>
                <p:spPr>
                  <a:xfrm>
                    <a:off x="1981800" y="4902480"/>
                    <a:ext cx="403200" cy="2656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3" name=""/>
                  <p:cNvSpPr/>
                  <p:nvPr/>
                </p:nvSpPr>
                <p:spPr>
                  <a:xfrm>
                    <a:off x="1983960" y="4902480"/>
                    <a:ext cx="61020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4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5" name=""/>
                  <p:cNvSpPr/>
                  <p:nvPr/>
                </p:nvSpPr>
                <p:spPr>
                  <a:xfrm>
                    <a:off x="2925000" y="5002200"/>
                    <a:ext cx="315360" cy="2109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6" name=""/>
                  <p:cNvSpPr/>
                  <p:nvPr/>
                </p:nvSpPr>
                <p:spPr>
                  <a:xfrm>
                    <a:off x="2963520" y="5134320"/>
                    <a:ext cx="515160" cy="25596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7" name=""/>
                  <p:cNvSpPr/>
                  <p:nvPr/>
                </p:nvSpPr>
                <p:spPr>
                  <a:xfrm>
                    <a:off x="2093400" y="5177520"/>
                    <a:ext cx="1361520" cy="74772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8" name=""/>
                  <p:cNvSpPr/>
                  <p:nvPr/>
                </p:nvSpPr>
                <p:spPr>
                  <a:xfrm>
                    <a:off x="2591280" y="5044320"/>
                    <a:ext cx="22176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9" name=""/>
                  <p:cNvSpPr/>
                  <p:nvPr/>
                </p:nvSpPr>
                <p:spPr>
                  <a:xfrm>
                    <a:off x="2377800" y="5136480"/>
                    <a:ext cx="11592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0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1" name=""/>
                  <p:cNvSpPr/>
                  <p:nvPr/>
                </p:nvSpPr>
                <p:spPr>
                  <a:xfrm>
                    <a:off x="2620080" y="5321160"/>
                    <a:ext cx="94680" cy="38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8280" bIns="-8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2" name=""/>
                  <p:cNvSpPr/>
                  <p:nvPr/>
                </p:nvSpPr>
                <p:spPr>
                  <a:xfrm>
                    <a:off x="306648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3" name=""/>
                  <p:cNvSpPr/>
                  <p:nvPr/>
                </p:nvSpPr>
                <p:spPr>
                  <a:xfrm>
                    <a:off x="2026080" y="5311080"/>
                    <a:ext cx="1252080" cy="86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4" name=""/>
                  <p:cNvSpPr/>
                  <p:nvPr/>
                </p:nvSpPr>
                <p:spPr>
                  <a:xfrm>
                    <a:off x="1841040" y="5289480"/>
                    <a:ext cx="920520" cy="86940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5" name=""/>
                  <p:cNvSpPr/>
                  <p:nvPr/>
                </p:nvSpPr>
                <p:spPr>
                  <a:xfrm>
                    <a:off x="2105280" y="5317560"/>
                    <a:ext cx="395640" cy="7455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6" name=""/>
                  <p:cNvSpPr/>
                  <p:nvPr/>
                </p:nvSpPr>
                <p:spPr>
                  <a:xfrm>
                    <a:off x="3006720" y="5334120"/>
                    <a:ext cx="3157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560" bIns="34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7" name=""/>
                  <p:cNvSpPr/>
                  <p:nvPr/>
                </p:nvSpPr>
                <p:spPr>
                  <a:xfrm>
                    <a:off x="2868840" y="5448960"/>
                    <a:ext cx="256680" cy="11952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8" name=""/>
                  <p:cNvSpPr/>
                  <p:nvPr/>
                </p:nvSpPr>
                <p:spPr>
                  <a:xfrm>
                    <a:off x="2850480" y="5294880"/>
                    <a:ext cx="49680" cy="1929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9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0" name=""/>
                  <p:cNvSpPr/>
                  <p:nvPr/>
                </p:nvSpPr>
                <p:spPr>
                  <a:xfrm flipV="1">
                    <a:off x="2486520" y="6180120"/>
                    <a:ext cx="22680" cy="20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6280" bIns="-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1" name=""/>
                  <p:cNvSpPr/>
                  <p:nvPr/>
                </p:nvSpPr>
                <p:spPr>
                  <a:xfrm>
                    <a:off x="2372400" y="5796720"/>
                    <a:ext cx="63612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2" name=""/>
                  <p:cNvSpPr/>
                  <p:nvPr/>
                </p:nvSpPr>
                <p:spPr>
                  <a:xfrm>
                    <a:off x="2160720" y="5809320"/>
                    <a:ext cx="702360" cy="16020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3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4" name=""/>
                  <p:cNvSpPr/>
                  <p:nvPr/>
                </p:nvSpPr>
                <p:spPr>
                  <a:xfrm>
                    <a:off x="2863080" y="5818320"/>
                    <a:ext cx="36720" cy="374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360" bIns="-9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5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6" name=""/>
                  <p:cNvSpPr/>
                  <p:nvPr/>
                </p:nvSpPr>
                <p:spPr>
                  <a:xfrm>
                    <a:off x="2433240" y="5919840"/>
                    <a:ext cx="165600" cy="23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7" name=""/>
                  <p:cNvSpPr/>
                  <p:nvPr/>
                </p:nvSpPr>
                <p:spPr>
                  <a:xfrm>
                    <a:off x="2144880" y="5390640"/>
                    <a:ext cx="686520" cy="53820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8" name=""/>
                  <p:cNvSpPr/>
                  <p:nvPr/>
                </p:nvSpPr>
                <p:spPr>
                  <a:xfrm>
                    <a:off x="1907280" y="6292440"/>
                    <a:ext cx="23760" cy="428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960" bIns="-3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69" name=""/>
                  <p:cNvSpPr/>
                  <p:nvPr/>
                </p:nvSpPr>
                <p:spPr>
                  <a:xfrm>
                    <a:off x="1867680" y="6109920"/>
                    <a:ext cx="225360" cy="2196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0" name=""/>
                  <p:cNvSpPr/>
                  <p:nvPr/>
                </p:nvSpPr>
                <p:spPr>
                  <a:xfrm>
                    <a:off x="2226960" y="5690520"/>
                    <a:ext cx="416880" cy="47880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1" name=""/>
                  <p:cNvSpPr/>
                  <p:nvPr/>
                </p:nvSpPr>
                <p:spPr>
                  <a:xfrm>
                    <a:off x="2321640" y="5518080"/>
                    <a:ext cx="158400" cy="244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2" name=""/>
                  <p:cNvSpPr/>
                  <p:nvPr/>
                </p:nvSpPr>
                <p:spPr>
                  <a:xfrm>
                    <a:off x="2572200" y="5411160"/>
                    <a:ext cx="23760" cy="17640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3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4" name=""/>
                  <p:cNvSpPr/>
                  <p:nvPr/>
                </p:nvSpPr>
                <p:spPr>
                  <a:xfrm>
                    <a:off x="2259360" y="5481000"/>
                    <a:ext cx="550440" cy="68832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5" name=""/>
                  <p:cNvSpPr/>
                  <p:nvPr/>
                </p:nvSpPr>
                <p:spPr>
                  <a:xfrm>
                    <a:off x="2205720" y="5700960"/>
                    <a:ext cx="437040" cy="39780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76" name=""/>
                  <p:cNvSpPr/>
                  <p:nvPr/>
                </p:nvSpPr>
                <p:spPr>
                  <a:xfrm>
                    <a:off x="1384560" y="5950080"/>
                    <a:ext cx="578160" cy="18252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2777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8" name=""/>
              <p:cNvSpPr/>
              <p:nvPr/>
            </p:nvSpPr>
            <p:spPr>
              <a:xfrm>
                <a:off x="20844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9" name=""/>
              <p:cNvSpPr/>
              <p:nvPr/>
            </p:nvSpPr>
            <p:spPr>
              <a:xfrm>
                <a:off x="481680" y="4877280"/>
                <a:ext cx="498600" cy="25812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0" name=""/>
              <p:cNvSpPr/>
              <p:nvPr/>
            </p:nvSpPr>
            <p:spPr>
              <a:xfrm>
                <a:off x="1115280" y="4717800"/>
                <a:ext cx="1908720" cy="40212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1" name=""/>
              <p:cNvSpPr/>
              <p:nvPr/>
            </p:nvSpPr>
            <p:spPr>
              <a:xfrm>
                <a:off x="745560" y="4883040"/>
                <a:ext cx="570960" cy="7473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2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3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4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5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6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7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8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9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790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791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grpSp>
                <p:nvGrpSpPr>
                  <p:cNvPr id="2792" name=""/>
                  <p:cNvGrpSpPr/>
                  <p:nvPr/>
                </p:nvGrpSpPr>
                <p:grpSpPr>
                  <a:xfrm>
                    <a:off x="430560" y="4632480"/>
                    <a:ext cx="3085560" cy="1702800"/>
                    <a:chOff x="430560" y="4632480"/>
                    <a:chExt cx="3085560" cy="1702800"/>
                  </a:xfrm>
                </p:grpSpPr>
                <p:sp>
                  <p:nvSpPr>
                    <p:cNvPr id="2793" name=""/>
                    <p:cNvSpPr/>
                    <p:nvPr/>
                  </p:nvSpPr>
                  <p:spPr>
                    <a:xfrm flipV="1">
                      <a:off x="2496600" y="6100560"/>
                      <a:ext cx="20160" cy="63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6920" bIns="16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2794" name=""/>
                    <p:cNvGrpSpPr/>
                    <p:nvPr/>
                  </p:nvGrpSpPr>
                  <p:grpSpPr>
                    <a:xfrm>
                      <a:off x="430560" y="4877280"/>
                      <a:ext cx="3045600" cy="1418040"/>
                      <a:chOff x="430560" y="4877280"/>
                      <a:chExt cx="3045600" cy="1418040"/>
                    </a:xfrm>
                  </p:grpSpPr>
                  <p:sp>
                    <p:nvSpPr>
                      <p:cNvPr id="2795" name=""/>
                      <p:cNvSpPr/>
                      <p:nvPr/>
                    </p:nvSpPr>
                    <p:spPr>
                      <a:xfrm flipH="1">
                        <a:off x="3441600" y="5152680"/>
                        <a:ext cx="34560" cy="86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8160" bIns="-38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2796" name=""/>
                      <p:cNvGrpSpPr/>
                      <p:nvPr/>
                    </p:nvGrpSpPr>
                    <p:grpSpPr>
                      <a:xfrm>
                        <a:off x="430560" y="4877280"/>
                        <a:ext cx="2326320" cy="1418040"/>
                        <a:chOff x="430560" y="4877280"/>
                        <a:chExt cx="2326320" cy="1418040"/>
                      </a:xfrm>
                    </p:grpSpPr>
                    <p:sp>
                      <p:nvSpPr>
                        <p:cNvPr id="2797" name=""/>
                        <p:cNvSpPr/>
                        <p:nvPr/>
                      </p:nvSpPr>
                      <p:spPr>
                        <a:xfrm flipH="1">
                          <a:off x="1558440" y="5945040"/>
                          <a:ext cx="41040" cy="1594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798" name=""/>
                        <p:cNvSpPr/>
                        <p:nvPr/>
                      </p:nvSpPr>
                      <p:spPr>
                        <a:xfrm>
                          <a:off x="480960" y="4877280"/>
                          <a:ext cx="497880" cy="258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3" h="695">
                              <a:moveTo>
                                <a:pt x="36" y="695"/>
                              </a:moveTo>
                              <a:lnTo>
                                <a:pt x="0" y="616"/>
                              </a:lnTo>
                              <a:lnTo>
                                <a:pt x="222" y="308"/>
                              </a:lnTo>
                              <a:lnTo>
                                <a:pt x="287" y="272"/>
                              </a:lnTo>
                              <a:lnTo>
                                <a:pt x="337" y="251"/>
                              </a:lnTo>
                              <a:lnTo>
                                <a:pt x="495" y="308"/>
                              </a:lnTo>
                              <a:lnTo>
                                <a:pt x="839" y="36"/>
                              </a:lnTo>
                              <a:lnTo>
                                <a:pt x="939" y="0"/>
                              </a:lnTo>
                              <a:lnTo>
                                <a:pt x="1083" y="7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799" name=""/>
                        <p:cNvSpPr/>
                        <p:nvPr/>
                      </p:nvSpPr>
                      <p:spPr>
                        <a:xfrm>
                          <a:off x="457200" y="5193360"/>
                          <a:ext cx="121320" cy="9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264">
                              <a:moveTo>
                                <a:pt x="41" y="0"/>
                              </a:moveTo>
                              <a:lnTo>
                                <a:pt x="0" y="120"/>
                              </a:lnTo>
                              <a:lnTo>
                                <a:pt x="2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0" name=""/>
                        <p:cNvSpPr/>
                        <p:nvPr/>
                      </p:nvSpPr>
                      <p:spPr>
                        <a:xfrm>
                          <a:off x="430560" y="5304600"/>
                          <a:ext cx="105840" cy="117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315">
                              <a:moveTo>
                                <a:pt x="0" y="0"/>
                              </a:moveTo>
                              <a:lnTo>
                                <a:pt x="98" y="315"/>
                              </a:lnTo>
                              <a:lnTo>
                                <a:pt x="229" y="3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1" name=""/>
                        <p:cNvSpPr/>
                        <p:nvPr/>
                      </p:nvSpPr>
                      <p:spPr>
                        <a:xfrm>
                          <a:off x="588600" y="5468400"/>
                          <a:ext cx="42120" cy="17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" h="470">
                              <a:moveTo>
                                <a:pt x="0" y="0"/>
                              </a:moveTo>
                              <a:lnTo>
                                <a:pt x="91" y="18"/>
                              </a:lnTo>
                              <a:lnTo>
                                <a:pt x="57" y="47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2" name=""/>
                        <p:cNvSpPr/>
                        <p:nvPr/>
                      </p:nvSpPr>
                      <p:spPr>
                        <a:xfrm>
                          <a:off x="576000" y="5526000"/>
                          <a:ext cx="121320" cy="198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4" h="534">
                              <a:moveTo>
                                <a:pt x="0" y="0"/>
                              </a:moveTo>
                              <a:lnTo>
                                <a:pt x="99" y="161"/>
                              </a:lnTo>
                              <a:lnTo>
                                <a:pt x="247" y="396"/>
                              </a:lnTo>
                              <a:lnTo>
                                <a:pt x="264" y="495"/>
                              </a:lnTo>
                              <a:lnTo>
                                <a:pt x="120" y="53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3" name=""/>
                        <p:cNvSpPr/>
                        <p:nvPr/>
                      </p:nvSpPr>
                      <p:spPr>
                        <a:xfrm>
                          <a:off x="560160" y="5585400"/>
                          <a:ext cx="118440" cy="1274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4" name=""/>
                        <p:cNvSpPr/>
                        <p:nvPr/>
                      </p:nvSpPr>
                      <p:spPr>
                        <a:xfrm>
                          <a:off x="689760" y="5692320"/>
                          <a:ext cx="33120" cy="14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4" h="384">
                              <a:moveTo>
                                <a:pt x="17" y="0"/>
                              </a:moveTo>
                              <a:lnTo>
                                <a:pt x="74" y="76"/>
                              </a:lnTo>
                              <a:lnTo>
                                <a:pt x="63" y="253"/>
                              </a:lnTo>
                              <a:lnTo>
                                <a:pt x="29" y="384"/>
                              </a:lnTo>
                              <a:lnTo>
                                <a:pt x="0" y="287"/>
                              </a:lnTo>
                              <a:lnTo>
                                <a:pt x="63" y="26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5" name=""/>
                        <p:cNvSpPr/>
                        <p:nvPr/>
                      </p:nvSpPr>
                      <p:spPr>
                        <a:xfrm flipH="1">
                          <a:off x="1798560" y="6156360"/>
                          <a:ext cx="45000" cy="7020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3400" bIns="234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6" name=""/>
                        <p:cNvSpPr/>
                        <p:nvPr/>
                      </p:nvSpPr>
                      <p:spPr>
                        <a:xfrm>
                          <a:off x="1907280" y="6173640"/>
                          <a:ext cx="121320" cy="121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63" h="328">
                              <a:moveTo>
                                <a:pt x="5" y="328"/>
                              </a:moveTo>
                              <a:lnTo>
                                <a:pt x="0" y="195"/>
                              </a:lnTo>
                              <a:lnTo>
                                <a:pt x="34" y="138"/>
                              </a:lnTo>
                              <a:lnTo>
                                <a:pt x="154" y="46"/>
                              </a:lnTo>
                              <a:lnTo>
                                <a:pt x="26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07" name=""/>
                        <p:cNvSpPr/>
                        <p:nvPr/>
                      </p:nvSpPr>
                      <p:spPr>
                        <a:xfrm>
                          <a:off x="2523240" y="5472720"/>
                          <a:ext cx="233640" cy="185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07" h="500">
                              <a:moveTo>
                                <a:pt x="507" y="0"/>
                              </a:moveTo>
                              <a:lnTo>
                                <a:pt x="387" y="184"/>
                              </a:lnTo>
                              <a:lnTo>
                                <a:pt x="0" y="50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2808" name=""/>
                    <p:cNvSpPr/>
                    <p:nvPr/>
                  </p:nvSpPr>
                  <p:spPr>
                    <a:xfrm flipH="1" flipV="1">
                      <a:off x="2516760" y="5859000"/>
                      <a:ext cx="37440" cy="100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720" bIns="-36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2809" name=""/>
                    <p:cNvGrpSpPr/>
                    <p:nvPr/>
                  </p:nvGrpSpPr>
                  <p:grpSpPr>
                    <a:xfrm>
                      <a:off x="707400" y="5276880"/>
                      <a:ext cx="2226960" cy="824040"/>
                      <a:chOff x="707400" y="5276880"/>
                      <a:chExt cx="2226960" cy="824040"/>
                    </a:xfrm>
                  </p:grpSpPr>
                  <p:sp>
                    <p:nvSpPr>
                      <p:cNvPr id="2810" name=""/>
                      <p:cNvSpPr/>
                      <p:nvPr/>
                    </p:nvSpPr>
                    <p:spPr>
                      <a:xfrm>
                        <a:off x="707400" y="5700600"/>
                        <a:ext cx="169560" cy="21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7" h="57">
                            <a:moveTo>
                              <a:pt x="29" y="44"/>
                            </a:moveTo>
                            <a:lnTo>
                              <a:pt x="310" y="57"/>
                            </a:lnTo>
                            <a:lnTo>
                              <a:pt x="367" y="10"/>
                            </a:lnTo>
                            <a:lnTo>
                              <a:pt x="258" y="0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560" bIns="-25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1" name=""/>
                      <p:cNvSpPr/>
                      <p:nvPr/>
                    </p:nvSpPr>
                    <p:spPr>
                      <a:xfrm>
                        <a:off x="1400760" y="5958360"/>
                        <a:ext cx="37260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10" h="383">
                            <a:moveTo>
                              <a:pt x="0" y="0"/>
                            </a:moveTo>
                            <a:lnTo>
                              <a:pt x="414" y="252"/>
                            </a:lnTo>
                            <a:lnTo>
                              <a:pt x="810" y="3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2" name=""/>
                      <p:cNvSpPr/>
                      <p:nvPr/>
                    </p:nvSpPr>
                    <p:spPr>
                      <a:xfrm flipH="1">
                        <a:off x="1463040" y="5276880"/>
                        <a:ext cx="162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3" name=""/>
                      <p:cNvSpPr/>
                      <p:nvPr/>
                    </p:nvSpPr>
                    <p:spPr>
                      <a:xfrm>
                        <a:off x="1433880" y="5349600"/>
                        <a:ext cx="1197000" cy="596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99" h="1606">
                            <a:moveTo>
                              <a:pt x="0" y="1606"/>
                            </a:moveTo>
                            <a:lnTo>
                              <a:pt x="103" y="1531"/>
                            </a:lnTo>
                            <a:lnTo>
                              <a:pt x="414" y="1257"/>
                            </a:lnTo>
                            <a:lnTo>
                              <a:pt x="534" y="970"/>
                            </a:lnTo>
                            <a:lnTo>
                              <a:pt x="677" y="843"/>
                            </a:lnTo>
                            <a:lnTo>
                              <a:pt x="1405" y="109"/>
                            </a:lnTo>
                            <a:lnTo>
                              <a:pt x="2031" y="0"/>
                            </a:lnTo>
                            <a:lnTo>
                              <a:pt x="2341" y="73"/>
                            </a:lnTo>
                            <a:lnTo>
                              <a:pt x="2427" y="454"/>
                            </a:lnTo>
                            <a:lnTo>
                              <a:pt x="2500" y="498"/>
                            </a:lnTo>
                            <a:lnTo>
                              <a:pt x="2599" y="75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4" name=""/>
                      <p:cNvSpPr/>
                      <p:nvPr/>
                    </p:nvSpPr>
                    <p:spPr>
                      <a:xfrm>
                        <a:off x="1883160" y="5477040"/>
                        <a:ext cx="1080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5" name=""/>
                      <p:cNvSpPr/>
                      <p:nvPr/>
                    </p:nvSpPr>
                    <p:spPr>
                      <a:xfrm>
                        <a:off x="1505520" y="5764680"/>
                        <a:ext cx="414360" cy="234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0" h="631">
                            <a:moveTo>
                              <a:pt x="0" y="631"/>
                            </a:moveTo>
                            <a:lnTo>
                              <a:pt x="269" y="504"/>
                            </a:lnTo>
                            <a:lnTo>
                              <a:pt x="407" y="0"/>
                            </a:lnTo>
                            <a:lnTo>
                              <a:pt x="900" y="2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6" name=""/>
                      <p:cNvSpPr/>
                      <p:nvPr/>
                    </p:nvSpPr>
                    <p:spPr>
                      <a:xfrm flipV="1">
                        <a:off x="2133720" y="5906880"/>
                        <a:ext cx="13680" cy="442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7" name=""/>
                      <p:cNvSpPr/>
                      <p:nvPr/>
                    </p:nvSpPr>
                    <p:spPr>
                      <a:xfrm>
                        <a:off x="2595600" y="5855760"/>
                        <a:ext cx="16560" cy="49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880" bIns="2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8" name=""/>
                      <p:cNvSpPr/>
                      <p:nvPr/>
                    </p:nvSpPr>
                    <p:spPr>
                      <a:xfrm>
                        <a:off x="2488320" y="5894640"/>
                        <a:ext cx="26280" cy="53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" h="144">
                            <a:moveTo>
                              <a:pt x="57" y="144"/>
                            </a:moveTo>
                            <a:lnTo>
                              <a:pt x="46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480" bIns="6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19" name=""/>
                      <p:cNvSpPr/>
                      <p:nvPr/>
                    </p:nvSpPr>
                    <p:spPr>
                      <a:xfrm flipH="1" flipV="1">
                        <a:off x="2741040" y="5422320"/>
                        <a:ext cx="193320" cy="54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7920" bIns="7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20" name=""/>
                      <p:cNvSpPr/>
                      <p:nvPr/>
                    </p:nvSpPr>
                    <p:spPr>
                      <a:xfrm flipH="1">
                        <a:off x="2302560" y="5773320"/>
                        <a:ext cx="15480" cy="114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21" name=""/>
                      <p:cNvSpPr/>
                      <p:nvPr/>
                    </p:nvSpPr>
                    <p:spPr>
                      <a:xfrm>
                        <a:off x="2250720" y="5843160"/>
                        <a:ext cx="25560" cy="658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9080" bIns="19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22" name=""/>
                      <p:cNvSpPr/>
                      <p:nvPr/>
                    </p:nvSpPr>
                    <p:spPr>
                      <a:xfrm flipV="1">
                        <a:off x="2188800" y="5926320"/>
                        <a:ext cx="96480" cy="21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44640" bIns="-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23" name=""/>
                      <p:cNvSpPr/>
                      <p:nvPr/>
                    </p:nvSpPr>
                    <p:spPr>
                      <a:xfrm>
                        <a:off x="2591280" y="5592240"/>
                        <a:ext cx="105840" cy="3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86">
                            <a:moveTo>
                              <a:pt x="229" y="17"/>
                            </a:moveTo>
                            <a:lnTo>
                              <a:pt x="15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120" bIns="-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24" name=""/>
                      <p:cNvSpPr/>
                      <p:nvPr/>
                    </p:nvSpPr>
                    <p:spPr>
                      <a:xfrm flipH="1">
                        <a:off x="2531520" y="5834880"/>
                        <a:ext cx="720" cy="29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7280" bIns="-17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825" name=""/>
                      <p:cNvSpPr/>
                      <p:nvPr/>
                    </p:nvSpPr>
                    <p:spPr>
                      <a:xfrm flipV="1">
                        <a:off x="2372040" y="5924520"/>
                        <a:ext cx="72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2826" name=""/>
                    <p:cNvGrpSpPr/>
                    <p:nvPr/>
                  </p:nvGrpSpPr>
                  <p:grpSpPr>
                    <a:xfrm>
                      <a:off x="512280" y="4632480"/>
                      <a:ext cx="3003840" cy="1702800"/>
                      <a:chOff x="512280" y="4632480"/>
                      <a:chExt cx="3003840" cy="1702800"/>
                    </a:xfrm>
                  </p:grpSpPr>
                  <p:grpSp>
                    <p:nvGrpSpPr>
                      <p:cNvPr id="2827" name=""/>
                      <p:cNvGrpSpPr/>
                      <p:nvPr/>
                    </p:nvGrpSpPr>
                    <p:grpSpPr>
                      <a:xfrm>
                        <a:off x="1296720" y="5102280"/>
                        <a:ext cx="2219400" cy="1102680"/>
                        <a:chOff x="1296720" y="5102280"/>
                        <a:chExt cx="2219400" cy="1102680"/>
                      </a:xfrm>
                    </p:grpSpPr>
                    <p:sp>
                      <p:nvSpPr>
                        <p:cNvPr id="2828" name=""/>
                        <p:cNvSpPr/>
                        <p:nvPr/>
                      </p:nvSpPr>
                      <p:spPr>
                        <a:xfrm>
                          <a:off x="1296720" y="543600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8" h="222">
                              <a:moveTo>
                                <a:pt x="108" y="222"/>
                              </a:moveTo>
                              <a:lnTo>
                                <a:pt x="65" y="122"/>
                              </a:lnTo>
                              <a:lnTo>
                                <a:pt x="65" y="0"/>
                              </a:lnTo>
                              <a:lnTo>
                                <a:pt x="0" y="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29" name=""/>
                        <p:cNvSpPr/>
                        <p:nvPr/>
                      </p:nvSpPr>
                      <p:spPr>
                        <a:xfrm flipH="1">
                          <a:off x="1563480" y="5619600"/>
                          <a:ext cx="39600" cy="33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2960" bIns="-12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0" name=""/>
                        <p:cNvSpPr/>
                        <p:nvPr/>
                      </p:nvSpPr>
                      <p:spPr>
                        <a:xfrm>
                          <a:off x="1955160" y="5400360"/>
                          <a:ext cx="110160" cy="20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0" h="561">
                              <a:moveTo>
                                <a:pt x="62" y="561"/>
                              </a:moveTo>
                              <a:lnTo>
                                <a:pt x="0" y="412"/>
                              </a:lnTo>
                              <a:lnTo>
                                <a:pt x="24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1" name=""/>
                        <p:cNvSpPr/>
                        <p:nvPr/>
                      </p:nvSpPr>
                      <p:spPr>
                        <a:xfrm>
                          <a:off x="1703520" y="5523840"/>
                          <a:ext cx="472320" cy="137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25" h="373">
                              <a:moveTo>
                                <a:pt x="0" y="373"/>
                              </a:moveTo>
                              <a:lnTo>
                                <a:pt x="509" y="166"/>
                              </a:lnTo>
                              <a:lnTo>
                                <a:pt x="1020" y="127"/>
                              </a:lnTo>
                              <a:lnTo>
                                <a:pt x="1025" y="0"/>
                              </a:lnTo>
                              <a:lnTo>
                                <a:pt x="555" y="9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2" name=""/>
                        <p:cNvSpPr/>
                        <p:nvPr/>
                      </p:nvSpPr>
                      <p:spPr>
                        <a:xfrm>
                          <a:off x="1774440" y="5352840"/>
                          <a:ext cx="771480" cy="285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74" h="769">
                              <a:moveTo>
                                <a:pt x="1674" y="0"/>
                              </a:moveTo>
                              <a:lnTo>
                                <a:pt x="1205" y="109"/>
                              </a:lnTo>
                              <a:lnTo>
                                <a:pt x="699" y="304"/>
                              </a:lnTo>
                              <a:lnTo>
                                <a:pt x="0" y="76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3" name=""/>
                        <p:cNvSpPr/>
                        <p:nvPr/>
                      </p:nvSpPr>
                      <p:spPr>
                        <a:xfrm>
                          <a:off x="3431160" y="5102280"/>
                          <a:ext cx="25560" cy="4284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4" name=""/>
                        <p:cNvSpPr/>
                        <p:nvPr/>
                      </p:nvSpPr>
                      <p:spPr>
                        <a:xfrm>
                          <a:off x="3441600" y="5166000"/>
                          <a:ext cx="74520" cy="25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2" h="68">
                              <a:moveTo>
                                <a:pt x="162" y="39"/>
                              </a:moveTo>
                              <a:lnTo>
                                <a:pt x="70" y="6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1600" bIns="-216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5" name=""/>
                        <p:cNvSpPr/>
                        <p:nvPr/>
                      </p:nvSpPr>
                      <p:spPr>
                        <a:xfrm flipH="1">
                          <a:off x="3072240" y="5177160"/>
                          <a:ext cx="33840" cy="867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6" name=""/>
                        <p:cNvSpPr/>
                        <p:nvPr/>
                      </p:nvSpPr>
                      <p:spPr>
                        <a:xfrm>
                          <a:off x="2985480" y="5177160"/>
                          <a:ext cx="400320" cy="118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320">
                              <a:moveTo>
                                <a:pt x="0" y="320"/>
                              </a:moveTo>
                              <a:lnTo>
                                <a:pt x="39" y="274"/>
                              </a:lnTo>
                              <a:lnTo>
                                <a:pt x="194" y="234"/>
                              </a:lnTo>
                              <a:lnTo>
                                <a:pt x="344" y="245"/>
                              </a:lnTo>
                              <a:lnTo>
                                <a:pt x="504" y="206"/>
                              </a:lnTo>
                              <a:lnTo>
                                <a:pt x="590" y="222"/>
                              </a:lnTo>
                              <a:lnTo>
                                <a:pt x="739" y="274"/>
                              </a:lnTo>
                              <a:lnTo>
                                <a:pt x="832" y="200"/>
                              </a:lnTo>
                              <a:lnTo>
                                <a:pt x="866" y="172"/>
                              </a:lnTo>
                              <a:lnTo>
                                <a:pt x="853" y="114"/>
                              </a:lnTo>
                              <a:lnTo>
                                <a:pt x="871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7" name=""/>
                        <p:cNvSpPr/>
                        <p:nvPr/>
                      </p:nvSpPr>
                      <p:spPr>
                        <a:xfrm>
                          <a:off x="2818080" y="5448960"/>
                          <a:ext cx="401400" cy="16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1" h="436">
                              <a:moveTo>
                                <a:pt x="871" y="41"/>
                              </a:moveTo>
                              <a:lnTo>
                                <a:pt x="785" y="0"/>
                              </a:lnTo>
                              <a:lnTo>
                                <a:pt x="613" y="0"/>
                              </a:lnTo>
                              <a:lnTo>
                                <a:pt x="91" y="109"/>
                              </a:lnTo>
                              <a:lnTo>
                                <a:pt x="104" y="321"/>
                              </a:lnTo>
                              <a:lnTo>
                                <a:pt x="0" y="43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8" name=""/>
                        <p:cNvSpPr/>
                        <p:nvPr/>
                      </p:nvSpPr>
                      <p:spPr>
                        <a:xfrm>
                          <a:off x="2509560" y="5359680"/>
                          <a:ext cx="451800" cy="817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3" h="2203">
                              <a:moveTo>
                                <a:pt x="983" y="0"/>
                              </a:moveTo>
                              <a:lnTo>
                                <a:pt x="839" y="109"/>
                              </a:lnTo>
                              <a:lnTo>
                                <a:pt x="759" y="303"/>
                              </a:lnTo>
                              <a:lnTo>
                                <a:pt x="569" y="602"/>
                              </a:lnTo>
                              <a:lnTo>
                                <a:pt x="506" y="790"/>
                              </a:lnTo>
                              <a:lnTo>
                                <a:pt x="183" y="1142"/>
                              </a:lnTo>
                              <a:lnTo>
                                <a:pt x="86" y="1382"/>
                              </a:lnTo>
                              <a:lnTo>
                                <a:pt x="97" y="1612"/>
                              </a:lnTo>
                              <a:lnTo>
                                <a:pt x="6" y="2047"/>
                              </a:lnTo>
                              <a:lnTo>
                                <a:pt x="0" y="220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39" name=""/>
                        <p:cNvSpPr/>
                        <p:nvPr/>
                      </p:nvSpPr>
                      <p:spPr>
                        <a:xfrm flipH="1" flipV="1">
                          <a:off x="2941920" y="5836680"/>
                          <a:ext cx="95400" cy="637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6920" bIns="169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0" name=""/>
                        <p:cNvSpPr/>
                        <p:nvPr/>
                      </p:nvSpPr>
                      <p:spPr>
                        <a:xfrm>
                          <a:off x="2369520" y="6064920"/>
                          <a:ext cx="173880" cy="8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8" h="235">
                              <a:moveTo>
                                <a:pt x="378" y="110"/>
                              </a:moveTo>
                              <a:lnTo>
                                <a:pt x="190" y="23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9960" bIns="39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1" name=""/>
                        <p:cNvSpPr/>
                        <p:nvPr/>
                      </p:nvSpPr>
                      <p:spPr>
                        <a:xfrm>
                          <a:off x="2440440" y="5438520"/>
                          <a:ext cx="455040" cy="370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88" h="999">
                              <a:moveTo>
                                <a:pt x="988" y="0"/>
                              </a:moveTo>
                              <a:lnTo>
                                <a:pt x="884" y="167"/>
                              </a:lnTo>
                              <a:lnTo>
                                <a:pt x="803" y="350"/>
                              </a:lnTo>
                              <a:lnTo>
                                <a:pt x="443" y="678"/>
                              </a:lnTo>
                              <a:lnTo>
                                <a:pt x="156" y="981"/>
                              </a:lnTo>
                              <a:lnTo>
                                <a:pt x="0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2" name=""/>
                        <p:cNvSpPr/>
                        <p:nvPr/>
                      </p:nvSpPr>
                      <p:spPr>
                        <a:xfrm>
                          <a:off x="2224080" y="5842800"/>
                          <a:ext cx="180360" cy="362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93" h="976">
                              <a:moveTo>
                                <a:pt x="0" y="976"/>
                              </a:moveTo>
                              <a:lnTo>
                                <a:pt x="138" y="861"/>
                              </a:lnTo>
                              <a:lnTo>
                                <a:pt x="161" y="666"/>
                              </a:lnTo>
                              <a:lnTo>
                                <a:pt x="249" y="219"/>
                              </a:lnTo>
                              <a:lnTo>
                                <a:pt x="393" y="70"/>
                              </a:lnTo>
                              <a:lnTo>
                                <a:pt x="393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3" name=""/>
                        <p:cNvSpPr/>
                        <p:nvPr/>
                      </p:nvSpPr>
                      <p:spPr>
                        <a:xfrm>
                          <a:off x="2568240" y="5440680"/>
                          <a:ext cx="93960" cy="176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4" h="477">
                              <a:moveTo>
                                <a:pt x="204" y="0"/>
                              </a:moveTo>
                              <a:lnTo>
                                <a:pt x="0" y="28"/>
                              </a:lnTo>
                              <a:lnTo>
                                <a:pt x="23" y="47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4" name=""/>
                        <p:cNvSpPr/>
                        <p:nvPr/>
                      </p:nvSpPr>
                      <p:spPr>
                        <a:xfrm>
                          <a:off x="2355840" y="5695920"/>
                          <a:ext cx="14796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21" h="568">
                              <a:moveTo>
                                <a:pt x="0" y="568"/>
                              </a:moveTo>
                              <a:lnTo>
                                <a:pt x="11" y="466"/>
                              </a:lnTo>
                              <a:lnTo>
                                <a:pt x="177" y="352"/>
                              </a:lnTo>
                              <a:lnTo>
                                <a:pt x="321" y="41"/>
                              </a:lnTo>
                              <a:lnTo>
                                <a:pt x="315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5" name=""/>
                        <p:cNvSpPr/>
                        <p:nvPr/>
                      </p:nvSpPr>
                      <p:spPr>
                        <a:xfrm>
                          <a:off x="2073960" y="5869080"/>
                          <a:ext cx="29556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42" h="431">
                              <a:moveTo>
                                <a:pt x="0" y="431"/>
                              </a:moveTo>
                              <a:lnTo>
                                <a:pt x="211" y="327"/>
                              </a:lnTo>
                              <a:lnTo>
                                <a:pt x="435" y="137"/>
                              </a:lnTo>
                              <a:lnTo>
                                <a:pt x="64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2846" name=""/>
                      <p:cNvGrpSpPr/>
                      <p:nvPr/>
                    </p:nvGrpSpPr>
                    <p:grpSpPr>
                      <a:xfrm>
                        <a:off x="512280" y="4632480"/>
                        <a:ext cx="2966760" cy="1702800"/>
                        <a:chOff x="512280" y="4632480"/>
                        <a:chExt cx="2966760" cy="1702800"/>
                      </a:xfrm>
                    </p:grpSpPr>
                    <p:sp>
                      <p:nvSpPr>
                        <p:cNvPr id="2847" name=""/>
                        <p:cNvSpPr/>
                        <p:nvPr/>
                      </p:nvSpPr>
                      <p:spPr>
                        <a:xfrm>
                          <a:off x="1959480" y="5716440"/>
                          <a:ext cx="155520" cy="436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38" h="1176">
                              <a:moveTo>
                                <a:pt x="0" y="0"/>
                              </a:moveTo>
                              <a:lnTo>
                                <a:pt x="122" y="667"/>
                              </a:lnTo>
                              <a:lnTo>
                                <a:pt x="302" y="925"/>
                              </a:lnTo>
                              <a:lnTo>
                                <a:pt x="287" y="1090"/>
                              </a:lnTo>
                              <a:lnTo>
                                <a:pt x="338" y="1176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8" name=""/>
                        <p:cNvSpPr/>
                        <p:nvPr/>
                      </p:nvSpPr>
                      <p:spPr>
                        <a:xfrm>
                          <a:off x="1257120" y="4632480"/>
                          <a:ext cx="9000" cy="151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49" name=""/>
                        <p:cNvSpPr/>
                        <p:nvPr/>
                      </p:nvSpPr>
                      <p:spPr>
                        <a:xfrm>
                          <a:off x="537120" y="4675320"/>
                          <a:ext cx="597600" cy="851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98" h="2295">
                              <a:moveTo>
                                <a:pt x="1205" y="0"/>
                              </a:moveTo>
                              <a:lnTo>
                                <a:pt x="1262" y="136"/>
                              </a:lnTo>
                              <a:lnTo>
                                <a:pt x="1298" y="286"/>
                              </a:lnTo>
                              <a:lnTo>
                                <a:pt x="975" y="401"/>
                              </a:lnTo>
                              <a:lnTo>
                                <a:pt x="946" y="487"/>
                              </a:lnTo>
                              <a:lnTo>
                                <a:pt x="846" y="573"/>
                              </a:lnTo>
                              <a:lnTo>
                                <a:pt x="466" y="882"/>
                              </a:lnTo>
                              <a:lnTo>
                                <a:pt x="79" y="1219"/>
                              </a:lnTo>
                              <a:lnTo>
                                <a:pt x="136" y="1477"/>
                              </a:lnTo>
                              <a:lnTo>
                                <a:pt x="0" y="2008"/>
                              </a:lnTo>
                              <a:lnTo>
                                <a:pt x="86" y="229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0" name=""/>
                        <p:cNvSpPr/>
                        <p:nvPr/>
                      </p:nvSpPr>
                      <p:spPr>
                        <a:xfrm>
                          <a:off x="599760" y="4766040"/>
                          <a:ext cx="105840" cy="218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30" h="589">
                              <a:moveTo>
                                <a:pt x="230" y="0"/>
                              </a:moveTo>
                              <a:lnTo>
                                <a:pt x="172" y="86"/>
                              </a:lnTo>
                              <a:lnTo>
                                <a:pt x="158" y="273"/>
                              </a:lnTo>
                              <a:lnTo>
                                <a:pt x="36" y="373"/>
                              </a:lnTo>
                              <a:lnTo>
                                <a:pt x="0" y="58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1" name=""/>
                        <p:cNvSpPr/>
                        <p:nvPr/>
                      </p:nvSpPr>
                      <p:spPr>
                        <a:xfrm>
                          <a:off x="1118160" y="4731120"/>
                          <a:ext cx="283320" cy="140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380">
                              <a:moveTo>
                                <a:pt x="617" y="380"/>
                              </a:moveTo>
                              <a:lnTo>
                                <a:pt x="430" y="194"/>
                              </a:lnTo>
                              <a:lnTo>
                                <a:pt x="315" y="17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2" name=""/>
                        <p:cNvSpPr/>
                        <p:nvPr/>
                      </p:nvSpPr>
                      <p:spPr>
                        <a:xfrm>
                          <a:off x="1114200" y="4717800"/>
                          <a:ext cx="1908720" cy="4021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145" h="1083">
                              <a:moveTo>
                                <a:pt x="0" y="0"/>
                              </a:moveTo>
                              <a:lnTo>
                                <a:pt x="322" y="180"/>
                              </a:lnTo>
                              <a:lnTo>
                                <a:pt x="1283" y="302"/>
                              </a:lnTo>
                              <a:lnTo>
                                <a:pt x="1900" y="423"/>
                              </a:lnTo>
                              <a:lnTo>
                                <a:pt x="2660" y="431"/>
                              </a:lnTo>
                              <a:lnTo>
                                <a:pt x="2825" y="495"/>
                              </a:lnTo>
                              <a:lnTo>
                                <a:pt x="2933" y="395"/>
                              </a:lnTo>
                              <a:lnTo>
                                <a:pt x="3047" y="359"/>
                              </a:lnTo>
                              <a:lnTo>
                                <a:pt x="3908" y="330"/>
                              </a:lnTo>
                              <a:lnTo>
                                <a:pt x="3958" y="345"/>
                              </a:lnTo>
                              <a:lnTo>
                                <a:pt x="4015" y="409"/>
                              </a:lnTo>
                              <a:lnTo>
                                <a:pt x="4066" y="553"/>
                              </a:lnTo>
                              <a:lnTo>
                                <a:pt x="4101" y="969"/>
                              </a:lnTo>
                              <a:lnTo>
                                <a:pt x="4145" y="108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3" name=""/>
                        <p:cNvSpPr/>
                        <p:nvPr/>
                      </p:nvSpPr>
                      <p:spPr>
                        <a:xfrm>
                          <a:off x="745200" y="4883400"/>
                          <a:ext cx="570600" cy="747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40" h="2015">
                              <a:moveTo>
                                <a:pt x="71" y="0"/>
                              </a:moveTo>
                              <a:lnTo>
                                <a:pt x="0" y="108"/>
                              </a:lnTo>
                              <a:lnTo>
                                <a:pt x="50" y="287"/>
                              </a:lnTo>
                              <a:lnTo>
                                <a:pt x="272" y="574"/>
                              </a:lnTo>
                              <a:lnTo>
                                <a:pt x="294" y="681"/>
                              </a:lnTo>
                              <a:lnTo>
                                <a:pt x="537" y="1011"/>
                              </a:lnTo>
                              <a:lnTo>
                                <a:pt x="717" y="1004"/>
                              </a:lnTo>
                              <a:lnTo>
                                <a:pt x="760" y="961"/>
                              </a:lnTo>
                              <a:lnTo>
                                <a:pt x="796" y="947"/>
                              </a:lnTo>
                              <a:lnTo>
                                <a:pt x="853" y="990"/>
                              </a:lnTo>
                              <a:lnTo>
                                <a:pt x="925" y="997"/>
                              </a:lnTo>
                              <a:lnTo>
                                <a:pt x="953" y="1126"/>
                              </a:lnTo>
                              <a:lnTo>
                                <a:pt x="1147" y="1320"/>
                              </a:lnTo>
                              <a:lnTo>
                                <a:pt x="1118" y="1477"/>
                              </a:lnTo>
                              <a:lnTo>
                                <a:pt x="1204" y="1542"/>
                              </a:lnTo>
                              <a:lnTo>
                                <a:pt x="1176" y="1664"/>
                              </a:lnTo>
                              <a:lnTo>
                                <a:pt x="1118" y="1736"/>
                              </a:lnTo>
                              <a:lnTo>
                                <a:pt x="1025" y="1786"/>
                              </a:lnTo>
                              <a:lnTo>
                                <a:pt x="1118" y="1922"/>
                              </a:lnTo>
                              <a:lnTo>
                                <a:pt x="1240" y="20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4" name=""/>
                        <p:cNvSpPr/>
                        <p:nvPr/>
                      </p:nvSpPr>
                      <p:spPr>
                        <a:xfrm>
                          <a:off x="1210320" y="4861800"/>
                          <a:ext cx="112320" cy="460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3" h="1240">
                              <a:moveTo>
                                <a:pt x="129" y="0"/>
                              </a:moveTo>
                              <a:lnTo>
                                <a:pt x="243" y="789"/>
                              </a:lnTo>
                              <a:lnTo>
                                <a:pt x="0" y="12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5" name=""/>
                        <p:cNvSpPr/>
                        <p:nvPr/>
                      </p:nvSpPr>
                      <p:spPr>
                        <a:xfrm>
                          <a:off x="512280" y="5468400"/>
                          <a:ext cx="505440" cy="370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97" h="999">
                              <a:moveTo>
                                <a:pt x="172" y="0"/>
                              </a:moveTo>
                              <a:lnTo>
                                <a:pt x="138" y="149"/>
                              </a:lnTo>
                              <a:lnTo>
                                <a:pt x="93" y="211"/>
                              </a:lnTo>
                              <a:lnTo>
                                <a:pt x="109" y="315"/>
                              </a:lnTo>
                              <a:lnTo>
                                <a:pt x="0" y="373"/>
                              </a:lnTo>
                              <a:lnTo>
                                <a:pt x="36" y="563"/>
                              </a:lnTo>
                              <a:lnTo>
                                <a:pt x="161" y="608"/>
                              </a:lnTo>
                              <a:lnTo>
                                <a:pt x="448" y="843"/>
                              </a:lnTo>
                              <a:lnTo>
                                <a:pt x="740" y="900"/>
                              </a:lnTo>
                              <a:lnTo>
                                <a:pt x="1097" y="99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6" name=""/>
                        <p:cNvSpPr/>
                        <p:nvPr/>
                      </p:nvSpPr>
                      <p:spPr>
                        <a:xfrm flipV="1">
                          <a:off x="800640" y="5796720"/>
                          <a:ext cx="2520" cy="4896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60" bIns="21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7" name=""/>
                        <p:cNvSpPr/>
                        <p:nvPr/>
                      </p:nvSpPr>
                      <p:spPr>
                        <a:xfrm>
                          <a:off x="971640" y="5699160"/>
                          <a:ext cx="80172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40" h="1072">
                              <a:moveTo>
                                <a:pt x="0" y="0"/>
                              </a:moveTo>
                              <a:lnTo>
                                <a:pt x="138" y="533"/>
                              </a:lnTo>
                              <a:lnTo>
                                <a:pt x="419" y="665"/>
                              </a:lnTo>
                              <a:lnTo>
                                <a:pt x="740" y="603"/>
                              </a:lnTo>
                              <a:lnTo>
                                <a:pt x="1740" y="107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8" name=""/>
                        <p:cNvSpPr/>
                        <p:nvPr/>
                      </p:nvSpPr>
                      <p:spPr>
                        <a:xfrm>
                          <a:off x="1344600" y="5140080"/>
                          <a:ext cx="52200" cy="19368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59" name=""/>
                        <p:cNvSpPr/>
                        <p:nvPr/>
                      </p:nvSpPr>
                      <p:spPr>
                        <a:xfrm>
                          <a:off x="1244160" y="5307480"/>
                          <a:ext cx="705240" cy="471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31" h="1273">
                              <a:moveTo>
                                <a:pt x="0" y="0"/>
                              </a:moveTo>
                              <a:lnTo>
                                <a:pt x="81" y="63"/>
                              </a:lnTo>
                              <a:lnTo>
                                <a:pt x="172" y="34"/>
                              </a:lnTo>
                              <a:lnTo>
                                <a:pt x="511" y="120"/>
                              </a:lnTo>
                              <a:lnTo>
                                <a:pt x="590" y="224"/>
                              </a:lnTo>
                              <a:lnTo>
                                <a:pt x="655" y="235"/>
                              </a:lnTo>
                              <a:lnTo>
                                <a:pt x="1336" y="723"/>
                              </a:lnTo>
                              <a:lnTo>
                                <a:pt x="1508" y="746"/>
                              </a:lnTo>
                              <a:lnTo>
                                <a:pt x="1531" y="127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0" name=""/>
                        <p:cNvSpPr/>
                        <p:nvPr/>
                      </p:nvSpPr>
                      <p:spPr>
                        <a:xfrm>
                          <a:off x="1286640" y="5330160"/>
                          <a:ext cx="937080" cy="3340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36" h="900">
                              <a:moveTo>
                                <a:pt x="0" y="0"/>
                              </a:moveTo>
                              <a:lnTo>
                                <a:pt x="263" y="47"/>
                              </a:lnTo>
                              <a:lnTo>
                                <a:pt x="355" y="91"/>
                              </a:lnTo>
                              <a:lnTo>
                                <a:pt x="487" y="143"/>
                              </a:lnTo>
                              <a:lnTo>
                                <a:pt x="568" y="224"/>
                              </a:lnTo>
                              <a:lnTo>
                                <a:pt x="597" y="642"/>
                              </a:lnTo>
                              <a:lnTo>
                                <a:pt x="774" y="895"/>
                              </a:lnTo>
                              <a:lnTo>
                                <a:pt x="1497" y="900"/>
                              </a:lnTo>
                              <a:lnTo>
                                <a:pt x="1817" y="895"/>
                              </a:lnTo>
                              <a:lnTo>
                                <a:pt x="2036" y="8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1" name=""/>
                        <p:cNvSpPr/>
                        <p:nvPr/>
                      </p:nvSpPr>
                      <p:spPr>
                        <a:xfrm>
                          <a:off x="1559160" y="5532480"/>
                          <a:ext cx="81000" cy="12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78" h="350">
                              <a:moveTo>
                                <a:pt x="0" y="0"/>
                              </a:moveTo>
                              <a:lnTo>
                                <a:pt x="178" y="143"/>
                              </a:lnTo>
                              <a:lnTo>
                                <a:pt x="178" y="35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2" name=""/>
                        <p:cNvSpPr/>
                        <p:nvPr/>
                      </p:nvSpPr>
                      <p:spPr>
                        <a:xfrm flipV="1">
                          <a:off x="1576800" y="5945760"/>
                          <a:ext cx="248400" cy="101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3" name=""/>
                        <p:cNvSpPr/>
                        <p:nvPr/>
                      </p:nvSpPr>
                      <p:spPr>
                        <a:xfrm flipH="1" flipV="1">
                          <a:off x="1664280" y="6015240"/>
                          <a:ext cx="139680" cy="349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11880" bIns="-118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4" name=""/>
                        <p:cNvSpPr/>
                        <p:nvPr/>
                      </p:nvSpPr>
                      <p:spPr>
                        <a:xfrm>
                          <a:off x="1946880" y="5483160"/>
                          <a:ext cx="171000" cy="264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73" h="712">
                              <a:moveTo>
                                <a:pt x="373" y="0"/>
                              </a:moveTo>
                              <a:lnTo>
                                <a:pt x="349" y="144"/>
                              </a:lnTo>
                              <a:lnTo>
                                <a:pt x="292" y="266"/>
                              </a:lnTo>
                              <a:lnTo>
                                <a:pt x="253" y="483"/>
                              </a:lnTo>
                              <a:lnTo>
                                <a:pt x="97" y="667"/>
                              </a:lnTo>
                              <a:lnTo>
                                <a:pt x="0" y="71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5" name=""/>
                        <p:cNvSpPr/>
                        <p:nvPr/>
                      </p:nvSpPr>
                      <p:spPr>
                        <a:xfrm>
                          <a:off x="1773720" y="5649840"/>
                          <a:ext cx="194040" cy="13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3" h="362">
                              <a:moveTo>
                                <a:pt x="68" y="362"/>
                              </a:moveTo>
                              <a:lnTo>
                                <a:pt x="423" y="86"/>
                              </a:lnTo>
                              <a:lnTo>
                                <a:pt x="416" y="28"/>
                              </a:lnTo>
                              <a:lnTo>
                                <a:pt x="377" y="0"/>
                              </a:lnTo>
                              <a:lnTo>
                                <a:pt x="0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6" name=""/>
                        <p:cNvSpPr/>
                        <p:nvPr/>
                      </p:nvSpPr>
                      <p:spPr>
                        <a:xfrm>
                          <a:off x="1851840" y="5732640"/>
                          <a:ext cx="581040" cy="106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62" h="287">
                              <a:moveTo>
                                <a:pt x="0" y="68"/>
                              </a:moveTo>
                              <a:lnTo>
                                <a:pt x="80" y="154"/>
                              </a:lnTo>
                              <a:lnTo>
                                <a:pt x="182" y="245"/>
                              </a:lnTo>
                              <a:lnTo>
                                <a:pt x="297" y="287"/>
                              </a:lnTo>
                              <a:lnTo>
                                <a:pt x="464" y="281"/>
                              </a:lnTo>
                              <a:lnTo>
                                <a:pt x="860" y="138"/>
                              </a:lnTo>
                              <a:lnTo>
                                <a:pt x="1262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7" name=""/>
                        <p:cNvSpPr/>
                        <p:nvPr/>
                      </p:nvSpPr>
                      <p:spPr>
                        <a:xfrm>
                          <a:off x="2160360" y="5715720"/>
                          <a:ext cx="91800" cy="68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01" h="185">
                              <a:moveTo>
                                <a:pt x="0" y="0"/>
                              </a:moveTo>
                              <a:lnTo>
                                <a:pt x="75" y="99"/>
                              </a:lnTo>
                              <a:lnTo>
                                <a:pt x="201" y="18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21240" bIns="2124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8" name=""/>
                        <p:cNvSpPr/>
                        <p:nvPr/>
                      </p:nvSpPr>
                      <p:spPr>
                        <a:xfrm>
                          <a:off x="1788480" y="5313240"/>
                          <a:ext cx="720720" cy="322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66" h="868">
                              <a:moveTo>
                                <a:pt x="1566" y="0"/>
                              </a:moveTo>
                              <a:lnTo>
                                <a:pt x="1301" y="144"/>
                              </a:lnTo>
                              <a:lnTo>
                                <a:pt x="1158" y="190"/>
                              </a:lnTo>
                              <a:lnTo>
                                <a:pt x="636" y="248"/>
                              </a:lnTo>
                              <a:lnTo>
                                <a:pt x="0" y="86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69" name=""/>
                        <p:cNvSpPr/>
                        <p:nvPr/>
                      </p:nvSpPr>
                      <p:spPr>
                        <a:xfrm>
                          <a:off x="1981800" y="4902480"/>
                          <a:ext cx="403200" cy="265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77" h="717">
                              <a:moveTo>
                                <a:pt x="0" y="0"/>
                              </a:moveTo>
                              <a:lnTo>
                                <a:pt x="45" y="310"/>
                              </a:lnTo>
                              <a:lnTo>
                                <a:pt x="86" y="373"/>
                              </a:lnTo>
                              <a:lnTo>
                                <a:pt x="274" y="475"/>
                              </a:lnTo>
                              <a:lnTo>
                                <a:pt x="733" y="717"/>
                              </a:lnTo>
                              <a:lnTo>
                                <a:pt x="877" y="71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0" name=""/>
                        <p:cNvSpPr/>
                        <p:nvPr/>
                      </p:nvSpPr>
                      <p:spPr>
                        <a:xfrm>
                          <a:off x="1983600" y="4902480"/>
                          <a:ext cx="6105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25" h="493">
                              <a:moveTo>
                                <a:pt x="0" y="0"/>
                              </a:moveTo>
                              <a:lnTo>
                                <a:pt x="241" y="269"/>
                              </a:lnTo>
                              <a:lnTo>
                                <a:pt x="418" y="274"/>
                              </a:lnTo>
                              <a:lnTo>
                                <a:pt x="465" y="373"/>
                              </a:lnTo>
                              <a:lnTo>
                                <a:pt x="562" y="407"/>
                              </a:lnTo>
                              <a:lnTo>
                                <a:pt x="838" y="407"/>
                              </a:lnTo>
                              <a:lnTo>
                                <a:pt x="1044" y="493"/>
                              </a:lnTo>
                              <a:lnTo>
                                <a:pt x="1325" y="38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1" name=""/>
                        <p:cNvSpPr/>
                        <p:nvPr/>
                      </p:nvSpPr>
                      <p:spPr>
                        <a:xfrm>
                          <a:off x="2993040" y="4961160"/>
                          <a:ext cx="350640" cy="47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64" h="127">
                              <a:moveTo>
                                <a:pt x="0" y="46"/>
                              </a:moveTo>
                              <a:lnTo>
                                <a:pt x="138" y="28"/>
                              </a:lnTo>
                              <a:lnTo>
                                <a:pt x="321" y="86"/>
                              </a:lnTo>
                              <a:lnTo>
                                <a:pt x="477" y="127"/>
                              </a:lnTo>
                              <a:lnTo>
                                <a:pt x="568" y="104"/>
                              </a:lnTo>
                              <a:lnTo>
                                <a:pt x="620" y="93"/>
                              </a:lnTo>
                              <a:lnTo>
                                <a:pt x="712" y="0"/>
                              </a:lnTo>
                              <a:lnTo>
                                <a:pt x="746" y="0"/>
                              </a:lnTo>
                              <a:lnTo>
                                <a:pt x="764" y="127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0" bIns="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2" name=""/>
                        <p:cNvSpPr/>
                        <p:nvPr/>
                      </p:nvSpPr>
                      <p:spPr>
                        <a:xfrm>
                          <a:off x="2924640" y="5002200"/>
                          <a:ext cx="315720" cy="210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7" h="568">
                              <a:moveTo>
                                <a:pt x="687" y="0"/>
                              </a:moveTo>
                              <a:lnTo>
                                <a:pt x="653" y="47"/>
                              </a:lnTo>
                              <a:lnTo>
                                <a:pt x="491" y="156"/>
                              </a:lnTo>
                              <a:lnTo>
                                <a:pt x="339" y="276"/>
                              </a:lnTo>
                              <a:lnTo>
                                <a:pt x="224" y="310"/>
                              </a:lnTo>
                              <a:lnTo>
                                <a:pt x="115" y="350"/>
                              </a:lnTo>
                              <a:lnTo>
                                <a:pt x="34" y="407"/>
                              </a:lnTo>
                              <a:lnTo>
                                <a:pt x="6" y="472"/>
                              </a:lnTo>
                              <a:lnTo>
                                <a:pt x="0" y="540"/>
                              </a:lnTo>
                              <a:lnTo>
                                <a:pt x="52" y="568"/>
                              </a:lnTo>
                              <a:lnTo>
                                <a:pt x="144" y="54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3" name=""/>
                        <p:cNvSpPr/>
                        <p:nvPr/>
                      </p:nvSpPr>
                      <p:spPr>
                        <a:xfrm>
                          <a:off x="2963520" y="5134320"/>
                          <a:ext cx="515520" cy="255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19" h="688">
                              <a:moveTo>
                                <a:pt x="1119" y="0"/>
                              </a:moveTo>
                              <a:lnTo>
                                <a:pt x="1004" y="97"/>
                              </a:lnTo>
                              <a:lnTo>
                                <a:pt x="832" y="125"/>
                              </a:lnTo>
                              <a:lnTo>
                                <a:pt x="707" y="21"/>
                              </a:lnTo>
                              <a:lnTo>
                                <a:pt x="563" y="97"/>
                              </a:lnTo>
                              <a:lnTo>
                                <a:pt x="493" y="39"/>
                              </a:lnTo>
                              <a:lnTo>
                                <a:pt x="190" y="143"/>
                              </a:lnTo>
                              <a:lnTo>
                                <a:pt x="92" y="251"/>
                              </a:lnTo>
                              <a:lnTo>
                                <a:pt x="52" y="412"/>
                              </a:lnTo>
                              <a:lnTo>
                                <a:pt x="0" y="613"/>
                              </a:lnTo>
                              <a:lnTo>
                                <a:pt x="24" y="68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4" name=""/>
                        <p:cNvSpPr/>
                        <p:nvPr/>
                      </p:nvSpPr>
                      <p:spPr>
                        <a:xfrm>
                          <a:off x="2093400" y="5177520"/>
                          <a:ext cx="1361880" cy="747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58" h="2013">
                              <a:moveTo>
                                <a:pt x="2958" y="0"/>
                              </a:moveTo>
                              <a:lnTo>
                                <a:pt x="2666" y="193"/>
                              </a:lnTo>
                              <a:lnTo>
                                <a:pt x="2528" y="446"/>
                              </a:lnTo>
                              <a:lnTo>
                                <a:pt x="2121" y="545"/>
                              </a:lnTo>
                              <a:lnTo>
                                <a:pt x="1816" y="681"/>
                              </a:lnTo>
                              <a:lnTo>
                                <a:pt x="1377" y="756"/>
                              </a:lnTo>
                              <a:lnTo>
                                <a:pt x="986" y="1025"/>
                              </a:lnTo>
                              <a:lnTo>
                                <a:pt x="740" y="1296"/>
                              </a:lnTo>
                              <a:lnTo>
                                <a:pt x="326" y="1807"/>
                              </a:lnTo>
                              <a:lnTo>
                                <a:pt x="86" y="1984"/>
                              </a:lnTo>
                              <a:lnTo>
                                <a:pt x="0" y="201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5" name=""/>
                        <p:cNvSpPr/>
                        <p:nvPr/>
                      </p:nvSpPr>
                      <p:spPr>
                        <a:xfrm>
                          <a:off x="2591280" y="5044320"/>
                          <a:ext cx="221760" cy="228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2" h="615">
                              <a:moveTo>
                                <a:pt x="0" y="0"/>
                              </a:moveTo>
                              <a:lnTo>
                                <a:pt x="81" y="12"/>
                              </a:lnTo>
                              <a:lnTo>
                                <a:pt x="172" y="477"/>
                              </a:lnTo>
                              <a:lnTo>
                                <a:pt x="211" y="550"/>
                              </a:lnTo>
                              <a:lnTo>
                                <a:pt x="482" y="61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6" name=""/>
                        <p:cNvSpPr/>
                        <p:nvPr/>
                      </p:nvSpPr>
                      <p:spPr>
                        <a:xfrm>
                          <a:off x="2377800" y="5136480"/>
                          <a:ext cx="115920" cy="159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52" h="430">
                              <a:moveTo>
                                <a:pt x="39" y="131"/>
                              </a:moveTo>
                              <a:lnTo>
                                <a:pt x="5" y="63"/>
                              </a:lnTo>
                              <a:lnTo>
                                <a:pt x="0" y="29"/>
                              </a:lnTo>
                              <a:lnTo>
                                <a:pt x="28" y="6"/>
                              </a:lnTo>
                              <a:lnTo>
                                <a:pt x="173" y="0"/>
                              </a:lnTo>
                              <a:lnTo>
                                <a:pt x="247" y="373"/>
                              </a:lnTo>
                              <a:lnTo>
                                <a:pt x="218" y="430"/>
                              </a:lnTo>
                              <a:lnTo>
                                <a:pt x="132" y="355"/>
                              </a:lnTo>
                              <a:lnTo>
                                <a:pt x="161" y="149"/>
                              </a:lnTo>
                              <a:lnTo>
                                <a:pt x="252" y="10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7" name=""/>
                        <p:cNvSpPr/>
                        <p:nvPr/>
                      </p:nvSpPr>
                      <p:spPr>
                        <a:xfrm>
                          <a:off x="2477160" y="5232240"/>
                          <a:ext cx="197640" cy="136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0" h="368">
                              <a:moveTo>
                                <a:pt x="0" y="172"/>
                              </a:moveTo>
                              <a:lnTo>
                                <a:pt x="0" y="368"/>
                              </a:lnTo>
                              <a:lnTo>
                                <a:pt x="195" y="332"/>
                              </a:lnTo>
                              <a:lnTo>
                                <a:pt x="320" y="224"/>
                              </a:lnTo>
                              <a:lnTo>
                                <a:pt x="328" y="110"/>
                              </a:lnTo>
                              <a:lnTo>
                                <a:pt x="43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8" name=""/>
                        <p:cNvSpPr/>
                        <p:nvPr/>
                      </p:nvSpPr>
                      <p:spPr>
                        <a:xfrm>
                          <a:off x="2620080" y="5321160"/>
                          <a:ext cx="94680" cy="38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8280" bIns="-8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79" name=""/>
                        <p:cNvSpPr/>
                        <p:nvPr/>
                      </p:nvSpPr>
                      <p:spPr>
                        <a:xfrm>
                          <a:off x="3066480" y="5270040"/>
                          <a:ext cx="211680" cy="406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58" h="109">
                              <a:moveTo>
                                <a:pt x="0" y="0"/>
                              </a:moveTo>
                              <a:lnTo>
                                <a:pt x="44" y="35"/>
                              </a:lnTo>
                              <a:lnTo>
                                <a:pt x="114" y="23"/>
                              </a:lnTo>
                              <a:lnTo>
                                <a:pt x="206" y="35"/>
                              </a:lnTo>
                              <a:lnTo>
                                <a:pt x="245" y="7"/>
                              </a:lnTo>
                              <a:lnTo>
                                <a:pt x="286" y="12"/>
                              </a:lnTo>
                              <a:lnTo>
                                <a:pt x="458" y="10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6120" bIns="-61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0" name=""/>
                        <p:cNvSpPr/>
                        <p:nvPr/>
                      </p:nvSpPr>
                      <p:spPr>
                        <a:xfrm>
                          <a:off x="2026080" y="5311080"/>
                          <a:ext cx="1252080" cy="862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719" h="2324">
                              <a:moveTo>
                                <a:pt x="2719" y="0"/>
                              </a:moveTo>
                              <a:lnTo>
                                <a:pt x="2644" y="70"/>
                              </a:lnTo>
                              <a:lnTo>
                                <a:pt x="2524" y="127"/>
                              </a:lnTo>
                              <a:lnTo>
                                <a:pt x="2433" y="321"/>
                              </a:lnTo>
                              <a:lnTo>
                                <a:pt x="2409" y="402"/>
                              </a:lnTo>
                              <a:lnTo>
                                <a:pt x="2370" y="516"/>
                              </a:lnTo>
                              <a:lnTo>
                                <a:pt x="2305" y="678"/>
                              </a:lnTo>
                              <a:lnTo>
                                <a:pt x="2289" y="678"/>
                              </a:lnTo>
                              <a:lnTo>
                                <a:pt x="2226" y="861"/>
                              </a:lnTo>
                              <a:lnTo>
                                <a:pt x="2099" y="999"/>
                              </a:lnTo>
                              <a:lnTo>
                                <a:pt x="2047" y="1017"/>
                              </a:lnTo>
                              <a:lnTo>
                                <a:pt x="1755" y="1400"/>
                              </a:lnTo>
                              <a:lnTo>
                                <a:pt x="1692" y="1429"/>
                              </a:lnTo>
                              <a:lnTo>
                                <a:pt x="1301" y="1658"/>
                              </a:lnTo>
                              <a:lnTo>
                                <a:pt x="1079" y="1768"/>
                              </a:lnTo>
                              <a:lnTo>
                                <a:pt x="769" y="1992"/>
                              </a:lnTo>
                              <a:lnTo>
                                <a:pt x="717" y="1992"/>
                              </a:lnTo>
                              <a:lnTo>
                                <a:pt x="167" y="2123"/>
                              </a:lnTo>
                              <a:lnTo>
                                <a:pt x="0" y="232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1" name=""/>
                        <p:cNvSpPr/>
                        <p:nvPr/>
                      </p:nvSpPr>
                      <p:spPr>
                        <a:xfrm>
                          <a:off x="1840680" y="5289480"/>
                          <a:ext cx="920880" cy="869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999" h="2341">
                              <a:moveTo>
                                <a:pt x="1999" y="0"/>
                              </a:moveTo>
                              <a:lnTo>
                                <a:pt x="1901" y="195"/>
                              </a:lnTo>
                              <a:lnTo>
                                <a:pt x="1671" y="636"/>
                              </a:lnTo>
                              <a:lnTo>
                                <a:pt x="1598" y="740"/>
                              </a:lnTo>
                              <a:lnTo>
                                <a:pt x="1460" y="1045"/>
                              </a:lnTo>
                              <a:lnTo>
                                <a:pt x="1418" y="1131"/>
                              </a:lnTo>
                              <a:lnTo>
                                <a:pt x="1236" y="1504"/>
                              </a:lnTo>
                              <a:lnTo>
                                <a:pt x="712" y="1898"/>
                              </a:lnTo>
                              <a:lnTo>
                                <a:pt x="248" y="2094"/>
                              </a:lnTo>
                              <a:lnTo>
                                <a:pt x="0" y="234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2" name=""/>
                        <p:cNvSpPr/>
                        <p:nvPr/>
                      </p:nvSpPr>
                      <p:spPr>
                        <a:xfrm>
                          <a:off x="2105280" y="5317560"/>
                          <a:ext cx="395640" cy="745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0" h="2008">
                              <a:moveTo>
                                <a:pt x="860" y="0"/>
                              </a:moveTo>
                              <a:lnTo>
                                <a:pt x="803" y="493"/>
                              </a:lnTo>
                              <a:lnTo>
                                <a:pt x="746" y="516"/>
                              </a:lnTo>
                              <a:lnTo>
                                <a:pt x="688" y="722"/>
                              </a:lnTo>
                              <a:lnTo>
                                <a:pt x="654" y="746"/>
                              </a:lnTo>
                              <a:lnTo>
                                <a:pt x="470" y="1176"/>
                              </a:lnTo>
                              <a:lnTo>
                                <a:pt x="269" y="1434"/>
                              </a:lnTo>
                              <a:lnTo>
                                <a:pt x="34" y="1617"/>
                              </a:lnTo>
                              <a:lnTo>
                                <a:pt x="63" y="1721"/>
                              </a:lnTo>
                              <a:lnTo>
                                <a:pt x="0" y="200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3" name=""/>
                        <p:cNvSpPr/>
                        <p:nvPr/>
                      </p:nvSpPr>
                      <p:spPr>
                        <a:xfrm>
                          <a:off x="3006720" y="5334120"/>
                          <a:ext cx="315720" cy="81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86" h="218">
                              <a:moveTo>
                                <a:pt x="686" y="7"/>
                              </a:moveTo>
                              <a:lnTo>
                                <a:pt x="624" y="93"/>
                              </a:lnTo>
                              <a:lnTo>
                                <a:pt x="376" y="46"/>
                              </a:lnTo>
                              <a:lnTo>
                                <a:pt x="184" y="0"/>
                              </a:lnTo>
                              <a:lnTo>
                                <a:pt x="57" y="18"/>
                              </a:lnTo>
                              <a:lnTo>
                                <a:pt x="0" y="166"/>
                              </a:lnTo>
                              <a:lnTo>
                                <a:pt x="34" y="218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4560" bIns="345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4" name=""/>
                        <p:cNvSpPr/>
                        <p:nvPr/>
                      </p:nvSpPr>
                      <p:spPr>
                        <a:xfrm>
                          <a:off x="2868480" y="5448960"/>
                          <a:ext cx="256680" cy="119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58" h="321">
                              <a:moveTo>
                                <a:pt x="558" y="0"/>
                              </a:moveTo>
                              <a:lnTo>
                                <a:pt x="443" y="281"/>
                              </a:lnTo>
                              <a:lnTo>
                                <a:pt x="264" y="276"/>
                              </a:lnTo>
                              <a:lnTo>
                                <a:pt x="167" y="315"/>
                              </a:lnTo>
                              <a:lnTo>
                                <a:pt x="0" y="321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5" name=""/>
                        <p:cNvSpPr/>
                        <p:nvPr/>
                      </p:nvSpPr>
                      <p:spPr>
                        <a:xfrm>
                          <a:off x="2850120" y="5294880"/>
                          <a:ext cx="49680" cy="1929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7" h="522">
                              <a:moveTo>
                                <a:pt x="63" y="0"/>
                              </a:moveTo>
                              <a:lnTo>
                                <a:pt x="107" y="63"/>
                              </a:lnTo>
                              <a:lnTo>
                                <a:pt x="0" y="172"/>
                              </a:lnTo>
                              <a:lnTo>
                                <a:pt x="18" y="5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6" name=""/>
                        <p:cNvSpPr/>
                        <p:nvPr/>
                      </p:nvSpPr>
                      <p:spPr>
                        <a:xfrm>
                          <a:off x="2776680" y="5317560"/>
                          <a:ext cx="197640" cy="3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31" h="102">
                              <a:moveTo>
                                <a:pt x="0" y="0"/>
                              </a:moveTo>
                              <a:lnTo>
                                <a:pt x="167" y="102"/>
                              </a:lnTo>
                              <a:lnTo>
                                <a:pt x="350" y="102"/>
                              </a:lnTo>
                              <a:lnTo>
                                <a:pt x="431" y="5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000" bIns="-90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7" name=""/>
                        <p:cNvSpPr/>
                        <p:nvPr/>
                      </p:nvSpPr>
                      <p:spPr>
                        <a:xfrm flipV="1">
                          <a:off x="2486520" y="6180120"/>
                          <a:ext cx="22680" cy="205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6280" bIns="-2628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8" name=""/>
                        <p:cNvSpPr/>
                        <p:nvPr/>
                      </p:nvSpPr>
                      <p:spPr>
                        <a:xfrm>
                          <a:off x="2372400" y="5796720"/>
                          <a:ext cx="63612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382" h="475">
                              <a:moveTo>
                                <a:pt x="1382" y="0"/>
                              </a:moveTo>
                              <a:lnTo>
                                <a:pt x="1153" y="154"/>
                              </a:lnTo>
                              <a:lnTo>
                                <a:pt x="975" y="195"/>
                              </a:lnTo>
                              <a:lnTo>
                                <a:pt x="522" y="281"/>
                              </a:lnTo>
                              <a:lnTo>
                                <a:pt x="230" y="470"/>
                              </a:lnTo>
                              <a:lnTo>
                                <a:pt x="0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89" name=""/>
                        <p:cNvSpPr/>
                        <p:nvPr/>
                      </p:nvSpPr>
                      <p:spPr>
                        <a:xfrm>
                          <a:off x="2160360" y="5809320"/>
                          <a:ext cx="702360" cy="160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26" h="430">
                              <a:moveTo>
                                <a:pt x="1492" y="219"/>
                              </a:moveTo>
                              <a:lnTo>
                                <a:pt x="1447" y="161"/>
                              </a:lnTo>
                              <a:lnTo>
                                <a:pt x="1526" y="34"/>
                              </a:lnTo>
                              <a:lnTo>
                                <a:pt x="1515" y="0"/>
                              </a:lnTo>
                              <a:lnTo>
                                <a:pt x="1275" y="29"/>
                              </a:lnTo>
                              <a:lnTo>
                                <a:pt x="866" y="138"/>
                              </a:lnTo>
                              <a:lnTo>
                                <a:pt x="602" y="298"/>
                              </a:lnTo>
                              <a:lnTo>
                                <a:pt x="362" y="310"/>
                              </a:lnTo>
                              <a:lnTo>
                                <a:pt x="0" y="43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0" name=""/>
                        <p:cNvSpPr/>
                        <p:nvPr/>
                      </p:nvSpPr>
                      <p:spPr>
                        <a:xfrm>
                          <a:off x="2712960" y="5737320"/>
                          <a:ext cx="48600" cy="83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6" h="225">
                              <a:moveTo>
                                <a:pt x="0" y="0"/>
                              </a:moveTo>
                              <a:lnTo>
                                <a:pt x="106" y="104"/>
                              </a:lnTo>
                              <a:lnTo>
                                <a:pt x="70" y="22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36360" bIns="36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1" name=""/>
                        <p:cNvSpPr/>
                        <p:nvPr/>
                      </p:nvSpPr>
                      <p:spPr>
                        <a:xfrm>
                          <a:off x="2863080" y="5818320"/>
                          <a:ext cx="36720" cy="374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0" h="102">
                              <a:moveTo>
                                <a:pt x="80" y="102"/>
                              </a:moveTo>
                              <a:lnTo>
                                <a:pt x="12" y="5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9360" bIns="-93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2" name=""/>
                        <p:cNvSpPr/>
                        <p:nvPr/>
                      </p:nvSpPr>
                      <p:spPr>
                        <a:xfrm>
                          <a:off x="2694600" y="5786280"/>
                          <a:ext cx="12600" cy="44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9" h="120">
                              <a:moveTo>
                                <a:pt x="29" y="0"/>
                              </a:moveTo>
                              <a:lnTo>
                                <a:pt x="0" y="58"/>
                              </a:lnTo>
                              <a:lnTo>
                                <a:pt x="0" y="12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2520" bIns="-25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3" name=""/>
                        <p:cNvSpPr/>
                        <p:nvPr/>
                      </p:nvSpPr>
                      <p:spPr>
                        <a:xfrm>
                          <a:off x="2432880" y="5919840"/>
                          <a:ext cx="165600" cy="2300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60" h="620">
                              <a:moveTo>
                                <a:pt x="360" y="620"/>
                              </a:moveTo>
                              <a:lnTo>
                                <a:pt x="206" y="563"/>
                              </a:lnTo>
                              <a:lnTo>
                                <a:pt x="97" y="424"/>
                              </a:lnTo>
                              <a:lnTo>
                                <a:pt x="62" y="333"/>
                              </a:lnTo>
                              <a:lnTo>
                                <a:pt x="0" y="258"/>
                              </a:lnTo>
                              <a:lnTo>
                                <a:pt x="39" y="13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4" name=""/>
                        <p:cNvSpPr/>
                        <p:nvPr/>
                      </p:nvSpPr>
                      <p:spPr>
                        <a:xfrm>
                          <a:off x="2144880" y="5390640"/>
                          <a:ext cx="686520" cy="538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492" h="1451">
                              <a:moveTo>
                                <a:pt x="1492" y="0"/>
                              </a:moveTo>
                              <a:lnTo>
                                <a:pt x="1377" y="22"/>
                              </a:lnTo>
                              <a:lnTo>
                                <a:pt x="1158" y="493"/>
                              </a:lnTo>
                              <a:lnTo>
                                <a:pt x="746" y="780"/>
                              </a:lnTo>
                              <a:lnTo>
                                <a:pt x="550" y="1164"/>
                              </a:lnTo>
                              <a:lnTo>
                                <a:pt x="287" y="1399"/>
                              </a:lnTo>
                              <a:lnTo>
                                <a:pt x="63" y="1451"/>
                              </a:lnTo>
                              <a:lnTo>
                                <a:pt x="0" y="1422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5" name=""/>
                        <p:cNvSpPr/>
                        <p:nvPr/>
                      </p:nvSpPr>
                      <p:spPr>
                        <a:xfrm>
                          <a:off x="1907280" y="6292440"/>
                          <a:ext cx="23760" cy="428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114">
                              <a:moveTo>
                                <a:pt x="52" y="114"/>
                              </a:moveTo>
                              <a:lnTo>
                                <a:pt x="46" y="6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-3960" bIns="-396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6" name=""/>
                        <p:cNvSpPr/>
                        <p:nvPr/>
                      </p:nvSpPr>
                      <p:spPr>
                        <a:xfrm>
                          <a:off x="1867680" y="6109920"/>
                          <a:ext cx="225720" cy="219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9" h="591">
                              <a:moveTo>
                                <a:pt x="0" y="591"/>
                              </a:moveTo>
                              <a:lnTo>
                                <a:pt x="91" y="487"/>
                              </a:lnTo>
                              <a:lnTo>
                                <a:pt x="218" y="328"/>
                              </a:lnTo>
                              <a:lnTo>
                                <a:pt x="351" y="229"/>
                              </a:lnTo>
                              <a:lnTo>
                                <a:pt x="455" y="177"/>
                              </a:lnTo>
                              <a:lnTo>
                                <a:pt x="489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7" name=""/>
                        <p:cNvSpPr/>
                        <p:nvPr/>
                      </p:nvSpPr>
                      <p:spPr>
                        <a:xfrm>
                          <a:off x="2226600" y="5690520"/>
                          <a:ext cx="416880" cy="478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07" h="1291">
                              <a:moveTo>
                                <a:pt x="0" y="1291"/>
                              </a:moveTo>
                              <a:lnTo>
                                <a:pt x="12" y="1119"/>
                              </a:lnTo>
                              <a:lnTo>
                                <a:pt x="12" y="1072"/>
                              </a:lnTo>
                              <a:lnTo>
                                <a:pt x="86" y="929"/>
                              </a:lnTo>
                              <a:lnTo>
                                <a:pt x="75" y="866"/>
                              </a:lnTo>
                              <a:lnTo>
                                <a:pt x="206" y="827"/>
                              </a:lnTo>
                              <a:lnTo>
                                <a:pt x="396" y="626"/>
                              </a:lnTo>
                              <a:lnTo>
                                <a:pt x="464" y="516"/>
                              </a:lnTo>
                              <a:lnTo>
                                <a:pt x="620" y="418"/>
                              </a:lnTo>
                              <a:lnTo>
                                <a:pt x="815" y="229"/>
                              </a:lnTo>
                              <a:lnTo>
                                <a:pt x="907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8" name=""/>
                        <p:cNvSpPr/>
                        <p:nvPr/>
                      </p:nvSpPr>
                      <p:spPr>
                        <a:xfrm>
                          <a:off x="2321640" y="5518080"/>
                          <a:ext cx="158400" cy="24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344" h="659">
                              <a:moveTo>
                                <a:pt x="344" y="50"/>
                              </a:moveTo>
                              <a:lnTo>
                                <a:pt x="281" y="62"/>
                              </a:lnTo>
                              <a:lnTo>
                                <a:pt x="200" y="0"/>
                              </a:lnTo>
                              <a:lnTo>
                                <a:pt x="184" y="159"/>
                              </a:lnTo>
                              <a:lnTo>
                                <a:pt x="0" y="659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899" name=""/>
                        <p:cNvSpPr/>
                        <p:nvPr/>
                      </p:nvSpPr>
                      <p:spPr>
                        <a:xfrm>
                          <a:off x="2572200" y="5411160"/>
                          <a:ext cx="23760" cy="1764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2" h="475">
                              <a:moveTo>
                                <a:pt x="0" y="0"/>
                              </a:moveTo>
                              <a:lnTo>
                                <a:pt x="52" y="200"/>
                              </a:lnTo>
                              <a:lnTo>
                                <a:pt x="36" y="475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900" name=""/>
                        <p:cNvSpPr/>
                        <p:nvPr/>
                      </p:nvSpPr>
                      <p:spPr>
                        <a:xfrm flipH="1" flipV="1">
                          <a:off x="2617920" y="5600160"/>
                          <a:ext cx="36720" cy="60120"/>
                        </a:xfrm>
                        <a:prstGeom prst="line">
                          <a:avLst/>
                        </a:prstGeom>
                        <a:ln w="9360">
                          <a:solidFill>
                            <a:srgbClr val="ffcc66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13320" bIns="1332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901" name=""/>
                        <p:cNvSpPr/>
                        <p:nvPr/>
                      </p:nvSpPr>
                      <p:spPr>
                        <a:xfrm>
                          <a:off x="2259000" y="5481000"/>
                          <a:ext cx="550440" cy="688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98" h="1854">
                              <a:moveTo>
                                <a:pt x="1072" y="0"/>
                              </a:moveTo>
                              <a:lnTo>
                                <a:pt x="1198" y="143"/>
                              </a:lnTo>
                              <a:lnTo>
                                <a:pt x="1067" y="264"/>
                              </a:lnTo>
                              <a:lnTo>
                                <a:pt x="992" y="477"/>
                              </a:lnTo>
                              <a:lnTo>
                                <a:pt x="574" y="947"/>
                              </a:lnTo>
                              <a:lnTo>
                                <a:pt x="551" y="1137"/>
                              </a:lnTo>
                              <a:lnTo>
                                <a:pt x="418" y="1280"/>
                              </a:lnTo>
                              <a:lnTo>
                                <a:pt x="217" y="1624"/>
                              </a:lnTo>
                              <a:lnTo>
                                <a:pt x="115" y="1619"/>
                              </a:lnTo>
                              <a:lnTo>
                                <a:pt x="0" y="1854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902" name=""/>
                        <p:cNvSpPr/>
                        <p:nvPr/>
                      </p:nvSpPr>
                      <p:spPr>
                        <a:xfrm>
                          <a:off x="2205720" y="5700960"/>
                          <a:ext cx="437040" cy="397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48" h="1072">
                              <a:moveTo>
                                <a:pt x="0" y="1072"/>
                              </a:moveTo>
                              <a:lnTo>
                                <a:pt x="172" y="1061"/>
                              </a:lnTo>
                              <a:lnTo>
                                <a:pt x="193" y="855"/>
                              </a:lnTo>
                              <a:lnTo>
                                <a:pt x="263" y="740"/>
                              </a:lnTo>
                              <a:lnTo>
                                <a:pt x="383" y="625"/>
                              </a:lnTo>
                              <a:lnTo>
                                <a:pt x="489" y="475"/>
                              </a:lnTo>
                              <a:lnTo>
                                <a:pt x="649" y="355"/>
                              </a:lnTo>
                              <a:lnTo>
                                <a:pt x="826" y="172"/>
                              </a:lnTo>
                              <a:lnTo>
                                <a:pt x="948" y="0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2903" name=""/>
                        <p:cNvSpPr/>
                        <p:nvPr/>
                      </p:nvSpPr>
                      <p:spPr>
                        <a:xfrm>
                          <a:off x="1384200" y="5950080"/>
                          <a:ext cx="578160" cy="182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257" h="493">
                              <a:moveTo>
                                <a:pt x="0" y="0"/>
                              </a:moveTo>
                              <a:lnTo>
                                <a:pt x="224" y="214"/>
                              </a:lnTo>
                              <a:lnTo>
                                <a:pt x="396" y="321"/>
                              </a:lnTo>
                              <a:lnTo>
                                <a:pt x="1119" y="488"/>
                              </a:lnTo>
                              <a:lnTo>
                                <a:pt x="1189" y="436"/>
                              </a:lnTo>
                              <a:lnTo>
                                <a:pt x="1257" y="493"/>
                              </a:lnTo>
                            </a:path>
                          </a:pathLst>
                        </a:custGeom>
                        <a:noFill/>
                        <a:ln w="9360">
                          <a:solidFill>
                            <a:srgbClr val="ffcc66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904" name=""/>
                  <p:cNvSpPr/>
                  <p:nvPr/>
                </p:nvSpPr>
                <p:spPr>
                  <a:xfrm flipH="1">
                    <a:off x="1999080" y="5036400"/>
                    <a:ext cx="2196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05" name=""/>
                  <p:cNvSpPr/>
                  <p:nvPr/>
                </p:nvSpPr>
                <p:spPr>
                  <a:xfrm>
                    <a:off x="1296720" y="543636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06" name=""/>
                  <p:cNvSpPr/>
                  <p:nvPr/>
                </p:nvSpPr>
                <p:spPr>
                  <a:xfrm flipV="1">
                    <a:off x="800640" y="5796720"/>
                    <a:ext cx="2520" cy="489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07" name=""/>
                  <p:cNvSpPr/>
                  <p:nvPr/>
                </p:nvSpPr>
                <p:spPr>
                  <a:xfrm>
                    <a:off x="1559160" y="5532480"/>
                    <a:ext cx="81000" cy="12960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08" name=""/>
                  <p:cNvSpPr/>
                  <p:nvPr/>
                </p:nvSpPr>
                <p:spPr>
                  <a:xfrm flipH="1">
                    <a:off x="1563840" y="5619960"/>
                    <a:ext cx="39600" cy="3384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09" name=""/>
                  <p:cNvSpPr/>
                  <p:nvPr/>
                </p:nvSpPr>
                <p:spPr>
                  <a:xfrm>
                    <a:off x="1955160" y="5400720"/>
                    <a:ext cx="110160" cy="2084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0" name=""/>
                  <p:cNvSpPr/>
                  <p:nvPr/>
                </p:nvSpPr>
                <p:spPr>
                  <a:xfrm>
                    <a:off x="2993040" y="4961160"/>
                    <a:ext cx="350640" cy="4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" bIns="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1" name=""/>
                  <p:cNvSpPr/>
                  <p:nvPr/>
                </p:nvSpPr>
                <p:spPr>
                  <a:xfrm>
                    <a:off x="2477520" y="5232240"/>
                    <a:ext cx="197640" cy="1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2" name=""/>
                  <p:cNvSpPr/>
                  <p:nvPr/>
                </p:nvSpPr>
                <p:spPr>
                  <a:xfrm flipH="1">
                    <a:off x="3072240" y="5177520"/>
                    <a:ext cx="33840" cy="867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9960" bIns="39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3" name=""/>
                  <p:cNvSpPr/>
                  <p:nvPr/>
                </p:nvSpPr>
                <p:spPr>
                  <a:xfrm>
                    <a:off x="3066840" y="5270040"/>
                    <a:ext cx="211680" cy="406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6120" bIns="-61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4" name=""/>
                  <p:cNvSpPr/>
                  <p:nvPr/>
                </p:nvSpPr>
                <p:spPr>
                  <a:xfrm flipV="1">
                    <a:off x="2134080" y="5906880"/>
                    <a:ext cx="13680" cy="442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5" name=""/>
                  <p:cNvSpPr/>
                  <p:nvPr/>
                </p:nvSpPr>
                <p:spPr>
                  <a:xfrm>
                    <a:off x="2776680" y="5317560"/>
                    <a:ext cx="197640" cy="378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9000" bIns="-9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6" name=""/>
                  <p:cNvSpPr/>
                  <p:nvPr/>
                </p:nvSpPr>
                <p:spPr>
                  <a:xfrm>
                    <a:off x="2712960" y="5737320"/>
                    <a:ext cx="4860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7" name=""/>
                  <p:cNvSpPr/>
                  <p:nvPr/>
                </p:nvSpPr>
                <p:spPr>
                  <a:xfrm>
                    <a:off x="2694600" y="5786280"/>
                    <a:ext cx="12600" cy="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8" name=""/>
                  <p:cNvSpPr/>
                  <p:nvPr/>
                </p:nvSpPr>
                <p:spPr>
                  <a:xfrm flipV="1">
                    <a:off x="2189160" y="5926320"/>
                    <a:ext cx="96480" cy="216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4640" bIns="-44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19" name=""/>
                  <p:cNvSpPr/>
                  <p:nvPr/>
                </p:nvSpPr>
                <p:spPr>
                  <a:xfrm flipH="1" flipV="1">
                    <a:off x="2618280" y="5600160"/>
                    <a:ext cx="36720" cy="601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3320" bIns="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20" name=""/>
                  <p:cNvSpPr/>
                  <p:nvPr/>
                </p:nvSpPr>
                <p:spPr>
                  <a:xfrm flipH="1">
                    <a:off x="2531880" y="5835240"/>
                    <a:ext cx="720" cy="295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7280" bIns="-17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921" name=""/>
                  <p:cNvSpPr/>
                  <p:nvPr/>
                </p:nvSpPr>
                <p:spPr>
                  <a:xfrm>
                    <a:off x="2073960" y="5869440"/>
                    <a:ext cx="295560" cy="1594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9360">
                    <a:solidFill>
                      <a:srgbClr val="ffcc66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922" name=""/>
                <p:cNvSpPr/>
                <p:nvPr/>
              </p:nvSpPr>
              <p:spPr>
                <a:xfrm>
                  <a:off x="2620080" y="5321160"/>
                  <a:ext cx="94680" cy="38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280" bIns="-8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3" name=""/>
                <p:cNvSpPr/>
                <p:nvPr/>
              </p:nvSpPr>
              <p:spPr>
                <a:xfrm flipH="1" flipV="1">
                  <a:off x="2516760" y="5859000"/>
                  <a:ext cx="3744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4" name=""/>
                <p:cNvSpPr/>
                <p:nvPr/>
              </p:nvSpPr>
              <p:spPr>
                <a:xfrm flipV="1">
                  <a:off x="2372400" y="592488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925" name=""/>
              <p:cNvSpPr/>
              <p:nvPr/>
            </p:nvSpPr>
            <p:spPr>
              <a:xfrm flipH="1">
                <a:off x="1558800" y="5945040"/>
                <a:ext cx="41400" cy="159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6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927" name=""/>
              <p:cNvGrpSpPr/>
              <p:nvPr/>
            </p:nvGrpSpPr>
            <p:grpSpPr>
              <a:xfrm>
                <a:off x="1908000" y="6173640"/>
                <a:ext cx="121320" cy="161280"/>
                <a:chOff x="1908000" y="6173640"/>
                <a:chExt cx="121320" cy="161280"/>
              </a:xfrm>
            </p:grpSpPr>
            <p:sp>
              <p:nvSpPr>
                <p:cNvPr id="2928" name=""/>
                <p:cNvSpPr/>
                <p:nvPr/>
              </p:nvSpPr>
              <p:spPr>
                <a:xfrm>
                  <a:off x="1908000" y="6292080"/>
                  <a:ext cx="23760" cy="428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9" name=""/>
                <p:cNvSpPr/>
                <p:nvPr/>
              </p:nvSpPr>
              <p:spPr>
                <a:xfrm>
                  <a:off x="190800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30" name=""/>
              <p:cNvGrpSpPr/>
              <p:nvPr/>
            </p:nvGrpSpPr>
            <p:grpSpPr>
              <a:xfrm>
                <a:off x="833400" y="4818600"/>
                <a:ext cx="2343600" cy="1558080"/>
                <a:chOff x="833400" y="4818600"/>
                <a:chExt cx="2343600" cy="1558080"/>
              </a:xfrm>
            </p:grpSpPr>
            <p:sp>
              <p:nvSpPr>
                <p:cNvPr id="2931" name=""/>
                <p:cNvSpPr/>
                <p:nvPr/>
              </p:nvSpPr>
              <p:spPr>
                <a:xfrm>
                  <a:off x="2135160" y="5004000"/>
                  <a:ext cx="308160" cy="39960"/>
                </a:xfrm>
                <a:custGeom>
                  <a:avLst/>
                  <a:gdLst/>
                  <a:ahLst/>
                  <a:rect l="l" t="t" r="r" b="b"/>
                  <a:pathLst>
                    <a:path w="668" h="110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172" y="72"/>
                      </a:lnTo>
                      <a:lnTo>
                        <a:pt x="173" y="72"/>
                      </a:lnTo>
                      <a:lnTo>
                        <a:pt x="666" y="110"/>
                      </a:lnTo>
                      <a:lnTo>
                        <a:pt x="668" y="88"/>
                      </a:lnTo>
                      <a:lnTo>
                        <a:pt x="175" y="51"/>
                      </a:lnTo>
                      <a:lnTo>
                        <a:pt x="173" y="61"/>
                      </a:lnTo>
                      <a:lnTo>
                        <a:pt x="177" y="5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2" name=""/>
                <p:cNvSpPr/>
                <p:nvPr/>
              </p:nvSpPr>
              <p:spPr>
                <a:xfrm>
                  <a:off x="2153520" y="4967640"/>
                  <a:ext cx="138960" cy="357840"/>
                </a:xfrm>
                <a:custGeom>
                  <a:avLst/>
                  <a:gdLst/>
                  <a:ahLst/>
                  <a:rect l="l" t="t" r="r" b="b"/>
                  <a:pathLst>
                    <a:path w="303" h="962">
                      <a:moveTo>
                        <a:pt x="303" y="19"/>
                      </a:moveTo>
                      <a:lnTo>
                        <a:pt x="294" y="0"/>
                      </a:lnTo>
                      <a:lnTo>
                        <a:pt x="151" y="71"/>
                      </a:lnTo>
                      <a:lnTo>
                        <a:pt x="147" y="73"/>
                      </a:lnTo>
                      <a:lnTo>
                        <a:pt x="145" y="77"/>
                      </a:lnTo>
                      <a:lnTo>
                        <a:pt x="39" y="378"/>
                      </a:lnTo>
                      <a:lnTo>
                        <a:pt x="38" y="381"/>
                      </a:lnTo>
                      <a:lnTo>
                        <a:pt x="0" y="961"/>
                      </a:lnTo>
                      <a:lnTo>
                        <a:pt x="21" y="962"/>
                      </a:lnTo>
                      <a:lnTo>
                        <a:pt x="59" y="383"/>
                      </a:lnTo>
                      <a:lnTo>
                        <a:pt x="48" y="381"/>
                      </a:lnTo>
                      <a:lnTo>
                        <a:pt x="57" y="385"/>
                      </a:lnTo>
                      <a:lnTo>
                        <a:pt x="163" y="84"/>
                      </a:lnTo>
                      <a:lnTo>
                        <a:pt x="161" y="87"/>
                      </a:lnTo>
                      <a:lnTo>
                        <a:pt x="165" y="80"/>
                      </a:lnTo>
                      <a:lnTo>
                        <a:pt x="154" y="80"/>
                      </a:lnTo>
                      <a:lnTo>
                        <a:pt x="160" y="91"/>
                      </a:lnTo>
                      <a:lnTo>
                        <a:pt x="303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3" name=""/>
                <p:cNvSpPr/>
                <p:nvPr/>
              </p:nvSpPr>
              <p:spPr>
                <a:xfrm>
                  <a:off x="2066040" y="5061960"/>
                  <a:ext cx="108720" cy="50400"/>
                </a:xfrm>
                <a:custGeom>
                  <a:avLst/>
                  <a:gdLst/>
                  <a:ahLst/>
                  <a:rect l="l" t="t" r="r" b="b"/>
                  <a:pathLst>
                    <a:path w="237" h="13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36" y="22"/>
                      </a:lnTo>
                      <a:lnTo>
                        <a:pt x="136" y="11"/>
                      </a:lnTo>
                      <a:lnTo>
                        <a:pt x="125" y="11"/>
                      </a:lnTo>
                      <a:lnTo>
                        <a:pt x="129" y="18"/>
                      </a:lnTo>
                      <a:lnTo>
                        <a:pt x="133" y="20"/>
                      </a:lnTo>
                      <a:lnTo>
                        <a:pt x="125" y="11"/>
                      </a:lnTo>
                      <a:lnTo>
                        <a:pt x="125" y="126"/>
                      </a:lnTo>
                      <a:lnTo>
                        <a:pt x="125" y="126"/>
                      </a:lnTo>
                      <a:lnTo>
                        <a:pt x="129" y="133"/>
                      </a:lnTo>
                      <a:lnTo>
                        <a:pt x="133" y="135"/>
                      </a:lnTo>
                      <a:lnTo>
                        <a:pt x="136" y="137"/>
                      </a:lnTo>
                      <a:lnTo>
                        <a:pt x="237" y="137"/>
                      </a:lnTo>
                      <a:lnTo>
                        <a:pt x="237" y="115"/>
                      </a:lnTo>
                      <a:lnTo>
                        <a:pt x="136" y="115"/>
                      </a:lnTo>
                      <a:lnTo>
                        <a:pt x="147" y="126"/>
                      </a:lnTo>
                      <a:lnTo>
                        <a:pt x="143" y="119"/>
                      </a:lnTo>
                      <a:lnTo>
                        <a:pt x="140" y="117"/>
                      </a:lnTo>
                      <a:lnTo>
                        <a:pt x="136" y="126"/>
                      </a:lnTo>
                      <a:lnTo>
                        <a:pt x="147" y="126"/>
                      </a:lnTo>
                      <a:lnTo>
                        <a:pt x="147" y="11"/>
                      </a:lnTo>
                      <a:lnTo>
                        <a:pt x="147" y="11"/>
                      </a:lnTo>
                      <a:lnTo>
                        <a:pt x="143" y="4"/>
                      </a:lnTo>
                      <a:lnTo>
                        <a:pt x="140" y="2"/>
                      </a:lnTo>
                      <a:lnTo>
                        <a:pt x="1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" bIns="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4" name=""/>
                <p:cNvSpPr/>
                <p:nvPr/>
              </p:nvSpPr>
              <p:spPr>
                <a:xfrm>
                  <a:off x="2086560" y="5137560"/>
                  <a:ext cx="59760" cy="5688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14" y="154"/>
                      </a:lnTo>
                      <a:lnTo>
                        <a:pt x="129" y="138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5" name=""/>
                <p:cNvSpPr/>
                <p:nvPr/>
              </p:nvSpPr>
              <p:spPr>
                <a:xfrm>
                  <a:off x="1836000" y="5119920"/>
                  <a:ext cx="482400" cy="187200"/>
                </a:xfrm>
                <a:custGeom>
                  <a:avLst/>
                  <a:gdLst/>
                  <a:ahLst/>
                  <a:rect l="l" t="t" r="r" b="b"/>
                  <a:pathLst>
                    <a:path w="1049" h="506">
                      <a:moveTo>
                        <a:pt x="1049" y="33"/>
                      </a:moveTo>
                      <a:lnTo>
                        <a:pt x="1041" y="13"/>
                      </a:lnTo>
                      <a:lnTo>
                        <a:pt x="726" y="128"/>
                      </a:lnTo>
                      <a:lnTo>
                        <a:pt x="726" y="128"/>
                      </a:lnTo>
                      <a:lnTo>
                        <a:pt x="724" y="128"/>
                      </a:lnTo>
                      <a:lnTo>
                        <a:pt x="299" y="486"/>
                      </a:lnTo>
                      <a:lnTo>
                        <a:pt x="305" y="495"/>
                      </a:lnTo>
                      <a:lnTo>
                        <a:pt x="312" y="488"/>
                      </a:lnTo>
                      <a:lnTo>
                        <a:pt x="308" y="486"/>
                      </a:lnTo>
                      <a:lnTo>
                        <a:pt x="305" y="484"/>
                      </a:lnTo>
                      <a:lnTo>
                        <a:pt x="301" y="486"/>
                      </a:lnTo>
                      <a:lnTo>
                        <a:pt x="313" y="488"/>
                      </a:lnTo>
                      <a:lnTo>
                        <a:pt x="16" y="0"/>
                      </a:lnTo>
                      <a:lnTo>
                        <a:pt x="0" y="15"/>
                      </a:lnTo>
                      <a:lnTo>
                        <a:pt x="297" y="502"/>
                      </a:lnTo>
                      <a:lnTo>
                        <a:pt x="297" y="502"/>
                      </a:lnTo>
                      <a:lnTo>
                        <a:pt x="301" y="504"/>
                      </a:lnTo>
                      <a:lnTo>
                        <a:pt x="305" y="506"/>
                      </a:lnTo>
                      <a:lnTo>
                        <a:pt x="308" y="504"/>
                      </a:lnTo>
                      <a:lnTo>
                        <a:pt x="312" y="504"/>
                      </a:lnTo>
                      <a:lnTo>
                        <a:pt x="737" y="146"/>
                      </a:lnTo>
                      <a:lnTo>
                        <a:pt x="729" y="137"/>
                      </a:lnTo>
                      <a:lnTo>
                        <a:pt x="733" y="147"/>
                      </a:lnTo>
                      <a:lnTo>
                        <a:pt x="1049" y="33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6" name=""/>
                <p:cNvSpPr/>
                <p:nvPr/>
              </p:nvSpPr>
              <p:spPr>
                <a:xfrm>
                  <a:off x="1962360" y="5305320"/>
                  <a:ext cx="19080" cy="203040"/>
                </a:xfrm>
                <a:custGeom>
                  <a:avLst/>
                  <a:gdLst/>
                  <a:ahLst/>
                  <a:rect l="l" t="t" r="r" b="b"/>
                  <a:pathLst>
                    <a:path w="41" h="548">
                      <a:moveTo>
                        <a:pt x="41" y="0"/>
                      </a:moveTo>
                      <a:lnTo>
                        <a:pt x="20" y="0"/>
                      </a:lnTo>
                      <a:lnTo>
                        <a:pt x="0" y="548"/>
                      </a:lnTo>
                      <a:lnTo>
                        <a:pt x="22" y="548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7" name=""/>
                <p:cNvSpPr/>
                <p:nvPr/>
              </p:nvSpPr>
              <p:spPr>
                <a:xfrm>
                  <a:off x="1595520" y="5231160"/>
                  <a:ext cx="880200" cy="717840"/>
                </a:xfrm>
                <a:custGeom>
                  <a:avLst/>
                  <a:gdLst/>
                  <a:ahLst/>
                  <a:rect l="l" t="t" r="r" b="b"/>
                  <a:pathLst>
                    <a:path w="1913" h="1932">
                      <a:moveTo>
                        <a:pt x="1913" y="16"/>
                      </a:moveTo>
                      <a:lnTo>
                        <a:pt x="1900" y="0"/>
                      </a:lnTo>
                      <a:lnTo>
                        <a:pt x="1782" y="114"/>
                      </a:lnTo>
                      <a:lnTo>
                        <a:pt x="1787" y="121"/>
                      </a:lnTo>
                      <a:lnTo>
                        <a:pt x="1784" y="113"/>
                      </a:lnTo>
                      <a:lnTo>
                        <a:pt x="1787" y="111"/>
                      </a:lnTo>
                      <a:lnTo>
                        <a:pt x="1567" y="125"/>
                      </a:lnTo>
                      <a:lnTo>
                        <a:pt x="1563" y="127"/>
                      </a:lnTo>
                      <a:lnTo>
                        <a:pt x="1219" y="242"/>
                      </a:lnTo>
                      <a:lnTo>
                        <a:pt x="1219" y="242"/>
                      </a:lnTo>
                      <a:lnTo>
                        <a:pt x="1216" y="243"/>
                      </a:lnTo>
                      <a:lnTo>
                        <a:pt x="805" y="745"/>
                      </a:lnTo>
                      <a:lnTo>
                        <a:pt x="812" y="753"/>
                      </a:lnTo>
                      <a:lnTo>
                        <a:pt x="807" y="745"/>
                      </a:lnTo>
                      <a:lnTo>
                        <a:pt x="601" y="966"/>
                      </a:lnTo>
                      <a:lnTo>
                        <a:pt x="342" y="1199"/>
                      </a:lnTo>
                      <a:lnTo>
                        <a:pt x="341" y="1199"/>
                      </a:lnTo>
                      <a:lnTo>
                        <a:pt x="190" y="1411"/>
                      </a:lnTo>
                      <a:lnTo>
                        <a:pt x="190" y="1411"/>
                      </a:lnTo>
                      <a:lnTo>
                        <a:pt x="188" y="1414"/>
                      </a:lnTo>
                      <a:lnTo>
                        <a:pt x="0" y="1925"/>
                      </a:lnTo>
                      <a:lnTo>
                        <a:pt x="18" y="1932"/>
                      </a:lnTo>
                      <a:lnTo>
                        <a:pt x="206" y="1421"/>
                      </a:lnTo>
                      <a:lnTo>
                        <a:pt x="197" y="1418"/>
                      </a:lnTo>
                      <a:lnTo>
                        <a:pt x="204" y="1427"/>
                      </a:lnTo>
                      <a:lnTo>
                        <a:pt x="355" y="1215"/>
                      </a:lnTo>
                      <a:lnTo>
                        <a:pt x="348" y="1206"/>
                      </a:lnTo>
                      <a:lnTo>
                        <a:pt x="355" y="1215"/>
                      </a:lnTo>
                      <a:lnTo>
                        <a:pt x="613" y="982"/>
                      </a:lnTo>
                      <a:lnTo>
                        <a:pt x="819" y="762"/>
                      </a:lnTo>
                      <a:lnTo>
                        <a:pt x="819" y="762"/>
                      </a:lnTo>
                      <a:lnTo>
                        <a:pt x="1230" y="260"/>
                      </a:lnTo>
                      <a:lnTo>
                        <a:pt x="1223" y="251"/>
                      </a:lnTo>
                      <a:lnTo>
                        <a:pt x="1226" y="261"/>
                      </a:lnTo>
                      <a:lnTo>
                        <a:pt x="1571" y="147"/>
                      </a:lnTo>
                      <a:lnTo>
                        <a:pt x="1567" y="136"/>
                      </a:lnTo>
                      <a:lnTo>
                        <a:pt x="1569" y="147"/>
                      </a:lnTo>
                      <a:lnTo>
                        <a:pt x="1789" y="132"/>
                      </a:lnTo>
                      <a:lnTo>
                        <a:pt x="1791" y="130"/>
                      </a:lnTo>
                      <a:lnTo>
                        <a:pt x="1795" y="130"/>
                      </a:lnTo>
                      <a:lnTo>
                        <a:pt x="1913" y="16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8" name=""/>
                <p:cNvSpPr/>
                <p:nvPr/>
              </p:nvSpPr>
              <p:spPr>
                <a:xfrm>
                  <a:off x="1874520" y="5586120"/>
                  <a:ext cx="62640" cy="55440"/>
                </a:xfrm>
                <a:custGeom>
                  <a:avLst/>
                  <a:gdLst/>
                  <a:ahLst/>
                  <a:rect l="l" t="t" r="r" b="b"/>
                  <a:pathLst>
                    <a:path w="136" h="151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122" y="151"/>
                      </a:lnTo>
                      <a:lnTo>
                        <a:pt x="136" y="13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9" name=""/>
                <p:cNvSpPr/>
                <p:nvPr/>
              </p:nvSpPr>
              <p:spPr>
                <a:xfrm>
                  <a:off x="1682280" y="5592600"/>
                  <a:ext cx="76320" cy="89640"/>
                </a:xfrm>
                <a:custGeom>
                  <a:avLst/>
                  <a:gdLst/>
                  <a:ahLst/>
                  <a:rect l="l" t="t" r="r" b="b"/>
                  <a:pathLst>
                    <a:path w="165" h="242">
                      <a:moveTo>
                        <a:pt x="22" y="0"/>
                      </a:moveTo>
                      <a:lnTo>
                        <a:pt x="0" y="2"/>
                      </a:lnTo>
                      <a:lnTo>
                        <a:pt x="11" y="149"/>
                      </a:lnTo>
                      <a:lnTo>
                        <a:pt x="15" y="154"/>
                      </a:lnTo>
                      <a:lnTo>
                        <a:pt x="16" y="156"/>
                      </a:lnTo>
                      <a:lnTo>
                        <a:pt x="154" y="242"/>
                      </a:lnTo>
                      <a:lnTo>
                        <a:pt x="165" y="224"/>
                      </a:lnTo>
                      <a:lnTo>
                        <a:pt x="27" y="138"/>
                      </a:lnTo>
                      <a:lnTo>
                        <a:pt x="29" y="140"/>
                      </a:lnTo>
                      <a:lnTo>
                        <a:pt x="22" y="147"/>
                      </a:lnTo>
                      <a:lnTo>
                        <a:pt x="33" y="14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0" name=""/>
                <p:cNvSpPr/>
                <p:nvPr/>
              </p:nvSpPr>
              <p:spPr>
                <a:xfrm>
                  <a:off x="1724400" y="5708520"/>
                  <a:ext cx="158400" cy="83160"/>
                </a:xfrm>
                <a:custGeom>
                  <a:avLst/>
                  <a:gdLst/>
                  <a:ahLst/>
                  <a:rect l="l" t="t" r="r" b="b"/>
                  <a:pathLst>
                    <a:path w="344" h="224">
                      <a:moveTo>
                        <a:pt x="12" y="0"/>
                      </a:moveTo>
                      <a:lnTo>
                        <a:pt x="0" y="16"/>
                      </a:lnTo>
                      <a:lnTo>
                        <a:pt x="120" y="142"/>
                      </a:lnTo>
                      <a:lnTo>
                        <a:pt x="122" y="142"/>
                      </a:lnTo>
                      <a:lnTo>
                        <a:pt x="122" y="144"/>
                      </a:lnTo>
                      <a:lnTo>
                        <a:pt x="337" y="224"/>
                      </a:lnTo>
                      <a:lnTo>
                        <a:pt x="344" y="205"/>
                      </a:lnTo>
                      <a:lnTo>
                        <a:pt x="129" y="124"/>
                      </a:lnTo>
                      <a:lnTo>
                        <a:pt x="125" y="133"/>
                      </a:lnTo>
                      <a:lnTo>
                        <a:pt x="132" y="1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1" name=""/>
                <p:cNvSpPr/>
                <p:nvPr/>
              </p:nvSpPr>
              <p:spPr>
                <a:xfrm>
                  <a:off x="1585800" y="5742000"/>
                  <a:ext cx="110160" cy="88920"/>
                </a:xfrm>
                <a:custGeom>
                  <a:avLst/>
                  <a:gdLst/>
                  <a:ahLst/>
                  <a:rect l="l" t="t" r="r" b="b"/>
                  <a:pathLst>
                    <a:path w="240" h="240">
                      <a:moveTo>
                        <a:pt x="240" y="20"/>
                      </a:moveTo>
                      <a:lnTo>
                        <a:pt x="231" y="0"/>
                      </a:lnTo>
                      <a:lnTo>
                        <a:pt x="7" y="115"/>
                      </a:lnTo>
                      <a:lnTo>
                        <a:pt x="3" y="116"/>
                      </a:lnTo>
                      <a:lnTo>
                        <a:pt x="0" y="124"/>
                      </a:lnTo>
                      <a:lnTo>
                        <a:pt x="1" y="125"/>
                      </a:lnTo>
                      <a:lnTo>
                        <a:pt x="25" y="240"/>
                      </a:lnTo>
                      <a:lnTo>
                        <a:pt x="44" y="236"/>
                      </a:lnTo>
                      <a:lnTo>
                        <a:pt x="21" y="122"/>
                      </a:lnTo>
                      <a:lnTo>
                        <a:pt x="18" y="131"/>
                      </a:lnTo>
                      <a:lnTo>
                        <a:pt x="21" y="124"/>
                      </a:lnTo>
                      <a:lnTo>
                        <a:pt x="21" y="124"/>
                      </a:lnTo>
                      <a:lnTo>
                        <a:pt x="10" y="124"/>
                      </a:lnTo>
                      <a:lnTo>
                        <a:pt x="16" y="134"/>
                      </a:lnTo>
                      <a:lnTo>
                        <a:pt x="240" y="2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2" name=""/>
                <p:cNvSpPr/>
                <p:nvPr/>
              </p:nvSpPr>
              <p:spPr>
                <a:xfrm>
                  <a:off x="1669320" y="5782680"/>
                  <a:ext cx="45720" cy="51120"/>
                </a:xfrm>
                <a:custGeom>
                  <a:avLst/>
                  <a:gdLst/>
                  <a:ahLst/>
                  <a:rect l="l" t="t" r="r" b="b"/>
                  <a:pathLst>
                    <a:path w="100" h="13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86" y="136"/>
                      </a:lnTo>
                      <a:lnTo>
                        <a:pt x="100" y="12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3" name=""/>
                <p:cNvSpPr/>
                <p:nvPr/>
              </p:nvSpPr>
              <p:spPr>
                <a:xfrm>
                  <a:off x="1383840" y="4865760"/>
                  <a:ext cx="774000" cy="459360"/>
                </a:xfrm>
                <a:custGeom>
                  <a:avLst/>
                  <a:gdLst/>
                  <a:ahLst/>
                  <a:rect l="l" t="t" r="r" b="b"/>
                  <a:pathLst>
                    <a:path w="1684" h="1237">
                      <a:moveTo>
                        <a:pt x="11" y="0"/>
                      </a:moveTo>
                      <a:lnTo>
                        <a:pt x="0" y="18"/>
                      </a:lnTo>
                      <a:lnTo>
                        <a:pt x="529" y="355"/>
                      </a:lnTo>
                      <a:lnTo>
                        <a:pt x="535" y="346"/>
                      </a:lnTo>
                      <a:lnTo>
                        <a:pt x="529" y="355"/>
                      </a:lnTo>
                      <a:lnTo>
                        <a:pt x="1040" y="735"/>
                      </a:lnTo>
                      <a:lnTo>
                        <a:pt x="1671" y="1237"/>
                      </a:lnTo>
                      <a:lnTo>
                        <a:pt x="1684" y="1219"/>
                      </a:lnTo>
                      <a:lnTo>
                        <a:pt x="1053" y="717"/>
                      </a:lnTo>
                      <a:lnTo>
                        <a:pt x="542" y="337"/>
                      </a:lnTo>
                      <a:lnTo>
                        <a:pt x="540" y="337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4" name=""/>
                <p:cNvSpPr/>
                <p:nvPr/>
              </p:nvSpPr>
              <p:spPr>
                <a:xfrm>
                  <a:off x="1177560" y="5326200"/>
                  <a:ext cx="789120" cy="132840"/>
                </a:xfrm>
                <a:custGeom>
                  <a:avLst/>
                  <a:gdLst/>
                  <a:ahLst/>
                  <a:rect l="l" t="t" r="r" b="b"/>
                  <a:pathLst>
                    <a:path w="1714" h="359">
                      <a:moveTo>
                        <a:pt x="2" y="0"/>
                      </a:moveTo>
                      <a:lnTo>
                        <a:pt x="0" y="22"/>
                      </a:lnTo>
                      <a:lnTo>
                        <a:pt x="566" y="93"/>
                      </a:lnTo>
                      <a:lnTo>
                        <a:pt x="566" y="83"/>
                      </a:lnTo>
                      <a:lnTo>
                        <a:pt x="559" y="90"/>
                      </a:lnTo>
                      <a:lnTo>
                        <a:pt x="563" y="92"/>
                      </a:lnTo>
                      <a:lnTo>
                        <a:pt x="559" y="90"/>
                      </a:lnTo>
                      <a:lnTo>
                        <a:pt x="724" y="348"/>
                      </a:lnTo>
                      <a:lnTo>
                        <a:pt x="724" y="348"/>
                      </a:lnTo>
                      <a:lnTo>
                        <a:pt x="728" y="350"/>
                      </a:lnTo>
                      <a:lnTo>
                        <a:pt x="731" y="352"/>
                      </a:lnTo>
                      <a:lnTo>
                        <a:pt x="1714" y="359"/>
                      </a:lnTo>
                      <a:lnTo>
                        <a:pt x="1714" y="337"/>
                      </a:lnTo>
                      <a:lnTo>
                        <a:pt x="731" y="330"/>
                      </a:lnTo>
                      <a:lnTo>
                        <a:pt x="739" y="334"/>
                      </a:lnTo>
                      <a:lnTo>
                        <a:pt x="735" y="332"/>
                      </a:lnTo>
                      <a:lnTo>
                        <a:pt x="731" y="341"/>
                      </a:lnTo>
                      <a:lnTo>
                        <a:pt x="740" y="334"/>
                      </a:lnTo>
                      <a:lnTo>
                        <a:pt x="575" y="75"/>
                      </a:lnTo>
                      <a:lnTo>
                        <a:pt x="574" y="75"/>
                      </a:lnTo>
                      <a:lnTo>
                        <a:pt x="570" y="74"/>
                      </a:lnTo>
                      <a:lnTo>
                        <a:pt x="568" y="7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5" name=""/>
                <p:cNvSpPr/>
                <p:nvPr/>
              </p:nvSpPr>
              <p:spPr>
                <a:xfrm>
                  <a:off x="1045080" y="4818600"/>
                  <a:ext cx="21960" cy="77760"/>
                </a:xfrm>
                <a:custGeom>
                  <a:avLst/>
                  <a:gdLst/>
                  <a:ahLst/>
                  <a:rect l="l" t="t" r="r" b="b"/>
                  <a:pathLst>
                    <a:path w="49" h="210">
                      <a:moveTo>
                        <a:pt x="49" y="2"/>
                      </a:moveTo>
                      <a:lnTo>
                        <a:pt x="29" y="0"/>
                      </a:lnTo>
                      <a:lnTo>
                        <a:pt x="0" y="208"/>
                      </a:lnTo>
                      <a:lnTo>
                        <a:pt x="20" y="210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6" name=""/>
                <p:cNvSpPr/>
                <p:nvPr/>
              </p:nvSpPr>
              <p:spPr>
                <a:xfrm>
                  <a:off x="1003680" y="4834080"/>
                  <a:ext cx="52920" cy="33120"/>
                </a:xfrm>
                <a:custGeom>
                  <a:avLst/>
                  <a:gdLst/>
                  <a:ahLst/>
                  <a:rect l="l" t="t" r="r" b="b"/>
                  <a:pathLst>
                    <a:path w="114" h="90">
                      <a:moveTo>
                        <a:pt x="12" y="0"/>
                      </a:moveTo>
                      <a:lnTo>
                        <a:pt x="0" y="18"/>
                      </a:lnTo>
                      <a:lnTo>
                        <a:pt x="102" y="90"/>
                      </a:lnTo>
                      <a:lnTo>
                        <a:pt x="114" y="7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7" name=""/>
                <p:cNvSpPr/>
                <p:nvPr/>
              </p:nvSpPr>
              <p:spPr>
                <a:xfrm>
                  <a:off x="1265760" y="5623920"/>
                  <a:ext cx="46080" cy="102240"/>
                </a:xfrm>
                <a:custGeom>
                  <a:avLst/>
                  <a:gdLst/>
                  <a:ahLst/>
                  <a:rect l="l" t="t" r="r" b="b"/>
                  <a:pathLst>
                    <a:path w="98" h="277">
                      <a:moveTo>
                        <a:pt x="18" y="0"/>
                      </a:moveTo>
                      <a:lnTo>
                        <a:pt x="0" y="9"/>
                      </a:lnTo>
                      <a:lnTo>
                        <a:pt x="79" y="182"/>
                      </a:lnTo>
                      <a:lnTo>
                        <a:pt x="88" y="176"/>
                      </a:lnTo>
                      <a:lnTo>
                        <a:pt x="77" y="176"/>
                      </a:lnTo>
                      <a:lnTo>
                        <a:pt x="80" y="169"/>
                      </a:lnTo>
                      <a:lnTo>
                        <a:pt x="23" y="262"/>
                      </a:lnTo>
                      <a:lnTo>
                        <a:pt x="39" y="277"/>
                      </a:lnTo>
                      <a:lnTo>
                        <a:pt x="97" y="183"/>
                      </a:lnTo>
                      <a:lnTo>
                        <a:pt x="98" y="176"/>
                      </a:lnTo>
                      <a:lnTo>
                        <a:pt x="97" y="17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8" name=""/>
                <p:cNvSpPr/>
                <p:nvPr/>
              </p:nvSpPr>
              <p:spPr>
                <a:xfrm>
                  <a:off x="1510200" y="5941080"/>
                  <a:ext cx="142560" cy="169560"/>
                </a:xfrm>
                <a:custGeom>
                  <a:avLst/>
                  <a:gdLst/>
                  <a:ahLst/>
                  <a:rect l="l" t="t" r="r" b="b"/>
                  <a:pathLst>
                    <a:path w="310" h="459">
                      <a:moveTo>
                        <a:pt x="132" y="258"/>
                      </a:moveTo>
                      <a:lnTo>
                        <a:pt x="148" y="246"/>
                      </a:lnTo>
                      <a:lnTo>
                        <a:pt x="19" y="20"/>
                      </a:lnTo>
                      <a:lnTo>
                        <a:pt x="10" y="25"/>
                      </a:lnTo>
                      <a:lnTo>
                        <a:pt x="14" y="34"/>
                      </a:lnTo>
                      <a:lnTo>
                        <a:pt x="18" y="32"/>
                      </a:lnTo>
                      <a:lnTo>
                        <a:pt x="21" y="25"/>
                      </a:lnTo>
                      <a:lnTo>
                        <a:pt x="12" y="36"/>
                      </a:lnTo>
                      <a:lnTo>
                        <a:pt x="208" y="21"/>
                      </a:lnTo>
                      <a:lnTo>
                        <a:pt x="206" y="11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199" y="18"/>
                      </a:lnTo>
                      <a:lnTo>
                        <a:pt x="292" y="170"/>
                      </a:lnTo>
                      <a:lnTo>
                        <a:pt x="299" y="163"/>
                      </a:lnTo>
                      <a:lnTo>
                        <a:pt x="290" y="161"/>
                      </a:lnTo>
                      <a:lnTo>
                        <a:pt x="247" y="446"/>
                      </a:lnTo>
                      <a:lnTo>
                        <a:pt x="256" y="448"/>
                      </a:lnTo>
                      <a:lnTo>
                        <a:pt x="256" y="437"/>
                      </a:lnTo>
                      <a:lnTo>
                        <a:pt x="252" y="439"/>
                      </a:lnTo>
                      <a:lnTo>
                        <a:pt x="249" y="441"/>
                      </a:lnTo>
                      <a:lnTo>
                        <a:pt x="256" y="437"/>
                      </a:lnTo>
                      <a:lnTo>
                        <a:pt x="104" y="430"/>
                      </a:lnTo>
                      <a:lnTo>
                        <a:pt x="104" y="452"/>
                      </a:lnTo>
                      <a:lnTo>
                        <a:pt x="256" y="459"/>
                      </a:lnTo>
                      <a:lnTo>
                        <a:pt x="256" y="459"/>
                      </a:lnTo>
                      <a:lnTo>
                        <a:pt x="260" y="457"/>
                      </a:lnTo>
                      <a:lnTo>
                        <a:pt x="263" y="455"/>
                      </a:lnTo>
                      <a:lnTo>
                        <a:pt x="267" y="448"/>
                      </a:lnTo>
                      <a:lnTo>
                        <a:pt x="267" y="450"/>
                      </a:lnTo>
                      <a:lnTo>
                        <a:pt x="310" y="165"/>
                      </a:lnTo>
                      <a:lnTo>
                        <a:pt x="310" y="163"/>
                      </a:lnTo>
                      <a:lnTo>
                        <a:pt x="308" y="156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09" y="2"/>
                      </a:lnTo>
                      <a:lnTo>
                        <a:pt x="206" y="0"/>
                      </a:lnTo>
                      <a:lnTo>
                        <a:pt x="206" y="0"/>
                      </a:lnTo>
                      <a:lnTo>
                        <a:pt x="10" y="14"/>
                      </a:lnTo>
                      <a:lnTo>
                        <a:pt x="7" y="16"/>
                      </a:lnTo>
                      <a:lnTo>
                        <a:pt x="3" y="18"/>
                      </a:lnTo>
                      <a:lnTo>
                        <a:pt x="0" y="25"/>
                      </a:lnTo>
                      <a:lnTo>
                        <a:pt x="3" y="32"/>
                      </a:lnTo>
                      <a:lnTo>
                        <a:pt x="132" y="25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9" name=""/>
                <p:cNvSpPr/>
                <p:nvPr/>
              </p:nvSpPr>
              <p:spPr>
                <a:xfrm>
                  <a:off x="1447560" y="5802840"/>
                  <a:ext cx="218160" cy="89640"/>
                </a:xfrm>
                <a:custGeom>
                  <a:avLst/>
                  <a:gdLst/>
                  <a:ahLst/>
                  <a:rect l="l" t="t" r="r" b="b"/>
                  <a:pathLst>
                    <a:path w="475" h="242">
                      <a:moveTo>
                        <a:pt x="475" y="19"/>
                      </a:moveTo>
                      <a:lnTo>
                        <a:pt x="467" y="0"/>
                      </a:lnTo>
                      <a:lnTo>
                        <a:pt x="0" y="222"/>
                      </a:lnTo>
                      <a:lnTo>
                        <a:pt x="9" y="242"/>
                      </a:lnTo>
                      <a:lnTo>
                        <a:pt x="475" y="19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0" name=""/>
                <p:cNvSpPr/>
                <p:nvPr/>
              </p:nvSpPr>
              <p:spPr>
                <a:xfrm>
                  <a:off x="833400" y="5712120"/>
                  <a:ext cx="705240" cy="356400"/>
                </a:xfrm>
                <a:custGeom>
                  <a:avLst/>
                  <a:gdLst/>
                  <a:ahLst/>
                  <a:rect l="l" t="t" r="r" b="b"/>
                  <a:pathLst>
                    <a:path w="1532" h="961">
                      <a:moveTo>
                        <a:pt x="16" y="2"/>
                      </a:move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5" y="20"/>
                      </a:lnTo>
                      <a:lnTo>
                        <a:pt x="9" y="22"/>
                      </a:lnTo>
                      <a:lnTo>
                        <a:pt x="928" y="22"/>
                      </a:lnTo>
                      <a:lnTo>
                        <a:pt x="928" y="11"/>
                      </a:lnTo>
                      <a:lnTo>
                        <a:pt x="923" y="22"/>
                      </a:lnTo>
                      <a:lnTo>
                        <a:pt x="1145" y="136"/>
                      </a:lnTo>
                      <a:lnTo>
                        <a:pt x="1151" y="126"/>
                      </a:lnTo>
                      <a:lnTo>
                        <a:pt x="1143" y="131"/>
                      </a:lnTo>
                      <a:lnTo>
                        <a:pt x="1323" y="482"/>
                      </a:lnTo>
                      <a:lnTo>
                        <a:pt x="1330" y="477"/>
                      </a:lnTo>
                      <a:lnTo>
                        <a:pt x="1321" y="481"/>
                      </a:lnTo>
                      <a:lnTo>
                        <a:pt x="1514" y="961"/>
                      </a:lnTo>
                      <a:lnTo>
                        <a:pt x="1532" y="954"/>
                      </a:lnTo>
                      <a:lnTo>
                        <a:pt x="1339" y="473"/>
                      </a:lnTo>
                      <a:lnTo>
                        <a:pt x="1339" y="472"/>
                      </a:lnTo>
                      <a:lnTo>
                        <a:pt x="1160" y="120"/>
                      </a:lnTo>
                      <a:lnTo>
                        <a:pt x="1158" y="118"/>
                      </a:lnTo>
                      <a:lnTo>
                        <a:pt x="1156" y="117"/>
                      </a:lnTo>
                      <a:lnTo>
                        <a:pt x="934" y="2"/>
                      </a:lnTo>
                      <a:lnTo>
                        <a:pt x="932" y="2"/>
                      </a:lnTo>
                      <a:lnTo>
                        <a:pt x="928" y="0"/>
                      </a:ln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9" y="11"/>
                      </a:lnTo>
                      <a:lnTo>
                        <a:pt x="18" y="5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1" name=""/>
                <p:cNvSpPr/>
                <p:nvPr/>
              </p:nvSpPr>
              <p:spPr>
                <a:xfrm>
                  <a:off x="1870200" y="6058080"/>
                  <a:ext cx="1306800" cy="281160"/>
                </a:xfrm>
                <a:custGeom>
                  <a:avLst/>
                  <a:gdLst/>
                  <a:ahLst/>
                  <a:rect l="l" t="t" r="r" b="b"/>
                  <a:pathLst>
                    <a:path w="2840" h="759">
                      <a:moveTo>
                        <a:pt x="2804" y="750"/>
                      </a:moveTo>
                      <a:lnTo>
                        <a:pt x="2826" y="752"/>
                      </a:lnTo>
                      <a:lnTo>
                        <a:pt x="2840" y="508"/>
                      </a:lnTo>
                      <a:lnTo>
                        <a:pt x="2840" y="506"/>
                      </a:lnTo>
                      <a:lnTo>
                        <a:pt x="2836" y="499"/>
                      </a:lnTo>
                      <a:lnTo>
                        <a:pt x="2835" y="497"/>
                      </a:lnTo>
                      <a:lnTo>
                        <a:pt x="2670" y="425"/>
                      </a:lnTo>
                      <a:lnTo>
                        <a:pt x="2664" y="434"/>
                      </a:lnTo>
                      <a:lnTo>
                        <a:pt x="2673" y="429"/>
                      </a:lnTo>
                      <a:lnTo>
                        <a:pt x="2487" y="92"/>
                      </a:lnTo>
                      <a:lnTo>
                        <a:pt x="2485" y="90"/>
                      </a:lnTo>
                      <a:lnTo>
                        <a:pt x="2481" y="88"/>
                      </a:lnTo>
                      <a:lnTo>
                        <a:pt x="2481" y="88"/>
                      </a:lnTo>
                      <a:lnTo>
                        <a:pt x="2230" y="2"/>
                      </a:lnTo>
                      <a:lnTo>
                        <a:pt x="2227" y="0"/>
                      </a:lnTo>
                      <a:lnTo>
                        <a:pt x="2227" y="0"/>
                      </a:lnTo>
                      <a:lnTo>
                        <a:pt x="1345" y="15"/>
                      </a:lnTo>
                      <a:lnTo>
                        <a:pt x="1341" y="17"/>
                      </a:lnTo>
                      <a:lnTo>
                        <a:pt x="1054" y="110"/>
                      </a:lnTo>
                      <a:lnTo>
                        <a:pt x="1058" y="119"/>
                      </a:lnTo>
                      <a:lnTo>
                        <a:pt x="1058" y="108"/>
                      </a:lnTo>
                      <a:lnTo>
                        <a:pt x="484" y="151"/>
                      </a:lnTo>
                      <a:lnTo>
                        <a:pt x="481" y="153"/>
                      </a:lnTo>
                      <a:lnTo>
                        <a:pt x="481" y="153"/>
                      </a:lnTo>
                      <a:lnTo>
                        <a:pt x="223" y="260"/>
                      </a:lnTo>
                      <a:lnTo>
                        <a:pt x="219" y="262"/>
                      </a:lnTo>
                      <a:lnTo>
                        <a:pt x="68" y="427"/>
                      </a:lnTo>
                      <a:lnTo>
                        <a:pt x="68" y="429"/>
                      </a:lnTo>
                      <a:lnTo>
                        <a:pt x="4" y="544"/>
                      </a:lnTo>
                      <a:lnTo>
                        <a:pt x="0" y="549"/>
                      </a:lnTo>
                      <a:lnTo>
                        <a:pt x="2" y="551"/>
                      </a:lnTo>
                      <a:lnTo>
                        <a:pt x="31" y="759"/>
                      </a:lnTo>
                      <a:lnTo>
                        <a:pt x="50" y="757"/>
                      </a:lnTo>
                      <a:lnTo>
                        <a:pt x="22" y="549"/>
                      </a:lnTo>
                      <a:lnTo>
                        <a:pt x="11" y="549"/>
                      </a:lnTo>
                      <a:lnTo>
                        <a:pt x="20" y="556"/>
                      </a:lnTo>
                      <a:lnTo>
                        <a:pt x="85" y="442"/>
                      </a:lnTo>
                      <a:lnTo>
                        <a:pt x="76" y="434"/>
                      </a:lnTo>
                      <a:lnTo>
                        <a:pt x="83" y="443"/>
                      </a:lnTo>
                      <a:lnTo>
                        <a:pt x="233" y="278"/>
                      </a:lnTo>
                      <a:lnTo>
                        <a:pt x="226" y="269"/>
                      </a:lnTo>
                      <a:lnTo>
                        <a:pt x="232" y="280"/>
                      </a:lnTo>
                      <a:lnTo>
                        <a:pt x="490" y="173"/>
                      </a:lnTo>
                      <a:lnTo>
                        <a:pt x="484" y="162"/>
                      </a:lnTo>
                      <a:lnTo>
                        <a:pt x="486" y="173"/>
                      </a:lnTo>
                      <a:lnTo>
                        <a:pt x="1060" y="130"/>
                      </a:lnTo>
                      <a:lnTo>
                        <a:pt x="1062" y="130"/>
                      </a:lnTo>
                      <a:lnTo>
                        <a:pt x="1348" y="36"/>
                      </a:lnTo>
                      <a:lnTo>
                        <a:pt x="1345" y="26"/>
                      </a:lnTo>
                      <a:lnTo>
                        <a:pt x="1345" y="36"/>
                      </a:lnTo>
                      <a:lnTo>
                        <a:pt x="2227" y="22"/>
                      </a:lnTo>
                      <a:lnTo>
                        <a:pt x="2227" y="11"/>
                      </a:lnTo>
                      <a:lnTo>
                        <a:pt x="2223" y="22"/>
                      </a:lnTo>
                      <a:lnTo>
                        <a:pt x="2474" y="108"/>
                      </a:lnTo>
                      <a:lnTo>
                        <a:pt x="2478" y="97"/>
                      </a:lnTo>
                      <a:lnTo>
                        <a:pt x="2471" y="104"/>
                      </a:lnTo>
                      <a:lnTo>
                        <a:pt x="2657" y="442"/>
                      </a:lnTo>
                      <a:lnTo>
                        <a:pt x="2657" y="442"/>
                      </a:lnTo>
                      <a:lnTo>
                        <a:pt x="2661" y="445"/>
                      </a:lnTo>
                      <a:lnTo>
                        <a:pt x="2826" y="517"/>
                      </a:lnTo>
                      <a:lnTo>
                        <a:pt x="2818" y="506"/>
                      </a:lnTo>
                      <a:lnTo>
                        <a:pt x="2822" y="513"/>
                      </a:lnTo>
                      <a:lnTo>
                        <a:pt x="2829" y="506"/>
                      </a:lnTo>
                      <a:lnTo>
                        <a:pt x="2818" y="506"/>
                      </a:lnTo>
                      <a:lnTo>
                        <a:pt x="2804" y="7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2" name=""/>
                <p:cNvSpPr/>
                <p:nvPr/>
              </p:nvSpPr>
              <p:spPr>
                <a:xfrm>
                  <a:off x="2988360" y="6167160"/>
                  <a:ext cx="77040" cy="39240"/>
                </a:xfrm>
                <a:custGeom>
                  <a:avLst/>
                  <a:gdLst/>
                  <a:ahLst/>
                  <a:rect l="l" t="t" r="r" b="b"/>
                  <a:pathLst>
                    <a:path w="167" h="105">
                      <a:moveTo>
                        <a:pt x="167" y="21"/>
                      </a:moveTo>
                      <a:lnTo>
                        <a:pt x="162" y="0"/>
                      </a:lnTo>
                      <a:lnTo>
                        <a:pt x="69" y="21"/>
                      </a:lnTo>
                      <a:lnTo>
                        <a:pt x="67" y="23"/>
                      </a:lnTo>
                      <a:lnTo>
                        <a:pt x="65" y="25"/>
                      </a:lnTo>
                      <a:lnTo>
                        <a:pt x="0" y="89"/>
                      </a:lnTo>
                      <a:lnTo>
                        <a:pt x="13" y="105"/>
                      </a:lnTo>
                      <a:lnTo>
                        <a:pt x="78" y="41"/>
                      </a:lnTo>
                      <a:lnTo>
                        <a:pt x="70" y="32"/>
                      </a:lnTo>
                      <a:lnTo>
                        <a:pt x="74" y="43"/>
                      </a:lnTo>
                      <a:lnTo>
                        <a:pt x="167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3" name=""/>
                <p:cNvSpPr/>
                <p:nvPr/>
              </p:nvSpPr>
              <p:spPr>
                <a:xfrm>
                  <a:off x="3018600" y="6176160"/>
                  <a:ext cx="37440" cy="41400"/>
                </a:xfrm>
                <a:custGeom>
                  <a:avLst/>
                  <a:gdLst/>
                  <a:ahLst/>
                  <a:rect l="l" t="t" r="r" b="b"/>
                  <a:pathLst>
                    <a:path w="80" h="111">
                      <a:moveTo>
                        <a:pt x="71" y="111"/>
                      </a:moveTo>
                      <a:lnTo>
                        <a:pt x="80" y="91"/>
                      </a:lnTo>
                      <a:lnTo>
                        <a:pt x="23" y="62"/>
                      </a:lnTo>
                      <a:lnTo>
                        <a:pt x="18" y="71"/>
                      </a:lnTo>
                      <a:lnTo>
                        <a:pt x="25" y="64"/>
                      </a:lnTo>
                      <a:lnTo>
                        <a:pt x="28" y="71"/>
                      </a:lnTo>
                      <a:lnTo>
                        <a:pt x="21" y="0"/>
                      </a:lnTo>
                      <a:lnTo>
                        <a:pt x="0" y="1"/>
                      </a:lnTo>
                      <a:lnTo>
                        <a:pt x="7" y="73"/>
                      </a:lnTo>
                      <a:lnTo>
                        <a:pt x="11" y="79"/>
                      </a:lnTo>
                      <a:lnTo>
                        <a:pt x="14" y="82"/>
                      </a:lnTo>
                      <a:lnTo>
                        <a:pt x="71" y="11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4" name=""/>
                <p:cNvSpPr/>
                <p:nvPr/>
              </p:nvSpPr>
              <p:spPr>
                <a:xfrm>
                  <a:off x="3011040" y="6198480"/>
                  <a:ext cx="20160" cy="22680"/>
                </a:xfrm>
                <a:custGeom>
                  <a:avLst/>
                  <a:gdLst/>
                  <a:ahLst/>
                  <a:rect l="l" t="t" r="r" b="b"/>
                  <a:pathLst>
                    <a:path w="43" h="63">
                      <a:moveTo>
                        <a:pt x="0" y="50"/>
                      </a:moveTo>
                      <a:lnTo>
                        <a:pt x="16" y="63"/>
                      </a:lnTo>
                      <a:lnTo>
                        <a:pt x="43" y="12"/>
                      </a:lnTo>
                      <a:lnTo>
                        <a:pt x="2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5" name=""/>
                <p:cNvSpPr/>
                <p:nvPr/>
              </p:nvSpPr>
              <p:spPr>
                <a:xfrm>
                  <a:off x="1995480" y="6310800"/>
                  <a:ext cx="65160" cy="65880"/>
                </a:xfrm>
                <a:custGeom>
                  <a:avLst/>
                  <a:gdLst/>
                  <a:ahLst/>
                  <a:rect l="l" t="t" r="r" b="b"/>
                  <a:pathLst>
                    <a:path w="141" h="177">
                      <a:moveTo>
                        <a:pt x="141" y="21"/>
                      </a:moveTo>
                      <a:lnTo>
                        <a:pt x="140" y="0"/>
                      </a:lnTo>
                      <a:lnTo>
                        <a:pt x="18" y="14"/>
                      </a:lnTo>
                      <a:lnTo>
                        <a:pt x="14" y="16"/>
                      </a:lnTo>
                      <a:lnTo>
                        <a:pt x="11" y="18"/>
                      </a:lnTo>
                      <a:lnTo>
                        <a:pt x="7" y="25"/>
                      </a:lnTo>
                      <a:lnTo>
                        <a:pt x="0" y="176"/>
                      </a:lnTo>
                      <a:lnTo>
                        <a:pt x="21" y="177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8" y="25"/>
                      </a:lnTo>
                      <a:lnTo>
                        <a:pt x="18" y="25"/>
                      </a:lnTo>
                      <a:lnTo>
                        <a:pt x="19" y="36"/>
                      </a:lnTo>
                      <a:lnTo>
                        <a:pt x="141" y="21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6" name=""/>
                <p:cNvSpPr/>
                <p:nvPr/>
              </p:nvSpPr>
              <p:spPr>
                <a:xfrm>
                  <a:off x="1921680" y="6251400"/>
                  <a:ext cx="85320" cy="72000"/>
                </a:xfrm>
                <a:custGeom>
                  <a:avLst/>
                  <a:gdLst/>
                  <a:ahLst/>
                  <a:rect l="l" t="t" r="r" b="b"/>
                  <a:pathLst>
                    <a:path w="187" h="196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74" y="196"/>
                      </a:lnTo>
                      <a:lnTo>
                        <a:pt x="187" y="18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7" name=""/>
                <p:cNvSpPr/>
                <p:nvPr/>
              </p:nvSpPr>
              <p:spPr>
                <a:xfrm>
                  <a:off x="1814040" y="6125760"/>
                  <a:ext cx="290880" cy="179280"/>
                </a:xfrm>
                <a:custGeom>
                  <a:avLst/>
                  <a:gdLst/>
                  <a:ahLst/>
                  <a:rect l="l" t="t" r="r" b="b"/>
                  <a:pathLst>
                    <a:path w="633" h="484">
                      <a:moveTo>
                        <a:pt x="633" y="45"/>
                      </a:moveTo>
                      <a:lnTo>
                        <a:pt x="622" y="27"/>
                      </a:lnTo>
                      <a:lnTo>
                        <a:pt x="278" y="235"/>
                      </a:lnTo>
                      <a:lnTo>
                        <a:pt x="276" y="237"/>
                      </a:lnTo>
                      <a:lnTo>
                        <a:pt x="276" y="239"/>
                      </a:lnTo>
                      <a:lnTo>
                        <a:pt x="147" y="468"/>
                      </a:lnTo>
                      <a:lnTo>
                        <a:pt x="155" y="474"/>
                      </a:lnTo>
                      <a:lnTo>
                        <a:pt x="155" y="463"/>
                      </a:lnTo>
                      <a:lnTo>
                        <a:pt x="151" y="465"/>
                      </a:lnTo>
                      <a:lnTo>
                        <a:pt x="147" y="467"/>
                      </a:lnTo>
                      <a:lnTo>
                        <a:pt x="156" y="463"/>
                      </a:lnTo>
                      <a:lnTo>
                        <a:pt x="13" y="449"/>
                      </a:lnTo>
                      <a:lnTo>
                        <a:pt x="11" y="459"/>
                      </a:lnTo>
                      <a:lnTo>
                        <a:pt x="22" y="459"/>
                      </a:lnTo>
                      <a:lnTo>
                        <a:pt x="18" y="452"/>
                      </a:lnTo>
                      <a:lnTo>
                        <a:pt x="15" y="450"/>
                      </a:lnTo>
                      <a:lnTo>
                        <a:pt x="22" y="459"/>
                      </a:lnTo>
                      <a:lnTo>
                        <a:pt x="29" y="273"/>
                      </a:lnTo>
                      <a:lnTo>
                        <a:pt x="18" y="273"/>
                      </a:lnTo>
                      <a:lnTo>
                        <a:pt x="27" y="280"/>
                      </a:lnTo>
                      <a:lnTo>
                        <a:pt x="192" y="15"/>
                      </a:lnTo>
                      <a:lnTo>
                        <a:pt x="176" y="0"/>
                      </a:lnTo>
                      <a:lnTo>
                        <a:pt x="11" y="266"/>
                      </a:lnTo>
                      <a:lnTo>
                        <a:pt x="8" y="273"/>
                      </a:lnTo>
                      <a:lnTo>
                        <a:pt x="8" y="273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4" y="467"/>
                      </a:lnTo>
                      <a:lnTo>
                        <a:pt x="8" y="468"/>
                      </a:lnTo>
                      <a:lnTo>
                        <a:pt x="11" y="470"/>
                      </a:lnTo>
                      <a:lnTo>
                        <a:pt x="155" y="484"/>
                      </a:lnTo>
                      <a:lnTo>
                        <a:pt x="155" y="484"/>
                      </a:lnTo>
                      <a:lnTo>
                        <a:pt x="158" y="483"/>
                      </a:lnTo>
                      <a:lnTo>
                        <a:pt x="162" y="481"/>
                      </a:lnTo>
                      <a:lnTo>
                        <a:pt x="164" y="481"/>
                      </a:lnTo>
                      <a:lnTo>
                        <a:pt x="293" y="251"/>
                      </a:lnTo>
                      <a:lnTo>
                        <a:pt x="284" y="244"/>
                      </a:lnTo>
                      <a:lnTo>
                        <a:pt x="289" y="253"/>
                      </a:lnTo>
                      <a:lnTo>
                        <a:pt x="633" y="45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8" name=""/>
                <p:cNvSpPr/>
                <p:nvPr/>
              </p:nvSpPr>
              <p:spPr>
                <a:xfrm>
                  <a:off x="1788120" y="6085080"/>
                  <a:ext cx="498960" cy="129960"/>
                </a:xfrm>
                <a:custGeom>
                  <a:avLst/>
                  <a:gdLst/>
                  <a:ahLst/>
                  <a:rect l="l" t="t" r="r" b="b"/>
                  <a:pathLst>
                    <a:path w="1084" h="352">
                      <a:moveTo>
                        <a:pt x="0" y="330"/>
                      </a:moveTo>
                      <a:lnTo>
                        <a:pt x="3" y="352"/>
                      </a:lnTo>
                      <a:lnTo>
                        <a:pt x="204" y="323"/>
                      </a:lnTo>
                      <a:lnTo>
                        <a:pt x="206" y="321"/>
                      </a:lnTo>
                      <a:lnTo>
                        <a:pt x="210" y="321"/>
                      </a:lnTo>
                      <a:lnTo>
                        <a:pt x="367" y="156"/>
                      </a:lnTo>
                      <a:lnTo>
                        <a:pt x="360" y="147"/>
                      </a:lnTo>
                      <a:lnTo>
                        <a:pt x="366" y="158"/>
                      </a:lnTo>
                      <a:lnTo>
                        <a:pt x="674" y="36"/>
                      </a:lnTo>
                      <a:lnTo>
                        <a:pt x="668" y="25"/>
                      </a:lnTo>
                      <a:lnTo>
                        <a:pt x="668" y="36"/>
                      </a:lnTo>
                      <a:lnTo>
                        <a:pt x="1084" y="22"/>
                      </a:lnTo>
                      <a:lnTo>
                        <a:pt x="1084" y="0"/>
                      </a:lnTo>
                      <a:lnTo>
                        <a:pt x="668" y="15"/>
                      </a:lnTo>
                      <a:lnTo>
                        <a:pt x="665" y="16"/>
                      </a:lnTo>
                      <a:lnTo>
                        <a:pt x="357" y="138"/>
                      </a:lnTo>
                      <a:lnTo>
                        <a:pt x="357" y="138"/>
                      </a:lnTo>
                      <a:lnTo>
                        <a:pt x="355" y="140"/>
                      </a:lnTo>
                      <a:lnTo>
                        <a:pt x="197" y="305"/>
                      </a:lnTo>
                      <a:lnTo>
                        <a:pt x="199" y="303"/>
                      </a:lnTo>
                      <a:lnTo>
                        <a:pt x="202" y="312"/>
                      </a:lnTo>
                      <a:lnTo>
                        <a:pt x="201" y="301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9" name=""/>
                <p:cNvSpPr/>
                <p:nvPr/>
              </p:nvSpPr>
              <p:spPr>
                <a:xfrm>
                  <a:off x="2563560" y="6069960"/>
                  <a:ext cx="12600" cy="34560"/>
                </a:xfrm>
                <a:custGeom>
                  <a:avLst/>
                  <a:gdLst/>
                  <a:ahLst/>
                  <a:rect l="l" t="t" r="r" b="b"/>
                  <a:pathLst>
                    <a:path w="27" h="95">
                      <a:moveTo>
                        <a:pt x="27" y="2"/>
                      </a:moveTo>
                      <a:lnTo>
                        <a:pt x="5" y="0"/>
                      </a:lnTo>
                      <a:lnTo>
                        <a:pt x="0" y="93"/>
                      </a:lnTo>
                      <a:lnTo>
                        <a:pt x="21" y="95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240" bIns="-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0" name=""/>
                <p:cNvSpPr/>
                <p:nvPr/>
              </p:nvSpPr>
              <p:spPr>
                <a:xfrm>
                  <a:off x="2996280" y="6069240"/>
                  <a:ext cx="59760" cy="54720"/>
                </a:xfrm>
                <a:custGeom>
                  <a:avLst/>
                  <a:gdLst/>
                  <a:ahLst/>
                  <a:rect l="l" t="t" r="r" b="b"/>
                  <a:pathLst>
                    <a:path w="129" h="149">
                      <a:moveTo>
                        <a:pt x="129" y="18"/>
                      </a:moveTo>
                      <a:lnTo>
                        <a:pt x="119" y="0"/>
                      </a:lnTo>
                      <a:lnTo>
                        <a:pt x="25" y="50"/>
                      </a:lnTo>
                      <a:lnTo>
                        <a:pt x="24" y="52"/>
                      </a:lnTo>
                      <a:lnTo>
                        <a:pt x="22" y="57"/>
                      </a:lnTo>
                      <a:lnTo>
                        <a:pt x="0" y="143"/>
                      </a:lnTo>
                      <a:lnTo>
                        <a:pt x="20" y="149"/>
                      </a:lnTo>
                      <a:lnTo>
                        <a:pt x="42" y="63"/>
                      </a:lnTo>
                      <a:lnTo>
                        <a:pt x="38" y="66"/>
                      </a:lnTo>
                      <a:lnTo>
                        <a:pt x="42" y="59"/>
                      </a:lnTo>
                      <a:lnTo>
                        <a:pt x="31" y="59"/>
                      </a:lnTo>
                      <a:lnTo>
                        <a:pt x="36" y="68"/>
                      </a:lnTo>
                      <a:lnTo>
                        <a:pt x="129" y="18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1" name=""/>
                <p:cNvSpPr/>
                <p:nvPr/>
              </p:nvSpPr>
              <p:spPr>
                <a:xfrm>
                  <a:off x="2005560" y="6192360"/>
                  <a:ext cx="95760" cy="101520"/>
                </a:xfrm>
                <a:custGeom>
                  <a:avLst/>
                  <a:gdLst/>
                  <a:ahLst/>
                  <a:rect l="l" t="t" r="r" b="b"/>
                  <a:pathLst>
                    <a:path w="208" h="274">
                      <a:moveTo>
                        <a:pt x="154" y="0"/>
                      </a:moveTo>
                      <a:lnTo>
                        <a:pt x="140" y="16"/>
                      </a:lnTo>
                      <a:lnTo>
                        <a:pt x="190" y="88"/>
                      </a:lnTo>
                      <a:lnTo>
                        <a:pt x="197" y="79"/>
                      </a:lnTo>
                      <a:lnTo>
                        <a:pt x="190" y="71"/>
                      </a:lnTo>
                      <a:lnTo>
                        <a:pt x="187" y="79"/>
                      </a:lnTo>
                      <a:lnTo>
                        <a:pt x="190" y="86"/>
                      </a:lnTo>
                      <a:lnTo>
                        <a:pt x="192" y="71"/>
                      </a:lnTo>
                      <a:lnTo>
                        <a:pt x="142" y="122"/>
                      </a:lnTo>
                      <a:lnTo>
                        <a:pt x="147" y="129"/>
                      </a:lnTo>
                      <a:lnTo>
                        <a:pt x="142" y="120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0" y="200"/>
                      </a:lnTo>
                      <a:lnTo>
                        <a:pt x="0" y="202"/>
                      </a:lnTo>
                      <a:lnTo>
                        <a:pt x="7" y="274"/>
                      </a:lnTo>
                      <a:lnTo>
                        <a:pt x="29" y="272"/>
                      </a:lnTo>
                      <a:lnTo>
                        <a:pt x="22" y="200"/>
                      </a:lnTo>
                      <a:lnTo>
                        <a:pt x="18" y="208"/>
                      </a:lnTo>
                      <a:lnTo>
                        <a:pt x="22" y="200"/>
                      </a:lnTo>
                      <a:lnTo>
                        <a:pt x="22" y="200"/>
                      </a:lnTo>
                      <a:lnTo>
                        <a:pt x="11" y="200"/>
                      </a:lnTo>
                      <a:lnTo>
                        <a:pt x="16" y="209"/>
                      </a:lnTo>
                      <a:lnTo>
                        <a:pt x="153" y="138"/>
                      </a:lnTo>
                      <a:lnTo>
                        <a:pt x="154" y="138"/>
                      </a:lnTo>
                      <a:lnTo>
                        <a:pt x="205" y="88"/>
                      </a:lnTo>
                      <a:lnTo>
                        <a:pt x="205" y="86"/>
                      </a:lnTo>
                      <a:lnTo>
                        <a:pt x="208" y="79"/>
                      </a:lnTo>
                      <a:lnTo>
                        <a:pt x="205" y="71"/>
                      </a:lnTo>
                      <a:lnTo>
                        <a:pt x="205" y="71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62" name=""/>
              <p:cNvGrpSpPr/>
              <p:nvPr/>
            </p:nvGrpSpPr>
            <p:grpSpPr>
              <a:xfrm>
                <a:off x="430560" y="4632480"/>
                <a:ext cx="3085560" cy="1702800"/>
                <a:chOff x="430560" y="4632480"/>
                <a:chExt cx="3085560" cy="1702800"/>
              </a:xfrm>
            </p:grpSpPr>
            <p:grpSp>
              <p:nvGrpSpPr>
                <p:cNvPr id="2963" name=""/>
                <p:cNvGrpSpPr/>
                <p:nvPr/>
              </p:nvGrpSpPr>
              <p:grpSpPr>
                <a:xfrm>
                  <a:off x="430560" y="4632480"/>
                  <a:ext cx="3085560" cy="1702800"/>
                  <a:chOff x="430560" y="4632480"/>
                  <a:chExt cx="3085560" cy="1702800"/>
                </a:xfrm>
              </p:grpSpPr>
              <p:sp>
                <p:nvSpPr>
                  <p:cNvPr id="2964" name=""/>
                  <p:cNvSpPr/>
                  <p:nvPr/>
                </p:nvSpPr>
                <p:spPr>
                  <a:xfrm flipV="1">
                    <a:off x="2496600" y="6100560"/>
                    <a:ext cx="20160" cy="6372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920" bIns="16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2965" name=""/>
                  <p:cNvGrpSpPr/>
                  <p:nvPr/>
                </p:nvGrpSpPr>
                <p:grpSpPr>
                  <a:xfrm>
                    <a:off x="430560" y="4877280"/>
                    <a:ext cx="3045600" cy="1418040"/>
                    <a:chOff x="430560" y="4877280"/>
                    <a:chExt cx="3045600" cy="1418040"/>
                  </a:xfrm>
                </p:grpSpPr>
                <p:sp>
                  <p:nvSpPr>
                    <p:cNvPr id="2966" name=""/>
                    <p:cNvSpPr/>
                    <p:nvPr/>
                  </p:nvSpPr>
                  <p:spPr>
                    <a:xfrm flipH="1">
                      <a:off x="3441600" y="5152680"/>
                      <a:ext cx="34560" cy="864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8160" bIns="-38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2967" name=""/>
                    <p:cNvGrpSpPr/>
                    <p:nvPr/>
                  </p:nvGrpSpPr>
                  <p:grpSpPr>
                    <a:xfrm>
                      <a:off x="430560" y="4877280"/>
                      <a:ext cx="2326320" cy="1418040"/>
                      <a:chOff x="430560" y="4877280"/>
                      <a:chExt cx="2326320" cy="1418040"/>
                    </a:xfrm>
                  </p:grpSpPr>
                  <p:sp>
                    <p:nvSpPr>
                      <p:cNvPr id="2968" name=""/>
                      <p:cNvSpPr/>
                      <p:nvPr/>
                    </p:nvSpPr>
                    <p:spPr>
                      <a:xfrm flipH="1">
                        <a:off x="1558440" y="5945040"/>
                        <a:ext cx="41040" cy="1594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69" name=""/>
                      <p:cNvSpPr/>
                      <p:nvPr/>
                    </p:nvSpPr>
                    <p:spPr>
                      <a:xfrm>
                        <a:off x="480960" y="4877280"/>
                        <a:ext cx="497880" cy="258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0" name=""/>
                      <p:cNvSpPr/>
                      <p:nvPr/>
                    </p:nvSpPr>
                    <p:spPr>
                      <a:xfrm>
                        <a:off x="457200" y="5193360"/>
                        <a:ext cx="121320" cy="9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1" name=""/>
                      <p:cNvSpPr/>
                      <p:nvPr/>
                    </p:nvSpPr>
                    <p:spPr>
                      <a:xfrm>
                        <a:off x="430560" y="5304600"/>
                        <a:ext cx="105840" cy="11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2" name=""/>
                      <p:cNvSpPr/>
                      <p:nvPr/>
                    </p:nvSpPr>
                    <p:spPr>
                      <a:xfrm>
                        <a:off x="588600" y="5468400"/>
                        <a:ext cx="42120" cy="17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3" name=""/>
                      <p:cNvSpPr/>
                      <p:nvPr/>
                    </p:nvSpPr>
                    <p:spPr>
                      <a:xfrm>
                        <a:off x="576000" y="5526000"/>
                        <a:ext cx="121320" cy="198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4" name=""/>
                      <p:cNvSpPr/>
                      <p:nvPr/>
                    </p:nvSpPr>
                    <p:spPr>
                      <a:xfrm>
                        <a:off x="560160" y="5585400"/>
                        <a:ext cx="118440" cy="1274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5" name=""/>
                      <p:cNvSpPr/>
                      <p:nvPr/>
                    </p:nvSpPr>
                    <p:spPr>
                      <a:xfrm>
                        <a:off x="689760" y="5692320"/>
                        <a:ext cx="33120" cy="14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6" name=""/>
                      <p:cNvSpPr/>
                      <p:nvPr/>
                    </p:nvSpPr>
                    <p:spPr>
                      <a:xfrm flipH="1">
                        <a:off x="1798560" y="6156360"/>
                        <a:ext cx="45000" cy="7020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3400" bIns="234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7" name=""/>
                      <p:cNvSpPr/>
                      <p:nvPr/>
                    </p:nvSpPr>
                    <p:spPr>
                      <a:xfrm>
                        <a:off x="1907280" y="6173640"/>
                        <a:ext cx="121320" cy="12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2978" name=""/>
                      <p:cNvSpPr/>
                      <p:nvPr/>
                    </p:nvSpPr>
                    <p:spPr>
                      <a:xfrm>
                        <a:off x="2523240" y="5472720"/>
                        <a:ext cx="233640" cy="185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2979" name=""/>
                  <p:cNvSpPr/>
                  <p:nvPr/>
                </p:nvSpPr>
                <p:spPr>
                  <a:xfrm flipH="1" flipV="1">
                    <a:off x="2516760" y="5859000"/>
                    <a:ext cx="37440" cy="10080"/>
                  </a:xfrm>
                  <a:prstGeom prst="line">
                    <a:avLst/>
                  </a:prstGeom>
                  <a:ln w="9360">
                    <a:solidFill>
                      <a:srgbClr val="ffcc66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720" bIns="-36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2980" name=""/>
                  <p:cNvGrpSpPr/>
                  <p:nvPr/>
                </p:nvGrpSpPr>
                <p:grpSpPr>
                  <a:xfrm>
                    <a:off x="707400" y="5276880"/>
                    <a:ext cx="2226960" cy="824040"/>
                    <a:chOff x="707400" y="5276880"/>
                    <a:chExt cx="2226960" cy="824040"/>
                  </a:xfrm>
                </p:grpSpPr>
                <p:sp>
                  <p:nvSpPr>
                    <p:cNvPr id="2981" name=""/>
                    <p:cNvSpPr/>
                    <p:nvPr/>
                  </p:nvSpPr>
                  <p:spPr>
                    <a:xfrm>
                      <a:off x="707400" y="5700600"/>
                      <a:ext cx="16956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2" name=""/>
                    <p:cNvSpPr/>
                    <p:nvPr/>
                  </p:nvSpPr>
                  <p:spPr>
                    <a:xfrm>
                      <a:off x="1400760" y="5958360"/>
                      <a:ext cx="372600" cy="14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3" name=""/>
                    <p:cNvSpPr/>
                    <p:nvPr/>
                  </p:nvSpPr>
                  <p:spPr>
                    <a:xfrm flipH="1">
                      <a:off x="1463040" y="5276880"/>
                      <a:ext cx="16200" cy="7020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3400" bIns="23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4" name=""/>
                    <p:cNvSpPr/>
                    <p:nvPr/>
                  </p:nvSpPr>
                  <p:spPr>
                    <a:xfrm>
                      <a:off x="1433880" y="5349600"/>
                      <a:ext cx="1197000" cy="59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5" name=""/>
                    <p:cNvSpPr/>
                    <p:nvPr/>
                  </p:nvSpPr>
                  <p:spPr>
                    <a:xfrm>
                      <a:off x="1883160" y="5477040"/>
                      <a:ext cx="10800" cy="74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6" name=""/>
                    <p:cNvSpPr/>
                    <p:nvPr/>
                  </p:nvSpPr>
                  <p:spPr>
                    <a:xfrm>
                      <a:off x="1505520" y="5764680"/>
                      <a:ext cx="414360" cy="23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7" name=""/>
                    <p:cNvSpPr/>
                    <p:nvPr/>
                  </p:nvSpPr>
                  <p:spPr>
                    <a:xfrm flipV="1">
                      <a:off x="2133720" y="5906880"/>
                      <a:ext cx="13680" cy="442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8" name=""/>
                    <p:cNvSpPr/>
                    <p:nvPr/>
                  </p:nvSpPr>
                  <p:spPr>
                    <a:xfrm>
                      <a:off x="2595600" y="5855760"/>
                      <a:ext cx="16560" cy="496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80" bIns="2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89" name=""/>
                    <p:cNvSpPr/>
                    <p:nvPr/>
                  </p:nvSpPr>
                  <p:spPr>
                    <a:xfrm>
                      <a:off x="2488320" y="5894640"/>
                      <a:ext cx="26280" cy="53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480" bIns="6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0" name=""/>
                    <p:cNvSpPr/>
                    <p:nvPr/>
                  </p:nvSpPr>
                  <p:spPr>
                    <a:xfrm flipH="1" flipV="1">
                      <a:off x="2741040" y="5422320"/>
                      <a:ext cx="193320" cy="547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920" bIns="7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1" name=""/>
                    <p:cNvSpPr/>
                    <p:nvPr/>
                  </p:nvSpPr>
                  <p:spPr>
                    <a:xfrm flipH="1">
                      <a:off x="2302560" y="5773320"/>
                      <a:ext cx="15480" cy="1141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2" name=""/>
                    <p:cNvSpPr/>
                    <p:nvPr/>
                  </p:nvSpPr>
                  <p:spPr>
                    <a:xfrm>
                      <a:off x="2250720" y="5843160"/>
                      <a:ext cx="25560" cy="6588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9080" bIns="19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3" name=""/>
                    <p:cNvSpPr/>
                    <p:nvPr/>
                  </p:nvSpPr>
                  <p:spPr>
                    <a:xfrm flipV="1">
                      <a:off x="2188800" y="5926320"/>
                      <a:ext cx="96480" cy="216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4640" bIns="-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4" name=""/>
                    <p:cNvSpPr/>
                    <p:nvPr/>
                  </p:nvSpPr>
                  <p:spPr>
                    <a:xfrm>
                      <a:off x="2591280" y="5592240"/>
                      <a:ext cx="10584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ffcc66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120" bIns="-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5" name=""/>
                    <p:cNvSpPr/>
                    <p:nvPr/>
                  </p:nvSpPr>
                  <p:spPr>
                    <a:xfrm flipH="1">
                      <a:off x="2531520" y="5834880"/>
                      <a:ext cx="720" cy="29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7280" bIns="-17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2996" name=""/>
                    <p:cNvSpPr/>
                    <p:nvPr/>
                  </p:nvSpPr>
                  <p:spPr>
                    <a:xfrm flipV="1">
                      <a:off x="2372040" y="5924520"/>
                      <a:ext cx="720" cy="20520"/>
                    </a:xfrm>
                    <a:prstGeom prst="line">
                      <a:avLst/>
                    </a:prstGeom>
                    <a:ln w="9360">
                      <a:solidFill>
                        <a:srgbClr val="ffcc66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6280" bIns="-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2997" name=""/>
                  <p:cNvGrpSpPr/>
                  <p:nvPr/>
                </p:nvGrpSpPr>
                <p:grpSpPr>
                  <a:xfrm>
                    <a:off x="512280" y="4632480"/>
                    <a:ext cx="3003840" cy="1702800"/>
                    <a:chOff x="512280" y="4632480"/>
                    <a:chExt cx="3003840" cy="1702800"/>
                  </a:xfrm>
                </p:grpSpPr>
                <p:grpSp>
                  <p:nvGrpSpPr>
                    <p:cNvPr id="2998" name=""/>
                    <p:cNvGrpSpPr/>
                    <p:nvPr/>
                  </p:nvGrpSpPr>
                  <p:grpSpPr>
                    <a:xfrm>
                      <a:off x="1296720" y="5102280"/>
                      <a:ext cx="2219400" cy="1102680"/>
                      <a:chOff x="1296720" y="5102280"/>
                      <a:chExt cx="2219400" cy="1102680"/>
                    </a:xfrm>
                  </p:grpSpPr>
                  <p:sp>
                    <p:nvSpPr>
                      <p:cNvPr id="2999" name=""/>
                      <p:cNvSpPr/>
                      <p:nvPr/>
                    </p:nvSpPr>
                    <p:spPr>
                      <a:xfrm>
                        <a:off x="1296720" y="543600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0" name=""/>
                      <p:cNvSpPr/>
                      <p:nvPr/>
                    </p:nvSpPr>
                    <p:spPr>
                      <a:xfrm flipH="1">
                        <a:off x="1563480" y="5619600"/>
                        <a:ext cx="39600" cy="33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2960" bIns="-12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1" name=""/>
                      <p:cNvSpPr/>
                      <p:nvPr/>
                    </p:nvSpPr>
                    <p:spPr>
                      <a:xfrm>
                        <a:off x="1955160" y="5400360"/>
                        <a:ext cx="110160" cy="20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2" name=""/>
                      <p:cNvSpPr/>
                      <p:nvPr/>
                    </p:nvSpPr>
                    <p:spPr>
                      <a:xfrm>
                        <a:off x="1703520" y="5523840"/>
                        <a:ext cx="472320" cy="13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3" name=""/>
                      <p:cNvSpPr/>
                      <p:nvPr/>
                    </p:nvSpPr>
                    <p:spPr>
                      <a:xfrm>
                        <a:off x="1774440" y="5352840"/>
                        <a:ext cx="771480" cy="28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4" name=""/>
                      <p:cNvSpPr/>
                      <p:nvPr/>
                    </p:nvSpPr>
                    <p:spPr>
                      <a:xfrm>
                        <a:off x="3431160" y="5102280"/>
                        <a:ext cx="25560" cy="4284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5" name=""/>
                      <p:cNvSpPr/>
                      <p:nvPr/>
                    </p:nvSpPr>
                    <p:spPr>
                      <a:xfrm>
                        <a:off x="3441600" y="5166000"/>
                        <a:ext cx="74520" cy="25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1600" bIns="-216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6" name=""/>
                      <p:cNvSpPr/>
                      <p:nvPr/>
                    </p:nvSpPr>
                    <p:spPr>
                      <a:xfrm flipH="1">
                        <a:off x="3072240" y="5177160"/>
                        <a:ext cx="33840" cy="867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7" name=""/>
                      <p:cNvSpPr/>
                      <p:nvPr/>
                    </p:nvSpPr>
                    <p:spPr>
                      <a:xfrm>
                        <a:off x="2985480" y="5177160"/>
                        <a:ext cx="400320" cy="11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8" name=""/>
                      <p:cNvSpPr/>
                      <p:nvPr/>
                    </p:nvSpPr>
                    <p:spPr>
                      <a:xfrm>
                        <a:off x="2818080" y="5448960"/>
                        <a:ext cx="401400" cy="161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09" name=""/>
                      <p:cNvSpPr/>
                      <p:nvPr/>
                    </p:nvSpPr>
                    <p:spPr>
                      <a:xfrm>
                        <a:off x="2509560" y="5359680"/>
                        <a:ext cx="451800" cy="817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0" name=""/>
                      <p:cNvSpPr/>
                      <p:nvPr/>
                    </p:nvSpPr>
                    <p:spPr>
                      <a:xfrm flipH="1" flipV="1">
                        <a:off x="2941920" y="5836680"/>
                        <a:ext cx="95400" cy="637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6920" bIns="169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1" name=""/>
                      <p:cNvSpPr/>
                      <p:nvPr/>
                    </p:nvSpPr>
                    <p:spPr>
                      <a:xfrm>
                        <a:off x="2369520" y="6064920"/>
                        <a:ext cx="173880" cy="8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9960" bIns="39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2" name=""/>
                      <p:cNvSpPr/>
                      <p:nvPr/>
                    </p:nvSpPr>
                    <p:spPr>
                      <a:xfrm>
                        <a:off x="2440440" y="5438520"/>
                        <a:ext cx="455040" cy="37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3" name=""/>
                      <p:cNvSpPr/>
                      <p:nvPr/>
                    </p:nvSpPr>
                    <p:spPr>
                      <a:xfrm>
                        <a:off x="2224080" y="5842800"/>
                        <a:ext cx="180360" cy="36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4" name=""/>
                      <p:cNvSpPr/>
                      <p:nvPr/>
                    </p:nvSpPr>
                    <p:spPr>
                      <a:xfrm>
                        <a:off x="2568240" y="5440680"/>
                        <a:ext cx="93960" cy="176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5" name=""/>
                      <p:cNvSpPr/>
                      <p:nvPr/>
                    </p:nvSpPr>
                    <p:spPr>
                      <a:xfrm>
                        <a:off x="2355840" y="5695920"/>
                        <a:ext cx="14796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6" name=""/>
                      <p:cNvSpPr/>
                      <p:nvPr/>
                    </p:nvSpPr>
                    <p:spPr>
                      <a:xfrm>
                        <a:off x="2073960" y="5869080"/>
                        <a:ext cx="29556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3017" name=""/>
                    <p:cNvGrpSpPr/>
                    <p:nvPr/>
                  </p:nvGrpSpPr>
                  <p:grpSpPr>
                    <a:xfrm>
                      <a:off x="512280" y="4632480"/>
                      <a:ext cx="2966760" cy="1702800"/>
                      <a:chOff x="512280" y="4632480"/>
                      <a:chExt cx="2966760" cy="1702800"/>
                    </a:xfrm>
                  </p:grpSpPr>
                  <p:sp>
                    <p:nvSpPr>
                      <p:cNvPr id="3018" name=""/>
                      <p:cNvSpPr/>
                      <p:nvPr/>
                    </p:nvSpPr>
                    <p:spPr>
                      <a:xfrm>
                        <a:off x="1959480" y="5716440"/>
                        <a:ext cx="155520" cy="436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19" name=""/>
                      <p:cNvSpPr/>
                      <p:nvPr/>
                    </p:nvSpPr>
                    <p:spPr>
                      <a:xfrm>
                        <a:off x="1257120" y="4632480"/>
                        <a:ext cx="9000" cy="151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0" name=""/>
                      <p:cNvSpPr/>
                      <p:nvPr/>
                    </p:nvSpPr>
                    <p:spPr>
                      <a:xfrm>
                        <a:off x="537120" y="4675320"/>
                        <a:ext cx="597600" cy="851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1" name=""/>
                      <p:cNvSpPr/>
                      <p:nvPr/>
                    </p:nvSpPr>
                    <p:spPr>
                      <a:xfrm>
                        <a:off x="599760" y="4766040"/>
                        <a:ext cx="105840" cy="21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2" name=""/>
                      <p:cNvSpPr/>
                      <p:nvPr/>
                    </p:nvSpPr>
                    <p:spPr>
                      <a:xfrm>
                        <a:off x="1118160" y="4731120"/>
                        <a:ext cx="283320" cy="14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3" name=""/>
                      <p:cNvSpPr/>
                      <p:nvPr/>
                    </p:nvSpPr>
                    <p:spPr>
                      <a:xfrm>
                        <a:off x="1114200" y="4717800"/>
                        <a:ext cx="1908720" cy="402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4" name=""/>
                      <p:cNvSpPr/>
                      <p:nvPr/>
                    </p:nvSpPr>
                    <p:spPr>
                      <a:xfrm>
                        <a:off x="745200" y="4883400"/>
                        <a:ext cx="570600" cy="74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5" name=""/>
                      <p:cNvSpPr/>
                      <p:nvPr/>
                    </p:nvSpPr>
                    <p:spPr>
                      <a:xfrm>
                        <a:off x="1210320" y="4861800"/>
                        <a:ext cx="112320" cy="46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6" name=""/>
                      <p:cNvSpPr/>
                      <p:nvPr/>
                    </p:nvSpPr>
                    <p:spPr>
                      <a:xfrm>
                        <a:off x="512280" y="5468400"/>
                        <a:ext cx="505440" cy="370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7" name=""/>
                      <p:cNvSpPr/>
                      <p:nvPr/>
                    </p:nvSpPr>
                    <p:spPr>
                      <a:xfrm flipV="1">
                        <a:off x="800640" y="5796720"/>
                        <a:ext cx="2520" cy="4896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60" bIns="21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8" name=""/>
                      <p:cNvSpPr/>
                      <p:nvPr/>
                    </p:nvSpPr>
                    <p:spPr>
                      <a:xfrm>
                        <a:off x="971640" y="5699160"/>
                        <a:ext cx="80172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29" name=""/>
                      <p:cNvSpPr/>
                      <p:nvPr/>
                    </p:nvSpPr>
                    <p:spPr>
                      <a:xfrm>
                        <a:off x="1344600" y="5140080"/>
                        <a:ext cx="5220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0" name=""/>
                      <p:cNvSpPr/>
                      <p:nvPr/>
                    </p:nvSpPr>
                    <p:spPr>
                      <a:xfrm>
                        <a:off x="1244160" y="5307480"/>
                        <a:ext cx="705240" cy="47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1" name=""/>
                      <p:cNvSpPr/>
                      <p:nvPr/>
                    </p:nvSpPr>
                    <p:spPr>
                      <a:xfrm>
                        <a:off x="1286640" y="5330160"/>
                        <a:ext cx="937080" cy="33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2" name=""/>
                      <p:cNvSpPr/>
                      <p:nvPr/>
                    </p:nvSpPr>
                    <p:spPr>
                      <a:xfrm>
                        <a:off x="1559160" y="5532480"/>
                        <a:ext cx="81000" cy="12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3" name=""/>
                      <p:cNvSpPr/>
                      <p:nvPr/>
                    </p:nvSpPr>
                    <p:spPr>
                      <a:xfrm flipV="1">
                        <a:off x="1576800" y="5945760"/>
                        <a:ext cx="248400" cy="101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4" name=""/>
                      <p:cNvSpPr/>
                      <p:nvPr/>
                    </p:nvSpPr>
                    <p:spPr>
                      <a:xfrm flipH="1" flipV="1">
                        <a:off x="1664280" y="6015240"/>
                        <a:ext cx="139680" cy="349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1880" bIns="-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5" name=""/>
                      <p:cNvSpPr/>
                      <p:nvPr/>
                    </p:nvSpPr>
                    <p:spPr>
                      <a:xfrm>
                        <a:off x="1946880" y="5483160"/>
                        <a:ext cx="171000" cy="264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6" name=""/>
                      <p:cNvSpPr/>
                      <p:nvPr/>
                    </p:nvSpPr>
                    <p:spPr>
                      <a:xfrm>
                        <a:off x="1773720" y="5649840"/>
                        <a:ext cx="194040" cy="13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7" name=""/>
                      <p:cNvSpPr/>
                      <p:nvPr/>
                    </p:nvSpPr>
                    <p:spPr>
                      <a:xfrm>
                        <a:off x="1851840" y="5732640"/>
                        <a:ext cx="58104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8" name=""/>
                      <p:cNvSpPr/>
                      <p:nvPr/>
                    </p:nvSpPr>
                    <p:spPr>
                      <a:xfrm>
                        <a:off x="2160360" y="5715720"/>
                        <a:ext cx="91800" cy="6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1240" bIns="212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39" name=""/>
                      <p:cNvSpPr/>
                      <p:nvPr/>
                    </p:nvSpPr>
                    <p:spPr>
                      <a:xfrm>
                        <a:off x="1788480" y="5313240"/>
                        <a:ext cx="720720" cy="322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0" name=""/>
                      <p:cNvSpPr/>
                      <p:nvPr/>
                    </p:nvSpPr>
                    <p:spPr>
                      <a:xfrm>
                        <a:off x="1981800" y="4902480"/>
                        <a:ext cx="403200" cy="265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1" name=""/>
                      <p:cNvSpPr/>
                      <p:nvPr/>
                    </p:nvSpPr>
                    <p:spPr>
                      <a:xfrm>
                        <a:off x="1983600" y="4902480"/>
                        <a:ext cx="6105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2" name=""/>
                      <p:cNvSpPr/>
                      <p:nvPr/>
                    </p:nvSpPr>
                    <p:spPr>
                      <a:xfrm>
                        <a:off x="2993040" y="4961160"/>
                        <a:ext cx="350640" cy="47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0" bIns="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3" name=""/>
                      <p:cNvSpPr/>
                      <p:nvPr/>
                    </p:nvSpPr>
                    <p:spPr>
                      <a:xfrm>
                        <a:off x="2924640" y="5002200"/>
                        <a:ext cx="315720" cy="21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4" name=""/>
                      <p:cNvSpPr/>
                      <p:nvPr/>
                    </p:nvSpPr>
                    <p:spPr>
                      <a:xfrm>
                        <a:off x="2963520" y="5134320"/>
                        <a:ext cx="515520" cy="255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5" name=""/>
                      <p:cNvSpPr/>
                      <p:nvPr/>
                    </p:nvSpPr>
                    <p:spPr>
                      <a:xfrm>
                        <a:off x="2093400" y="5177520"/>
                        <a:ext cx="1361880" cy="747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6" name=""/>
                      <p:cNvSpPr/>
                      <p:nvPr/>
                    </p:nvSpPr>
                    <p:spPr>
                      <a:xfrm>
                        <a:off x="2591280" y="5044320"/>
                        <a:ext cx="221760" cy="22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7" name=""/>
                      <p:cNvSpPr/>
                      <p:nvPr/>
                    </p:nvSpPr>
                    <p:spPr>
                      <a:xfrm>
                        <a:off x="2377800" y="5136480"/>
                        <a:ext cx="115920" cy="159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8" name=""/>
                      <p:cNvSpPr/>
                      <p:nvPr/>
                    </p:nvSpPr>
                    <p:spPr>
                      <a:xfrm>
                        <a:off x="2477160" y="5232240"/>
                        <a:ext cx="197640" cy="13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49" name=""/>
                      <p:cNvSpPr/>
                      <p:nvPr/>
                    </p:nvSpPr>
                    <p:spPr>
                      <a:xfrm>
                        <a:off x="2620080" y="5321160"/>
                        <a:ext cx="94680" cy="38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280" bIns="-8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0" name=""/>
                      <p:cNvSpPr/>
                      <p:nvPr/>
                    </p:nvSpPr>
                    <p:spPr>
                      <a:xfrm>
                        <a:off x="3066480" y="5270040"/>
                        <a:ext cx="211680" cy="4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6120" bIns="-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1" name=""/>
                      <p:cNvSpPr/>
                      <p:nvPr/>
                    </p:nvSpPr>
                    <p:spPr>
                      <a:xfrm>
                        <a:off x="2026080" y="5311080"/>
                        <a:ext cx="1252080" cy="862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2" name=""/>
                      <p:cNvSpPr/>
                      <p:nvPr/>
                    </p:nvSpPr>
                    <p:spPr>
                      <a:xfrm>
                        <a:off x="1840680" y="5289480"/>
                        <a:ext cx="920880" cy="869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3" name=""/>
                      <p:cNvSpPr/>
                      <p:nvPr/>
                    </p:nvSpPr>
                    <p:spPr>
                      <a:xfrm>
                        <a:off x="2105280" y="5317560"/>
                        <a:ext cx="395640" cy="745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4" name=""/>
                      <p:cNvSpPr/>
                      <p:nvPr/>
                    </p:nvSpPr>
                    <p:spPr>
                      <a:xfrm>
                        <a:off x="3006720" y="5334120"/>
                        <a:ext cx="315720" cy="81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4560" bIns="345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5" name=""/>
                      <p:cNvSpPr/>
                      <p:nvPr/>
                    </p:nvSpPr>
                    <p:spPr>
                      <a:xfrm>
                        <a:off x="2868480" y="5448960"/>
                        <a:ext cx="256680" cy="119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6" name=""/>
                      <p:cNvSpPr/>
                      <p:nvPr/>
                    </p:nvSpPr>
                    <p:spPr>
                      <a:xfrm>
                        <a:off x="2850120" y="5294880"/>
                        <a:ext cx="49680" cy="19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7" name=""/>
                      <p:cNvSpPr/>
                      <p:nvPr/>
                    </p:nvSpPr>
                    <p:spPr>
                      <a:xfrm>
                        <a:off x="2776680" y="5317560"/>
                        <a:ext cx="197640" cy="3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000" bIns="-9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8" name=""/>
                      <p:cNvSpPr/>
                      <p:nvPr/>
                    </p:nvSpPr>
                    <p:spPr>
                      <a:xfrm flipV="1">
                        <a:off x="2486520" y="6180120"/>
                        <a:ext cx="22680" cy="205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6280" bIns="-262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59" name=""/>
                      <p:cNvSpPr/>
                      <p:nvPr/>
                    </p:nvSpPr>
                    <p:spPr>
                      <a:xfrm>
                        <a:off x="2372400" y="5796720"/>
                        <a:ext cx="63612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0" name=""/>
                      <p:cNvSpPr/>
                      <p:nvPr/>
                    </p:nvSpPr>
                    <p:spPr>
                      <a:xfrm>
                        <a:off x="2160360" y="5809320"/>
                        <a:ext cx="702360" cy="16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1" name=""/>
                      <p:cNvSpPr/>
                      <p:nvPr/>
                    </p:nvSpPr>
                    <p:spPr>
                      <a:xfrm>
                        <a:off x="2712960" y="5737320"/>
                        <a:ext cx="48600" cy="83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6360" bIns="36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2" name=""/>
                      <p:cNvSpPr/>
                      <p:nvPr/>
                    </p:nvSpPr>
                    <p:spPr>
                      <a:xfrm>
                        <a:off x="2863080" y="5818320"/>
                        <a:ext cx="36720" cy="3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9360" bIns="-9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3" name=""/>
                      <p:cNvSpPr/>
                      <p:nvPr/>
                    </p:nvSpPr>
                    <p:spPr>
                      <a:xfrm>
                        <a:off x="2694600" y="5786280"/>
                        <a:ext cx="12600" cy="44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2520" bIns="-2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4" name=""/>
                      <p:cNvSpPr/>
                      <p:nvPr/>
                    </p:nvSpPr>
                    <p:spPr>
                      <a:xfrm>
                        <a:off x="2432880" y="5919840"/>
                        <a:ext cx="165600" cy="23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5" name=""/>
                      <p:cNvSpPr/>
                      <p:nvPr/>
                    </p:nvSpPr>
                    <p:spPr>
                      <a:xfrm>
                        <a:off x="2144880" y="5390640"/>
                        <a:ext cx="686520" cy="538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6" name=""/>
                      <p:cNvSpPr/>
                      <p:nvPr/>
                    </p:nvSpPr>
                    <p:spPr>
                      <a:xfrm>
                        <a:off x="1907280" y="6292440"/>
                        <a:ext cx="23760" cy="42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3960" bIns="-39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7" name=""/>
                      <p:cNvSpPr/>
                      <p:nvPr/>
                    </p:nvSpPr>
                    <p:spPr>
                      <a:xfrm>
                        <a:off x="1867680" y="6109920"/>
                        <a:ext cx="225720" cy="21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8" name=""/>
                      <p:cNvSpPr/>
                      <p:nvPr/>
                    </p:nvSpPr>
                    <p:spPr>
                      <a:xfrm>
                        <a:off x="2226600" y="5690520"/>
                        <a:ext cx="416880" cy="478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69" name=""/>
                      <p:cNvSpPr/>
                      <p:nvPr/>
                    </p:nvSpPr>
                    <p:spPr>
                      <a:xfrm>
                        <a:off x="2321640" y="5518080"/>
                        <a:ext cx="158400" cy="244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70" name=""/>
                      <p:cNvSpPr/>
                      <p:nvPr/>
                    </p:nvSpPr>
                    <p:spPr>
                      <a:xfrm>
                        <a:off x="2572200" y="5411160"/>
                        <a:ext cx="23760" cy="176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71" name=""/>
                      <p:cNvSpPr/>
                      <p:nvPr/>
                    </p:nvSpPr>
                    <p:spPr>
                      <a:xfrm flipH="1" flipV="1">
                        <a:off x="2617920" y="5600160"/>
                        <a:ext cx="36720" cy="60120"/>
                      </a:xfrm>
                      <a:prstGeom prst="line">
                        <a:avLst/>
                      </a:prstGeom>
                      <a:ln w="9360">
                        <a:solidFill>
                          <a:srgbClr val="ffcc66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3320" bIns="133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72" name=""/>
                      <p:cNvSpPr/>
                      <p:nvPr/>
                    </p:nvSpPr>
                    <p:spPr>
                      <a:xfrm>
                        <a:off x="2259000" y="5481000"/>
                        <a:ext cx="550440" cy="68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73" name=""/>
                      <p:cNvSpPr/>
                      <p:nvPr/>
                    </p:nvSpPr>
                    <p:spPr>
                      <a:xfrm>
                        <a:off x="2205720" y="5700960"/>
                        <a:ext cx="437040" cy="397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3074" name=""/>
                      <p:cNvSpPr/>
                      <p:nvPr/>
                    </p:nvSpPr>
                    <p:spPr>
                      <a:xfrm>
                        <a:off x="1384200" y="5950080"/>
                        <a:ext cx="578160" cy="18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ffcc66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75" name=""/>
                <p:cNvSpPr/>
                <p:nvPr/>
              </p:nvSpPr>
              <p:spPr>
                <a:xfrm flipH="1">
                  <a:off x="1999080" y="5036400"/>
                  <a:ext cx="2196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6" name=""/>
                <p:cNvSpPr/>
                <p:nvPr/>
              </p:nvSpPr>
              <p:spPr>
                <a:xfrm>
                  <a:off x="1296720" y="543636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7" name=""/>
                <p:cNvSpPr/>
                <p:nvPr/>
              </p:nvSpPr>
              <p:spPr>
                <a:xfrm flipV="1">
                  <a:off x="800640" y="5796720"/>
                  <a:ext cx="2520" cy="48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8" name=""/>
                <p:cNvSpPr/>
                <p:nvPr/>
              </p:nvSpPr>
              <p:spPr>
                <a:xfrm>
                  <a:off x="1559160" y="5532480"/>
                  <a:ext cx="81000" cy="12960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9" name=""/>
                <p:cNvSpPr/>
                <p:nvPr/>
              </p:nvSpPr>
              <p:spPr>
                <a:xfrm flipH="1">
                  <a:off x="1563840" y="561996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0" name=""/>
                <p:cNvSpPr/>
                <p:nvPr/>
              </p:nvSpPr>
              <p:spPr>
                <a:xfrm>
                  <a:off x="1955160" y="540072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1" name=""/>
                <p:cNvSpPr/>
                <p:nvPr/>
              </p:nvSpPr>
              <p:spPr>
                <a:xfrm>
                  <a:off x="2993040" y="4961160"/>
                  <a:ext cx="350640" cy="4716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" bIns="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2" name=""/>
                <p:cNvSpPr/>
                <p:nvPr/>
              </p:nvSpPr>
              <p:spPr>
                <a:xfrm>
                  <a:off x="2477520" y="5232240"/>
                  <a:ext cx="197640" cy="13644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3" name=""/>
                <p:cNvSpPr/>
                <p:nvPr/>
              </p:nvSpPr>
              <p:spPr>
                <a:xfrm flipH="1">
                  <a:off x="3072240" y="517752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4" name=""/>
                <p:cNvSpPr/>
                <p:nvPr/>
              </p:nvSpPr>
              <p:spPr>
                <a:xfrm>
                  <a:off x="3066840" y="5270040"/>
                  <a:ext cx="211680" cy="406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5" name=""/>
                <p:cNvSpPr/>
                <p:nvPr/>
              </p:nvSpPr>
              <p:spPr>
                <a:xfrm flipV="1">
                  <a:off x="2134080" y="590688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6" name=""/>
                <p:cNvSpPr/>
                <p:nvPr/>
              </p:nvSpPr>
              <p:spPr>
                <a:xfrm>
                  <a:off x="2776680" y="5317560"/>
                  <a:ext cx="197640" cy="378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7" name=""/>
                <p:cNvSpPr/>
                <p:nvPr/>
              </p:nvSpPr>
              <p:spPr>
                <a:xfrm>
                  <a:off x="2712960" y="573732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8" name=""/>
                <p:cNvSpPr/>
                <p:nvPr/>
              </p:nvSpPr>
              <p:spPr>
                <a:xfrm>
                  <a:off x="2694600" y="5786280"/>
                  <a:ext cx="12600" cy="442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9" name=""/>
                <p:cNvSpPr/>
                <p:nvPr/>
              </p:nvSpPr>
              <p:spPr>
                <a:xfrm flipV="1">
                  <a:off x="2189160" y="592632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0" name=""/>
                <p:cNvSpPr/>
                <p:nvPr/>
              </p:nvSpPr>
              <p:spPr>
                <a:xfrm flipH="1" flipV="1">
                  <a:off x="2618280" y="5600160"/>
                  <a:ext cx="36720" cy="60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1" name=""/>
                <p:cNvSpPr/>
                <p:nvPr/>
              </p:nvSpPr>
              <p:spPr>
                <a:xfrm flipH="1">
                  <a:off x="2531880" y="583524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2" name=""/>
                <p:cNvSpPr/>
                <p:nvPr/>
              </p:nvSpPr>
              <p:spPr>
                <a:xfrm>
                  <a:off x="2073960" y="586944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093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4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5" name=""/>
              <p:cNvSpPr/>
              <p:nvPr/>
            </p:nvSpPr>
            <p:spPr>
              <a:xfrm flipV="1">
                <a:off x="2372760" y="5924520"/>
                <a:ext cx="72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6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7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8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9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0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1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2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3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4" name=""/>
              <p:cNvSpPr/>
              <p:nvPr/>
            </p:nvSpPr>
            <p:spPr>
              <a:xfrm flipV="1">
                <a:off x="2134440" y="5906520"/>
                <a:ext cx="14040" cy="442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5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7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8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9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10" name=""/>
              <p:cNvSpPr/>
              <p:nvPr/>
            </p:nvSpPr>
            <p:spPr>
              <a:xfrm flipH="1">
                <a:off x="2532240" y="5835240"/>
                <a:ext cx="720" cy="29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11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112" name=""/>
              <p:cNvGrpSpPr/>
              <p:nvPr/>
            </p:nvGrpSpPr>
            <p:grpSpPr>
              <a:xfrm>
                <a:off x="432720" y="4877280"/>
                <a:ext cx="2327400" cy="1418040"/>
                <a:chOff x="432720" y="4877280"/>
                <a:chExt cx="2327400" cy="1418040"/>
              </a:xfrm>
            </p:grpSpPr>
            <p:sp>
              <p:nvSpPr>
                <p:cNvPr id="3113" name=""/>
                <p:cNvSpPr/>
                <p:nvPr/>
              </p:nvSpPr>
              <p:spPr>
                <a:xfrm flipH="1">
                  <a:off x="1560960" y="5945040"/>
                  <a:ext cx="41040" cy="159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4" name=""/>
                <p:cNvSpPr/>
                <p:nvPr/>
              </p:nvSpPr>
              <p:spPr>
                <a:xfrm>
                  <a:off x="483120" y="4877280"/>
                  <a:ext cx="498240" cy="25812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5" name=""/>
                <p:cNvSpPr/>
                <p:nvPr/>
              </p:nvSpPr>
              <p:spPr>
                <a:xfrm>
                  <a:off x="459360" y="5193360"/>
                  <a:ext cx="121320" cy="979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6" name=""/>
                <p:cNvSpPr/>
                <p:nvPr/>
              </p:nvSpPr>
              <p:spPr>
                <a:xfrm>
                  <a:off x="432720" y="5304600"/>
                  <a:ext cx="105840" cy="11700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7" name=""/>
                <p:cNvSpPr/>
                <p:nvPr/>
              </p:nvSpPr>
              <p:spPr>
                <a:xfrm>
                  <a:off x="590760" y="5468400"/>
                  <a:ext cx="42120" cy="17424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8" name=""/>
                <p:cNvSpPr/>
                <p:nvPr/>
              </p:nvSpPr>
              <p:spPr>
                <a:xfrm>
                  <a:off x="578160" y="5526000"/>
                  <a:ext cx="121320" cy="19800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9" name=""/>
                <p:cNvSpPr/>
                <p:nvPr/>
              </p:nvSpPr>
              <p:spPr>
                <a:xfrm>
                  <a:off x="562320" y="5585400"/>
                  <a:ext cx="118440" cy="127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0" name=""/>
                <p:cNvSpPr/>
                <p:nvPr/>
              </p:nvSpPr>
              <p:spPr>
                <a:xfrm>
                  <a:off x="692280" y="5692320"/>
                  <a:ext cx="33120" cy="14256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1" name=""/>
                <p:cNvSpPr/>
                <p:nvPr/>
              </p:nvSpPr>
              <p:spPr>
                <a:xfrm flipH="1">
                  <a:off x="1801080" y="6156360"/>
                  <a:ext cx="450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2" name=""/>
                <p:cNvSpPr/>
                <p:nvPr/>
              </p:nvSpPr>
              <p:spPr>
                <a:xfrm>
                  <a:off x="1910160" y="6173640"/>
                  <a:ext cx="121320" cy="1216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3" name=""/>
                <p:cNvSpPr/>
                <p:nvPr/>
              </p:nvSpPr>
              <p:spPr>
                <a:xfrm>
                  <a:off x="2526480" y="5472720"/>
                  <a:ext cx="233640" cy="18540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124" name=""/>
              <p:cNvSpPr/>
              <p:nvPr/>
            </p:nvSpPr>
            <p:spPr>
              <a:xfrm flipH="1" flipV="1">
                <a:off x="2517480" y="5859000"/>
                <a:ext cx="378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125" name=""/>
              <p:cNvGrpSpPr/>
              <p:nvPr/>
            </p:nvGrpSpPr>
            <p:grpSpPr>
              <a:xfrm>
                <a:off x="707760" y="5276880"/>
                <a:ext cx="2227320" cy="823320"/>
                <a:chOff x="707760" y="5276880"/>
                <a:chExt cx="2227320" cy="823320"/>
              </a:xfrm>
            </p:grpSpPr>
            <p:sp>
              <p:nvSpPr>
                <p:cNvPr id="3126" name=""/>
                <p:cNvSpPr/>
                <p:nvPr/>
              </p:nvSpPr>
              <p:spPr>
                <a:xfrm>
                  <a:off x="707760" y="5700600"/>
                  <a:ext cx="169560" cy="2124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7" name=""/>
                <p:cNvSpPr/>
                <p:nvPr/>
              </p:nvSpPr>
              <p:spPr>
                <a:xfrm>
                  <a:off x="1401120" y="5958000"/>
                  <a:ext cx="372960" cy="1422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8" name=""/>
                <p:cNvSpPr/>
                <p:nvPr/>
              </p:nvSpPr>
              <p:spPr>
                <a:xfrm flipH="1">
                  <a:off x="1463400" y="5276880"/>
                  <a:ext cx="16200" cy="70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9" name=""/>
                <p:cNvSpPr/>
                <p:nvPr/>
              </p:nvSpPr>
              <p:spPr>
                <a:xfrm>
                  <a:off x="1434240" y="5349240"/>
                  <a:ext cx="1197000" cy="59580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0" name=""/>
                <p:cNvSpPr/>
                <p:nvPr/>
              </p:nvSpPr>
              <p:spPr>
                <a:xfrm>
                  <a:off x="1883520" y="5477040"/>
                  <a:ext cx="10800" cy="74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1" name=""/>
                <p:cNvSpPr/>
                <p:nvPr/>
              </p:nvSpPr>
              <p:spPr>
                <a:xfrm>
                  <a:off x="1505880" y="5764320"/>
                  <a:ext cx="414360" cy="2343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2" name=""/>
                <p:cNvSpPr/>
                <p:nvPr/>
              </p:nvSpPr>
              <p:spPr>
                <a:xfrm flipV="1">
                  <a:off x="2134080" y="5906520"/>
                  <a:ext cx="13680" cy="44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3" name=""/>
                <p:cNvSpPr/>
                <p:nvPr/>
              </p:nvSpPr>
              <p:spPr>
                <a:xfrm>
                  <a:off x="2596320" y="5855400"/>
                  <a:ext cx="16560" cy="496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4" name=""/>
                <p:cNvSpPr/>
                <p:nvPr/>
              </p:nvSpPr>
              <p:spPr>
                <a:xfrm>
                  <a:off x="2489040" y="5894280"/>
                  <a:ext cx="26280" cy="5328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480" bIns="6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5" name=""/>
                <p:cNvSpPr/>
                <p:nvPr/>
              </p:nvSpPr>
              <p:spPr>
                <a:xfrm flipH="1" flipV="1">
                  <a:off x="2741760" y="5421960"/>
                  <a:ext cx="193320" cy="54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6" name=""/>
                <p:cNvSpPr/>
                <p:nvPr/>
              </p:nvSpPr>
              <p:spPr>
                <a:xfrm flipH="1">
                  <a:off x="2303280" y="5773320"/>
                  <a:ext cx="15480" cy="114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7" name=""/>
                <p:cNvSpPr/>
                <p:nvPr/>
              </p:nvSpPr>
              <p:spPr>
                <a:xfrm>
                  <a:off x="2251080" y="5842800"/>
                  <a:ext cx="25560" cy="65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8" name=""/>
                <p:cNvSpPr/>
                <p:nvPr/>
              </p:nvSpPr>
              <p:spPr>
                <a:xfrm flipV="1">
                  <a:off x="2189520" y="5925960"/>
                  <a:ext cx="96480" cy="21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640" bIns="-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9" name=""/>
                <p:cNvSpPr/>
                <p:nvPr/>
              </p:nvSpPr>
              <p:spPr>
                <a:xfrm>
                  <a:off x="2592000" y="5592240"/>
                  <a:ext cx="105840" cy="3168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0" name=""/>
                <p:cNvSpPr/>
                <p:nvPr/>
              </p:nvSpPr>
              <p:spPr>
                <a:xfrm flipH="1">
                  <a:off x="2532240" y="5834880"/>
                  <a:ext cx="720" cy="29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1" name=""/>
                <p:cNvSpPr/>
                <p:nvPr/>
              </p:nvSpPr>
              <p:spPr>
                <a:xfrm flipV="1">
                  <a:off x="2372760" y="5924160"/>
                  <a:ext cx="720" cy="205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142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3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4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5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6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7" name=""/>
              <p:cNvSpPr/>
              <p:nvPr/>
            </p:nvSpPr>
            <p:spPr>
              <a:xfrm>
                <a:off x="457920" y="5193720"/>
                <a:ext cx="121320" cy="979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8" name=""/>
              <p:cNvSpPr/>
              <p:nvPr/>
            </p:nvSpPr>
            <p:spPr>
              <a:xfrm>
                <a:off x="576720" y="5526000"/>
                <a:ext cx="121320" cy="1980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9" name=""/>
              <p:cNvSpPr/>
              <p:nvPr/>
            </p:nvSpPr>
            <p:spPr>
              <a:xfrm>
                <a:off x="560880" y="5585760"/>
                <a:ext cx="118440" cy="1274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0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1" name=""/>
              <p:cNvSpPr/>
              <p:nvPr/>
            </p:nvSpPr>
            <p:spPr>
              <a:xfrm>
                <a:off x="2523600" y="5472720"/>
                <a:ext cx="234720" cy="18540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2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3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4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5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6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7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8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9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0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1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2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3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4" name=""/>
              <p:cNvSpPr/>
              <p:nvPr/>
            </p:nvSpPr>
            <p:spPr>
              <a:xfrm>
                <a:off x="707760" y="5700600"/>
                <a:ext cx="169200" cy="2124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5" name=""/>
              <p:cNvSpPr/>
              <p:nvPr/>
            </p:nvSpPr>
            <p:spPr>
              <a:xfrm>
                <a:off x="1401840" y="5958360"/>
                <a:ext cx="372240" cy="1422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6" name=""/>
              <p:cNvSpPr/>
              <p:nvPr/>
            </p:nvSpPr>
            <p:spPr>
              <a:xfrm flipH="1">
                <a:off x="1463760" y="5276880"/>
                <a:ext cx="1692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7" name=""/>
              <p:cNvSpPr/>
              <p:nvPr/>
            </p:nvSpPr>
            <p:spPr>
              <a:xfrm>
                <a:off x="1434960" y="5349600"/>
                <a:ext cx="1197000" cy="5961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8" name=""/>
              <p:cNvSpPr/>
              <p:nvPr/>
            </p:nvSpPr>
            <p:spPr>
              <a:xfrm>
                <a:off x="1884600" y="5477040"/>
                <a:ext cx="10080" cy="74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9" name=""/>
              <p:cNvSpPr/>
              <p:nvPr/>
            </p:nvSpPr>
            <p:spPr>
              <a:xfrm>
                <a:off x="1506600" y="5764680"/>
                <a:ext cx="414720" cy="2343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0" name=""/>
              <p:cNvSpPr/>
              <p:nvPr/>
            </p:nvSpPr>
            <p:spPr>
              <a:xfrm>
                <a:off x="2597400" y="5855760"/>
                <a:ext cx="15840" cy="49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1" name=""/>
              <p:cNvSpPr/>
              <p:nvPr/>
            </p:nvSpPr>
            <p:spPr>
              <a:xfrm flipH="1" flipV="1">
                <a:off x="2742480" y="5422320"/>
                <a:ext cx="192960" cy="54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2" name=""/>
              <p:cNvSpPr/>
              <p:nvPr/>
            </p:nvSpPr>
            <p:spPr>
              <a:xfrm flipH="1">
                <a:off x="2304000" y="5773320"/>
                <a:ext cx="15840" cy="1141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3" name=""/>
              <p:cNvSpPr/>
              <p:nvPr/>
            </p:nvSpPr>
            <p:spPr>
              <a:xfrm>
                <a:off x="2251080" y="5843160"/>
                <a:ext cx="26280" cy="65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4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5" name=""/>
              <p:cNvSpPr/>
              <p:nvPr/>
            </p:nvSpPr>
            <p:spPr>
              <a:xfrm>
                <a:off x="2592720" y="5592240"/>
                <a:ext cx="105480" cy="3168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176" name=""/>
              <p:cNvGrpSpPr/>
              <p:nvPr/>
            </p:nvGrpSpPr>
            <p:grpSpPr>
              <a:xfrm>
                <a:off x="1298160" y="5102280"/>
                <a:ext cx="2217960" cy="1102680"/>
                <a:chOff x="1298160" y="5102280"/>
                <a:chExt cx="2217960" cy="1102680"/>
              </a:xfrm>
            </p:grpSpPr>
            <p:sp>
              <p:nvSpPr>
                <p:cNvPr id="3177" name=""/>
                <p:cNvSpPr/>
                <p:nvPr/>
              </p:nvSpPr>
              <p:spPr>
                <a:xfrm>
                  <a:off x="1298160" y="5436000"/>
                  <a:ext cx="48600" cy="8316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360" bIns="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8" name=""/>
                <p:cNvSpPr/>
                <p:nvPr/>
              </p:nvSpPr>
              <p:spPr>
                <a:xfrm flipH="1">
                  <a:off x="1564920" y="5619600"/>
                  <a:ext cx="39600" cy="33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9" name=""/>
                <p:cNvSpPr/>
                <p:nvPr/>
              </p:nvSpPr>
              <p:spPr>
                <a:xfrm>
                  <a:off x="1956240" y="5400360"/>
                  <a:ext cx="110160" cy="208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0" name=""/>
                <p:cNvSpPr/>
                <p:nvPr/>
              </p:nvSpPr>
              <p:spPr>
                <a:xfrm>
                  <a:off x="1704960" y="5523840"/>
                  <a:ext cx="472320" cy="13788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1" name=""/>
                <p:cNvSpPr/>
                <p:nvPr/>
              </p:nvSpPr>
              <p:spPr>
                <a:xfrm>
                  <a:off x="1775880" y="5352840"/>
                  <a:ext cx="771120" cy="2858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2" name=""/>
                <p:cNvSpPr/>
                <p:nvPr/>
              </p:nvSpPr>
              <p:spPr>
                <a:xfrm>
                  <a:off x="3431880" y="5102280"/>
                  <a:ext cx="25560" cy="42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3" name=""/>
                <p:cNvSpPr/>
                <p:nvPr/>
              </p:nvSpPr>
              <p:spPr>
                <a:xfrm>
                  <a:off x="3441960" y="5166000"/>
                  <a:ext cx="74160" cy="252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4" name=""/>
                <p:cNvSpPr/>
                <p:nvPr/>
              </p:nvSpPr>
              <p:spPr>
                <a:xfrm flipH="1">
                  <a:off x="3072600" y="5177160"/>
                  <a:ext cx="33840" cy="86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5" name=""/>
                <p:cNvSpPr/>
                <p:nvPr/>
              </p:nvSpPr>
              <p:spPr>
                <a:xfrm>
                  <a:off x="2986200" y="5177160"/>
                  <a:ext cx="400320" cy="11844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6" name=""/>
                <p:cNvSpPr/>
                <p:nvPr/>
              </p:nvSpPr>
              <p:spPr>
                <a:xfrm>
                  <a:off x="2818800" y="5448960"/>
                  <a:ext cx="401400" cy="16164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7" name=""/>
                <p:cNvSpPr/>
                <p:nvPr/>
              </p:nvSpPr>
              <p:spPr>
                <a:xfrm>
                  <a:off x="2510280" y="5359680"/>
                  <a:ext cx="451800" cy="817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8" name=""/>
                <p:cNvSpPr/>
                <p:nvPr/>
              </p:nvSpPr>
              <p:spPr>
                <a:xfrm flipH="1" flipV="1">
                  <a:off x="2942640" y="5836680"/>
                  <a:ext cx="95400" cy="63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920" bIns="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9" name=""/>
                <p:cNvSpPr/>
                <p:nvPr/>
              </p:nvSpPr>
              <p:spPr>
                <a:xfrm>
                  <a:off x="2370600" y="6064920"/>
                  <a:ext cx="173520" cy="86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960" bIns="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0" name=""/>
                <p:cNvSpPr/>
                <p:nvPr/>
              </p:nvSpPr>
              <p:spPr>
                <a:xfrm>
                  <a:off x="2441160" y="5438520"/>
                  <a:ext cx="454680" cy="3704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1" name=""/>
                <p:cNvSpPr/>
                <p:nvPr/>
              </p:nvSpPr>
              <p:spPr>
                <a:xfrm>
                  <a:off x="2225160" y="5842800"/>
                  <a:ext cx="180000" cy="3621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2" name=""/>
                <p:cNvSpPr/>
                <p:nvPr/>
              </p:nvSpPr>
              <p:spPr>
                <a:xfrm>
                  <a:off x="2569320" y="5440680"/>
                  <a:ext cx="93600" cy="176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3" name=""/>
                <p:cNvSpPr/>
                <p:nvPr/>
              </p:nvSpPr>
              <p:spPr>
                <a:xfrm>
                  <a:off x="2356560" y="5695920"/>
                  <a:ext cx="147960" cy="2109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4" name=""/>
                <p:cNvSpPr/>
                <p:nvPr/>
              </p:nvSpPr>
              <p:spPr>
                <a:xfrm>
                  <a:off x="2075040" y="5869080"/>
                  <a:ext cx="295560" cy="1594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195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6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7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8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9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0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1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2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3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4" name=""/>
              <p:cNvSpPr/>
              <p:nvPr/>
            </p:nvSpPr>
            <p:spPr>
              <a:xfrm flipH="1" flipV="1">
                <a:off x="2943360" y="5837040"/>
                <a:ext cx="95040" cy="63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5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6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7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8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9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0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1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2" name=""/>
              <p:cNvSpPr/>
              <p:nvPr/>
            </p:nvSpPr>
            <p:spPr>
              <a:xfrm>
                <a:off x="1704600" y="5523840"/>
                <a:ext cx="471960" cy="13788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3" name=""/>
              <p:cNvSpPr/>
              <p:nvPr/>
            </p:nvSpPr>
            <p:spPr>
              <a:xfrm>
                <a:off x="1775160" y="5353200"/>
                <a:ext cx="772200" cy="2858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4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5" name=""/>
              <p:cNvSpPr/>
              <p:nvPr/>
            </p:nvSpPr>
            <p:spPr>
              <a:xfrm>
                <a:off x="2986560" y="5177160"/>
                <a:ext cx="400320" cy="11844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6" name=""/>
              <p:cNvSpPr/>
              <p:nvPr/>
            </p:nvSpPr>
            <p:spPr>
              <a:xfrm>
                <a:off x="2818800" y="5448960"/>
                <a:ext cx="401400" cy="16164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7" name=""/>
              <p:cNvSpPr/>
              <p:nvPr/>
            </p:nvSpPr>
            <p:spPr>
              <a:xfrm>
                <a:off x="2510640" y="5360040"/>
                <a:ext cx="451440" cy="817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8" name=""/>
              <p:cNvSpPr/>
              <p:nvPr/>
            </p:nvSpPr>
            <p:spPr>
              <a:xfrm>
                <a:off x="2441520" y="5438520"/>
                <a:ext cx="454320" cy="37008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9" name=""/>
              <p:cNvSpPr/>
              <p:nvPr/>
            </p:nvSpPr>
            <p:spPr>
              <a:xfrm>
                <a:off x="2224800" y="5843160"/>
                <a:ext cx="180000" cy="36216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0" name=""/>
              <p:cNvSpPr/>
              <p:nvPr/>
            </p:nvSpPr>
            <p:spPr>
              <a:xfrm>
                <a:off x="2568960" y="5440680"/>
                <a:ext cx="93960" cy="176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1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2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3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4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5" name=""/>
              <p:cNvSpPr/>
              <p:nvPr/>
            </p:nvSpPr>
            <p:spPr>
              <a:xfrm>
                <a:off x="512640" y="5468400"/>
                <a:ext cx="506160" cy="37116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6" name=""/>
              <p:cNvSpPr/>
              <p:nvPr/>
            </p:nvSpPr>
            <p:spPr>
              <a:xfrm>
                <a:off x="972720" y="5699160"/>
                <a:ext cx="801000" cy="3978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7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8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9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0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1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2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3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4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5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6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7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8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9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0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1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2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3" name=""/>
              <p:cNvSpPr/>
              <p:nvPr/>
            </p:nvSpPr>
            <p:spPr>
              <a:xfrm>
                <a:off x="2026800" y="5310720"/>
                <a:ext cx="1251720" cy="86256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4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5" name=""/>
              <p:cNvSpPr/>
              <p:nvPr/>
            </p:nvSpPr>
            <p:spPr>
              <a:xfrm>
                <a:off x="2106000" y="5317560"/>
                <a:ext cx="395640" cy="74520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6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7" name=""/>
              <p:cNvSpPr/>
              <p:nvPr/>
            </p:nvSpPr>
            <p:spPr>
              <a:xfrm>
                <a:off x="2869560" y="5448960"/>
                <a:ext cx="256320" cy="11952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8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9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0" name=""/>
              <p:cNvSpPr/>
              <p:nvPr/>
            </p:nvSpPr>
            <p:spPr>
              <a:xfrm>
                <a:off x="2372760" y="5796360"/>
                <a:ext cx="636480" cy="17676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1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2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3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4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5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6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7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8" name=""/>
              <p:cNvSpPr/>
              <p:nvPr/>
            </p:nvSpPr>
            <p:spPr>
              <a:xfrm>
                <a:off x="2323080" y="5518080"/>
                <a:ext cx="158040" cy="244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59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0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1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2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3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4" name=""/>
              <p:cNvSpPr/>
              <p:nvPr/>
            </p:nvSpPr>
            <p:spPr>
              <a:xfrm>
                <a:off x="1960920" y="5716080"/>
                <a:ext cx="155520" cy="43632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5" name=""/>
              <p:cNvSpPr/>
              <p:nvPr/>
            </p:nvSpPr>
            <p:spPr>
              <a:xfrm>
                <a:off x="600480" y="4766040"/>
                <a:ext cx="105480" cy="2181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6" name=""/>
              <p:cNvSpPr/>
              <p:nvPr/>
            </p:nvSpPr>
            <p:spPr>
              <a:xfrm>
                <a:off x="1118880" y="4731120"/>
                <a:ext cx="283680" cy="14076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7" name=""/>
              <p:cNvSpPr/>
              <p:nvPr/>
            </p:nvSpPr>
            <p:spPr>
              <a:xfrm>
                <a:off x="1345320" y="5140080"/>
                <a:ext cx="52560" cy="1936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8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69" name=""/>
              <p:cNvSpPr/>
              <p:nvPr/>
            </p:nvSpPr>
            <p:spPr>
              <a:xfrm flipH="1" flipV="1">
                <a:off x="1665000" y="6014880"/>
                <a:ext cx="140400" cy="349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0" name=""/>
              <p:cNvSpPr/>
              <p:nvPr/>
            </p:nvSpPr>
            <p:spPr>
              <a:xfrm>
                <a:off x="1947600" y="5483160"/>
                <a:ext cx="171360" cy="2638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1" name=""/>
              <p:cNvSpPr/>
              <p:nvPr/>
            </p:nvSpPr>
            <p:spPr>
              <a:xfrm>
                <a:off x="1774080" y="5649480"/>
                <a:ext cx="195120" cy="134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2" name=""/>
              <p:cNvSpPr/>
              <p:nvPr/>
            </p:nvSpPr>
            <p:spPr>
              <a:xfrm>
                <a:off x="1852560" y="5732640"/>
                <a:ext cx="581400" cy="10656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3" name=""/>
              <p:cNvSpPr/>
              <p:nvPr/>
            </p:nvSpPr>
            <p:spPr>
              <a:xfrm>
                <a:off x="2161440" y="5715720"/>
                <a:ext cx="91440" cy="6804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4" name=""/>
              <p:cNvSpPr/>
              <p:nvPr/>
            </p:nvSpPr>
            <p:spPr>
              <a:xfrm>
                <a:off x="1789200" y="5313240"/>
                <a:ext cx="721080" cy="3222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5" name=""/>
              <p:cNvSpPr/>
              <p:nvPr/>
            </p:nvSpPr>
            <p:spPr>
              <a:xfrm>
                <a:off x="1982520" y="4902480"/>
                <a:ext cx="403200" cy="2656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6" name=""/>
              <p:cNvSpPr/>
              <p:nvPr/>
            </p:nvSpPr>
            <p:spPr>
              <a:xfrm>
                <a:off x="1984320" y="4902480"/>
                <a:ext cx="610920" cy="18252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7" name=""/>
              <p:cNvSpPr/>
              <p:nvPr/>
            </p:nvSpPr>
            <p:spPr>
              <a:xfrm>
                <a:off x="2994120" y="4961160"/>
                <a:ext cx="350640" cy="47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8" name=""/>
              <p:cNvSpPr/>
              <p:nvPr/>
            </p:nvSpPr>
            <p:spPr>
              <a:xfrm>
                <a:off x="2925360" y="5002200"/>
                <a:ext cx="315720" cy="21060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79" name=""/>
              <p:cNvSpPr/>
              <p:nvPr/>
            </p:nvSpPr>
            <p:spPr>
              <a:xfrm>
                <a:off x="2093760" y="5177160"/>
                <a:ext cx="1362240" cy="7473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0" name=""/>
              <p:cNvSpPr/>
              <p:nvPr/>
            </p:nvSpPr>
            <p:spPr>
              <a:xfrm>
                <a:off x="2592720" y="5044320"/>
                <a:ext cx="221400" cy="22860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1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2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3" name=""/>
              <p:cNvSpPr/>
              <p:nvPr/>
            </p:nvSpPr>
            <p:spPr>
              <a:xfrm>
                <a:off x="1842120" y="5289480"/>
                <a:ext cx="919800" cy="86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4" name=""/>
              <p:cNvSpPr/>
              <p:nvPr/>
            </p:nvSpPr>
            <p:spPr>
              <a:xfrm>
                <a:off x="3007440" y="5333760"/>
                <a:ext cx="315720" cy="8136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5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6" name=""/>
              <p:cNvSpPr/>
              <p:nvPr/>
            </p:nvSpPr>
            <p:spPr>
              <a:xfrm flipV="1">
                <a:off x="2486880" y="6179760"/>
                <a:ext cx="23400" cy="20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7" name=""/>
              <p:cNvSpPr/>
              <p:nvPr/>
            </p:nvSpPr>
            <p:spPr>
              <a:xfrm>
                <a:off x="2161440" y="5808960"/>
                <a:ext cx="702360" cy="16020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8" name=""/>
              <p:cNvSpPr/>
              <p:nvPr/>
            </p:nvSpPr>
            <p:spPr>
              <a:xfrm>
                <a:off x="2714400" y="57369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89" name=""/>
              <p:cNvSpPr/>
              <p:nvPr/>
            </p:nvSpPr>
            <p:spPr>
              <a:xfrm>
                <a:off x="2864160" y="5817960"/>
                <a:ext cx="36720" cy="3780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0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1" name=""/>
              <p:cNvSpPr/>
              <p:nvPr/>
            </p:nvSpPr>
            <p:spPr>
              <a:xfrm>
                <a:off x="2434320" y="5919480"/>
                <a:ext cx="165600" cy="23004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2" name=""/>
              <p:cNvSpPr/>
              <p:nvPr/>
            </p:nvSpPr>
            <p:spPr>
              <a:xfrm>
                <a:off x="2145600" y="5390280"/>
                <a:ext cx="687240" cy="5382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3" name=""/>
              <p:cNvSpPr/>
              <p:nvPr/>
            </p:nvSpPr>
            <p:spPr>
              <a:xfrm>
                <a:off x="2227680" y="5690160"/>
                <a:ext cx="416520" cy="47880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4" name=""/>
              <p:cNvSpPr/>
              <p:nvPr/>
            </p:nvSpPr>
            <p:spPr>
              <a:xfrm>
                <a:off x="2572560" y="5411160"/>
                <a:ext cx="24480" cy="176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5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6" name=""/>
              <p:cNvSpPr/>
              <p:nvPr/>
            </p:nvSpPr>
            <p:spPr>
              <a:xfrm>
                <a:off x="2259720" y="5481000"/>
                <a:ext cx="550440" cy="68796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7" name=""/>
              <p:cNvSpPr/>
              <p:nvPr/>
            </p:nvSpPr>
            <p:spPr>
              <a:xfrm>
                <a:off x="2206800" y="5700600"/>
                <a:ext cx="436320" cy="39780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8" name=""/>
              <p:cNvSpPr/>
              <p:nvPr/>
            </p:nvSpPr>
            <p:spPr>
              <a:xfrm>
                <a:off x="1384920" y="5950080"/>
                <a:ext cx="578520" cy="18252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9" name=""/>
              <p:cNvSpPr/>
              <p:nvPr/>
            </p:nvSpPr>
            <p:spPr>
              <a:xfrm flipH="1">
                <a:off x="2000520" y="5036040"/>
                <a:ext cx="2160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0" name=""/>
              <p:cNvSpPr/>
              <p:nvPr/>
            </p:nvSpPr>
            <p:spPr>
              <a:xfrm>
                <a:off x="1298160" y="5436360"/>
                <a:ext cx="47880" cy="8316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1" name=""/>
              <p:cNvSpPr/>
              <p:nvPr/>
            </p:nvSpPr>
            <p:spPr>
              <a:xfrm>
                <a:off x="1560240" y="5532120"/>
                <a:ext cx="81000" cy="12960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2" name=""/>
              <p:cNvSpPr/>
              <p:nvPr/>
            </p:nvSpPr>
            <p:spPr>
              <a:xfrm flipH="1">
                <a:off x="1564560" y="5619600"/>
                <a:ext cx="39240" cy="33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3" name=""/>
              <p:cNvSpPr/>
              <p:nvPr/>
            </p:nvSpPr>
            <p:spPr>
              <a:xfrm>
                <a:off x="1956240" y="5400720"/>
                <a:ext cx="110160" cy="208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4" name=""/>
              <p:cNvSpPr/>
              <p:nvPr/>
            </p:nvSpPr>
            <p:spPr>
              <a:xfrm>
                <a:off x="2478600" y="5232240"/>
                <a:ext cx="197640" cy="13644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5" name=""/>
              <p:cNvSpPr/>
              <p:nvPr/>
            </p:nvSpPr>
            <p:spPr>
              <a:xfrm flipH="1">
                <a:off x="3072960" y="5177160"/>
                <a:ext cx="33480" cy="86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6" name=""/>
              <p:cNvSpPr/>
              <p:nvPr/>
            </p:nvSpPr>
            <p:spPr>
              <a:xfrm>
                <a:off x="2777400" y="5317560"/>
                <a:ext cx="197640" cy="378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7" name=""/>
              <p:cNvSpPr/>
              <p:nvPr/>
            </p:nvSpPr>
            <p:spPr>
              <a:xfrm>
                <a:off x="2695320" y="5786280"/>
                <a:ext cx="12960" cy="442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8" name=""/>
              <p:cNvSpPr/>
              <p:nvPr/>
            </p:nvSpPr>
            <p:spPr>
              <a:xfrm flipV="1">
                <a:off x="2189880" y="5926320"/>
                <a:ext cx="96120" cy="21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9" name=""/>
              <p:cNvSpPr/>
              <p:nvPr/>
            </p:nvSpPr>
            <p:spPr>
              <a:xfrm flipH="1" flipV="1">
                <a:off x="2619000" y="5600520"/>
                <a:ext cx="36720" cy="59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0" name=""/>
              <p:cNvSpPr/>
              <p:nvPr/>
            </p:nvSpPr>
            <p:spPr>
              <a:xfrm>
                <a:off x="2075040" y="5869440"/>
                <a:ext cx="294840" cy="1594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1" name=""/>
              <p:cNvSpPr/>
              <p:nvPr/>
            </p:nvSpPr>
            <p:spPr>
              <a:xfrm>
                <a:off x="2620800" y="5321160"/>
                <a:ext cx="95040" cy="385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2" name=""/>
              <p:cNvSpPr/>
              <p:nvPr/>
            </p:nvSpPr>
            <p:spPr>
              <a:xfrm flipH="1">
                <a:off x="1799280" y="6156360"/>
                <a:ext cx="45000" cy="70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3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4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5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6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7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8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9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0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1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2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3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4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5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6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7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8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9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0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1" name=""/>
              <p:cNvSpPr/>
              <p:nvPr/>
            </p:nvSpPr>
            <p:spPr>
              <a:xfrm>
                <a:off x="2135160" y="5004360"/>
                <a:ext cx="308880" cy="3996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2" name=""/>
              <p:cNvSpPr/>
              <p:nvPr/>
            </p:nvSpPr>
            <p:spPr>
              <a:xfrm>
                <a:off x="2154240" y="4968000"/>
                <a:ext cx="138240" cy="35784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3" name=""/>
              <p:cNvSpPr/>
              <p:nvPr/>
            </p:nvSpPr>
            <p:spPr>
              <a:xfrm>
                <a:off x="2066400" y="5061960"/>
                <a:ext cx="108360" cy="5040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4" name=""/>
              <p:cNvSpPr/>
              <p:nvPr/>
            </p:nvSpPr>
            <p:spPr>
              <a:xfrm>
                <a:off x="1836360" y="5119920"/>
                <a:ext cx="482760" cy="18684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5" name=""/>
              <p:cNvSpPr/>
              <p:nvPr/>
            </p:nvSpPr>
            <p:spPr>
              <a:xfrm>
                <a:off x="1962720" y="5305680"/>
                <a:ext cx="18720" cy="20304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6" name=""/>
              <p:cNvSpPr/>
              <p:nvPr/>
            </p:nvSpPr>
            <p:spPr>
              <a:xfrm>
                <a:off x="1596240" y="5231520"/>
                <a:ext cx="880200" cy="71784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7" name=""/>
              <p:cNvSpPr/>
              <p:nvPr/>
            </p:nvSpPr>
            <p:spPr>
              <a:xfrm>
                <a:off x="1682640" y="5592960"/>
                <a:ext cx="76320" cy="8964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8" name=""/>
              <p:cNvSpPr/>
              <p:nvPr/>
            </p:nvSpPr>
            <p:spPr>
              <a:xfrm>
                <a:off x="1725120" y="5708880"/>
                <a:ext cx="158400" cy="8316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9" name=""/>
              <p:cNvSpPr/>
              <p:nvPr/>
            </p:nvSpPr>
            <p:spPr>
              <a:xfrm>
                <a:off x="1383840" y="4866120"/>
                <a:ext cx="774720" cy="4593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0" name=""/>
              <p:cNvSpPr/>
              <p:nvPr/>
            </p:nvSpPr>
            <p:spPr>
              <a:xfrm>
                <a:off x="1266120" y="5624280"/>
                <a:ext cx="46080" cy="10224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1" name=""/>
              <p:cNvSpPr/>
              <p:nvPr/>
            </p:nvSpPr>
            <p:spPr>
              <a:xfrm>
                <a:off x="1447920" y="5803200"/>
                <a:ext cx="217800" cy="8964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2" name=""/>
              <p:cNvSpPr/>
              <p:nvPr/>
            </p:nvSpPr>
            <p:spPr>
              <a:xfrm>
                <a:off x="833400" y="5712480"/>
                <a:ext cx="705240" cy="35640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3" name=""/>
              <p:cNvSpPr/>
              <p:nvPr/>
            </p:nvSpPr>
            <p:spPr>
              <a:xfrm>
                <a:off x="2988720" y="6051240"/>
                <a:ext cx="77040" cy="3924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4" name=""/>
              <p:cNvSpPr/>
              <p:nvPr/>
            </p:nvSpPr>
            <p:spPr>
              <a:xfrm>
                <a:off x="1995840" y="6310800"/>
                <a:ext cx="65160" cy="658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5" name=""/>
              <p:cNvSpPr/>
              <p:nvPr/>
            </p:nvSpPr>
            <p:spPr>
              <a:xfrm>
                <a:off x="1922040" y="6251760"/>
                <a:ext cx="85680" cy="7164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6" name=""/>
              <p:cNvSpPr/>
              <p:nvPr/>
            </p:nvSpPr>
            <p:spPr>
              <a:xfrm>
                <a:off x="1813680" y="6126120"/>
                <a:ext cx="291240" cy="17964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7" name=""/>
              <p:cNvSpPr/>
              <p:nvPr/>
            </p:nvSpPr>
            <p:spPr>
              <a:xfrm>
                <a:off x="1788120" y="6085440"/>
                <a:ext cx="498600" cy="12996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ffe80f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8" name=""/>
              <p:cNvSpPr/>
              <p:nvPr/>
            </p:nvSpPr>
            <p:spPr>
              <a:xfrm>
                <a:off x="2997000" y="5952960"/>
                <a:ext cx="59400" cy="547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9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0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1" name=""/>
              <p:cNvSpPr/>
              <p:nvPr/>
            </p:nvSpPr>
            <p:spPr>
              <a:xfrm flipV="1">
                <a:off x="864360" y="5932080"/>
                <a:ext cx="1440" cy="489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2" name=""/>
              <p:cNvSpPr/>
              <p:nvPr/>
            </p:nvSpPr>
            <p:spPr>
              <a:xfrm flipV="1">
                <a:off x="864360" y="5931720"/>
                <a:ext cx="1440" cy="428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353" name=""/>
              <p:cNvGrpSpPr/>
              <p:nvPr/>
            </p:nvGrpSpPr>
            <p:grpSpPr>
              <a:xfrm>
                <a:off x="1071720" y="5207040"/>
                <a:ext cx="1582560" cy="1060920"/>
                <a:chOff x="1071720" y="5207040"/>
                <a:chExt cx="1582560" cy="1060920"/>
              </a:xfrm>
            </p:grpSpPr>
            <p:sp>
              <p:nvSpPr>
                <p:cNvPr id="3354" name=""/>
                <p:cNvSpPr/>
                <p:nvPr/>
              </p:nvSpPr>
              <p:spPr>
                <a:xfrm>
                  <a:off x="1297080" y="5859000"/>
                  <a:ext cx="4320" cy="3636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5" name=""/>
                <p:cNvSpPr/>
                <p:nvPr/>
              </p:nvSpPr>
              <p:spPr>
                <a:xfrm>
                  <a:off x="1297080" y="5895720"/>
                  <a:ext cx="62280" cy="1620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6" name=""/>
                <p:cNvSpPr/>
                <p:nvPr/>
              </p:nvSpPr>
              <p:spPr>
                <a:xfrm>
                  <a:off x="1301400" y="5859000"/>
                  <a:ext cx="57960" cy="5256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7" name=""/>
                <p:cNvSpPr/>
                <p:nvPr/>
              </p:nvSpPr>
              <p:spPr>
                <a:xfrm>
                  <a:off x="1247400" y="5842800"/>
                  <a:ext cx="27000" cy="4608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8" name=""/>
                <p:cNvSpPr/>
                <p:nvPr/>
              </p:nvSpPr>
              <p:spPr>
                <a:xfrm>
                  <a:off x="1247400" y="588888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9" name=""/>
                <p:cNvSpPr/>
                <p:nvPr/>
              </p:nvSpPr>
              <p:spPr>
                <a:xfrm>
                  <a:off x="1085400" y="5895720"/>
                  <a:ext cx="161640" cy="5904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0" name=""/>
                <p:cNvSpPr/>
                <p:nvPr/>
              </p:nvSpPr>
              <p:spPr>
                <a:xfrm>
                  <a:off x="1071720" y="5954760"/>
                  <a:ext cx="13680" cy="64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1" name=""/>
                <p:cNvSpPr/>
                <p:nvPr/>
              </p:nvSpPr>
              <p:spPr>
                <a:xfrm>
                  <a:off x="1071720" y="596160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2" name=""/>
                <p:cNvSpPr/>
                <p:nvPr/>
              </p:nvSpPr>
              <p:spPr>
                <a:xfrm>
                  <a:off x="1071720" y="5964840"/>
                  <a:ext cx="13680" cy="288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3" name=""/>
                <p:cNvSpPr/>
                <p:nvPr/>
              </p:nvSpPr>
              <p:spPr>
                <a:xfrm>
                  <a:off x="1085400" y="5964840"/>
                  <a:ext cx="720" cy="288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4" name=""/>
                <p:cNvSpPr/>
                <p:nvPr/>
              </p:nvSpPr>
              <p:spPr>
                <a:xfrm>
                  <a:off x="1085400" y="5898600"/>
                  <a:ext cx="206280" cy="6588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5" name=""/>
                <p:cNvSpPr/>
                <p:nvPr/>
              </p:nvSpPr>
              <p:spPr>
                <a:xfrm>
                  <a:off x="1216080" y="5928840"/>
                  <a:ext cx="720" cy="612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6" name=""/>
                <p:cNvSpPr/>
                <p:nvPr/>
              </p:nvSpPr>
              <p:spPr>
                <a:xfrm>
                  <a:off x="1206360" y="5934960"/>
                  <a:ext cx="9360" cy="1332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7" name=""/>
                <p:cNvSpPr/>
                <p:nvPr/>
              </p:nvSpPr>
              <p:spPr>
                <a:xfrm>
                  <a:off x="1184760" y="5948640"/>
                  <a:ext cx="21600" cy="3276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8" name=""/>
                <p:cNvSpPr/>
                <p:nvPr/>
              </p:nvSpPr>
              <p:spPr>
                <a:xfrm>
                  <a:off x="1291680" y="5941800"/>
                  <a:ext cx="45360" cy="230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760" bIns="-23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9" name=""/>
                <p:cNvSpPr/>
                <p:nvPr/>
              </p:nvSpPr>
              <p:spPr>
                <a:xfrm>
                  <a:off x="1337040" y="5924880"/>
                  <a:ext cx="720" cy="1656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0" name=""/>
                <p:cNvSpPr/>
                <p:nvPr/>
              </p:nvSpPr>
              <p:spPr>
                <a:xfrm>
                  <a:off x="1337040" y="5924880"/>
                  <a:ext cx="43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1" name=""/>
                <p:cNvSpPr/>
                <p:nvPr/>
              </p:nvSpPr>
              <p:spPr>
                <a:xfrm>
                  <a:off x="1341360" y="5908680"/>
                  <a:ext cx="13680" cy="1584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2" name=""/>
                <p:cNvSpPr/>
                <p:nvPr/>
              </p:nvSpPr>
              <p:spPr>
                <a:xfrm>
                  <a:off x="1355400" y="5885640"/>
                  <a:ext cx="39960" cy="2268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3" name=""/>
                <p:cNvSpPr/>
                <p:nvPr/>
              </p:nvSpPr>
              <p:spPr>
                <a:xfrm>
                  <a:off x="1395360" y="5885640"/>
                  <a:ext cx="8640" cy="612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4" name=""/>
                <p:cNvSpPr/>
                <p:nvPr/>
              </p:nvSpPr>
              <p:spPr>
                <a:xfrm>
                  <a:off x="1404000" y="5882400"/>
                  <a:ext cx="9360" cy="936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5" name=""/>
                <p:cNvSpPr/>
                <p:nvPr/>
              </p:nvSpPr>
              <p:spPr>
                <a:xfrm>
                  <a:off x="1413720" y="5859000"/>
                  <a:ext cx="26640" cy="2340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6" name=""/>
                <p:cNvSpPr/>
                <p:nvPr/>
              </p:nvSpPr>
              <p:spPr>
                <a:xfrm>
                  <a:off x="1440720" y="5859000"/>
                  <a:ext cx="5400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7" name=""/>
                <p:cNvSpPr/>
                <p:nvPr/>
              </p:nvSpPr>
              <p:spPr>
                <a:xfrm>
                  <a:off x="1494720" y="5859000"/>
                  <a:ext cx="17280" cy="972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8" name=""/>
                <p:cNvSpPr/>
                <p:nvPr/>
              </p:nvSpPr>
              <p:spPr>
                <a:xfrm>
                  <a:off x="1512000" y="586872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9" name=""/>
                <p:cNvSpPr/>
                <p:nvPr/>
              </p:nvSpPr>
              <p:spPr>
                <a:xfrm>
                  <a:off x="1359720" y="5882400"/>
                  <a:ext cx="161640" cy="3276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0" name=""/>
                <p:cNvSpPr/>
                <p:nvPr/>
              </p:nvSpPr>
              <p:spPr>
                <a:xfrm>
                  <a:off x="1395360" y="591192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1" name=""/>
                <p:cNvSpPr/>
                <p:nvPr/>
              </p:nvSpPr>
              <p:spPr>
                <a:xfrm>
                  <a:off x="1395360" y="5924880"/>
                  <a:ext cx="720" cy="360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2" name=""/>
                <p:cNvSpPr/>
                <p:nvPr/>
              </p:nvSpPr>
              <p:spPr>
                <a:xfrm>
                  <a:off x="1378080" y="5928840"/>
                  <a:ext cx="17280" cy="7884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3" name=""/>
                <p:cNvSpPr/>
                <p:nvPr/>
              </p:nvSpPr>
              <p:spPr>
                <a:xfrm>
                  <a:off x="1341360" y="6007680"/>
                  <a:ext cx="36360" cy="648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4" name=""/>
                <p:cNvSpPr/>
                <p:nvPr/>
              </p:nvSpPr>
              <p:spPr>
                <a:xfrm>
                  <a:off x="1278720" y="6010560"/>
                  <a:ext cx="99000" cy="7272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5" name=""/>
                <p:cNvSpPr/>
                <p:nvPr/>
              </p:nvSpPr>
              <p:spPr>
                <a:xfrm>
                  <a:off x="1301400" y="6063480"/>
                  <a:ext cx="147600" cy="5580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6" name=""/>
                <p:cNvSpPr/>
                <p:nvPr/>
              </p:nvSpPr>
              <p:spPr>
                <a:xfrm>
                  <a:off x="1445040" y="5862600"/>
                  <a:ext cx="4320" cy="198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7" name=""/>
                <p:cNvSpPr/>
                <p:nvPr/>
              </p:nvSpPr>
              <p:spPr>
                <a:xfrm>
                  <a:off x="1445040" y="5882400"/>
                  <a:ext cx="8640" cy="190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8" name=""/>
                <p:cNvSpPr/>
                <p:nvPr/>
              </p:nvSpPr>
              <p:spPr>
                <a:xfrm>
                  <a:off x="1453680" y="5901840"/>
                  <a:ext cx="3672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9" name=""/>
                <p:cNvSpPr/>
                <p:nvPr/>
              </p:nvSpPr>
              <p:spPr>
                <a:xfrm>
                  <a:off x="1490400" y="5911920"/>
                  <a:ext cx="21600" cy="648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0" name=""/>
                <p:cNvSpPr/>
                <p:nvPr/>
              </p:nvSpPr>
              <p:spPr>
                <a:xfrm>
                  <a:off x="1512000" y="5918760"/>
                  <a:ext cx="3636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1" name=""/>
                <p:cNvSpPr/>
                <p:nvPr/>
              </p:nvSpPr>
              <p:spPr>
                <a:xfrm>
                  <a:off x="1480680" y="5882400"/>
                  <a:ext cx="90360" cy="15444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2" name=""/>
                <p:cNvSpPr/>
                <p:nvPr/>
              </p:nvSpPr>
              <p:spPr>
                <a:xfrm>
                  <a:off x="1548720" y="5868720"/>
                  <a:ext cx="125280" cy="4284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3" name=""/>
                <p:cNvSpPr/>
                <p:nvPr/>
              </p:nvSpPr>
              <p:spPr>
                <a:xfrm>
                  <a:off x="1593000" y="5911920"/>
                  <a:ext cx="36360" cy="4932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4" name=""/>
                <p:cNvSpPr/>
                <p:nvPr/>
              </p:nvSpPr>
              <p:spPr>
                <a:xfrm>
                  <a:off x="1548720" y="5905800"/>
                  <a:ext cx="44280" cy="1584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5" name=""/>
                <p:cNvSpPr/>
                <p:nvPr/>
              </p:nvSpPr>
              <p:spPr>
                <a:xfrm>
                  <a:off x="1431000" y="5895720"/>
                  <a:ext cx="86040" cy="1807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6" name=""/>
                <p:cNvSpPr/>
                <p:nvPr/>
              </p:nvSpPr>
              <p:spPr>
                <a:xfrm flipV="1">
                  <a:off x="1453680" y="5948640"/>
                  <a:ext cx="4968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7" name=""/>
                <p:cNvSpPr/>
                <p:nvPr/>
              </p:nvSpPr>
              <p:spPr>
                <a:xfrm>
                  <a:off x="1503360" y="5948640"/>
                  <a:ext cx="26640" cy="288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8" name=""/>
                <p:cNvSpPr/>
                <p:nvPr/>
              </p:nvSpPr>
              <p:spPr>
                <a:xfrm>
                  <a:off x="1530360" y="5931720"/>
                  <a:ext cx="1836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9" name=""/>
                <p:cNvSpPr/>
                <p:nvPr/>
              </p:nvSpPr>
              <p:spPr>
                <a:xfrm>
                  <a:off x="1503360" y="5921640"/>
                  <a:ext cx="45000" cy="972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0" name=""/>
                <p:cNvSpPr/>
                <p:nvPr/>
              </p:nvSpPr>
              <p:spPr>
                <a:xfrm>
                  <a:off x="1431000" y="5918760"/>
                  <a:ext cx="72000" cy="612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1" name=""/>
                <p:cNvSpPr/>
                <p:nvPr/>
              </p:nvSpPr>
              <p:spPr>
                <a:xfrm>
                  <a:off x="1395360" y="5934960"/>
                  <a:ext cx="49320" cy="2664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160" bIns="-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2" name=""/>
                <p:cNvSpPr/>
                <p:nvPr/>
              </p:nvSpPr>
              <p:spPr>
                <a:xfrm>
                  <a:off x="1337040" y="5934960"/>
                  <a:ext cx="57960" cy="360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3" name=""/>
                <p:cNvSpPr/>
                <p:nvPr/>
              </p:nvSpPr>
              <p:spPr>
                <a:xfrm>
                  <a:off x="1395360" y="5984640"/>
                  <a:ext cx="53640" cy="2592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4" name=""/>
                <p:cNvSpPr/>
                <p:nvPr/>
              </p:nvSpPr>
              <p:spPr>
                <a:xfrm>
                  <a:off x="1436400" y="6000840"/>
                  <a:ext cx="98280" cy="5580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5" name=""/>
                <p:cNvSpPr/>
                <p:nvPr/>
              </p:nvSpPr>
              <p:spPr>
                <a:xfrm>
                  <a:off x="1490400" y="6053400"/>
                  <a:ext cx="66600" cy="972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6" name=""/>
                <p:cNvSpPr/>
                <p:nvPr/>
              </p:nvSpPr>
              <p:spPr>
                <a:xfrm>
                  <a:off x="1521720" y="6066720"/>
                  <a:ext cx="720" cy="3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7" name=""/>
                <p:cNvSpPr/>
                <p:nvPr/>
              </p:nvSpPr>
              <p:spPr>
                <a:xfrm>
                  <a:off x="1512000" y="60703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8" name=""/>
                <p:cNvSpPr/>
                <p:nvPr/>
              </p:nvSpPr>
              <p:spPr>
                <a:xfrm>
                  <a:off x="1548720" y="6020640"/>
                  <a:ext cx="48600" cy="198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9" name=""/>
                <p:cNvSpPr/>
                <p:nvPr/>
              </p:nvSpPr>
              <p:spPr>
                <a:xfrm>
                  <a:off x="1597320" y="6040440"/>
                  <a:ext cx="9360" cy="198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0" name=""/>
                <p:cNvSpPr/>
                <p:nvPr/>
              </p:nvSpPr>
              <p:spPr>
                <a:xfrm>
                  <a:off x="1607040" y="605052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1" name=""/>
                <p:cNvSpPr/>
                <p:nvPr/>
              </p:nvSpPr>
              <p:spPr>
                <a:xfrm>
                  <a:off x="1620000" y="6033600"/>
                  <a:ext cx="36360" cy="198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2" name=""/>
                <p:cNvSpPr/>
                <p:nvPr/>
              </p:nvSpPr>
              <p:spPr>
                <a:xfrm>
                  <a:off x="1270080" y="6093360"/>
                  <a:ext cx="48600" cy="2916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3" name=""/>
                <p:cNvSpPr/>
                <p:nvPr/>
              </p:nvSpPr>
              <p:spPr>
                <a:xfrm>
                  <a:off x="1301400" y="6109560"/>
                  <a:ext cx="84960" cy="15840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4" name=""/>
                <p:cNvSpPr/>
                <p:nvPr/>
              </p:nvSpPr>
              <p:spPr>
                <a:xfrm>
                  <a:off x="1337040" y="6139440"/>
                  <a:ext cx="62280" cy="11160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5" name=""/>
                <p:cNvSpPr/>
                <p:nvPr/>
              </p:nvSpPr>
              <p:spPr>
                <a:xfrm>
                  <a:off x="1399680" y="612648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6" name=""/>
                <p:cNvSpPr/>
                <p:nvPr/>
              </p:nvSpPr>
              <p:spPr>
                <a:xfrm>
                  <a:off x="1422360" y="6119640"/>
                  <a:ext cx="2232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7" name=""/>
                <p:cNvSpPr/>
                <p:nvPr/>
              </p:nvSpPr>
              <p:spPr>
                <a:xfrm>
                  <a:off x="1445040" y="6076440"/>
                  <a:ext cx="80640" cy="4968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8" name=""/>
                <p:cNvSpPr/>
                <p:nvPr/>
              </p:nvSpPr>
              <p:spPr>
                <a:xfrm flipV="1">
                  <a:off x="1359720" y="6145920"/>
                  <a:ext cx="4320" cy="32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9" name=""/>
                <p:cNvSpPr/>
                <p:nvPr/>
              </p:nvSpPr>
              <p:spPr>
                <a:xfrm>
                  <a:off x="1364040" y="61362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0" name=""/>
                <p:cNvSpPr/>
                <p:nvPr/>
              </p:nvSpPr>
              <p:spPr>
                <a:xfrm>
                  <a:off x="1314360" y="5364720"/>
                  <a:ext cx="165960" cy="8244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1" name=""/>
                <p:cNvSpPr/>
                <p:nvPr/>
              </p:nvSpPr>
              <p:spPr>
                <a:xfrm>
                  <a:off x="1386720" y="5384520"/>
                  <a:ext cx="507600" cy="3276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2" name=""/>
                <p:cNvSpPr/>
                <p:nvPr/>
              </p:nvSpPr>
              <p:spPr>
                <a:xfrm>
                  <a:off x="2226960" y="5493600"/>
                  <a:ext cx="22680" cy="648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3" name=""/>
                <p:cNvSpPr/>
                <p:nvPr/>
              </p:nvSpPr>
              <p:spPr>
                <a:xfrm>
                  <a:off x="1939680" y="5493600"/>
                  <a:ext cx="22680" cy="4968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4" name=""/>
                <p:cNvSpPr/>
                <p:nvPr/>
              </p:nvSpPr>
              <p:spPr>
                <a:xfrm>
                  <a:off x="2029320" y="5490360"/>
                  <a:ext cx="41040" cy="388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5" name=""/>
                <p:cNvSpPr/>
                <p:nvPr/>
              </p:nvSpPr>
              <p:spPr>
                <a:xfrm>
                  <a:off x="2047680" y="5496480"/>
                  <a:ext cx="108000" cy="396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6" name=""/>
                <p:cNvSpPr/>
                <p:nvPr/>
              </p:nvSpPr>
              <p:spPr>
                <a:xfrm>
                  <a:off x="2070360" y="5417640"/>
                  <a:ext cx="30960" cy="9252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7" name=""/>
                <p:cNvSpPr/>
                <p:nvPr/>
              </p:nvSpPr>
              <p:spPr>
                <a:xfrm>
                  <a:off x="2236680" y="5467320"/>
                  <a:ext cx="183600" cy="9180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8" name=""/>
                <p:cNvSpPr/>
                <p:nvPr/>
              </p:nvSpPr>
              <p:spPr>
                <a:xfrm>
                  <a:off x="2110320" y="5470560"/>
                  <a:ext cx="45360" cy="5256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9" name=""/>
                <p:cNvSpPr/>
                <p:nvPr/>
              </p:nvSpPr>
              <p:spPr>
                <a:xfrm>
                  <a:off x="2079000" y="5500080"/>
                  <a:ext cx="130320" cy="2916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0" name=""/>
                <p:cNvSpPr/>
                <p:nvPr/>
              </p:nvSpPr>
              <p:spPr>
                <a:xfrm>
                  <a:off x="2164320" y="5500080"/>
                  <a:ext cx="18000" cy="198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1" name=""/>
                <p:cNvSpPr/>
                <p:nvPr/>
              </p:nvSpPr>
              <p:spPr>
                <a:xfrm>
                  <a:off x="2029320" y="5520240"/>
                  <a:ext cx="157320" cy="2268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2" name=""/>
                <p:cNvSpPr/>
                <p:nvPr/>
              </p:nvSpPr>
              <p:spPr>
                <a:xfrm>
                  <a:off x="1796040" y="5483520"/>
                  <a:ext cx="135000" cy="5256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3" name=""/>
                <p:cNvSpPr/>
                <p:nvPr/>
              </p:nvSpPr>
              <p:spPr>
                <a:xfrm>
                  <a:off x="2272320" y="5460480"/>
                  <a:ext cx="30960" cy="684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4" name=""/>
                <p:cNvSpPr/>
                <p:nvPr/>
              </p:nvSpPr>
              <p:spPr>
                <a:xfrm>
                  <a:off x="2326320" y="5447520"/>
                  <a:ext cx="89640" cy="972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5" name=""/>
                <p:cNvSpPr/>
                <p:nvPr/>
              </p:nvSpPr>
              <p:spPr>
                <a:xfrm flipV="1">
                  <a:off x="2249640" y="5509800"/>
                  <a:ext cx="13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6" name=""/>
                <p:cNvSpPr/>
                <p:nvPr/>
              </p:nvSpPr>
              <p:spPr>
                <a:xfrm>
                  <a:off x="2173320" y="5500080"/>
                  <a:ext cx="63360" cy="1296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7" name=""/>
                <p:cNvSpPr/>
                <p:nvPr/>
              </p:nvSpPr>
              <p:spPr>
                <a:xfrm>
                  <a:off x="2231280" y="5500080"/>
                  <a:ext cx="41040" cy="5580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8" name=""/>
                <p:cNvSpPr/>
                <p:nvPr/>
              </p:nvSpPr>
              <p:spPr>
                <a:xfrm>
                  <a:off x="2187000" y="5516280"/>
                  <a:ext cx="58320" cy="684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9" name=""/>
                <p:cNvSpPr/>
                <p:nvPr/>
              </p:nvSpPr>
              <p:spPr>
                <a:xfrm>
                  <a:off x="2200320" y="5520240"/>
                  <a:ext cx="40680" cy="2268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120" bIns="-24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0" name=""/>
                <p:cNvSpPr/>
                <p:nvPr/>
              </p:nvSpPr>
              <p:spPr>
                <a:xfrm>
                  <a:off x="1692360" y="5605560"/>
                  <a:ext cx="138960" cy="7560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1" name=""/>
                <p:cNvSpPr/>
                <p:nvPr/>
              </p:nvSpPr>
              <p:spPr>
                <a:xfrm>
                  <a:off x="1858680" y="5572440"/>
                  <a:ext cx="18360" cy="5256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2" name=""/>
                <p:cNvSpPr/>
                <p:nvPr/>
              </p:nvSpPr>
              <p:spPr>
                <a:xfrm>
                  <a:off x="1790640" y="5536440"/>
                  <a:ext cx="99000" cy="4968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3" name=""/>
                <p:cNvSpPr/>
                <p:nvPr/>
              </p:nvSpPr>
              <p:spPr>
                <a:xfrm>
                  <a:off x="1962360" y="5576040"/>
                  <a:ext cx="193320" cy="5580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4" name=""/>
                <p:cNvSpPr/>
                <p:nvPr/>
              </p:nvSpPr>
              <p:spPr>
                <a:xfrm>
                  <a:off x="1944000" y="5579280"/>
                  <a:ext cx="31320" cy="295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280" bIns="-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5" name=""/>
                <p:cNvSpPr/>
                <p:nvPr/>
              </p:nvSpPr>
              <p:spPr>
                <a:xfrm>
                  <a:off x="1921320" y="5533200"/>
                  <a:ext cx="72000" cy="3276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6" name=""/>
                <p:cNvSpPr/>
                <p:nvPr/>
              </p:nvSpPr>
              <p:spPr>
                <a:xfrm>
                  <a:off x="2164320" y="551340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7" name=""/>
                <p:cNvSpPr/>
                <p:nvPr/>
              </p:nvSpPr>
              <p:spPr>
                <a:xfrm>
                  <a:off x="2137320" y="5503320"/>
                  <a:ext cx="31320" cy="198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8" name=""/>
                <p:cNvSpPr/>
                <p:nvPr/>
              </p:nvSpPr>
              <p:spPr>
                <a:xfrm>
                  <a:off x="2361960" y="5496480"/>
                  <a:ext cx="53640" cy="3276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9" name=""/>
                <p:cNvSpPr/>
                <p:nvPr/>
              </p:nvSpPr>
              <p:spPr>
                <a:xfrm flipH="1">
                  <a:off x="2353320" y="5559480"/>
                  <a:ext cx="4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0" name=""/>
                <p:cNvSpPr/>
                <p:nvPr/>
              </p:nvSpPr>
              <p:spPr>
                <a:xfrm>
                  <a:off x="2182680" y="5523480"/>
                  <a:ext cx="48600" cy="5580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1" name=""/>
                <p:cNvSpPr/>
                <p:nvPr/>
              </p:nvSpPr>
              <p:spPr>
                <a:xfrm>
                  <a:off x="2249640" y="5391720"/>
                  <a:ext cx="22680" cy="1296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2" name=""/>
                <p:cNvSpPr/>
                <p:nvPr/>
              </p:nvSpPr>
              <p:spPr>
                <a:xfrm>
                  <a:off x="2214000" y="5358600"/>
                  <a:ext cx="80640" cy="4572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3" name=""/>
                <p:cNvSpPr/>
                <p:nvPr/>
              </p:nvSpPr>
              <p:spPr>
                <a:xfrm>
                  <a:off x="2281320" y="5381640"/>
                  <a:ext cx="49320" cy="1296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4" name=""/>
                <p:cNvSpPr/>
                <p:nvPr/>
              </p:nvSpPr>
              <p:spPr>
                <a:xfrm>
                  <a:off x="2330640" y="5374800"/>
                  <a:ext cx="39960" cy="972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5" name=""/>
                <p:cNvSpPr/>
                <p:nvPr/>
              </p:nvSpPr>
              <p:spPr>
                <a:xfrm>
                  <a:off x="1813680" y="5404680"/>
                  <a:ext cx="84960" cy="10548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6" name=""/>
                <p:cNvSpPr/>
                <p:nvPr/>
              </p:nvSpPr>
              <p:spPr>
                <a:xfrm>
                  <a:off x="196668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7" name=""/>
                <p:cNvSpPr/>
                <p:nvPr/>
              </p:nvSpPr>
              <p:spPr>
                <a:xfrm>
                  <a:off x="2150280" y="5454360"/>
                  <a:ext cx="32040" cy="1620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8" name=""/>
                <p:cNvSpPr/>
                <p:nvPr/>
              </p:nvSpPr>
              <p:spPr>
                <a:xfrm>
                  <a:off x="2177640" y="544752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9" name=""/>
                <p:cNvSpPr/>
                <p:nvPr/>
              </p:nvSpPr>
              <p:spPr>
                <a:xfrm>
                  <a:off x="2317680" y="5434560"/>
                  <a:ext cx="4320" cy="1296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0" name=""/>
                <p:cNvSpPr/>
                <p:nvPr/>
              </p:nvSpPr>
              <p:spPr>
                <a:xfrm>
                  <a:off x="1877040" y="5444280"/>
                  <a:ext cx="98280" cy="11160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1" name=""/>
                <p:cNvSpPr/>
                <p:nvPr/>
              </p:nvSpPr>
              <p:spPr>
                <a:xfrm>
                  <a:off x="1962360" y="5473440"/>
                  <a:ext cx="26640" cy="198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2" name=""/>
                <p:cNvSpPr/>
                <p:nvPr/>
              </p:nvSpPr>
              <p:spPr>
                <a:xfrm>
                  <a:off x="2124360" y="5430600"/>
                  <a:ext cx="165960" cy="3636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3" name=""/>
                <p:cNvSpPr/>
                <p:nvPr/>
              </p:nvSpPr>
              <p:spPr>
                <a:xfrm>
                  <a:off x="2128680" y="5434560"/>
                  <a:ext cx="120960" cy="8892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4" name=""/>
                <p:cNvSpPr/>
                <p:nvPr/>
              </p:nvSpPr>
              <p:spPr>
                <a:xfrm flipH="1" flipV="1">
                  <a:off x="2097000" y="5414040"/>
                  <a:ext cx="3132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5" name=""/>
                <p:cNvSpPr/>
                <p:nvPr/>
              </p:nvSpPr>
              <p:spPr>
                <a:xfrm>
                  <a:off x="2097360" y="5437440"/>
                  <a:ext cx="58320" cy="3600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6" name=""/>
                <p:cNvSpPr/>
                <p:nvPr/>
              </p:nvSpPr>
              <p:spPr>
                <a:xfrm>
                  <a:off x="2307960" y="5430600"/>
                  <a:ext cx="80640" cy="972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7" name=""/>
                <p:cNvSpPr/>
                <p:nvPr/>
              </p:nvSpPr>
              <p:spPr>
                <a:xfrm>
                  <a:off x="2312280" y="5384520"/>
                  <a:ext cx="27000" cy="5580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8" name=""/>
                <p:cNvSpPr/>
                <p:nvPr/>
              </p:nvSpPr>
              <p:spPr>
                <a:xfrm>
                  <a:off x="2253960" y="5401440"/>
                  <a:ext cx="31320" cy="1620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9" name=""/>
                <p:cNvSpPr/>
                <p:nvPr/>
              </p:nvSpPr>
              <p:spPr>
                <a:xfrm>
                  <a:off x="1948320" y="5345280"/>
                  <a:ext cx="40680" cy="3600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0" name=""/>
                <p:cNvSpPr/>
                <p:nvPr/>
              </p:nvSpPr>
              <p:spPr>
                <a:xfrm>
                  <a:off x="1818000" y="5364720"/>
                  <a:ext cx="36360" cy="972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1" name=""/>
                <p:cNvSpPr/>
                <p:nvPr/>
              </p:nvSpPr>
              <p:spPr>
                <a:xfrm>
                  <a:off x="2370960" y="5298840"/>
                  <a:ext cx="504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2" name=""/>
                <p:cNvSpPr/>
                <p:nvPr/>
              </p:nvSpPr>
              <p:spPr>
                <a:xfrm>
                  <a:off x="2357640" y="5308920"/>
                  <a:ext cx="18000" cy="6588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3" name=""/>
                <p:cNvSpPr/>
                <p:nvPr/>
              </p:nvSpPr>
              <p:spPr>
                <a:xfrm>
                  <a:off x="2196000" y="5312520"/>
                  <a:ext cx="103320" cy="7560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4" name=""/>
                <p:cNvSpPr/>
                <p:nvPr/>
              </p:nvSpPr>
              <p:spPr>
                <a:xfrm>
                  <a:off x="2088000" y="5355360"/>
                  <a:ext cx="30960" cy="5580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5" name=""/>
                <p:cNvSpPr/>
                <p:nvPr/>
              </p:nvSpPr>
              <p:spPr>
                <a:xfrm>
                  <a:off x="1956960" y="5394600"/>
                  <a:ext cx="328320" cy="4572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6" name=""/>
                <p:cNvSpPr/>
                <p:nvPr/>
              </p:nvSpPr>
              <p:spPr>
                <a:xfrm>
                  <a:off x="1948320" y="5374800"/>
                  <a:ext cx="49320" cy="3636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440" bIns="-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7" name=""/>
                <p:cNvSpPr/>
                <p:nvPr/>
              </p:nvSpPr>
              <p:spPr>
                <a:xfrm>
                  <a:off x="1925640" y="5391720"/>
                  <a:ext cx="31320" cy="1296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8" name=""/>
                <p:cNvSpPr/>
                <p:nvPr/>
              </p:nvSpPr>
              <p:spPr>
                <a:xfrm>
                  <a:off x="1952640" y="5378400"/>
                  <a:ext cx="58320" cy="9864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9" name=""/>
                <p:cNvSpPr/>
                <p:nvPr/>
              </p:nvSpPr>
              <p:spPr>
                <a:xfrm>
                  <a:off x="1867320" y="5378400"/>
                  <a:ext cx="36360" cy="2916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0" name=""/>
                <p:cNvSpPr/>
                <p:nvPr/>
              </p:nvSpPr>
              <p:spPr>
                <a:xfrm>
                  <a:off x="1782000" y="5401440"/>
                  <a:ext cx="108000" cy="7560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1" name=""/>
                <p:cNvSpPr/>
                <p:nvPr/>
              </p:nvSpPr>
              <p:spPr>
                <a:xfrm flipH="1">
                  <a:off x="1854360" y="5414400"/>
                  <a:ext cx="12960" cy="16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2" name=""/>
                <p:cNvSpPr/>
                <p:nvPr/>
              </p:nvSpPr>
              <p:spPr>
                <a:xfrm>
                  <a:off x="2249640" y="5331600"/>
                  <a:ext cx="31320" cy="5652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720" bIns="9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3" name=""/>
                <p:cNvSpPr/>
                <p:nvPr/>
              </p:nvSpPr>
              <p:spPr>
                <a:xfrm>
                  <a:off x="2245320" y="5341680"/>
                  <a:ext cx="49320" cy="5580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4" name=""/>
                <p:cNvSpPr/>
                <p:nvPr/>
              </p:nvSpPr>
              <p:spPr>
                <a:xfrm>
                  <a:off x="2245320" y="5378400"/>
                  <a:ext cx="45000" cy="190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5" name=""/>
                <p:cNvSpPr/>
                <p:nvPr/>
              </p:nvSpPr>
              <p:spPr>
                <a:xfrm>
                  <a:off x="2241000" y="5371560"/>
                  <a:ext cx="4320" cy="64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6" name=""/>
                <p:cNvSpPr/>
                <p:nvPr/>
              </p:nvSpPr>
              <p:spPr>
                <a:xfrm>
                  <a:off x="2114640" y="5368680"/>
                  <a:ext cx="143640" cy="3564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7" name=""/>
                <p:cNvSpPr/>
                <p:nvPr/>
              </p:nvSpPr>
              <p:spPr>
                <a:xfrm>
                  <a:off x="1844640" y="5252760"/>
                  <a:ext cx="49680" cy="17460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8" name=""/>
                <p:cNvSpPr/>
                <p:nvPr/>
              </p:nvSpPr>
              <p:spPr>
                <a:xfrm>
                  <a:off x="1840320" y="5397840"/>
                  <a:ext cx="116640" cy="2988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9" name=""/>
                <p:cNvSpPr/>
                <p:nvPr/>
              </p:nvSpPr>
              <p:spPr>
                <a:xfrm>
                  <a:off x="1742040" y="5391720"/>
                  <a:ext cx="125280" cy="2592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0" name=""/>
                <p:cNvSpPr/>
                <p:nvPr/>
              </p:nvSpPr>
              <p:spPr>
                <a:xfrm>
                  <a:off x="1904040" y="5391720"/>
                  <a:ext cx="52920" cy="1296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1" name=""/>
                <p:cNvSpPr/>
                <p:nvPr/>
              </p:nvSpPr>
              <p:spPr>
                <a:xfrm>
                  <a:off x="1917000" y="5394600"/>
                  <a:ext cx="31320" cy="972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2" name=""/>
                <p:cNvSpPr/>
                <p:nvPr/>
              </p:nvSpPr>
              <p:spPr>
                <a:xfrm>
                  <a:off x="1782000" y="5397840"/>
                  <a:ext cx="148680" cy="7272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3" name=""/>
                <p:cNvSpPr/>
                <p:nvPr/>
              </p:nvSpPr>
              <p:spPr>
                <a:xfrm>
                  <a:off x="1912680" y="5397840"/>
                  <a:ext cx="39960" cy="2340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400" bIns="-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4" name=""/>
                <p:cNvSpPr/>
                <p:nvPr/>
              </p:nvSpPr>
              <p:spPr>
                <a:xfrm>
                  <a:off x="1948320" y="5374800"/>
                  <a:ext cx="8640" cy="972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5" name=""/>
                <p:cNvSpPr/>
                <p:nvPr/>
              </p:nvSpPr>
              <p:spPr>
                <a:xfrm>
                  <a:off x="1921320" y="5381640"/>
                  <a:ext cx="49680" cy="14796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6" name=""/>
                <p:cNvSpPr/>
                <p:nvPr/>
              </p:nvSpPr>
              <p:spPr>
                <a:xfrm flipH="1">
                  <a:off x="1966680" y="5388480"/>
                  <a:ext cx="432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7" name=""/>
                <p:cNvSpPr/>
                <p:nvPr/>
              </p:nvSpPr>
              <p:spPr>
                <a:xfrm>
                  <a:off x="1952640" y="5391720"/>
                  <a:ext cx="22680" cy="61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8" name=""/>
                <p:cNvSpPr/>
                <p:nvPr/>
              </p:nvSpPr>
              <p:spPr>
                <a:xfrm>
                  <a:off x="1931040" y="5388480"/>
                  <a:ext cx="98280" cy="8172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920" bIns="34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9" name=""/>
                <p:cNvSpPr/>
                <p:nvPr/>
              </p:nvSpPr>
              <p:spPr>
                <a:xfrm>
                  <a:off x="1989360" y="5378400"/>
                  <a:ext cx="44280" cy="2592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0" name=""/>
                <p:cNvSpPr/>
                <p:nvPr/>
              </p:nvSpPr>
              <p:spPr>
                <a:xfrm>
                  <a:off x="1984320" y="5345280"/>
                  <a:ext cx="40680" cy="5904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1" name=""/>
                <p:cNvSpPr/>
                <p:nvPr/>
              </p:nvSpPr>
              <p:spPr>
                <a:xfrm>
                  <a:off x="1931040" y="5269680"/>
                  <a:ext cx="35640" cy="388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2" name=""/>
                <p:cNvSpPr/>
                <p:nvPr/>
              </p:nvSpPr>
              <p:spPr>
                <a:xfrm>
                  <a:off x="1966680" y="5308920"/>
                  <a:ext cx="4320" cy="360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3" name=""/>
                <p:cNvSpPr/>
                <p:nvPr/>
              </p:nvSpPr>
              <p:spPr>
                <a:xfrm>
                  <a:off x="1971000" y="531252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4" name=""/>
                <p:cNvSpPr/>
                <p:nvPr/>
              </p:nvSpPr>
              <p:spPr>
                <a:xfrm>
                  <a:off x="1931040" y="5269680"/>
                  <a:ext cx="44280" cy="4608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5" name=""/>
                <p:cNvSpPr/>
                <p:nvPr/>
              </p:nvSpPr>
              <p:spPr>
                <a:xfrm>
                  <a:off x="2461320" y="5209920"/>
                  <a:ext cx="44280" cy="1656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6" name=""/>
                <p:cNvSpPr/>
                <p:nvPr/>
              </p:nvSpPr>
              <p:spPr>
                <a:xfrm>
                  <a:off x="1800360" y="5262840"/>
                  <a:ext cx="76680" cy="12852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7" name=""/>
                <p:cNvSpPr/>
                <p:nvPr/>
              </p:nvSpPr>
              <p:spPr>
                <a:xfrm>
                  <a:off x="2106000" y="5302440"/>
                  <a:ext cx="54000" cy="3600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8" name=""/>
                <p:cNvSpPr/>
                <p:nvPr/>
              </p:nvSpPr>
              <p:spPr>
                <a:xfrm flipH="1">
                  <a:off x="2060280" y="5328720"/>
                  <a:ext cx="3132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9" name=""/>
                <p:cNvSpPr/>
                <p:nvPr/>
              </p:nvSpPr>
              <p:spPr>
                <a:xfrm>
                  <a:off x="1952640" y="5322600"/>
                  <a:ext cx="22680" cy="612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0" name=""/>
                <p:cNvSpPr/>
                <p:nvPr/>
              </p:nvSpPr>
              <p:spPr>
                <a:xfrm>
                  <a:off x="2307960" y="5269680"/>
                  <a:ext cx="49680" cy="3276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040" bIns="-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1" name=""/>
                <p:cNvSpPr/>
                <p:nvPr/>
              </p:nvSpPr>
              <p:spPr>
                <a:xfrm>
                  <a:off x="2343600" y="526968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2" name=""/>
                <p:cNvSpPr/>
                <p:nvPr/>
              </p:nvSpPr>
              <p:spPr>
                <a:xfrm>
                  <a:off x="1800360" y="5315760"/>
                  <a:ext cx="4320" cy="9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3" name=""/>
                <p:cNvSpPr/>
                <p:nvPr/>
              </p:nvSpPr>
              <p:spPr>
                <a:xfrm>
                  <a:off x="1989360" y="5272920"/>
                  <a:ext cx="152280" cy="4572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4" name=""/>
                <p:cNvSpPr/>
                <p:nvPr/>
              </p:nvSpPr>
              <p:spPr>
                <a:xfrm>
                  <a:off x="1966680" y="5305680"/>
                  <a:ext cx="116640" cy="3600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5" name=""/>
                <p:cNvSpPr/>
                <p:nvPr/>
              </p:nvSpPr>
              <p:spPr>
                <a:xfrm>
                  <a:off x="1931040" y="5207040"/>
                  <a:ext cx="106920" cy="6588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080" bIns="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6" name=""/>
                <p:cNvSpPr/>
                <p:nvPr/>
              </p:nvSpPr>
              <p:spPr>
                <a:xfrm>
                  <a:off x="2033640" y="5223600"/>
                  <a:ext cx="13680" cy="4572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7" name=""/>
                <p:cNvSpPr/>
                <p:nvPr/>
              </p:nvSpPr>
              <p:spPr>
                <a:xfrm>
                  <a:off x="1962360" y="5315760"/>
                  <a:ext cx="26640" cy="428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8" name=""/>
                <p:cNvSpPr/>
                <p:nvPr/>
              </p:nvSpPr>
              <p:spPr>
                <a:xfrm>
                  <a:off x="2092320" y="5414400"/>
                  <a:ext cx="9360" cy="28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9" name=""/>
                <p:cNvSpPr/>
                <p:nvPr/>
              </p:nvSpPr>
              <p:spPr>
                <a:xfrm flipH="1">
                  <a:off x="2051640" y="5275800"/>
                  <a:ext cx="1836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0" name=""/>
                <p:cNvSpPr/>
                <p:nvPr/>
              </p:nvSpPr>
              <p:spPr>
                <a:xfrm>
                  <a:off x="2047680" y="5275800"/>
                  <a:ext cx="8640" cy="360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1" name=""/>
                <p:cNvSpPr/>
                <p:nvPr/>
              </p:nvSpPr>
              <p:spPr>
                <a:xfrm>
                  <a:off x="2056320" y="5279760"/>
                  <a:ext cx="1368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2" name=""/>
                <p:cNvSpPr/>
                <p:nvPr/>
              </p:nvSpPr>
              <p:spPr>
                <a:xfrm>
                  <a:off x="2070360" y="5279760"/>
                  <a:ext cx="17280" cy="162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600" bIns="-30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3" name=""/>
                <p:cNvSpPr/>
                <p:nvPr/>
              </p:nvSpPr>
              <p:spPr>
                <a:xfrm flipH="1" flipV="1">
                  <a:off x="2074680" y="5295960"/>
                  <a:ext cx="432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4" name=""/>
                <p:cNvSpPr/>
                <p:nvPr/>
              </p:nvSpPr>
              <p:spPr>
                <a:xfrm flipH="1">
                  <a:off x="1881360" y="5381640"/>
                  <a:ext cx="1296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5" name=""/>
                <p:cNvSpPr/>
                <p:nvPr/>
              </p:nvSpPr>
              <p:spPr>
                <a:xfrm>
                  <a:off x="1827360" y="5417640"/>
                  <a:ext cx="31320" cy="6552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6" name=""/>
                <p:cNvSpPr/>
                <p:nvPr/>
              </p:nvSpPr>
              <p:spPr>
                <a:xfrm flipH="1">
                  <a:off x="1844640" y="5427720"/>
                  <a:ext cx="13680" cy="19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7" name=""/>
                <p:cNvSpPr/>
                <p:nvPr/>
              </p:nvSpPr>
              <p:spPr>
                <a:xfrm>
                  <a:off x="2349000" y="5226840"/>
                  <a:ext cx="111960" cy="198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000" bIns="-27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8" name=""/>
                <p:cNvSpPr/>
                <p:nvPr/>
              </p:nvSpPr>
              <p:spPr>
                <a:xfrm>
                  <a:off x="2461320" y="5213880"/>
                  <a:ext cx="54000" cy="1296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9" name=""/>
                <p:cNvSpPr/>
                <p:nvPr/>
              </p:nvSpPr>
              <p:spPr>
                <a:xfrm>
                  <a:off x="2515320" y="5209920"/>
                  <a:ext cx="12960" cy="360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0" name=""/>
                <p:cNvSpPr/>
                <p:nvPr/>
              </p:nvSpPr>
              <p:spPr>
                <a:xfrm>
                  <a:off x="2523960" y="5207040"/>
                  <a:ext cx="35640" cy="4968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1" name=""/>
                <p:cNvSpPr/>
                <p:nvPr/>
              </p:nvSpPr>
              <p:spPr>
                <a:xfrm>
                  <a:off x="2559960" y="525672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2" name=""/>
                <p:cNvSpPr/>
                <p:nvPr/>
              </p:nvSpPr>
              <p:spPr>
                <a:xfrm>
                  <a:off x="2569320" y="5262840"/>
                  <a:ext cx="720" cy="1296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3" name=""/>
                <p:cNvSpPr/>
                <p:nvPr/>
              </p:nvSpPr>
              <p:spPr>
                <a:xfrm>
                  <a:off x="2569320" y="5275800"/>
                  <a:ext cx="66960" cy="1656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4" name=""/>
                <p:cNvSpPr/>
                <p:nvPr/>
              </p:nvSpPr>
              <p:spPr>
                <a:xfrm>
                  <a:off x="2322000" y="5232960"/>
                  <a:ext cx="31320" cy="1656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5" name=""/>
                <p:cNvSpPr/>
                <p:nvPr/>
              </p:nvSpPr>
              <p:spPr>
                <a:xfrm>
                  <a:off x="2322000" y="5223600"/>
                  <a:ext cx="152280" cy="2916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6" name=""/>
                <p:cNvSpPr/>
                <p:nvPr/>
              </p:nvSpPr>
              <p:spPr>
                <a:xfrm>
                  <a:off x="2474640" y="5216760"/>
                  <a:ext cx="40680" cy="648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7" name=""/>
                <p:cNvSpPr/>
                <p:nvPr/>
              </p:nvSpPr>
              <p:spPr>
                <a:xfrm>
                  <a:off x="2515320" y="5209920"/>
                  <a:ext cx="12960" cy="684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8" name=""/>
                <p:cNvSpPr/>
                <p:nvPr/>
              </p:nvSpPr>
              <p:spPr>
                <a:xfrm>
                  <a:off x="2528280" y="5209920"/>
                  <a:ext cx="49320" cy="684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9" name=""/>
                <p:cNvSpPr/>
                <p:nvPr/>
              </p:nvSpPr>
              <p:spPr>
                <a:xfrm>
                  <a:off x="2577960" y="5216760"/>
                  <a:ext cx="22680" cy="972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0" name=""/>
                <p:cNvSpPr/>
                <p:nvPr/>
              </p:nvSpPr>
              <p:spPr>
                <a:xfrm>
                  <a:off x="2600640" y="5226840"/>
                  <a:ext cx="12960" cy="972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1" name=""/>
                <p:cNvSpPr/>
                <p:nvPr/>
              </p:nvSpPr>
              <p:spPr>
                <a:xfrm>
                  <a:off x="2613600" y="5236920"/>
                  <a:ext cx="13680" cy="2592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880" bIns="-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2" name=""/>
                <p:cNvSpPr/>
                <p:nvPr/>
              </p:nvSpPr>
              <p:spPr>
                <a:xfrm>
                  <a:off x="2627640" y="526284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3" name=""/>
                <p:cNvSpPr/>
                <p:nvPr/>
              </p:nvSpPr>
              <p:spPr>
                <a:xfrm>
                  <a:off x="2600640" y="5226840"/>
                  <a:ext cx="22680" cy="3600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0" bIns="-10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4" name=""/>
                <p:cNvSpPr/>
                <p:nvPr/>
              </p:nvSpPr>
              <p:spPr>
                <a:xfrm>
                  <a:off x="2623320" y="5262840"/>
                  <a:ext cx="4320" cy="288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5" name=""/>
                <p:cNvSpPr/>
                <p:nvPr/>
              </p:nvSpPr>
              <p:spPr>
                <a:xfrm>
                  <a:off x="2627640" y="5266080"/>
                  <a:ext cx="4320" cy="684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6" name=""/>
                <p:cNvSpPr/>
                <p:nvPr/>
              </p:nvSpPr>
              <p:spPr>
                <a:xfrm>
                  <a:off x="2627640" y="5262840"/>
                  <a:ext cx="26640" cy="6552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7" name=""/>
                <p:cNvSpPr/>
                <p:nvPr/>
              </p:nvSpPr>
              <p:spPr>
                <a:xfrm>
                  <a:off x="2528280" y="5209920"/>
                  <a:ext cx="112320" cy="9540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8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9" name=""/>
                <p:cNvSpPr/>
                <p:nvPr/>
              </p:nvSpPr>
              <p:spPr>
                <a:xfrm>
                  <a:off x="2640960" y="529884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0" name=""/>
                <p:cNvSpPr/>
                <p:nvPr/>
              </p:nvSpPr>
              <p:spPr>
                <a:xfrm flipH="1">
                  <a:off x="2636280" y="5298840"/>
                  <a:ext cx="432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1" name=""/>
                <p:cNvSpPr/>
                <p:nvPr/>
              </p:nvSpPr>
              <p:spPr>
                <a:xfrm>
                  <a:off x="2636280" y="52988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2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3" name=""/>
                <p:cNvSpPr/>
                <p:nvPr/>
              </p:nvSpPr>
              <p:spPr>
                <a:xfrm>
                  <a:off x="2636280" y="5305680"/>
                  <a:ext cx="720" cy="684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554" name=""/>
              <p:cNvSpPr/>
              <p:nvPr/>
            </p:nvSpPr>
            <p:spPr>
              <a:xfrm>
                <a:off x="643680" y="500508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555" name=""/>
              <p:cNvGrpSpPr/>
              <p:nvPr/>
            </p:nvGrpSpPr>
            <p:grpSpPr>
              <a:xfrm>
                <a:off x="639000" y="4997520"/>
                <a:ext cx="5400" cy="53640"/>
                <a:chOff x="639000" y="4997520"/>
                <a:chExt cx="5400" cy="53640"/>
              </a:xfrm>
            </p:grpSpPr>
            <p:sp>
              <p:nvSpPr>
                <p:cNvPr id="3556" name=""/>
                <p:cNvSpPr/>
                <p:nvPr/>
              </p:nvSpPr>
              <p:spPr>
                <a:xfrm>
                  <a:off x="643680" y="49975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7" name=""/>
                <p:cNvSpPr/>
                <p:nvPr/>
              </p:nvSpPr>
              <p:spPr>
                <a:xfrm>
                  <a:off x="643680" y="501228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8" name=""/>
                <p:cNvSpPr/>
                <p:nvPr/>
              </p:nvSpPr>
              <p:spPr>
                <a:xfrm>
                  <a:off x="639000" y="5026320"/>
                  <a:ext cx="4680" cy="24840"/>
                </a:xfrm>
                <a:custGeom>
                  <a:avLst/>
                  <a:gdLst/>
                  <a:ahLst/>
                  <a:rect l="l" t="t" r="r" b="b"/>
                  <a:pathLst>
                    <a:path w="5" h="37">
                      <a:moveTo>
                        <a:pt x="5" y="0"/>
                      </a:moveTo>
                      <a:lnTo>
                        <a:pt x="5" y="10"/>
                      </a:lnTo>
                      <a:lnTo>
                        <a:pt x="0" y="2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559" name=""/>
              <p:cNvSpPr/>
              <p:nvPr/>
            </p:nvSpPr>
            <p:spPr>
              <a:xfrm>
                <a:off x="858600" y="5109120"/>
                <a:ext cx="577800" cy="164520"/>
              </a:xfrm>
              <a:custGeom>
                <a:avLst/>
                <a:gdLst/>
                <a:ahLst/>
                <a:rect l="l" t="t" r="r" b="b"/>
                <a:pathLst>
                  <a:path w="610" h="243">
                    <a:moveTo>
                      <a:pt x="160" y="31"/>
                    </a:moveTo>
                    <a:lnTo>
                      <a:pt x="155" y="53"/>
                    </a:lnTo>
                    <a:lnTo>
                      <a:pt x="124" y="53"/>
                    </a:lnTo>
                    <a:lnTo>
                      <a:pt x="160" y="111"/>
                    </a:lnTo>
                    <a:lnTo>
                      <a:pt x="202" y="127"/>
                    </a:lnTo>
                    <a:lnTo>
                      <a:pt x="228" y="132"/>
                    </a:lnTo>
                    <a:lnTo>
                      <a:pt x="336" y="153"/>
                    </a:lnTo>
                    <a:lnTo>
                      <a:pt x="491" y="217"/>
                    </a:lnTo>
                    <a:lnTo>
                      <a:pt x="604" y="233"/>
                    </a:lnTo>
                    <a:lnTo>
                      <a:pt x="610" y="243"/>
                    </a:lnTo>
                    <a:lnTo>
                      <a:pt x="610" y="228"/>
                    </a:lnTo>
                    <a:lnTo>
                      <a:pt x="486" y="212"/>
                    </a:lnTo>
                    <a:lnTo>
                      <a:pt x="465" y="212"/>
                    </a:lnTo>
                    <a:lnTo>
                      <a:pt x="336" y="159"/>
                    </a:lnTo>
                    <a:lnTo>
                      <a:pt x="207" y="132"/>
                    </a:lnTo>
                    <a:lnTo>
                      <a:pt x="202" y="132"/>
                    </a:lnTo>
                    <a:lnTo>
                      <a:pt x="155" y="116"/>
                    </a:lnTo>
                    <a:lnTo>
                      <a:pt x="124" y="53"/>
                    </a:ln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0" name=""/>
              <p:cNvSpPr/>
              <p:nvPr/>
            </p:nvSpPr>
            <p:spPr>
              <a:xfrm>
                <a:off x="3094920" y="6025680"/>
                <a:ext cx="14040" cy="2124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0" y="0"/>
                    </a:moveTo>
                    <a:lnTo>
                      <a:pt x="15" y="16"/>
                    </a:lnTo>
                    <a:lnTo>
                      <a:pt x="1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1" name=""/>
              <p:cNvSpPr/>
              <p:nvPr/>
            </p:nvSpPr>
            <p:spPr>
              <a:xfrm>
                <a:off x="3119760" y="6058440"/>
                <a:ext cx="87480" cy="82440"/>
              </a:xfrm>
              <a:custGeom>
                <a:avLst/>
                <a:gdLst/>
                <a:ahLst/>
                <a:rect l="l" t="t" r="r" b="b"/>
                <a:pathLst>
                  <a:path w="93" h="122">
                    <a:moveTo>
                      <a:pt x="0" y="0"/>
                    </a:moveTo>
                    <a:lnTo>
                      <a:pt x="15" y="10"/>
                    </a:lnTo>
                    <a:lnTo>
                      <a:pt x="15" y="10"/>
                    </a:lnTo>
                    <a:lnTo>
                      <a:pt x="15" y="26"/>
                    </a:lnTo>
                    <a:lnTo>
                      <a:pt x="20" y="32"/>
                    </a:lnTo>
                    <a:lnTo>
                      <a:pt x="25" y="32"/>
                    </a:lnTo>
                    <a:lnTo>
                      <a:pt x="31" y="42"/>
                    </a:lnTo>
                    <a:lnTo>
                      <a:pt x="31" y="47"/>
                    </a:lnTo>
                    <a:lnTo>
                      <a:pt x="36" y="58"/>
                    </a:lnTo>
                    <a:lnTo>
                      <a:pt x="41" y="58"/>
                    </a:lnTo>
                    <a:lnTo>
                      <a:pt x="41" y="69"/>
                    </a:lnTo>
                    <a:lnTo>
                      <a:pt x="41" y="74"/>
                    </a:lnTo>
                    <a:lnTo>
                      <a:pt x="46" y="74"/>
                    </a:lnTo>
                    <a:lnTo>
                      <a:pt x="51" y="79"/>
                    </a:lnTo>
                    <a:lnTo>
                      <a:pt x="67" y="106"/>
                    </a:lnTo>
                    <a:lnTo>
                      <a:pt x="72" y="116"/>
                    </a:lnTo>
                    <a:lnTo>
                      <a:pt x="82" y="116"/>
                    </a:lnTo>
                    <a:lnTo>
                      <a:pt x="82" y="122"/>
                    </a:lnTo>
                    <a:lnTo>
                      <a:pt x="93" y="1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2" name=""/>
              <p:cNvSpPr/>
              <p:nvPr/>
            </p:nvSpPr>
            <p:spPr>
              <a:xfrm>
                <a:off x="3143160" y="6090480"/>
                <a:ext cx="39240" cy="42840"/>
              </a:xfrm>
              <a:custGeom>
                <a:avLst/>
                <a:gdLst/>
                <a:ahLst/>
                <a:rect l="l" t="t" r="r" b="b"/>
                <a:pathLst>
                  <a:path w="42" h="64">
                    <a:moveTo>
                      <a:pt x="0" y="0"/>
                    </a:moveTo>
                    <a:lnTo>
                      <a:pt x="11" y="11"/>
                    </a:lnTo>
                    <a:lnTo>
                      <a:pt x="11" y="11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1" y="27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4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3" name=""/>
              <p:cNvSpPr/>
              <p:nvPr/>
            </p:nvSpPr>
            <p:spPr>
              <a:xfrm>
                <a:off x="3187440" y="6253920"/>
                <a:ext cx="936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4" name=""/>
              <p:cNvSpPr/>
              <p:nvPr/>
            </p:nvSpPr>
            <p:spPr>
              <a:xfrm>
                <a:off x="3182760" y="6268680"/>
                <a:ext cx="72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5" name=""/>
              <p:cNvSpPr/>
              <p:nvPr/>
            </p:nvSpPr>
            <p:spPr>
              <a:xfrm flipH="1">
                <a:off x="3182400" y="6253920"/>
                <a:ext cx="468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6" name=""/>
              <p:cNvSpPr/>
              <p:nvPr/>
            </p:nvSpPr>
            <p:spPr>
              <a:xfrm>
                <a:off x="3187440" y="6257520"/>
                <a:ext cx="39240" cy="5688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0" y="0"/>
                    </a:move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5" y="37"/>
                    </a:lnTo>
                    <a:lnTo>
                      <a:pt x="10" y="31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84"/>
                    </a:lnTo>
                    <a:lnTo>
                      <a:pt x="41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7" name=""/>
              <p:cNvSpPr/>
              <p:nvPr/>
            </p:nvSpPr>
            <p:spPr>
              <a:xfrm>
                <a:off x="3187440" y="6253920"/>
                <a:ext cx="936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5" y="6"/>
                    </a:lnTo>
                    <a:lnTo>
                      <a:pt x="5" y="6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8" name=""/>
              <p:cNvSpPr/>
              <p:nvPr/>
            </p:nvSpPr>
            <p:spPr>
              <a:xfrm>
                <a:off x="3182760" y="6278400"/>
                <a:ext cx="4680" cy="7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9" name=""/>
              <p:cNvSpPr/>
              <p:nvPr/>
            </p:nvSpPr>
            <p:spPr>
              <a:xfrm>
                <a:off x="3196800" y="6261120"/>
                <a:ext cx="29880" cy="42840"/>
              </a:xfrm>
              <a:custGeom>
                <a:avLst/>
                <a:gdLst/>
                <a:ahLst/>
                <a:rect l="l" t="t" r="r" b="b"/>
                <a:pathLst>
                  <a:path w="31" h="64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11" y="37"/>
                    </a:lnTo>
                    <a:lnTo>
                      <a:pt x="21" y="48"/>
                    </a:lnTo>
                    <a:lnTo>
                      <a:pt x="21" y="64"/>
                    </a:lnTo>
                    <a:lnTo>
                      <a:pt x="31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0" name=""/>
              <p:cNvSpPr/>
              <p:nvPr/>
            </p:nvSpPr>
            <p:spPr>
              <a:xfrm>
                <a:off x="3196800" y="6271560"/>
                <a:ext cx="1512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1" name=""/>
              <p:cNvSpPr/>
              <p:nvPr/>
            </p:nvSpPr>
            <p:spPr>
              <a:xfrm>
                <a:off x="3187440" y="6278400"/>
                <a:ext cx="24480" cy="18360"/>
              </a:xfrm>
              <a:custGeom>
                <a:avLst/>
                <a:gdLst/>
                <a:ahLst/>
                <a:rect l="l" t="t" r="r" b="b"/>
                <a:pathLst>
                  <a:path w="26" h="27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21" y="27"/>
                    </a:lnTo>
                    <a:lnTo>
                      <a:pt x="26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2" name=""/>
              <p:cNvSpPr/>
              <p:nvPr/>
            </p:nvSpPr>
            <p:spPr>
              <a:xfrm>
                <a:off x="3216600" y="6304320"/>
                <a:ext cx="10080" cy="1368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5" y="1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3" name=""/>
              <p:cNvSpPr/>
              <p:nvPr/>
            </p:nvSpPr>
            <p:spPr>
              <a:xfrm>
                <a:off x="3196800" y="6318360"/>
                <a:ext cx="24480" cy="2808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11" y="5"/>
                    </a:lnTo>
                    <a:lnTo>
                      <a:pt x="11" y="21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4" name=""/>
              <p:cNvSpPr/>
              <p:nvPr/>
            </p:nvSpPr>
            <p:spPr>
              <a:xfrm>
                <a:off x="3196800" y="63183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0"/>
                    </a:moveTo>
                    <a:lnTo>
                      <a:pt x="5" y="10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5" name=""/>
              <p:cNvSpPr/>
              <p:nvPr/>
            </p:nvSpPr>
            <p:spPr>
              <a:xfrm>
                <a:off x="3207240" y="633600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0"/>
                    </a:move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576" name=""/>
              <p:cNvGrpSpPr/>
              <p:nvPr/>
            </p:nvGrpSpPr>
            <p:grpSpPr>
              <a:xfrm>
                <a:off x="3050640" y="6282720"/>
                <a:ext cx="68760" cy="49320"/>
                <a:chOff x="3050640" y="6282720"/>
                <a:chExt cx="68760" cy="49320"/>
              </a:xfrm>
            </p:grpSpPr>
            <p:sp>
              <p:nvSpPr>
                <p:cNvPr id="3577" name=""/>
                <p:cNvSpPr/>
                <p:nvPr/>
              </p:nvSpPr>
              <p:spPr>
                <a:xfrm>
                  <a:off x="3060720" y="6285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8" name=""/>
                <p:cNvSpPr/>
                <p:nvPr/>
              </p:nvSpPr>
              <p:spPr>
                <a:xfrm>
                  <a:off x="3055320" y="6282720"/>
                  <a:ext cx="5400" cy="25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9" name=""/>
                <p:cNvSpPr/>
                <p:nvPr/>
              </p:nvSpPr>
              <p:spPr>
                <a:xfrm>
                  <a:off x="3050640" y="628272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0" name=""/>
                <p:cNvSpPr/>
                <p:nvPr/>
              </p:nvSpPr>
              <p:spPr>
                <a:xfrm>
                  <a:off x="3050640" y="6282720"/>
                  <a:ext cx="720" cy="252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4280" bIns="-44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1" name=""/>
                <p:cNvSpPr/>
                <p:nvPr/>
              </p:nvSpPr>
              <p:spPr>
                <a:xfrm>
                  <a:off x="3050640" y="62852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2" name=""/>
                <p:cNvSpPr/>
                <p:nvPr/>
              </p:nvSpPr>
              <p:spPr>
                <a:xfrm>
                  <a:off x="3055320" y="629280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3" name=""/>
                <p:cNvSpPr/>
                <p:nvPr/>
              </p:nvSpPr>
              <p:spPr>
                <a:xfrm>
                  <a:off x="3055320" y="62928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4" name=""/>
                <p:cNvSpPr/>
                <p:nvPr/>
              </p:nvSpPr>
              <p:spPr>
                <a:xfrm>
                  <a:off x="3074760" y="629280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5" name=""/>
                <p:cNvSpPr/>
                <p:nvPr/>
              </p:nvSpPr>
              <p:spPr>
                <a:xfrm>
                  <a:off x="3113640" y="6314400"/>
                  <a:ext cx="5760" cy="17640"/>
                </a:xfrm>
                <a:custGeom>
                  <a:avLst/>
                  <a:gdLst/>
                  <a:ahLst/>
                  <a:rect l="l" t="t" r="r" b="b"/>
                  <a:pathLst>
                    <a:path w="6" h="27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6" y="22"/>
                      </a:lnTo>
                      <a:lnTo>
                        <a:pt x="6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586" name=""/>
              <p:cNvSpPr/>
              <p:nvPr/>
            </p:nvSpPr>
            <p:spPr>
              <a:xfrm>
                <a:off x="3011400" y="6065280"/>
                <a:ext cx="59040" cy="42840"/>
              </a:xfrm>
              <a:custGeom>
                <a:avLst/>
                <a:gdLst/>
                <a:ahLst/>
                <a:rect l="l" t="t" r="r" b="b"/>
                <a:pathLst>
                  <a:path w="62" h="64">
                    <a:moveTo>
                      <a:pt x="0" y="6"/>
                    </a:moveTo>
                    <a:lnTo>
                      <a:pt x="36" y="0"/>
                    </a:lnTo>
                    <a:lnTo>
                      <a:pt x="57" y="16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62" y="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7" name=""/>
              <p:cNvSpPr/>
              <p:nvPr/>
            </p:nvSpPr>
            <p:spPr>
              <a:xfrm>
                <a:off x="3045960" y="6000480"/>
                <a:ext cx="9360" cy="25200"/>
              </a:xfrm>
              <a:custGeom>
                <a:avLst/>
                <a:gdLst/>
                <a:ahLst/>
                <a:rect l="l" t="t" r="r" b="b"/>
                <a:pathLst>
                  <a:path w="10" h="37">
                    <a:moveTo>
                      <a:pt x="10" y="37"/>
                    </a:moveTo>
                    <a:lnTo>
                      <a:pt x="10" y="26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8" name=""/>
              <p:cNvSpPr/>
              <p:nvPr/>
            </p:nvSpPr>
            <p:spPr>
              <a:xfrm>
                <a:off x="3035520" y="5997600"/>
                <a:ext cx="10440" cy="288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9" name=""/>
              <p:cNvSpPr/>
              <p:nvPr/>
            </p:nvSpPr>
            <p:spPr>
              <a:xfrm>
                <a:off x="3035520" y="5993280"/>
                <a:ext cx="720" cy="43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0" name=""/>
              <p:cNvSpPr/>
              <p:nvPr/>
            </p:nvSpPr>
            <p:spPr>
              <a:xfrm>
                <a:off x="3035520" y="5990040"/>
                <a:ext cx="720" cy="28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1" name=""/>
              <p:cNvSpPr/>
              <p:nvPr/>
            </p:nvSpPr>
            <p:spPr>
              <a:xfrm>
                <a:off x="3030840" y="599004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2" name=""/>
              <p:cNvSpPr/>
              <p:nvPr/>
            </p:nvSpPr>
            <p:spPr>
              <a:xfrm>
                <a:off x="3025440" y="5953680"/>
                <a:ext cx="5400" cy="36360"/>
              </a:xfrm>
              <a:custGeom>
                <a:avLst/>
                <a:gdLst/>
                <a:ahLst/>
                <a:rect l="l" t="t" r="r" b="b"/>
                <a:pathLst>
                  <a:path w="6" h="53">
                    <a:moveTo>
                      <a:pt x="6" y="53"/>
                    </a:moveTo>
                    <a:lnTo>
                      <a:pt x="6" y="37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3" name=""/>
              <p:cNvSpPr/>
              <p:nvPr/>
            </p:nvSpPr>
            <p:spPr>
              <a:xfrm>
                <a:off x="3020760" y="5950800"/>
                <a:ext cx="4680" cy="252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280" bIns="-44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4" name=""/>
              <p:cNvSpPr/>
              <p:nvPr/>
            </p:nvSpPr>
            <p:spPr>
              <a:xfrm>
                <a:off x="3016080" y="5936760"/>
                <a:ext cx="4680" cy="140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5" name=""/>
              <p:cNvSpPr/>
              <p:nvPr/>
            </p:nvSpPr>
            <p:spPr>
              <a:xfrm>
                <a:off x="3006360" y="5929560"/>
                <a:ext cx="9360" cy="720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6" name=""/>
              <p:cNvSpPr/>
              <p:nvPr/>
            </p:nvSpPr>
            <p:spPr>
              <a:xfrm>
                <a:off x="3006360" y="5925600"/>
                <a:ext cx="720" cy="360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7" name=""/>
              <p:cNvSpPr/>
              <p:nvPr/>
            </p:nvSpPr>
            <p:spPr>
              <a:xfrm>
                <a:off x="3011400" y="60310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8" name=""/>
              <p:cNvSpPr/>
              <p:nvPr/>
            </p:nvSpPr>
            <p:spPr>
              <a:xfrm>
                <a:off x="3030840" y="5922000"/>
                <a:ext cx="1044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9" name=""/>
              <p:cNvSpPr/>
              <p:nvPr/>
            </p:nvSpPr>
            <p:spPr>
              <a:xfrm>
                <a:off x="3041280" y="592560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0" name=""/>
              <p:cNvSpPr/>
              <p:nvPr/>
            </p:nvSpPr>
            <p:spPr>
              <a:xfrm>
                <a:off x="3035520" y="5932080"/>
                <a:ext cx="5760" cy="1116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1" name=""/>
              <p:cNvSpPr/>
              <p:nvPr/>
            </p:nvSpPr>
            <p:spPr>
              <a:xfrm>
                <a:off x="3035520" y="5943600"/>
                <a:ext cx="72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2" name=""/>
              <p:cNvSpPr/>
              <p:nvPr/>
            </p:nvSpPr>
            <p:spPr>
              <a:xfrm>
                <a:off x="3030840" y="5943600"/>
                <a:ext cx="4680" cy="1008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3" name=""/>
              <p:cNvSpPr/>
              <p:nvPr/>
            </p:nvSpPr>
            <p:spPr>
              <a:xfrm>
                <a:off x="3030840" y="5953680"/>
                <a:ext cx="4680" cy="32400"/>
              </a:xfrm>
              <a:custGeom>
                <a:avLst/>
                <a:gdLst/>
                <a:ahLst/>
                <a:rect l="l" t="t" r="r" b="b"/>
                <a:pathLst>
                  <a:path w="5" h="48">
                    <a:moveTo>
                      <a:pt x="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5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4" name=""/>
              <p:cNvSpPr/>
              <p:nvPr/>
            </p:nvSpPr>
            <p:spPr>
              <a:xfrm>
                <a:off x="3035520" y="598644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5" name=""/>
              <p:cNvSpPr/>
              <p:nvPr/>
            </p:nvSpPr>
            <p:spPr>
              <a:xfrm>
                <a:off x="3035520" y="598644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6" name=""/>
              <p:cNvSpPr/>
              <p:nvPr/>
            </p:nvSpPr>
            <p:spPr>
              <a:xfrm>
                <a:off x="3041280" y="59900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7" name=""/>
              <p:cNvSpPr/>
              <p:nvPr/>
            </p:nvSpPr>
            <p:spPr>
              <a:xfrm>
                <a:off x="3041280" y="599328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8" name=""/>
              <p:cNvSpPr/>
              <p:nvPr/>
            </p:nvSpPr>
            <p:spPr>
              <a:xfrm>
                <a:off x="3045960" y="5997600"/>
                <a:ext cx="14760" cy="2808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3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9" name=""/>
              <p:cNvSpPr/>
              <p:nvPr/>
            </p:nvSpPr>
            <p:spPr>
              <a:xfrm>
                <a:off x="3055320" y="6142320"/>
                <a:ext cx="151560" cy="179640"/>
              </a:xfrm>
              <a:custGeom>
                <a:avLst/>
                <a:gdLst/>
                <a:ahLst/>
                <a:rect l="l" t="t" r="r" b="b"/>
                <a:pathLst>
                  <a:path w="161" h="265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42" y="5"/>
                    </a:lnTo>
                    <a:lnTo>
                      <a:pt x="93" y="101"/>
                    </a:lnTo>
                    <a:lnTo>
                      <a:pt x="104" y="148"/>
                    </a:lnTo>
                    <a:lnTo>
                      <a:pt x="114" y="154"/>
                    </a:lnTo>
                    <a:lnTo>
                      <a:pt x="114" y="159"/>
                    </a:lnTo>
                    <a:lnTo>
                      <a:pt x="119" y="154"/>
                    </a:lnTo>
                    <a:lnTo>
                      <a:pt x="124" y="154"/>
                    </a:lnTo>
                    <a:lnTo>
                      <a:pt x="130" y="164"/>
                    </a:lnTo>
                    <a:lnTo>
                      <a:pt x="135" y="180"/>
                    </a:lnTo>
                    <a:lnTo>
                      <a:pt x="135" y="186"/>
                    </a:lnTo>
                    <a:lnTo>
                      <a:pt x="124" y="186"/>
                    </a:lnTo>
                    <a:lnTo>
                      <a:pt x="124" y="191"/>
                    </a:lnTo>
                    <a:lnTo>
                      <a:pt x="130" y="191"/>
                    </a:lnTo>
                    <a:lnTo>
                      <a:pt x="135" y="196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40" y="212"/>
                    </a:lnTo>
                    <a:lnTo>
                      <a:pt x="145" y="207"/>
                    </a:lnTo>
                    <a:lnTo>
                      <a:pt x="161" y="228"/>
                    </a:lnTo>
                    <a:lnTo>
                      <a:pt x="161" y="244"/>
                    </a:lnTo>
                    <a:lnTo>
                      <a:pt x="150" y="260"/>
                    </a:lnTo>
                    <a:lnTo>
                      <a:pt x="124" y="265"/>
                    </a:lnTo>
                    <a:lnTo>
                      <a:pt x="62" y="254"/>
                    </a:lnTo>
                    <a:lnTo>
                      <a:pt x="57" y="249"/>
                    </a:lnTo>
                    <a:lnTo>
                      <a:pt x="37" y="233"/>
                    </a:lnTo>
                    <a:lnTo>
                      <a:pt x="31" y="223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0" name=""/>
              <p:cNvSpPr/>
              <p:nvPr/>
            </p:nvSpPr>
            <p:spPr>
              <a:xfrm>
                <a:off x="2663280" y="5952240"/>
                <a:ext cx="318600" cy="129240"/>
              </a:xfrm>
              <a:custGeom>
                <a:avLst/>
                <a:gdLst/>
                <a:ahLst/>
                <a:rect l="l" t="t" r="r" b="b"/>
                <a:pathLst>
                  <a:path w="336" h="191">
                    <a:moveTo>
                      <a:pt x="336" y="90"/>
                    </a:moveTo>
                    <a:lnTo>
                      <a:pt x="310" y="122"/>
                    </a:lnTo>
                    <a:lnTo>
                      <a:pt x="300" y="122"/>
                    </a:lnTo>
                    <a:lnTo>
                      <a:pt x="300" y="122"/>
                    </a:lnTo>
                    <a:lnTo>
                      <a:pt x="279" y="133"/>
                    </a:lnTo>
                    <a:lnTo>
                      <a:pt x="259" y="143"/>
                    </a:lnTo>
                    <a:lnTo>
                      <a:pt x="259" y="149"/>
                    </a:lnTo>
                    <a:lnTo>
                      <a:pt x="259" y="154"/>
                    </a:lnTo>
                    <a:lnTo>
                      <a:pt x="253" y="154"/>
                    </a:lnTo>
                    <a:lnTo>
                      <a:pt x="253" y="159"/>
                    </a:lnTo>
                    <a:lnTo>
                      <a:pt x="243" y="159"/>
                    </a:lnTo>
                    <a:lnTo>
                      <a:pt x="238" y="159"/>
                    </a:lnTo>
                    <a:lnTo>
                      <a:pt x="212" y="170"/>
                    </a:lnTo>
                    <a:lnTo>
                      <a:pt x="207" y="170"/>
                    </a:lnTo>
                    <a:lnTo>
                      <a:pt x="197" y="175"/>
                    </a:lnTo>
                    <a:lnTo>
                      <a:pt x="181" y="175"/>
                    </a:lnTo>
                    <a:lnTo>
                      <a:pt x="171" y="186"/>
                    </a:lnTo>
                    <a:lnTo>
                      <a:pt x="150" y="191"/>
                    </a:lnTo>
                    <a:lnTo>
                      <a:pt x="145" y="180"/>
                    </a:lnTo>
                    <a:lnTo>
                      <a:pt x="62" y="122"/>
                    </a:lnTo>
                    <a:lnTo>
                      <a:pt x="62" y="122"/>
                    </a:lnTo>
                    <a:lnTo>
                      <a:pt x="62" y="117"/>
                    </a:lnTo>
                    <a:lnTo>
                      <a:pt x="62" y="117"/>
                    </a:lnTo>
                    <a:lnTo>
                      <a:pt x="57" y="122"/>
                    </a:lnTo>
                    <a:lnTo>
                      <a:pt x="47" y="122"/>
                    </a:lnTo>
                    <a:lnTo>
                      <a:pt x="37" y="111"/>
                    </a:lnTo>
                    <a:lnTo>
                      <a:pt x="0" y="37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1" name=""/>
              <p:cNvSpPr/>
              <p:nvPr/>
            </p:nvSpPr>
            <p:spPr>
              <a:xfrm>
                <a:off x="2786760" y="5934600"/>
                <a:ext cx="122400" cy="118440"/>
              </a:xfrm>
              <a:custGeom>
                <a:avLst/>
                <a:gdLst/>
                <a:ahLst/>
                <a:rect l="l" t="t" r="r" b="b"/>
                <a:pathLst>
                  <a:path w="129" h="175">
                    <a:moveTo>
                      <a:pt x="129" y="175"/>
                    </a:moveTo>
                    <a:lnTo>
                      <a:pt x="103" y="153"/>
                    </a:lnTo>
                    <a:lnTo>
                      <a:pt x="103" y="153"/>
                    </a:lnTo>
                    <a:lnTo>
                      <a:pt x="82" y="137"/>
                    </a:lnTo>
                    <a:lnTo>
                      <a:pt x="82" y="127"/>
                    </a:lnTo>
                    <a:lnTo>
                      <a:pt x="77" y="127"/>
                    </a:lnTo>
                    <a:lnTo>
                      <a:pt x="51" y="106"/>
                    </a:lnTo>
                    <a:lnTo>
                      <a:pt x="46" y="95"/>
                    </a:lnTo>
                    <a:lnTo>
                      <a:pt x="41" y="95"/>
                    </a:lnTo>
                    <a:lnTo>
                      <a:pt x="36" y="90"/>
                    </a:lnTo>
                    <a:lnTo>
                      <a:pt x="30" y="90"/>
                    </a:lnTo>
                    <a:lnTo>
                      <a:pt x="20" y="90"/>
                    </a:lnTo>
                    <a:lnTo>
                      <a:pt x="20" y="95"/>
                    </a:lnTo>
                    <a:lnTo>
                      <a:pt x="15" y="90"/>
                    </a:lnTo>
                    <a:lnTo>
                      <a:pt x="10" y="74"/>
                    </a:lnTo>
                    <a:lnTo>
                      <a:pt x="10" y="69"/>
                    </a:lnTo>
                    <a:lnTo>
                      <a:pt x="10" y="63"/>
                    </a:lnTo>
                    <a:lnTo>
                      <a:pt x="10" y="53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25" y="0"/>
                    </a:lnTo>
                    <a:lnTo>
                      <a:pt x="36" y="10"/>
                    </a:lnTo>
                    <a:lnTo>
                      <a:pt x="46" y="10"/>
                    </a:lnTo>
                    <a:lnTo>
                      <a:pt x="82" y="4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2" name=""/>
              <p:cNvSpPr/>
              <p:nvPr/>
            </p:nvSpPr>
            <p:spPr>
              <a:xfrm>
                <a:off x="2903760" y="5941080"/>
                <a:ext cx="157320" cy="100800"/>
              </a:xfrm>
              <a:custGeom>
                <a:avLst/>
                <a:gdLst/>
                <a:ahLst/>
                <a:rect l="l" t="t" r="r" b="b"/>
                <a:pathLst>
                  <a:path w="166" h="149">
                    <a:moveTo>
                      <a:pt x="145" y="149"/>
                    </a:moveTo>
                    <a:lnTo>
                      <a:pt x="150" y="138"/>
                    </a:lnTo>
                    <a:lnTo>
                      <a:pt x="166" y="90"/>
                    </a:lnTo>
                    <a:lnTo>
                      <a:pt x="155" y="80"/>
                    </a:lnTo>
                    <a:lnTo>
                      <a:pt x="155" y="74"/>
                    </a:lnTo>
                    <a:lnTo>
                      <a:pt x="155" y="69"/>
                    </a:lnTo>
                    <a:lnTo>
                      <a:pt x="160" y="64"/>
                    </a:lnTo>
                    <a:lnTo>
                      <a:pt x="160" y="53"/>
                    </a:lnTo>
                    <a:lnTo>
                      <a:pt x="140" y="37"/>
                    </a:lnTo>
                    <a:lnTo>
                      <a:pt x="129" y="37"/>
                    </a:lnTo>
                    <a:lnTo>
                      <a:pt x="119" y="11"/>
                    </a:lnTo>
                    <a:lnTo>
                      <a:pt x="104" y="6"/>
                    </a:lnTo>
                    <a:lnTo>
                      <a:pt x="104" y="0"/>
                    </a:lnTo>
                    <a:lnTo>
                      <a:pt x="93" y="11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83" y="21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8" y="21"/>
                    </a:lnTo>
                    <a:lnTo>
                      <a:pt x="68" y="27"/>
                    </a:lnTo>
                    <a:lnTo>
                      <a:pt x="62" y="27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3" name=""/>
              <p:cNvSpPr/>
              <p:nvPr/>
            </p:nvSpPr>
            <p:spPr>
              <a:xfrm>
                <a:off x="2880000" y="5945760"/>
                <a:ext cx="23400" cy="16920"/>
              </a:xfrm>
              <a:custGeom>
                <a:avLst/>
                <a:gdLst/>
                <a:ahLst/>
                <a:rect l="l" t="t" r="r" b="b"/>
                <a:pathLst>
                  <a:path w="25" h="26">
                    <a:moveTo>
                      <a:pt x="25" y="0"/>
                    </a:moveTo>
                    <a:lnTo>
                      <a:pt x="15" y="5"/>
                    </a:ln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4" name=""/>
              <p:cNvSpPr/>
              <p:nvPr/>
            </p:nvSpPr>
            <p:spPr>
              <a:xfrm>
                <a:off x="2880000" y="59626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5" name=""/>
              <p:cNvSpPr/>
              <p:nvPr/>
            </p:nvSpPr>
            <p:spPr>
              <a:xfrm>
                <a:off x="2874240" y="5962680"/>
                <a:ext cx="5760" cy="72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6" name=""/>
              <p:cNvSpPr/>
              <p:nvPr/>
            </p:nvSpPr>
            <p:spPr>
              <a:xfrm>
                <a:off x="2869560" y="5962680"/>
                <a:ext cx="468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7" name=""/>
              <p:cNvSpPr/>
              <p:nvPr/>
            </p:nvSpPr>
            <p:spPr>
              <a:xfrm>
                <a:off x="2869560" y="5962680"/>
                <a:ext cx="720" cy="360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8" name=""/>
              <p:cNvSpPr/>
              <p:nvPr/>
            </p:nvSpPr>
            <p:spPr>
              <a:xfrm>
                <a:off x="2869560" y="5966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9" name=""/>
              <p:cNvSpPr/>
              <p:nvPr/>
            </p:nvSpPr>
            <p:spPr>
              <a:xfrm>
                <a:off x="2860200" y="594864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6">
                    <a:moveTo>
                      <a:pt x="10" y="26"/>
                    </a:moveTo>
                    <a:lnTo>
                      <a:pt x="5" y="2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0" name=""/>
              <p:cNvSpPr/>
              <p:nvPr/>
            </p:nvSpPr>
            <p:spPr>
              <a:xfrm>
                <a:off x="2639520" y="5830560"/>
                <a:ext cx="220320" cy="117720"/>
              </a:xfrm>
              <a:custGeom>
                <a:avLst/>
                <a:gdLst/>
                <a:ahLst/>
                <a:rect l="l" t="t" r="r" b="b"/>
                <a:pathLst>
                  <a:path w="232" h="175">
                    <a:moveTo>
                      <a:pt x="232" y="175"/>
                    </a:moveTo>
                    <a:lnTo>
                      <a:pt x="211" y="154"/>
                    </a:lnTo>
                    <a:lnTo>
                      <a:pt x="211" y="138"/>
                    </a:lnTo>
                    <a:lnTo>
                      <a:pt x="206" y="127"/>
                    </a:lnTo>
                    <a:lnTo>
                      <a:pt x="196" y="122"/>
                    </a:lnTo>
                    <a:lnTo>
                      <a:pt x="175" y="122"/>
                    </a:lnTo>
                    <a:lnTo>
                      <a:pt x="175" y="127"/>
                    </a:lnTo>
                    <a:lnTo>
                      <a:pt x="165" y="127"/>
                    </a:lnTo>
                    <a:lnTo>
                      <a:pt x="160" y="117"/>
                    </a:lnTo>
                    <a:lnTo>
                      <a:pt x="149" y="122"/>
                    </a:lnTo>
                    <a:lnTo>
                      <a:pt x="149" y="111"/>
                    </a:lnTo>
                    <a:lnTo>
                      <a:pt x="149" y="106"/>
                    </a:lnTo>
                    <a:lnTo>
                      <a:pt x="149" y="90"/>
                    </a:lnTo>
                    <a:lnTo>
                      <a:pt x="139" y="58"/>
                    </a:lnTo>
                    <a:lnTo>
                      <a:pt x="144" y="53"/>
                    </a:lnTo>
                    <a:lnTo>
                      <a:pt x="129" y="21"/>
                    </a:lnTo>
                    <a:lnTo>
                      <a:pt x="93" y="16"/>
                    </a:lnTo>
                    <a:lnTo>
                      <a:pt x="87" y="16"/>
                    </a:lnTo>
                    <a:lnTo>
                      <a:pt x="77" y="16"/>
                    </a:lnTo>
                    <a:lnTo>
                      <a:pt x="51" y="26"/>
                    </a:lnTo>
                    <a:lnTo>
                      <a:pt x="31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1" name=""/>
              <p:cNvSpPr/>
              <p:nvPr/>
            </p:nvSpPr>
            <p:spPr>
              <a:xfrm>
                <a:off x="2786760" y="5913000"/>
                <a:ext cx="52560" cy="28080"/>
              </a:xfrm>
              <a:custGeom>
                <a:avLst/>
                <a:gdLst/>
                <a:ahLst/>
                <a:rect l="l" t="t" r="r" b="b"/>
                <a:pathLst>
                  <a:path w="56" h="42">
                    <a:moveTo>
                      <a:pt x="0" y="0"/>
                    </a:moveTo>
                    <a:lnTo>
                      <a:pt x="0" y="21"/>
                    </a:lnTo>
                    <a:lnTo>
                      <a:pt x="10" y="26"/>
                    </a:lnTo>
                    <a:lnTo>
                      <a:pt x="25" y="26"/>
                    </a:lnTo>
                    <a:lnTo>
                      <a:pt x="36" y="42"/>
                    </a:lnTo>
                    <a:lnTo>
                      <a:pt x="46" y="42"/>
                    </a:lnTo>
                    <a:lnTo>
                      <a:pt x="56" y="42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2" name=""/>
              <p:cNvSpPr/>
              <p:nvPr/>
            </p:nvSpPr>
            <p:spPr>
              <a:xfrm>
                <a:off x="2032560" y="5087520"/>
                <a:ext cx="152640" cy="97200"/>
              </a:xfrm>
              <a:custGeom>
                <a:avLst/>
                <a:gdLst/>
                <a:ahLst/>
                <a:rect l="l" t="t" r="r" b="b"/>
                <a:pathLst>
                  <a:path w="161" h="143">
                    <a:moveTo>
                      <a:pt x="0" y="0"/>
                    </a:moveTo>
                    <a:lnTo>
                      <a:pt x="11" y="10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42" y="21"/>
                    </a:lnTo>
                    <a:lnTo>
                      <a:pt x="73" y="63"/>
                    </a:lnTo>
                    <a:lnTo>
                      <a:pt x="78" y="69"/>
                    </a:lnTo>
                    <a:lnTo>
                      <a:pt x="93" y="69"/>
                    </a:lnTo>
                    <a:lnTo>
                      <a:pt x="114" y="79"/>
                    </a:lnTo>
                    <a:lnTo>
                      <a:pt x="124" y="95"/>
                    </a:lnTo>
                    <a:lnTo>
                      <a:pt x="145" y="95"/>
                    </a:lnTo>
                    <a:lnTo>
                      <a:pt x="155" y="106"/>
                    </a:lnTo>
                    <a:lnTo>
                      <a:pt x="155" y="116"/>
                    </a:lnTo>
                    <a:lnTo>
                      <a:pt x="150" y="116"/>
                    </a:lnTo>
                    <a:lnTo>
                      <a:pt x="150" y="138"/>
                    </a:lnTo>
                    <a:lnTo>
                      <a:pt x="161" y="143"/>
                    </a:lnTo>
                    <a:lnTo>
                      <a:pt x="161" y="1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3" name=""/>
              <p:cNvSpPr/>
              <p:nvPr/>
            </p:nvSpPr>
            <p:spPr>
              <a:xfrm>
                <a:off x="2185200" y="51811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4" name=""/>
              <p:cNvSpPr/>
              <p:nvPr/>
            </p:nvSpPr>
            <p:spPr>
              <a:xfrm>
                <a:off x="2194560" y="518112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5" name=""/>
              <p:cNvSpPr/>
              <p:nvPr/>
            </p:nvSpPr>
            <p:spPr>
              <a:xfrm>
                <a:off x="2199600" y="5192280"/>
                <a:ext cx="4680" cy="36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6" name=""/>
              <p:cNvSpPr/>
              <p:nvPr/>
            </p:nvSpPr>
            <p:spPr>
              <a:xfrm>
                <a:off x="2199600" y="5192280"/>
                <a:ext cx="4680" cy="1692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7" name=""/>
              <p:cNvSpPr/>
              <p:nvPr/>
            </p:nvSpPr>
            <p:spPr>
              <a:xfrm>
                <a:off x="2199600" y="5209200"/>
                <a:ext cx="720" cy="46800"/>
              </a:xfrm>
              <a:custGeom>
                <a:avLst/>
                <a:gdLst/>
                <a:ahLst/>
                <a:rect l="l" t="t" r="r" b="b"/>
                <a:pathLst>
                  <a:path w="0" h="69">
                    <a:moveTo>
                      <a:pt x="0" y="0"/>
                    </a:moveTo>
                    <a:lnTo>
                      <a:pt x="0" y="5"/>
                    </a:lnTo>
                    <a:lnTo>
                      <a:pt x="0" y="27"/>
                    </a:lnTo>
                    <a:lnTo>
                      <a:pt x="0" y="4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8" name=""/>
              <p:cNvSpPr/>
              <p:nvPr/>
            </p:nvSpPr>
            <p:spPr>
              <a:xfrm>
                <a:off x="2199600" y="5256000"/>
                <a:ext cx="4680" cy="720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9" name=""/>
              <p:cNvSpPr/>
              <p:nvPr/>
            </p:nvSpPr>
            <p:spPr>
              <a:xfrm>
                <a:off x="2204280" y="526320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37">
                    <a:moveTo>
                      <a:pt x="0" y="0"/>
                    </a:moveTo>
                    <a:lnTo>
                      <a:pt x="0" y="21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0" name=""/>
              <p:cNvSpPr/>
              <p:nvPr/>
            </p:nvSpPr>
            <p:spPr>
              <a:xfrm>
                <a:off x="2477520" y="5468400"/>
                <a:ext cx="137520" cy="46800"/>
              </a:xfrm>
              <a:custGeom>
                <a:avLst/>
                <a:gdLst/>
                <a:ahLst/>
                <a:rect l="l" t="t" r="r" b="b"/>
                <a:pathLst>
                  <a:path w="145" h="69">
                    <a:moveTo>
                      <a:pt x="0" y="69"/>
                    </a:moveTo>
                    <a:lnTo>
                      <a:pt x="31" y="69"/>
                    </a:lnTo>
                    <a:lnTo>
                      <a:pt x="31" y="58"/>
                    </a:lnTo>
                    <a:lnTo>
                      <a:pt x="47" y="58"/>
                    </a:lnTo>
                    <a:lnTo>
                      <a:pt x="47" y="63"/>
                    </a:lnTo>
                    <a:lnTo>
                      <a:pt x="134" y="53"/>
                    </a:lnTo>
                    <a:lnTo>
                      <a:pt x="145" y="31"/>
                    </a:lnTo>
                    <a:lnTo>
                      <a:pt x="134" y="37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1" name=""/>
              <p:cNvSpPr/>
              <p:nvPr/>
            </p:nvSpPr>
            <p:spPr>
              <a:xfrm>
                <a:off x="2615400" y="5489280"/>
                <a:ext cx="346680" cy="169200"/>
              </a:xfrm>
              <a:custGeom>
                <a:avLst/>
                <a:gdLst/>
                <a:ahLst/>
                <a:rect l="l" t="t" r="r" b="b"/>
                <a:pathLst>
                  <a:path w="366" h="250">
                    <a:moveTo>
                      <a:pt x="335" y="212"/>
                    </a:moveTo>
                    <a:lnTo>
                      <a:pt x="325" y="212"/>
                    </a:lnTo>
                    <a:lnTo>
                      <a:pt x="310" y="207"/>
                    </a:lnTo>
                    <a:lnTo>
                      <a:pt x="299" y="218"/>
                    </a:lnTo>
                    <a:lnTo>
                      <a:pt x="279" y="212"/>
                    </a:lnTo>
                    <a:lnTo>
                      <a:pt x="268" y="218"/>
                    </a:lnTo>
                    <a:lnTo>
                      <a:pt x="263" y="212"/>
                    </a:lnTo>
                    <a:lnTo>
                      <a:pt x="237" y="218"/>
                    </a:lnTo>
                    <a:lnTo>
                      <a:pt x="232" y="223"/>
                    </a:lnTo>
                    <a:lnTo>
                      <a:pt x="103" y="250"/>
                    </a:lnTo>
                    <a:lnTo>
                      <a:pt x="88" y="244"/>
                    </a:lnTo>
                    <a:lnTo>
                      <a:pt x="88" y="228"/>
                    </a:lnTo>
                    <a:lnTo>
                      <a:pt x="82" y="202"/>
                    </a:lnTo>
                    <a:lnTo>
                      <a:pt x="72" y="149"/>
                    </a:lnTo>
                    <a:lnTo>
                      <a:pt x="41" y="128"/>
                    </a:lnTo>
                    <a:lnTo>
                      <a:pt x="31" y="91"/>
                    </a:lnTo>
                    <a:lnTo>
                      <a:pt x="31" y="85"/>
                    </a:lnTo>
                    <a:lnTo>
                      <a:pt x="26" y="5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1" y="27"/>
                    </a:lnTo>
                    <a:lnTo>
                      <a:pt x="108" y="59"/>
                    </a:lnTo>
                    <a:lnTo>
                      <a:pt x="196" y="75"/>
                    </a:lnTo>
                    <a:lnTo>
                      <a:pt x="217" y="80"/>
                    </a:lnTo>
                    <a:lnTo>
                      <a:pt x="366" y="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2" name=""/>
              <p:cNvSpPr/>
              <p:nvPr/>
            </p:nvSpPr>
            <p:spPr>
              <a:xfrm>
                <a:off x="2864880" y="5500080"/>
                <a:ext cx="107280" cy="158040"/>
              </a:xfrm>
              <a:custGeom>
                <a:avLst/>
                <a:gdLst/>
                <a:ahLst/>
                <a:rect l="l" t="t" r="r" b="b"/>
                <a:pathLst>
                  <a:path w="114" h="234">
                    <a:moveTo>
                      <a:pt x="0" y="196"/>
                    </a:moveTo>
                    <a:lnTo>
                      <a:pt x="0" y="207"/>
                    </a:lnTo>
                    <a:lnTo>
                      <a:pt x="0" y="218"/>
                    </a:lnTo>
                    <a:lnTo>
                      <a:pt x="10" y="228"/>
                    </a:lnTo>
                    <a:lnTo>
                      <a:pt x="21" y="234"/>
                    </a:lnTo>
                    <a:lnTo>
                      <a:pt x="52" y="223"/>
                    </a:lnTo>
                    <a:lnTo>
                      <a:pt x="52" y="218"/>
                    </a:lnTo>
                    <a:lnTo>
                      <a:pt x="67" y="218"/>
                    </a:lnTo>
                    <a:lnTo>
                      <a:pt x="72" y="196"/>
                    </a:lnTo>
                    <a:lnTo>
                      <a:pt x="72" y="133"/>
                    </a:lnTo>
                    <a:lnTo>
                      <a:pt x="93" y="112"/>
                    </a:lnTo>
                    <a:lnTo>
                      <a:pt x="114" y="80"/>
                    </a:lnTo>
                    <a:lnTo>
                      <a:pt x="114" y="64"/>
                    </a:lnTo>
                    <a:lnTo>
                      <a:pt x="98" y="48"/>
                    </a:lnTo>
                    <a:lnTo>
                      <a:pt x="88" y="27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3" name=""/>
              <p:cNvSpPr/>
              <p:nvPr/>
            </p:nvSpPr>
            <p:spPr>
              <a:xfrm>
                <a:off x="2800800" y="5539680"/>
                <a:ext cx="142200" cy="122400"/>
              </a:xfrm>
              <a:custGeom>
                <a:avLst/>
                <a:gdLst/>
                <a:ahLst/>
                <a:rect l="l" t="t" r="r" b="b"/>
                <a:pathLst>
                  <a:path w="150" h="180">
                    <a:moveTo>
                      <a:pt x="0" y="0"/>
                    </a:moveTo>
                    <a:lnTo>
                      <a:pt x="5" y="21"/>
                    </a:lnTo>
                    <a:lnTo>
                      <a:pt x="21" y="47"/>
                    </a:lnTo>
                    <a:lnTo>
                      <a:pt x="93" y="90"/>
                    </a:lnTo>
                    <a:lnTo>
                      <a:pt x="114" y="106"/>
                    </a:lnTo>
                    <a:lnTo>
                      <a:pt x="119" y="132"/>
                    </a:lnTo>
                    <a:lnTo>
                      <a:pt x="134" y="159"/>
                    </a:lnTo>
                    <a:lnTo>
                      <a:pt x="150" y="18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4" name=""/>
              <p:cNvSpPr/>
              <p:nvPr/>
            </p:nvSpPr>
            <p:spPr>
              <a:xfrm>
                <a:off x="2880000" y="5658480"/>
                <a:ext cx="239400" cy="67680"/>
              </a:xfrm>
              <a:custGeom>
                <a:avLst/>
                <a:gdLst/>
                <a:ahLst/>
                <a:rect l="l" t="t" r="r" b="b"/>
                <a:pathLst>
                  <a:path w="253" h="100">
                    <a:moveTo>
                      <a:pt x="5" y="0"/>
                    </a:moveTo>
                    <a:lnTo>
                      <a:pt x="0" y="5"/>
                    </a:lnTo>
                    <a:lnTo>
                      <a:pt x="0" y="42"/>
                    </a:lnTo>
                    <a:lnTo>
                      <a:pt x="46" y="90"/>
                    </a:lnTo>
                    <a:lnTo>
                      <a:pt x="87" y="100"/>
                    </a:lnTo>
                    <a:lnTo>
                      <a:pt x="108" y="100"/>
                    </a:lnTo>
                    <a:lnTo>
                      <a:pt x="113" y="95"/>
                    </a:lnTo>
                    <a:lnTo>
                      <a:pt x="124" y="100"/>
                    </a:lnTo>
                    <a:lnTo>
                      <a:pt x="170" y="84"/>
                    </a:lnTo>
                    <a:lnTo>
                      <a:pt x="185" y="58"/>
                    </a:lnTo>
                    <a:lnTo>
                      <a:pt x="185" y="47"/>
                    </a:lnTo>
                    <a:lnTo>
                      <a:pt x="191" y="37"/>
                    </a:lnTo>
                    <a:lnTo>
                      <a:pt x="191" y="31"/>
                    </a:lnTo>
                    <a:lnTo>
                      <a:pt x="196" y="21"/>
                    </a:lnTo>
                    <a:lnTo>
                      <a:pt x="216" y="21"/>
                    </a:lnTo>
                    <a:lnTo>
                      <a:pt x="227" y="31"/>
                    </a:lnTo>
                    <a:lnTo>
                      <a:pt x="242" y="31"/>
                    </a:lnTo>
                    <a:lnTo>
                      <a:pt x="253" y="15"/>
                    </a:lnTo>
                    <a:lnTo>
                      <a:pt x="247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5" name=""/>
              <p:cNvSpPr/>
              <p:nvPr/>
            </p:nvSpPr>
            <p:spPr>
              <a:xfrm>
                <a:off x="2566080" y="5632560"/>
                <a:ext cx="132840" cy="72000"/>
              </a:xfrm>
              <a:custGeom>
                <a:avLst/>
                <a:gdLst/>
                <a:ahLst/>
                <a:rect l="l" t="t" r="r" b="b"/>
                <a:pathLst>
                  <a:path w="140" h="106">
                    <a:moveTo>
                      <a:pt x="0" y="0"/>
                    </a:moveTo>
                    <a:lnTo>
                      <a:pt x="11" y="22"/>
                    </a:lnTo>
                    <a:lnTo>
                      <a:pt x="26" y="53"/>
                    </a:lnTo>
                    <a:lnTo>
                      <a:pt x="41" y="106"/>
                    </a:lnTo>
                    <a:lnTo>
                      <a:pt x="57" y="91"/>
                    </a:lnTo>
                    <a:lnTo>
                      <a:pt x="83" y="75"/>
                    </a:lnTo>
                    <a:lnTo>
                      <a:pt x="114" y="64"/>
                    </a:lnTo>
                    <a:lnTo>
                      <a:pt x="129" y="22"/>
                    </a:lnTo>
                    <a:lnTo>
                      <a:pt x="14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6" name=""/>
              <p:cNvSpPr/>
              <p:nvPr/>
            </p:nvSpPr>
            <p:spPr>
              <a:xfrm>
                <a:off x="3196800" y="5184720"/>
                <a:ext cx="29880" cy="63720"/>
              </a:xfrm>
              <a:custGeom>
                <a:avLst/>
                <a:gdLst/>
                <a:ahLst/>
                <a:rect l="l" t="t" r="r" b="b"/>
                <a:pathLst>
                  <a:path w="31" h="95">
                    <a:moveTo>
                      <a:pt x="31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37"/>
                    </a:lnTo>
                    <a:lnTo>
                      <a:pt x="5" y="69"/>
                    </a:lnTo>
                    <a:lnTo>
                      <a:pt x="11" y="74"/>
                    </a:lnTo>
                    <a:lnTo>
                      <a:pt x="11" y="79"/>
                    </a:lnTo>
                    <a:lnTo>
                      <a:pt x="11" y="85"/>
                    </a:lnTo>
                    <a:lnTo>
                      <a:pt x="16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7" name=""/>
              <p:cNvSpPr/>
              <p:nvPr/>
            </p:nvSpPr>
            <p:spPr>
              <a:xfrm>
                <a:off x="3207240" y="5248440"/>
                <a:ext cx="4680" cy="43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8" name=""/>
              <p:cNvSpPr/>
              <p:nvPr/>
            </p:nvSpPr>
            <p:spPr>
              <a:xfrm>
                <a:off x="3211920" y="5253120"/>
                <a:ext cx="720" cy="64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9" name=""/>
              <p:cNvSpPr/>
              <p:nvPr/>
            </p:nvSpPr>
            <p:spPr>
              <a:xfrm>
                <a:off x="3211920" y="5259600"/>
                <a:ext cx="468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0" name=""/>
              <p:cNvSpPr/>
              <p:nvPr/>
            </p:nvSpPr>
            <p:spPr>
              <a:xfrm>
                <a:off x="3216600" y="5270760"/>
                <a:ext cx="10080" cy="21240"/>
              </a:xfrm>
              <a:custGeom>
                <a:avLst/>
                <a:gdLst/>
                <a:ahLst/>
                <a:rect l="l" t="t" r="r" b="b"/>
                <a:pathLst>
                  <a:path w="10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16"/>
                    </a:lnTo>
                    <a:lnTo>
                      <a:pt x="10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1" name=""/>
              <p:cNvSpPr/>
              <p:nvPr/>
            </p:nvSpPr>
            <p:spPr>
              <a:xfrm>
                <a:off x="3221280" y="5292360"/>
                <a:ext cx="5400" cy="28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2" name=""/>
              <p:cNvSpPr/>
              <p:nvPr/>
            </p:nvSpPr>
            <p:spPr>
              <a:xfrm>
                <a:off x="3158280" y="5288760"/>
                <a:ext cx="63000" cy="6480"/>
              </a:xfrm>
              <a:custGeom>
                <a:avLst/>
                <a:gdLst/>
                <a:ahLst/>
                <a:rect l="l" t="t" r="r" b="b"/>
                <a:pathLst>
                  <a:path w="67" h="10">
                    <a:moveTo>
                      <a:pt x="67" y="10"/>
                    </a:moveTo>
                    <a:lnTo>
                      <a:pt x="67" y="10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3" name=""/>
              <p:cNvSpPr/>
              <p:nvPr/>
            </p:nvSpPr>
            <p:spPr>
              <a:xfrm>
                <a:off x="3227040" y="5292360"/>
                <a:ext cx="936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4" name=""/>
              <p:cNvSpPr/>
              <p:nvPr/>
            </p:nvSpPr>
            <p:spPr>
              <a:xfrm>
                <a:off x="3236400" y="5292360"/>
                <a:ext cx="14760" cy="28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5" name=""/>
              <p:cNvSpPr/>
              <p:nvPr/>
            </p:nvSpPr>
            <p:spPr>
              <a:xfrm>
                <a:off x="3251520" y="5292360"/>
                <a:ext cx="14040" cy="288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6" name=""/>
              <p:cNvSpPr/>
              <p:nvPr/>
            </p:nvSpPr>
            <p:spPr>
              <a:xfrm>
                <a:off x="3265560" y="5295240"/>
                <a:ext cx="5760" cy="43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7" name=""/>
              <p:cNvSpPr/>
              <p:nvPr/>
            </p:nvSpPr>
            <p:spPr>
              <a:xfrm>
                <a:off x="3271320" y="5299560"/>
                <a:ext cx="47880" cy="169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5"/>
                    </a:lnTo>
                    <a:lnTo>
                      <a:pt x="41" y="10"/>
                    </a:lnTo>
                    <a:lnTo>
                      <a:pt x="41" y="21"/>
                    </a:lnTo>
                    <a:lnTo>
                      <a:pt x="51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880" bIns="-29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8" name=""/>
              <p:cNvSpPr/>
              <p:nvPr/>
            </p:nvSpPr>
            <p:spPr>
              <a:xfrm>
                <a:off x="3041280" y="5711760"/>
                <a:ext cx="48960" cy="7200"/>
              </a:xfrm>
              <a:custGeom>
                <a:avLst/>
                <a:gdLst/>
                <a:ahLst/>
                <a:rect l="l" t="t" r="r" b="b"/>
                <a:pathLst>
                  <a:path w="52" h="11">
                    <a:moveTo>
                      <a:pt x="0" y="5"/>
                    </a:moveTo>
                    <a:lnTo>
                      <a:pt x="36" y="0"/>
                    </a:lnTo>
                    <a:lnTo>
                      <a:pt x="52" y="5"/>
                    </a:lnTo>
                    <a:lnTo>
                      <a:pt x="52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9" name=""/>
              <p:cNvSpPr/>
              <p:nvPr/>
            </p:nvSpPr>
            <p:spPr>
              <a:xfrm>
                <a:off x="1656360" y="5091120"/>
                <a:ext cx="303480" cy="128880"/>
              </a:xfrm>
              <a:custGeom>
                <a:avLst/>
                <a:gdLst/>
                <a:ahLst/>
                <a:rect l="l" t="t" r="r" b="b"/>
                <a:pathLst>
                  <a:path w="320" h="191">
                    <a:moveTo>
                      <a:pt x="0" y="0"/>
                    </a:moveTo>
                    <a:lnTo>
                      <a:pt x="5" y="27"/>
                    </a:lnTo>
                    <a:lnTo>
                      <a:pt x="15" y="32"/>
                    </a:lnTo>
                    <a:lnTo>
                      <a:pt x="15" y="53"/>
                    </a:lnTo>
                    <a:lnTo>
                      <a:pt x="10" y="64"/>
                    </a:lnTo>
                    <a:lnTo>
                      <a:pt x="21" y="58"/>
                    </a:lnTo>
                    <a:lnTo>
                      <a:pt x="52" y="74"/>
                    </a:lnTo>
                    <a:lnTo>
                      <a:pt x="62" y="90"/>
                    </a:lnTo>
                    <a:lnTo>
                      <a:pt x="93" y="90"/>
                    </a:lnTo>
                    <a:lnTo>
                      <a:pt x="83" y="111"/>
                    </a:lnTo>
                    <a:lnTo>
                      <a:pt x="83" y="175"/>
                    </a:lnTo>
                    <a:lnTo>
                      <a:pt x="98" y="138"/>
                    </a:lnTo>
                    <a:lnTo>
                      <a:pt x="103" y="117"/>
                    </a:lnTo>
                    <a:lnTo>
                      <a:pt x="114" y="111"/>
                    </a:lnTo>
                    <a:lnTo>
                      <a:pt x="114" y="96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39" y="90"/>
                    </a:lnTo>
                    <a:lnTo>
                      <a:pt x="155" y="80"/>
                    </a:lnTo>
                    <a:lnTo>
                      <a:pt x="232" y="80"/>
                    </a:lnTo>
                    <a:lnTo>
                      <a:pt x="243" y="90"/>
                    </a:lnTo>
                    <a:lnTo>
                      <a:pt x="320" y="90"/>
                    </a:lnTo>
                    <a:lnTo>
                      <a:pt x="315" y="101"/>
                    </a:lnTo>
                    <a:lnTo>
                      <a:pt x="310" y="111"/>
                    </a:lnTo>
                    <a:lnTo>
                      <a:pt x="258" y="175"/>
                    </a:lnTo>
                    <a:lnTo>
                      <a:pt x="222" y="170"/>
                    </a:lnTo>
                    <a:lnTo>
                      <a:pt x="191" y="170"/>
                    </a:lnTo>
                    <a:lnTo>
                      <a:pt x="67" y="127"/>
                    </a:lnTo>
                    <a:lnTo>
                      <a:pt x="114" y="159"/>
                    </a:lnTo>
                    <a:lnTo>
                      <a:pt x="124" y="191"/>
                    </a:lnTo>
                    <a:lnTo>
                      <a:pt x="93" y="15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0" name=""/>
              <p:cNvSpPr/>
              <p:nvPr/>
            </p:nvSpPr>
            <p:spPr>
              <a:xfrm>
                <a:off x="1529280" y="5177160"/>
                <a:ext cx="206280" cy="35280"/>
              </a:xfrm>
              <a:custGeom>
                <a:avLst/>
                <a:gdLst/>
                <a:ahLst/>
                <a:rect l="l" t="t" r="r" b="b"/>
                <a:pathLst>
                  <a:path w="217" h="53">
                    <a:moveTo>
                      <a:pt x="217" y="0"/>
                    </a:moveTo>
                    <a:lnTo>
                      <a:pt x="113" y="0"/>
                    </a:lnTo>
                    <a:lnTo>
                      <a:pt x="113" y="53"/>
                    </a:lnTo>
                    <a:lnTo>
                      <a:pt x="98" y="53"/>
                    </a:lnTo>
                    <a:lnTo>
                      <a:pt x="46" y="6"/>
                    </a:lnTo>
                    <a:lnTo>
                      <a:pt x="15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1" name=""/>
              <p:cNvSpPr/>
              <p:nvPr/>
            </p:nvSpPr>
            <p:spPr>
              <a:xfrm>
                <a:off x="1710000" y="5177160"/>
                <a:ext cx="199800" cy="183240"/>
              </a:xfrm>
              <a:custGeom>
                <a:avLst/>
                <a:gdLst/>
                <a:ahLst/>
                <a:rect l="l" t="t" r="r" b="b"/>
                <a:pathLst>
                  <a:path w="211" h="271">
                    <a:moveTo>
                      <a:pt x="0" y="0"/>
                    </a:moveTo>
                    <a:lnTo>
                      <a:pt x="0" y="27"/>
                    </a:lnTo>
                    <a:lnTo>
                      <a:pt x="5" y="37"/>
                    </a:lnTo>
                    <a:lnTo>
                      <a:pt x="20" y="48"/>
                    </a:lnTo>
                    <a:lnTo>
                      <a:pt x="57" y="90"/>
                    </a:lnTo>
                    <a:lnTo>
                      <a:pt x="77" y="90"/>
                    </a:lnTo>
                    <a:lnTo>
                      <a:pt x="82" y="106"/>
                    </a:lnTo>
                    <a:lnTo>
                      <a:pt x="82" y="117"/>
                    </a:lnTo>
                    <a:lnTo>
                      <a:pt x="82" y="133"/>
                    </a:lnTo>
                    <a:lnTo>
                      <a:pt x="113" y="159"/>
                    </a:lnTo>
                    <a:lnTo>
                      <a:pt x="129" y="196"/>
                    </a:lnTo>
                    <a:lnTo>
                      <a:pt x="175" y="228"/>
                    </a:lnTo>
                    <a:lnTo>
                      <a:pt x="175" y="249"/>
                    </a:lnTo>
                    <a:lnTo>
                      <a:pt x="211" y="2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2" name=""/>
              <p:cNvSpPr/>
              <p:nvPr/>
            </p:nvSpPr>
            <p:spPr>
              <a:xfrm>
                <a:off x="1641240" y="5198760"/>
                <a:ext cx="157320" cy="182160"/>
              </a:xfrm>
              <a:custGeom>
                <a:avLst/>
                <a:gdLst/>
                <a:ahLst/>
                <a:rect l="l" t="t" r="r" b="b"/>
                <a:pathLst>
                  <a:path w="166" h="270">
                    <a:moveTo>
                      <a:pt x="0" y="270"/>
                    </a:moveTo>
                    <a:lnTo>
                      <a:pt x="16" y="265"/>
                    </a:lnTo>
                    <a:lnTo>
                      <a:pt x="114" y="244"/>
                    </a:lnTo>
                    <a:lnTo>
                      <a:pt x="155" y="239"/>
                    </a:lnTo>
                    <a:lnTo>
                      <a:pt x="166" y="164"/>
                    </a:lnTo>
                    <a:lnTo>
                      <a:pt x="166" y="154"/>
                    </a:lnTo>
                    <a:lnTo>
                      <a:pt x="160" y="154"/>
                    </a:lnTo>
                    <a:lnTo>
                      <a:pt x="160" y="101"/>
                    </a:lnTo>
                    <a:lnTo>
                      <a:pt x="124" y="21"/>
                    </a:lnTo>
                    <a:lnTo>
                      <a:pt x="10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3" name=""/>
              <p:cNvSpPr/>
              <p:nvPr/>
            </p:nvSpPr>
            <p:spPr>
              <a:xfrm>
                <a:off x="1710000" y="5371200"/>
                <a:ext cx="720" cy="10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4" name=""/>
              <p:cNvSpPr/>
              <p:nvPr/>
            </p:nvSpPr>
            <p:spPr>
              <a:xfrm>
                <a:off x="1788120" y="5331600"/>
                <a:ext cx="396720" cy="49320"/>
              </a:xfrm>
              <a:custGeom>
                <a:avLst/>
                <a:gdLst/>
                <a:ahLst/>
                <a:rect l="l" t="t" r="r" b="b"/>
                <a:pathLst>
                  <a:path w="419" h="74">
                    <a:moveTo>
                      <a:pt x="0" y="43"/>
                    </a:moveTo>
                    <a:lnTo>
                      <a:pt x="57" y="74"/>
                    </a:lnTo>
                    <a:lnTo>
                      <a:pt x="62" y="69"/>
                    </a:lnTo>
                    <a:lnTo>
                      <a:pt x="135" y="43"/>
                    </a:lnTo>
                    <a:lnTo>
                      <a:pt x="160" y="16"/>
                    </a:lnTo>
                    <a:lnTo>
                      <a:pt x="171" y="16"/>
                    </a:lnTo>
                    <a:lnTo>
                      <a:pt x="191" y="0"/>
                    </a:lnTo>
                    <a:lnTo>
                      <a:pt x="197" y="6"/>
                    </a:lnTo>
                    <a:lnTo>
                      <a:pt x="274" y="0"/>
                    </a:lnTo>
                    <a:lnTo>
                      <a:pt x="419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5" name=""/>
              <p:cNvSpPr/>
              <p:nvPr/>
            </p:nvSpPr>
            <p:spPr>
              <a:xfrm>
                <a:off x="1955160" y="5151960"/>
                <a:ext cx="126000" cy="21240"/>
              </a:xfrm>
              <a:custGeom>
                <a:avLst/>
                <a:gdLst/>
                <a:ahLst/>
                <a:rect l="l" t="t" r="r" b="b"/>
                <a:pathLst>
                  <a:path w="134" h="32">
                    <a:moveTo>
                      <a:pt x="134" y="32"/>
                    </a:moveTo>
                    <a:lnTo>
                      <a:pt x="72" y="2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6" name=""/>
              <p:cNvSpPr/>
              <p:nvPr/>
            </p:nvSpPr>
            <p:spPr>
              <a:xfrm>
                <a:off x="1979640" y="5091120"/>
                <a:ext cx="244080" cy="157320"/>
              </a:xfrm>
              <a:custGeom>
                <a:avLst/>
                <a:gdLst/>
                <a:ahLst/>
                <a:rect l="l" t="t" r="r" b="b"/>
                <a:pathLst>
                  <a:path w="258" h="233">
                    <a:moveTo>
                      <a:pt x="46" y="117"/>
                    </a:moveTo>
                    <a:lnTo>
                      <a:pt x="0" y="180"/>
                    </a:lnTo>
                    <a:lnTo>
                      <a:pt x="46" y="180"/>
                    </a:lnTo>
                    <a:lnTo>
                      <a:pt x="51" y="186"/>
                    </a:lnTo>
                    <a:lnTo>
                      <a:pt x="103" y="180"/>
                    </a:lnTo>
                    <a:lnTo>
                      <a:pt x="108" y="180"/>
                    </a:lnTo>
                    <a:lnTo>
                      <a:pt x="108" y="180"/>
                    </a:lnTo>
                    <a:lnTo>
                      <a:pt x="118" y="175"/>
                    </a:lnTo>
                    <a:lnTo>
                      <a:pt x="155" y="212"/>
                    </a:lnTo>
                    <a:lnTo>
                      <a:pt x="165" y="217"/>
                    </a:lnTo>
                    <a:lnTo>
                      <a:pt x="170" y="223"/>
                    </a:lnTo>
                    <a:lnTo>
                      <a:pt x="170" y="228"/>
                    </a:lnTo>
                    <a:lnTo>
                      <a:pt x="175" y="233"/>
                    </a:lnTo>
                    <a:lnTo>
                      <a:pt x="196" y="159"/>
                    </a:lnTo>
                    <a:lnTo>
                      <a:pt x="237" y="164"/>
                    </a:lnTo>
                    <a:lnTo>
                      <a:pt x="242" y="175"/>
                    </a:lnTo>
                    <a:lnTo>
                      <a:pt x="247" y="175"/>
                    </a:lnTo>
                    <a:lnTo>
                      <a:pt x="258" y="170"/>
                    </a:lnTo>
                    <a:lnTo>
                      <a:pt x="237" y="149"/>
                    </a:lnTo>
                    <a:lnTo>
                      <a:pt x="237" y="143"/>
                    </a:lnTo>
                    <a:lnTo>
                      <a:pt x="232" y="133"/>
                    </a:lnTo>
                    <a:lnTo>
                      <a:pt x="227" y="127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27"/>
                    </a:lnTo>
                    <a:lnTo>
                      <a:pt x="211" y="117"/>
                    </a:lnTo>
                    <a:lnTo>
                      <a:pt x="217" y="111"/>
                    </a:lnTo>
                    <a:lnTo>
                      <a:pt x="217" y="101"/>
                    </a:lnTo>
                    <a:lnTo>
                      <a:pt x="206" y="90"/>
                    </a:lnTo>
                    <a:lnTo>
                      <a:pt x="186" y="85"/>
                    </a:lnTo>
                    <a:lnTo>
                      <a:pt x="191" y="37"/>
                    </a:lnTo>
                    <a:lnTo>
                      <a:pt x="170" y="37"/>
                    </a:lnTo>
                    <a:lnTo>
                      <a:pt x="160" y="37"/>
                    </a:lnTo>
                    <a:lnTo>
                      <a:pt x="160" y="27"/>
                    </a:lnTo>
                    <a:lnTo>
                      <a:pt x="149" y="21"/>
                    </a:lnTo>
                    <a:lnTo>
                      <a:pt x="118" y="21"/>
                    </a:lnTo>
                    <a:lnTo>
                      <a:pt x="87" y="11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7" name=""/>
              <p:cNvSpPr/>
              <p:nvPr/>
            </p:nvSpPr>
            <p:spPr>
              <a:xfrm>
                <a:off x="1152000" y="5094000"/>
                <a:ext cx="284400" cy="355320"/>
              </a:xfrm>
              <a:custGeom>
                <a:avLst/>
                <a:gdLst/>
                <a:ahLst/>
                <a:rect l="l" t="t" r="r" b="b"/>
                <a:pathLst>
                  <a:path w="300" h="525">
                    <a:moveTo>
                      <a:pt x="5" y="0"/>
                    </a:moveTo>
                    <a:lnTo>
                      <a:pt x="0" y="53"/>
                    </a:lnTo>
                    <a:lnTo>
                      <a:pt x="26" y="75"/>
                    </a:lnTo>
                    <a:lnTo>
                      <a:pt x="41" y="91"/>
                    </a:lnTo>
                    <a:lnTo>
                      <a:pt x="72" y="96"/>
                    </a:lnTo>
                    <a:lnTo>
                      <a:pt x="160" y="197"/>
                    </a:lnTo>
                    <a:lnTo>
                      <a:pt x="176" y="260"/>
                    </a:lnTo>
                    <a:lnTo>
                      <a:pt x="243" y="340"/>
                    </a:lnTo>
                    <a:lnTo>
                      <a:pt x="274" y="345"/>
                    </a:lnTo>
                    <a:lnTo>
                      <a:pt x="289" y="393"/>
                    </a:lnTo>
                    <a:lnTo>
                      <a:pt x="300" y="509"/>
                    </a:lnTo>
                    <a:lnTo>
                      <a:pt x="300" y="52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8" name=""/>
              <p:cNvSpPr/>
              <p:nvPr/>
            </p:nvSpPr>
            <p:spPr>
              <a:xfrm>
                <a:off x="946440" y="5098680"/>
                <a:ext cx="475200" cy="174960"/>
              </a:xfrm>
              <a:custGeom>
                <a:avLst/>
                <a:gdLst/>
                <a:ahLst/>
                <a:rect l="l" t="t" r="r" b="b"/>
                <a:pathLst>
                  <a:path w="501" h="259">
                    <a:moveTo>
                      <a:pt x="501" y="259"/>
                    </a:moveTo>
                    <a:lnTo>
                      <a:pt x="419" y="249"/>
                    </a:lnTo>
                    <a:lnTo>
                      <a:pt x="393" y="254"/>
                    </a:lnTo>
                    <a:lnTo>
                      <a:pt x="341" y="233"/>
                    </a:lnTo>
                    <a:lnTo>
                      <a:pt x="222" y="222"/>
                    </a:lnTo>
                    <a:lnTo>
                      <a:pt x="207" y="233"/>
                    </a:lnTo>
                    <a:lnTo>
                      <a:pt x="191" y="233"/>
                    </a:lnTo>
                    <a:lnTo>
                      <a:pt x="150" y="201"/>
                    </a:lnTo>
                    <a:lnTo>
                      <a:pt x="109" y="143"/>
                    </a:lnTo>
                    <a:lnTo>
                      <a:pt x="88" y="111"/>
                    </a:lnTo>
                    <a:lnTo>
                      <a:pt x="67" y="3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59" name=""/>
              <p:cNvSpPr/>
              <p:nvPr/>
            </p:nvSpPr>
            <p:spPr>
              <a:xfrm>
                <a:off x="1016280" y="5126760"/>
                <a:ext cx="199440" cy="57600"/>
              </a:xfrm>
              <a:custGeom>
                <a:avLst/>
                <a:gdLst/>
                <a:ahLst/>
                <a:rect l="l" t="t" r="r" b="b"/>
                <a:pathLst>
                  <a:path w="211" h="85">
                    <a:moveTo>
                      <a:pt x="0" y="0"/>
                    </a:moveTo>
                    <a:lnTo>
                      <a:pt x="46" y="48"/>
                    </a:lnTo>
                    <a:lnTo>
                      <a:pt x="93" y="64"/>
                    </a:lnTo>
                    <a:lnTo>
                      <a:pt x="98" y="80"/>
                    </a:lnTo>
                    <a:lnTo>
                      <a:pt x="113" y="85"/>
                    </a:lnTo>
                    <a:lnTo>
                      <a:pt x="170" y="43"/>
                    </a:lnTo>
                    <a:lnTo>
                      <a:pt x="21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0" name=""/>
              <p:cNvSpPr/>
              <p:nvPr/>
            </p:nvSpPr>
            <p:spPr>
              <a:xfrm>
                <a:off x="1416960" y="5145480"/>
                <a:ext cx="244080" cy="250920"/>
              </a:xfrm>
              <a:custGeom>
                <a:avLst/>
                <a:gdLst/>
                <a:ahLst/>
                <a:rect l="l" t="t" r="r" b="b"/>
                <a:pathLst>
                  <a:path w="258" h="371">
                    <a:moveTo>
                      <a:pt x="0" y="0"/>
                    </a:moveTo>
                    <a:lnTo>
                      <a:pt x="62" y="26"/>
                    </a:lnTo>
                    <a:lnTo>
                      <a:pt x="119" y="69"/>
                    </a:lnTo>
                    <a:lnTo>
                      <a:pt x="52" y="148"/>
                    </a:lnTo>
                    <a:lnTo>
                      <a:pt x="93" y="148"/>
                    </a:lnTo>
                    <a:lnTo>
                      <a:pt x="145" y="148"/>
                    </a:lnTo>
                    <a:lnTo>
                      <a:pt x="165" y="164"/>
                    </a:lnTo>
                    <a:lnTo>
                      <a:pt x="222" y="175"/>
                    </a:lnTo>
                    <a:lnTo>
                      <a:pt x="253" y="169"/>
                    </a:lnTo>
                    <a:lnTo>
                      <a:pt x="258" y="217"/>
                    </a:lnTo>
                    <a:lnTo>
                      <a:pt x="253" y="254"/>
                    </a:lnTo>
                    <a:lnTo>
                      <a:pt x="258" y="265"/>
                    </a:lnTo>
                    <a:lnTo>
                      <a:pt x="248" y="270"/>
                    </a:lnTo>
                    <a:lnTo>
                      <a:pt x="237" y="371"/>
                    </a:lnTo>
                    <a:lnTo>
                      <a:pt x="227" y="37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1" name=""/>
              <p:cNvSpPr/>
              <p:nvPr/>
            </p:nvSpPr>
            <p:spPr>
              <a:xfrm>
                <a:off x="639000" y="5094000"/>
                <a:ext cx="230040" cy="255240"/>
              </a:xfrm>
              <a:custGeom>
                <a:avLst/>
                <a:gdLst/>
                <a:ahLst/>
                <a:rect l="l" t="t" r="r" b="b"/>
                <a:pathLst>
                  <a:path w="243" h="377">
                    <a:moveTo>
                      <a:pt x="222" y="265"/>
                    </a:moveTo>
                    <a:lnTo>
                      <a:pt x="217" y="303"/>
                    </a:lnTo>
                    <a:lnTo>
                      <a:pt x="243" y="377"/>
                    </a:lnTo>
                    <a:lnTo>
                      <a:pt x="222" y="260"/>
                    </a:lnTo>
                    <a:lnTo>
                      <a:pt x="238" y="255"/>
                    </a:lnTo>
                    <a:lnTo>
                      <a:pt x="243" y="223"/>
                    </a:lnTo>
                    <a:lnTo>
                      <a:pt x="201" y="212"/>
                    </a:lnTo>
                    <a:lnTo>
                      <a:pt x="155" y="149"/>
                    </a:lnTo>
                    <a:lnTo>
                      <a:pt x="150" y="12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2" name=""/>
              <p:cNvSpPr/>
              <p:nvPr/>
            </p:nvSpPr>
            <p:spPr>
              <a:xfrm>
                <a:off x="639000" y="5342040"/>
                <a:ext cx="674640" cy="244080"/>
              </a:xfrm>
              <a:custGeom>
                <a:avLst/>
                <a:gdLst/>
                <a:ahLst/>
                <a:rect l="l" t="t" r="r" b="b"/>
                <a:pathLst>
                  <a:path w="713" h="361">
                    <a:moveTo>
                      <a:pt x="222" y="0"/>
                    </a:moveTo>
                    <a:lnTo>
                      <a:pt x="248" y="11"/>
                    </a:lnTo>
                    <a:lnTo>
                      <a:pt x="320" y="85"/>
                    </a:lnTo>
                    <a:lnTo>
                      <a:pt x="439" y="111"/>
                    </a:lnTo>
                    <a:lnTo>
                      <a:pt x="485" y="80"/>
                    </a:lnTo>
                    <a:lnTo>
                      <a:pt x="511" y="111"/>
                    </a:lnTo>
                    <a:lnTo>
                      <a:pt x="516" y="175"/>
                    </a:lnTo>
                    <a:lnTo>
                      <a:pt x="542" y="180"/>
                    </a:lnTo>
                    <a:lnTo>
                      <a:pt x="563" y="217"/>
                    </a:lnTo>
                    <a:lnTo>
                      <a:pt x="713" y="217"/>
                    </a:lnTo>
                    <a:lnTo>
                      <a:pt x="707" y="228"/>
                    </a:lnTo>
                    <a:lnTo>
                      <a:pt x="563" y="223"/>
                    </a:lnTo>
                    <a:lnTo>
                      <a:pt x="537" y="191"/>
                    </a:lnTo>
                    <a:lnTo>
                      <a:pt x="516" y="186"/>
                    </a:lnTo>
                    <a:lnTo>
                      <a:pt x="454" y="101"/>
                    </a:lnTo>
                    <a:lnTo>
                      <a:pt x="439" y="85"/>
                    </a:lnTo>
                    <a:lnTo>
                      <a:pt x="377" y="74"/>
                    </a:lnTo>
                    <a:lnTo>
                      <a:pt x="351" y="96"/>
                    </a:lnTo>
                    <a:lnTo>
                      <a:pt x="346" y="143"/>
                    </a:lnTo>
                    <a:lnTo>
                      <a:pt x="325" y="138"/>
                    </a:lnTo>
                    <a:lnTo>
                      <a:pt x="300" y="149"/>
                    </a:lnTo>
                    <a:lnTo>
                      <a:pt x="289" y="202"/>
                    </a:lnTo>
                    <a:lnTo>
                      <a:pt x="201" y="191"/>
                    </a:lnTo>
                    <a:lnTo>
                      <a:pt x="165" y="212"/>
                    </a:lnTo>
                    <a:lnTo>
                      <a:pt x="150" y="207"/>
                    </a:lnTo>
                    <a:lnTo>
                      <a:pt x="93" y="292"/>
                    </a:lnTo>
                    <a:lnTo>
                      <a:pt x="36" y="313"/>
                    </a:lnTo>
                    <a:lnTo>
                      <a:pt x="26" y="350"/>
                    </a:lnTo>
                    <a:lnTo>
                      <a:pt x="0" y="36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3" name=""/>
              <p:cNvSpPr/>
              <p:nvPr/>
            </p:nvSpPr>
            <p:spPr>
              <a:xfrm>
                <a:off x="619200" y="5576040"/>
                <a:ext cx="777600" cy="254520"/>
              </a:xfrm>
              <a:custGeom>
                <a:avLst/>
                <a:gdLst/>
                <a:ahLst/>
                <a:rect l="l" t="t" r="r" b="b"/>
                <a:pathLst>
                  <a:path w="821" h="376">
                    <a:moveTo>
                      <a:pt x="0" y="37"/>
                    </a:moveTo>
                    <a:lnTo>
                      <a:pt x="11" y="31"/>
                    </a:lnTo>
                    <a:lnTo>
                      <a:pt x="93" y="42"/>
                    </a:lnTo>
                    <a:lnTo>
                      <a:pt x="109" y="31"/>
                    </a:lnTo>
                    <a:lnTo>
                      <a:pt x="155" y="21"/>
                    </a:lnTo>
                    <a:lnTo>
                      <a:pt x="186" y="26"/>
                    </a:lnTo>
                    <a:lnTo>
                      <a:pt x="207" y="21"/>
                    </a:lnTo>
                    <a:lnTo>
                      <a:pt x="233" y="31"/>
                    </a:lnTo>
                    <a:lnTo>
                      <a:pt x="238" y="47"/>
                    </a:lnTo>
                    <a:lnTo>
                      <a:pt x="264" y="47"/>
                    </a:lnTo>
                    <a:lnTo>
                      <a:pt x="300" y="58"/>
                    </a:lnTo>
                    <a:lnTo>
                      <a:pt x="377" y="53"/>
                    </a:lnTo>
                    <a:lnTo>
                      <a:pt x="465" y="26"/>
                    </a:lnTo>
                    <a:lnTo>
                      <a:pt x="517" y="31"/>
                    </a:lnTo>
                    <a:lnTo>
                      <a:pt x="579" y="0"/>
                    </a:lnTo>
                    <a:lnTo>
                      <a:pt x="651" y="31"/>
                    </a:lnTo>
                    <a:lnTo>
                      <a:pt x="703" y="16"/>
                    </a:lnTo>
                    <a:lnTo>
                      <a:pt x="785" y="10"/>
                    </a:lnTo>
                    <a:lnTo>
                      <a:pt x="770" y="31"/>
                    </a:lnTo>
                    <a:lnTo>
                      <a:pt x="754" y="90"/>
                    </a:lnTo>
                    <a:lnTo>
                      <a:pt x="718" y="122"/>
                    </a:lnTo>
                    <a:lnTo>
                      <a:pt x="713" y="143"/>
                    </a:lnTo>
                    <a:lnTo>
                      <a:pt x="692" y="148"/>
                    </a:lnTo>
                    <a:lnTo>
                      <a:pt x="713" y="212"/>
                    </a:lnTo>
                    <a:lnTo>
                      <a:pt x="713" y="259"/>
                    </a:lnTo>
                    <a:lnTo>
                      <a:pt x="697" y="275"/>
                    </a:lnTo>
                    <a:lnTo>
                      <a:pt x="697" y="328"/>
                    </a:lnTo>
                    <a:lnTo>
                      <a:pt x="801" y="349"/>
                    </a:lnTo>
                    <a:lnTo>
                      <a:pt x="821" y="37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4" name=""/>
              <p:cNvSpPr/>
              <p:nvPr/>
            </p:nvSpPr>
            <p:spPr>
              <a:xfrm>
                <a:off x="1255680" y="5604120"/>
                <a:ext cx="298800" cy="79200"/>
              </a:xfrm>
              <a:custGeom>
                <a:avLst/>
                <a:gdLst/>
                <a:ahLst/>
                <a:rect l="l" t="t" r="r" b="b"/>
                <a:pathLst>
                  <a:path w="315" h="117">
                    <a:moveTo>
                      <a:pt x="0" y="95"/>
                    </a:moveTo>
                    <a:lnTo>
                      <a:pt x="25" y="80"/>
                    </a:lnTo>
                    <a:lnTo>
                      <a:pt x="77" y="69"/>
                    </a:lnTo>
                    <a:lnTo>
                      <a:pt x="139" y="58"/>
                    </a:lnTo>
                    <a:lnTo>
                      <a:pt x="160" y="106"/>
                    </a:lnTo>
                    <a:lnTo>
                      <a:pt x="180" y="117"/>
                    </a:lnTo>
                    <a:lnTo>
                      <a:pt x="242" y="64"/>
                    </a:lnTo>
                    <a:lnTo>
                      <a:pt x="304" y="58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5" name=""/>
              <p:cNvSpPr/>
              <p:nvPr/>
            </p:nvSpPr>
            <p:spPr>
              <a:xfrm>
                <a:off x="1064520" y="5592960"/>
                <a:ext cx="200520" cy="352440"/>
              </a:xfrm>
              <a:custGeom>
                <a:avLst/>
                <a:gdLst/>
                <a:ahLst/>
                <a:rect l="l" t="t" r="r" b="b"/>
                <a:pathLst>
                  <a:path w="212" h="520">
                    <a:moveTo>
                      <a:pt x="0" y="0"/>
                    </a:moveTo>
                    <a:lnTo>
                      <a:pt x="129" y="101"/>
                    </a:lnTo>
                    <a:lnTo>
                      <a:pt x="171" y="164"/>
                    </a:lnTo>
                    <a:lnTo>
                      <a:pt x="160" y="228"/>
                    </a:lnTo>
                    <a:lnTo>
                      <a:pt x="212" y="292"/>
                    </a:lnTo>
                    <a:lnTo>
                      <a:pt x="196" y="313"/>
                    </a:lnTo>
                    <a:lnTo>
                      <a:pt x="5" y="520"/>
                    </a:lnTo>
                    <a:lnTo>
                      <a:pt x="16" y="408"/>
                    </a:lnTo>
                    <a:lnTo>
                      <a:pt x="26" y="276"/>
                    </a:lnTo>
                    <a:lnTo>
                      <a:pt x="42" y="26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6" name=""/>
              <p:cNvSpPr/>
              <p:nvPr/>
            </p:nvSpPr>
            <p:spPr>
              <a:xfrm>
                <a:off x="1035000" y="5356080"/>
                <a:ext cx="587160" cy="298440"/>
              </a:xfrm>
              <a:custGeom>
                <a:avLst/>
                <a:gdLst/>
                <a:ahLst/>
                <a:rect l="l" t="t" r="r" b="b"/>
                <a:pathLst>
                  <a:path w="620" h="440">
                    <a:moveTo>
                      <a:pt x="486" y="6"/>
                    </a:moveTo>
                    <a:lnTo>
                      <a:pt x="620" y="0"/>
                    </a:lnTo>
                    <a:lnTo>
                      <a:pt x="615" y="75"/>
                    </a:lnTo>
                    <a:lnTo>
                      <a:pt x="604" y="96"/>
                    </a:lnTo>
                    <a:lnTo>
                      <a:pt x="553" y="80"/>
                    </a:lnTo>
                    <a:lnTo>
                      <a:pt x="542" y="43"/>
                    </a:lnTo>
                    <a:lnTo>
                      <a:pt x="491" y="32"/>
                    </a:lnTo>
                    <a:lnTo>
                      <a:pt x="486" y="6"/>
                    </a:lnTo>
                    <a:lnTo>
                      <a:pt x="460" y="122"/>
                    </a:lnTo>
                    <a:lnTo>
                      <a:pt x="372" y="212"/>
                    </a:lnTo>
                    <a:lnTo>
                      <a:pt x="295" y="223"/>
                    </a:lnTo>
                    <a:lnTo>
                      <a:pt x="295" y="202"/>
                    </a:lnTo>
                    <a:lnTo>
                      <a:pt x="279" y="223"/>
                    </a:lnTo>
                    <a:lnTo>
                      <a:pt x="207" y="228"/>
                    </a:lnTo>
                    <a:lnTo>
                      <a:pt x="145" y="207"/>
                    </a:lnTo>
                    <a:lnTo>
                      <a:pt x="5" y="223"/>
                    </a:lnTo>
                    <a:lnTo>
                      <a:pt x="26" y="297"/>
                    </a:lnTo>
                    <a:lnTo>
                      <a:pt x="0" y="440"/>
                    </a:lnTo>
                    <a:lnTo>
                      <a:pt x="16" y="430"/>
                    </a:lnTo>
                    <a:lnTo>
                      <a:pt x="36" y="43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7" name=""/>
              <p:cNvSpPr/>
              <p:nvPr/>
            </p:nvSpPr>
            <p:spPr>
              <a:xfrm>
                <a:off x="1069200" y="5650920"/>
                <a:ext cx="39240" cy="3600"/>
              </a:xfrm>
              <a:custGeom>
                <a:avLst/>
                <a:gdLst/>
                <a:ahLst/>
                <a:rect l="l" t="t" r="r" b="b"/>
                <a:pathLst>
                  <a:path w="42" h="5">
                    <a:moveTo>
                      <a:pt x="0" y="0"/>
                    </a:moveTo>
                    <a:lnTo>
                      <a:pt x="11" y="0"/>
                    </a:lnTo>
                    <a:lnTo>
                      <a:pt x="31" y="5"/>
                    </a:lnTo>
                    <a:lnTo>
                      <a:pt x="4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8" name=""/>
              <p:cNvSpPr/>
              <p:nvPr/>
            </p:nvSpPr>
            <p:spPr>
              <a:xfrm>
                <a:off x="1108440" y="5647320"/>
                <a:ext cx="2880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10"/>
                    </a:moveTo>
                    <a:lnTo>
                      <a:pt x="10" y="5"/>
                    </a:lnTo>
                    <a:lnTo>
                      <a:pt x="20" y="0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69" name=""/>
              <p:cNvSpPr/>
              <p:nvPr/>
            </p:nvSpPr>
            <p:spPr>
              <a:xfrm>
                <a:off x="1016280" y="5414040"/>
                <a:ext cx="131040" cy="232920"/>
              </a:xfrm>
              <a:custGeom>
                <a:avLst/>
                <a:gdLst/>
                <a:ahLst/>
                <a:rect l="l" t="t" r="r" b="b"/>
                <a:pathLst>
                  <a:path w="139" h="345">
                    <a:moveTo>
                      <a:pt x="129" y="345"/>
                    </a:moveTo>
                    <a:lnTo>
                      <a:pt x="139" y="292"/>
                    </a:lnTo>
                    <a:lnTo>
                      <a:pt x="41" y="207"/>
                    </a:lnTo>
                    <a:lnTo>
                      <a:pt x="56" y="196"/>
                    </a:lnTo>
                    <a:lnTo>
                      <a:pt x="62" y="138"/>
                    </a:lnTo>
                    <a:lnTo>
                      <a:pt x="51" y="133"/>
                    </a:lnTo>
                    <a:lnTo>
                      <a:pt x="62" y="127"/>
                    </a:lnTo>
                    <a:lnTo>
                      <a:pt x="77" y="74"/>
                    </a:lnTo>
                    <a:lnTo>
                      <a:pt x="46" y="3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0" name=""/>
              <p:cNvSpPr/>
              <p:nvPr/>
            </p:nvSpPr>
            <p:spPr>
              <a:xfrm>
                <a:off x="1563840" y="5421600"/>
                <a:ext cx="38160" cy="85680"/>
              </a:xfrm>
              <a:custGeom>
                <a:avLst/>
                <a:gdLst/>
                <a:ahLst/>
                <a:rect l="l" t="t" r="r" b="b"/>
                <a:pathLst>
                  <a:path w="41" h="127">
                    <a:moveTo>
                      <a:pt x="41" y="0"/>
                    </a:moveTo>
                    <a:lnTo>
                      <a:pt x="31" y="32"/>
                    </a:lnTo>
                    <a:lnTo>
                      <a:pt x="31" y="69"/>
                    </a:lnTo>
                    <a:lnTo>
                      <a:pt x="15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1" name=""/>
              <p:cNvSpPr/>
              <p:nvPr/>
            </p:nvSpPr>
            <p:spPr>
              <a:xfrm>
                <a:off x="1470600" y="5442840"/>
                <a:ext cx="141480" cy="96480"/>
              </a:xfrm>
              <a:custGeom>
                <a:avLst/>
                <a:gdLst/>
                <a:ahLst/>
                <a:rect l="l" t="t" r="r" b="b"/>
                <a:pathLst>
                  <a:path w="149" h="143">
                    <a:moveTo>
                      <a:pt x="0" y="0"/>
                    </a:moveTo>
                    <a:lnTo>
                      <a:pt x="0" y="47"/>
                    </a:lnTo>
                    <a:lnTo>
                      <a:pt x="51" y="84"/>
                    </a:lnTo>
                    <a:lnTo>
                      <a:pt x="149" y="143"/>
                    </a:lnTo>
                    <a:lnTo>
                      <a:pt x="113" y="111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2" name=""/>
              <p:cNvSpPr/>
              <p:nvPr/>
            </p:nvSpPr>
            <p:spPr>
              <a:xfrm>
                <a:off x="1504440" y="5496480"/>
                <a:ext cx="160920" cy="126000"/>
              </a:xfrm>
              <a:custGeom>
                <a:avLst/>
                <a:gdLst/>
                <a:ahLst/>
                <a:rect l="l" t="t" r="r" b="b"/>
                <a:pathLst>
                  <a:path w="170" h="186">
                    <a:moveTo>
                      <a:pt x="0" y="0"/>
                    </a:moveTo>
                    <a:lnTo>
                      <a:pt x="67" y="164"/>
                    </a:lnTo>
                    <a:lnTo>
                      <a:pt x="150" y="186"/>
                    </a:lnTo>
                    <a:lnTo>
                      <a:pt x="170" y="17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3" name=""/>
              <p:cNvSpPr/>
              <p:nvPr/>
            </p:nvSpPr>
            <p:spPr>
              <a:xfrm>
                <a:off x="1495080" y="5578920"/>
                <a:ext cx="73440" cy="28800"/>
              </a:xfrm>
              <a:custGeom>
                <a:avLst/>
                <a:gdLst/>
                <a:ahLst/>
                <a:rect l="l" t="t" r="r" b="b"/>
                <a:pathLst>
                  <a:path w="77" h="42">
                    <a:moveTo>
                      <a:pt x="77" y="42"/>
                    </a:moveTo>
                    <a:lnTo>
                      <a:pt x="56" y="42"/>
                    </a:lnTo>
                    <a:lnTo>
                      <a:pt x="31" y="37"/>
                    </a:lnTo>
                    <a:lnTo>
                      <a:pt x="5" y="2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4" name=""/>
              <p:cNvSpPr/>
              <p:nvPr/>
            </p:nvSpPr>
            <p:spPr>
              <a:xfrm>
                <a:off x="1499760" y="5543280"/>
                <a:ext cx="33840" cy="85680"/>
              </a:xfrm>
              <a:custGeom>
                <a:avLst/>
                <a:gdLst/>
                <a:ahLst/>
                <a:rect l="l" t="t" r="r" b="b"/>
                <a:pathLst>
                  <a:path w="36" h="127">
                    <a:moveTo>
                      <a:pt x="36" y="0"/>
                    </a:moveTo>
                    <a:lnTo>
                      <a:pt x="20" y="32"/>
                    </a:lnTo>
                    <a:lnTo>
                      <a:pt x="5" y="53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5" name=""/>
              <p:cNvSpPr/>
              <p:nvPr/>
            </p:nvSpPr>
            <p:spPr>
              <a:xfrm>
                <a:off x="1465920" y="5596560"/>
                <a:ext cx="63000" cy="133560"/>
              </a:xfrm>
              <a:custGeom>
                <a:avLst/>
                <a:gdLst/>
                <a:ahLst/>
                <a:rect l="l" t="t" r="r" b="b"/>
                <a:pathLst>
                  <a:path w="67" h="197">
                    <a:moveTo>
                      <a:pt x="41" y="0"/>
                    </a:moveTo>
                    <a:lnTo>
                      <a:pt x="5" y="22"/>
                    </a:lnTo>
                    <a:lnTo>
                      <a:pt x="0" y="38"/>
                    </a:lnTo>
                    <a:lnTo>
                      <a:pt x="0" y="53"/>
                    </a:lnTo>
                    <a:lnTo>
                      <a:pt x="10" y="69"/>
                    </a:lnTo>
                    <a:lnTo>
                      <a:pt x="20" y="75"/>
                    </a:lnTo>
                    <a:lnTo>
                      <a:pt x="36" y="91"/>
                    </a:lnTo>
                    <a:lnTo>
                      <a:pt x="67" y="133"/>
                    </a:lnTo>
                    <a:lnTo>
                      <a:pt x="56" y="165"/>
                    </a:lnTo>
                    <a:lnTo>
                      <a:pt x="67" y="19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6" name=""/>
              <p:cNvSpPr/>
              <p:nvPr/>
            </p:nvSpPr>
            <p:spPr>
              <a:xfrm>
                <a:off x="1459080" y="5662080"/>
                <a:ext cx="146880" cy="4680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0" y="69"/>
                    </a:moveTo>
                    <a:lnTo>
                      <a:pt x="88" y="0"/>
                    </a:lnTo>
                    <a:lnTo>
                      <a:pt x="15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7" name=""/>
              <p:cNvSpPr/>
              <p:nvPr/>
            </p:nvSpPr>
            <p:spPr>
              <a:xfrm>
                <a:off x="1332720" y="5546880"/>
                <a:ext cx="323280" cy="192600"/>
              </a:xfrm>
              <a:custGeom>
                <a:avLst/>
                <a:gdLst/>
                <a:ahLst/>
                <a:rect l="l" t="t" r="r" b="b"/>
                <a:pathLst>
                  <a:path w="341" h="286">
                    <a:moveTo>
                      <a:pt x="341" y="286"/>
                    </a:moveTo>
                    <a:lnTo>
                      <a:pt x="331" y="276"/>
                    </a:lnTo>
                    <a:lnTo>
                      <a:pt x="243" y="276"/>
                    </a:lnTo>
                    <a:lnTo>
                      <a:pt x="207" y="260"/>
                    </a:lnTo>
                    <a:lnTo>
                      <a:pt x="212" y="239"/>
                    </a:lnTo>
                    <a:lnTo>
                      <a:pt x="0" y="228"/>
                    </a:lnTo>
                    <a:lnTo>
                      <a:pt x="0" y="80"/>
                    </a:lnTo>
                    <a:lnTo>
                      <a:pt x="31" y="53"/>
                    </a:lnTo>
                    <a:lnTo>
                      <a:pt x="47" y="69"/>
                    </a:lnTo>
                    <a:lnTo>
                      <a:pt x="145" y="27"/>
                    </a:lnTo>
                    <a:lnTo>
                      <a:pt x="21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8" name=""/>
              <p:cNvSpPr/>
              <p:nvPr/>
            </p:nvSpPr>
            <p:spPr>
              <a:xfrm>
                <a:off x="1367640" y="5561280"/>
                <a:ext cx="146160" cy="46440"/>
              </a:xfrm>
              <a:custGeom>
                <a:avLst/>
                <a:gdLst/>
                <a:ahLst/>
                <a:rect l="l" t="t" r="r" b="b"/>
                <a:pathLst>
                  <a:path w="155" h="69">
                    <a:moveTo>
                      <a:pt x="155" y="0"/>
                    </a:moveTo>
                    <a:lnTo>
                      <a:pt x="119" y="11"/>
                    </a:lnTo>
                    <a:lnTo>
                      <a:pt x="6" y="69"/>
                    </a:lnTo>
                    <a:lnTo>
                      <a:pt x="0" y="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79" name=""/>
              <p:cNvSpPr/>
              <p:nvPr/>
            </p:nvSpPr>
            <p:spPr>
              <a:xfrm>
                <a:off x="1113480" y="5697720"/>
                <a:ext cx="223920" cy="93600"/>
              </a:xfrm>
              <a:custGeom>
                <a:avLst/>
                <a:gdLst/>
                <a:ahLst/>
                <a:rect l="l" t="t" r="r" b="b"/>
                <a:pathLst>
                  <a:path w="237" h="138">
                    <a:moveTo>
                      <a:pt x="0" y="127"/>
                    </a:moveTo>
                    <a:lnTo>
                      <a:pt x="150" y="138"/>
                    </a:lnTo>
                    <a:lnTo>
                      <a:pt x="191" y="53"/>
                    </a:lnTo>
                    <a:lnTo>
                      <a:pt x="227" y="26"/>
                    </a:lnTo>
                    <a:lnTo>
                      <a:pt x="23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0" name=""/>
              <p:cNvSpPr/>
              <p:nvPr/>
            </p:nvSpPr>
            <p:spPr>
              <a:xfrm>
                <a:off x="1245240" y="5791320"/>
                <a:ext cx="313920" cy="293760"/>
              </a:xfrm>
              <a:custGeom>
                <a:avLst/>
                <a:gdLst/>
                <a:ahLst/>
                <a:rect l="l" t="t" r="r" b="b"/>
                <a:pathLst>
                  <a:path w="331" h="434">
                    <a:moveTo>
                      <a:pt x="269" y="376"/>
                    </a:moveTo>
                    <a:lnTo>
                      <a:pt x="258" y="376"/>
                    </a:lnTo>
                    <a:lnTo>
                      <a:pt x="248" y="392"/>
                    </a:lnTo>
                    <a:lnTo>
                      <a:pt x="160" y="387"/>
                    </a:lnTo>
                    <a:lnTo>
                      <a:pt x="171" y="397"/>
                    </a:lnTo>
                    <a:lnTo>
                      <a:pt x="160" y="413"/>
                    </a:lnTo>
                    <a:lnTo>
                      <a:pt x="181" y="434"/>
                    </a:lnTo>
                    <a:lnTo>
                      <a:pt x="145" y="429"/>
                    </a:lnTo>
                    <a:lnTo>
                      <a:pt x="129" y="397"/>
                    </a:lnTo>
                    <a:lnTo>
                      <a:pt x="129" y="185"/>
                    </a:lnTo>
                    <a:lnTo>
                      <a:pt x="52" y="148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145" y="143"/>
                    </a:lnTo>
                    <a:lnTo>
                      <a:pt x="165" y="137"/>
                    </a:lnTo>
                    <a:lnTo>
                      <a:pt x="207" y="137"/>
                    </a:lnTo>
                    <a:lnTo>
                      <a:pt x="253" y="164"/>
                    </a:lnTo>
                    <a:lnTo>
                      <a:pt x="295" y="169"/>
                    </a:lnTo>
                    <a:lnTo>
                      <a:pt x="305" y="222"/>
                    </a:lnTo>
                    <a:lnTo>
                      <a:pt x="331" y="222"/>
                    </a:lnTo>
                    <a:lnTo>
                      <a:pt x="331" y="2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1" name=""/>
              <p:cNvSpPr/>
              <p:nvPr/>
            </p:nvSpPr>
            <p:spPr>
              <a:xfrm>
                <a:off x="1518840" y="5959800"/>
                <a:ext cx="142200" cy="82080"/>
              </a:xfrm>
              <a:custGeom>
                <a:avLst/>
                <a:gdLst/>
                <a:ahLst/>
                <a:rect l="l" t="t" r="r" b="b"/>
                <a:pathLst>
                  <a:path w="150" h="122">
                    <a:moveTo>
                      <a:pt x="0" y="122"/>
                    </a:moveTo>
                    <a:lnTo>
                      <a:pt x="21" y="106"/>
                    </a:lnTo>
                    <a:lnTo>
                      <a:pt x="47" y="100"/>
                    </a:lnTo>
                    <a:lnTo>
                      <a:pt x="52" y="63"/>
                    </a:lnTo>
                    <a:lnTo>
                      <a:pt x="47" y="47"/>
                    </a:lnTo>
                    <a:lnTo>
                      <a:pt x="62" y="37"/>
                    </a:lnTo>
                    <a:lnTo>
                      <a:pt x="68" y="26"/>
                    </a:lnTo>
                    <a:lnTo>
                      <a:pt x="104" y="10"/>
                    </a:lnTo>
                    <a:lnTo>
                      <a:pt x="114" y="21"/>
                    </a:lnTo>
                    <a:lnTo>
                      <a:pt x="140" y="0"/>
                    </a:lnTo>
                    <a:lnTo>
                      <a:pt x="150" y="10"/>
                    </a:lnTo>
                    <a:lnTo>
                      <a:pt x="150" y="9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2" name=""/>
              <p:cNvSpPr/>
              <p:nvPr/>
            </p:nvSpPr>
            <p:spPr>
              <a:xfrm>
                <a:off x="1499760" y="5959800"/>
                <a:ext cx="59400" cy="85680"/>
              </a:xfrm>
              <a:custGeom>
                <a:avLst/>
                <a:gdLst/>
                <a:ahLst/>
                <a:rect l="l" t="t" r="r" b="b"/>
                <a:pathLst>
                  <a:path w="62" h="127">
                    <a:moveTo>
                      <a:pt x="62" y="0"/>
                    </a:moveTo>
                    <a:lnTo>
                      <a:pt x="62" y="16"/>
                    </a:lnTo>
                    <a:lnTo>
                      <a:pt x="15" y="47"/>
                    </a:lnTo>
                    <a:lnTo>
                      <a:pt x="0" y="69"/>
                    </a:lnTo>
                    <a:lnTo>
                      <a:pt x="10" y="74"/>
                    </a:lnTo>
                    <a:lnTo>
                      <a:pt x="15" y="106"/>
                    </a:lnTo>
                    <a:lnTo>
                      <a:pt x="1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3" name=""/>
              <p:cNvSpPr/>
              <p:nvPr/>
            </p:nvSpPr>
            <p:spPr>
              <a:xfrm>
                <a:off x="1182240" y="5931000"/>
                <a:ext cx="160920" cy="125280"/>
              </a:xfrm>
              <a:custGeom>
                <a:avLst/>
                <a:gdLst/>
                <a:ahLst/>
                <a:rect l="l" t="t" r="r" b="b"/>
                <a:pathLst>
                  <a:path w="171" h="186">
                    <a:moveTo>
                      <a:pt x="114" y="186"/>
                    </a:moveTo>
                    <a:lnTo>
                      <a:pt x="165" y="122"/>
                    </a:lnTo>
                    <a:lnTo>
                      <a:pt x="171" y="85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4" name=""/>
              <p:cNvSpPr/>
              <p:nvPr/>
            </p:nvSpPr>
            <p:spPr>
              <a:xfrm>
                <a:off x="1083960" y="6053400"/>
                <a:ext cx="3384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5" name=""/>
              <p:cNvSpPr/>
              <p:nvPr/>
            </p:nvSpPr>
            <p:spPr>
              <a:xfrm>
                <a:off x="1627200" y="5181120"/>
                <a:ext cx="294120" cy="383760"/>
              </a:xfrm>
              <a:custGeom>
                <a:avLst/>
                <a:gdLst/>
                <a:ahLst/>
                <a:rect l="l" t="t" r="r" b="b"/>
                <a:pathLst>
                  <a:path w="310" h="567">
                    <a:moveTo>
                      <a:pt x="0" y="551"/>
                    </a:moveTo>
                    <a:lnTo>
                      <a:pt x="36" y="556"/>
                    </a:lnTo>
                    <a:lnTo>
                      <a:pt x="88" y="556"/>
                    </a:lnTo>
                    <a:lnTo>
                      <a:pt x="93" y="567"/>
                    </a:lnTo>
                    <a:lnTo>
                      <a:pt x="114" y="567"/>
                    </a:lnTo>
                    <a:lnTo>
                      <a:pt x="119" y="556"/>
                    </a:lnTo>
                    <a:lnTo>
                      <a:pt x="150" y="561"/>
                    </a:lnTo>
                    <a:lnTo>
                      <a:pt x="191" y="561"/>
                    </a:lnTo>
                    <a:lnTo>
                      <a:pt x="222" y="561"/>
                    </a:lnTo>
                    <a:lnTo>
                      <a:pt x="248" y="561"/>
                    </a:lnTo>
                    <a:lnTo>
                      <a:pt x="305" y="561"/>
                    </a:lnTo>
                    <a:lnTo>
                      <a:pt x="305" y="567"/>
                    </a:lnTo>
                    <a:lnTo>
                      <a:pt x="310" y="556"/>
                    </a:lnTo>
                    <a:lnTo>
                      <a:pt x="289" y="381"/>
                    </a:lnTo>
                    <a:lnTo>
                      <a:pt x="237" y="302"/>
                    </a:lnTo>
                    <a:lnTo>
                      <a:pt x="227" y="296"/>
                    </a:lnTo>
                    <a:lnTo>
                      <a:pt x="191" y="206"/>
                    </a:lnTo>
                    <a:lnTo>
                      <a:pt x="175" y="180"/>
                    </a:lnTo>
                    <a:lnTo>
                      <a:pt x="170" y="137"/>
                    </a:lnTo>
                    <a:lnTo>
                      <a:pt x="155" y="90"/>
                    </a:lnTo>
                    <a:lnTo>
                      <a:pt x="150" y="90"/>
                    </a:lnTo>
                    <a:lnTo>
                      <a:pt x="10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6" name=""/>
              <p:cNvSpPr/>
              <p:nvPr/>
            </p:nvSpPr>
            <p:spPr>
              <a:xfrm>
                <a:off x="1622520" y="5543280"/>
                <a:ext cx="293040" cy="60480"/>
              </a:xfrm>
              <a:custGeom>
                <a:avLst/>
                <a:gdLst/>
                <a:ahLst/>
                <a:rect l="l" t="t" r="r" b="b"/>
                <a:pathLst>
                  <a:path w="310" h="90">
                    <a:moveTo>
                      <a:pt x="0" y="0"/>
                    </a:moveTo>
                    <a:lnTo>
                      <a:pt x="88" y="5"/>
                    </a:lnTo>
                    <a:lnTo>
                      <a:pt x="93" y="11"/>
                    </a:lnTo>
                    <a:lnTo>
                      <a:pt x="217" y="11"/>
                    </a:lnTo>
                    <a:lnTo>
                      <a:pt x="237" y="21"/>
                    </a:lnTo>
                    <a:lnTo>
                      <a:pt x="242" y="64"/>
                    </a:lnTo>
                    <a:lnTo>
                      <a:pt x="289" y="69"/>
                    </a:lnTo>
                    <a:lnTo>
                      <a:pt x="294" y="79"/>
                    </a:lnTo>
                    <a:lnTo>
                      <a:pt x="304" y="85"/>
                    </a:lnTo>
                    <a:lnTo>
                      <a:pt x="31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7" name=""/>
              <p:cNvSpPr/>
              <p:nvPr/>
            </p:nvSpPr>
            <p:spPr>
              <a:xfrm>
                <a:off x="1714680" y="5557320"/>
                <a:ext cx="685440" cy="208440"/>
              </a:xfrm>
              <a:custGeom>
                <a:avLst/>
                <a:gdLst/>
                <a:ahLst/>
                <a:rect l="l" t="t" r="r" b="b"/>
                <a:pathLst>
                  <a:path w="723" h="308">
                    <a:moveTo>
                      <a:pt x="418" y="164"/>
                    </a:moveTo>
                    <a:lnTo>
                      <a:pt x="408" y="175"/>
                    </a:lnTo>
                    <a:lnTo>
                      <a:pt x="377" y="175"/>
                    </a:lnTo>
                    <a:lnTo>
                      <a:pt x="330" y="196"/>
                    </a:lnTo>
                    <a:lnTo>
                      <a:pt x="253" y="196"/>
                    </a:lnTo>
                    <a:lnTo>
                      <a:pt x="253" y="233"/>
                    </a:lnTo>
                    <a:lnTo>
                      <a:pt x="222" y="249"/>
                    </a:lnTo>
                    <a:lnTo>
                      <a:pt x="165" y="223"/>
                    </a:lnTo>
                    <a:lnTo>
                      <a:pt x="98" y="270"/>
                    </a:lnTo>
                    <a:lnTo>
                      <a:pt x="15" y="270"/>
                    </a:lnTo>
                    <a:lnTo>
                      <a:pt x="10" y="217"/>
                    </a:lnTo>
                    <a:lnTo>
                      <a:pt x="15" y="159"/>
                    </a:lnTo>
                    <a:lnTo>
                      <a:pt x="21" y="69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46" y="0"/>
                    </a:lnTo>
                    <a:lnTo>
                      <a:pt x="82" y="27"/>
                    </a:lnTo>
                    <a:lnTo>
                      <a:pt x="206" y="27"/>
                    </a:lnTo>
                    <a:lnTo>
                      <a:pt x="212" y="16"/>
                    </a:lnTo>
                    <a:lnTo>
                      <a:pt x="227" y="32"/>
                    </a:lnTo>
                    <a:lnTo>
                      <a:pt x="325" y="48"/>
                    </a:lnTo>
                    <a:lnTo>
                      <a:pt x="335" y="53"/>
                    </a:lnTo>
                    <a:lnTo>
                      <a:pt x="356" y="58"/>
                    </a:lnTo>
                    <a:lnTo>
                      <a:pt x="366" y="74"/>
                    </a:lnTo>
                    <a:lnTo>
                      <a:pt x="382" y="64"/>
                    </a:lnTo>
                    <a:lnTo>
                      <a:pt x="485" y="74"/>
                    </a:lnTo>
                    <a:lnTo>
                      <a:pt x="439" y="106"/>
                    </a:lnTo>
                    <a:lnTo>
                      <a:pt x="459" y="106"/>
                    </a:lnTo>
                    <a:lnTo>
                      <a:pt x="470" y="149"/>
                    </a:lnTo>
                    <a:lnTo>
                      <a:pt x="501" y="122"/>
                    </a:lnTo>
                    <a:lnTo>
                      <a:pt x="578" y="180"/>
                    </a:lnTo>
                    <a:lnTo>
                      <a:pt x="609" y="164"/>
                    </a:lnTo>
                    <a:lnTo>
                      <a:pt x="650" y="164"/>
                    </a:lnTo>
                    <a:lnTo>
                      <a:pt x="723" y="159"/>
                    </a:lnTo>
                    <a:lnTo>
                      <a:pt x="723" y="180"/>
                    </a:lnTo>
                    <a:lnTo>
                      <a:pt x="707" y="180"/>
                    </a:lnTo>
                    <a:lnTo>
                      <a:pt x="692" y="186"/>
                    </a:lnTo>
                    <a:lnTo>
                      <a:pt x="687" y="191"/>
                    </a:lnTo>
                    <a:lnTo>
                      <a:pt x="645" y="207"/>
                    </a:lnTo>
                    <a:lnTo>
                      <a:pt x="635" y="249"/>
                    </a:lnTo>
                    <a:lnTo>
                      <a:pt x="588" y="286"/>
                    </a:lnTo>
                    <a:lnTo>
                      <a:pt x="532" y="297"/>
                    </a:lnTo>
                    <a:lnTo>
                      <a:pt x="532" y="308"/>
                    </a:lnTo>
                    <a:lnTo>
                      <a:pt x="521" y="297"/>
                    </a:lnTo>
                    <a:lnTo>
                      <a:pt x="449" y="30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8" name=""/>
              <p:cNvSpPr/>
              <p:nvPr/>
            </p:nvSpPr>
            <p:spPr>
              <a:xfrm>
                <a:off x="1994040" y="5643360"/>
                <a:ext cx="111960" cy="18360"/>
              </a:xfrm>
              <a:custGeom>
                <a:avLst/>
                <a:gdLst/>
                <a:ahLst/>
                <a:rect l="l" t="t" r="r" b="b"/>
                <a:pathLst>
                  <a:path w="119" h="27">
                    <a:moveTo>
                      <a:pt x="119" y="27"/>
                    </a:moveTo>
                    <a:lnTo>
                      <a:pt x="109" y="16"/>
                    </a:lnTo>
                    <a:lnTo>
                      <a:pt x="62" y="0"/>
                    </a:lnTo>
                    <a:lnTo>
                      <a:pt x="31" y="11"/>
                    </a:lnTo>
                    <a:lnTo>
                      <a:pt x="26" y="27"/>
                    </a:lnTo>
                    <a:lnTo>
                      <a:pt x="21" y="1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9" name=""/>
              <p:cNvSpPr/>
              <p:nvPr/>
            </p:nvSpPr>
            <p:spPr>
              <a:xfrm>
                <a:off x="1955160" y="5650920"/>
                <a:ext cx="101520" cy="53280"/>
              </a:xfrm>
              <a:custGeom>
                <a:avLst/>
                <a:gdLst/>
                <a:ahLst/>
                <a:rect l="l" t="t" r="r" b="b"/>
                <a:pathLst>
                  <a:path w="108" h="79">
                    <a:moveTo>
                      <a:pt x="0" y="58"/>
                    </a:moveTo>
                    <a:lnTo>
                      <a:pt x="72" y="42"/>
                    </a:lnTo>
                    <a:lnTo>
                      <a:pt x="72" y="0"/>
                    </a:lnTo>
                    <a:lnTo>
                      <a:pt x="82" y="53"/>
                    </a:lnTo>
                    <a:lnTo>
                      <a:pt x="72" y="48"/>
                    </a:lnTo>
                    <a:lnTo>
                      <a:pt x="77" y="64"/>
                    </a:lnTo>
                    <a:lnTo>
                      <a:pt x="108" y="7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0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  <a:close/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1" name=""/>
              <p:cNvSpPr/>
              <p:nvPr/>
            </p:nvSpPr>
            <p:spPr>
              <a:xfrm>
                <a:off x="1989000" y="5715720"/>
                <a:ext cx="87840" cy="56880"/>
              </a:xfrm>
              <a:custGeom>
                <a:avLst/>
                <a:gdLst/>
                <a:ahLst/>
                <a:rect l="l" t="t" r="r" b="b"/>
                <a:pathLst>
                  <a:path w="93" h="85">
                    <a:moveTo>
                      <a:pt x="93" y="0"/>
                    </a:moveTo>
                    <a:lnTo>
                      <a:pt x="62" y="37"/>
                    </a:lnTo>
                    <a:lnTo>
                      <a:pt x="41" y="37"/>
                    </a:lnTo>
                    <a:lnTo>
                      <a:pt x="0" y="69"/>
                    </a:lnTo>
                    <a:lnTo>
                      <a:pt x="0" y="85"/>
                    </a:lnTo>
                    <a:lnTo>
                      <a:pt x="46" y="75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2" name=""/>
              <p:cNvSpPr/>
              <p:nvPr/>
            </p:nvSpPr>
            <p:spPr>
              <a:xfrm>
                <a:off x="1989000" y="5715720"/>
                <a:ext cx="142200" cy="64440"/>
              </a:xfrm>
              <a:custGeom>
                <a:avLst/>
                <a:gdLst/>
                <a:ahLst/>
                <a:rect l="l" t="t" r="r" b="b"/>
                <a:pathLst>
                  <a:path w="150" h="96">
                    <a:moveTo>
                      <a:pt x="93" y="0"/>
                    </a:moveTo>
                    <a:lnTo>
                      <a:pt x="150" y="0"/>
                    </a:lnTo>
                    <a:lnTo>
                      <a:pt x="124" y="85"/>
                    </a:lnTo>
                    <a:lnTo>
                      <a:pt x="129" y="90"/>
                    </a:lnTo>
                    <a:lnTo>
                      <a:pt x="114" y="90"/>
                    </a:lnTo>
                    <a:lnTo>
                      <a:pt x="88" y="96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3" name=""/>
              <p:cNvSpPr/>
              <p:nvPr/>
            </p:nvSpPr>
            <p:spPr>
              <a:xfrm>
                <a:off x="1950480" y="5758560"/>
                <a:ext cx="47880" cy="111240"/>
              </a:xfrm>
              <a:custGeom>
                <a:avLst/>
                <a:gdLst/>
                <a:ahLst/>
                <a:rect l="l" t="t" r="r" b="b"/>
                <a:pathLst>
                  <a:path w="51" h="164">
                    <a:moveTo>
                      <a:pt x="41" y="5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127"/>
                    </a:lnTo>
                    <a:lnTo>
                      <a:pt x="5" y="127"/>
                    </a:lnTo>
                    <a:lnTo>
                      <a:pt x="41" y="117"/>
                    </a:lnTo>
                    <a:lnTo>
                      <a:pt x="51" y="127"/>
                    </a:lnTo>
                    <a:lnTo>
                      <a:pt x="26" y="154"/>
                    </a:lnTo>
                    <a:lnTo>
                      <a:pt x="26" y="16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4" name=""/>
              <p:cNvSpPr/>
              <p:nvPr/>
            </p:nvSpPr>
            <p:spPr>
              <a:xfrm>
                <a:off x="1950480" y="5844600"/>
                <a:ext cx="244080" cy="172080"/>
              </a:xfrm>
              <a:custGeom>
                <a:avLst/>
                <a:gdLst/>
                <a:ahLst/>
                <a:rect l="l" t="t" r="r" b="b"/>
                <a:pathLst>
                  <a:path w="258" h="255">
                    <a:moveTo>
                      <a:pt x="0" y="0"/>
                    </a:moveTo>
                    <a:lnTo>
                      <a:pt x="5" y="53"/>
                    </a:lnTo>
                    <a:lnTo>
                      <a:pt x="82" y="96"/>
                    </a:lnTo>
                    <a:lnTo>
                      <a:pt x="103" y="101"/>
                    </a:lnTo>
                    <a:lnTo>
                      <a:pt x="196" y="164"/>
                    </a:lnTo>
                    <a:lnTo>
                      <a:pt x="211" y="228"/>
                    </a:lnTo>
                    <a:lnTo>
                      <a:pt x="258" y="228"/>
                    </a:lnTo>
                    <a:lnTo>
                      <a:pt x="232" y="25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5" name=""/>
              <p:cNvSpPr/>
              <p:nvPr/>
            </p:nvSpPr>
            <p:spPr>
              <a:xfrm>
                <a:off x="1656360" y="5862600"/>
                <a:ext cx="38520" cy="97200"/>
              </a:xfrm>
              <a:custGeom>
                <a:avLst/>
                <a:gdLst/>
                <a:ahLst/>
                <a:rect l="l" t="t" r="r" b="b"/>
                <a:pathLst>
                  <a:path w="41" h="143">
                    <a:moveTo>
                      <a:pt x="36" y="0"/>
                    </a:moveTo>
                    <a:lnTo>
                      <a:pt x="41" y="10"/>
                    </a:lnTo>
                    <a:lnTo>
                      <a:pt x="41" y="37"/>
                    </a:lnTo>
                    <a:lnTo>
                      <a:pt x="31" y="47"/>
                    </a:lnTo>
                    <a:lnTo>
                      <a:pt x="31" y="63"/>
                    </a:lnTo>
                    <a:lnTo>
                      <a:pt x="21" y="63"/>
                    </a:lnTo>
                    <a:lnTo>
                      <a:pt x="21" y="116"/>
                    </a:lnTo>
                    <a:lnTo>
                      <a:pt x="15" y="116"/>
                    </a:lnTo>
                    <a:lnTo>
                      <a:pt x="15" y="127"/>
                    </a:lnTo>
                    <a:lnTo>
                      <a:pt x="5" y="127"/>
                    </a:lnTo>
                    <a:lnTo>
                      <a:pt x="5" y="143"/>
                    </a:lnTo>
                    <a:lnTo>
                      <a:pt x="0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6" name=""/>
              <p:cNvSpPr/>
              <p:nvPr/>
            </p:nvSpPr>
            <p:spPr>
              <a:xfrm>
                <a:off x="1690200" y="5869800"/>
                <a:ext cx="33480" cy="153360"/>
              </a:xfrm>
              <a:custGeom>
                <a:avLst/>
                <a:gdLst/>
                <a:ahLst/>
                <a:rect l="l" t="t" r="r" b="b"/>
                <a:pathLst>
                  <a:path w="36" h="228">
                    <a:moveTo>
                      <a:pt x="36" y="0"/>
                    </a:moveTo>
                    <a:lnTo>
                      <a:pt x="31" y="0"/>
                    </a:lnTo>
                    <a:lnTo>
                      <a:pt x="31" y="21"/>
                    </a:lnTo>
                    <a:lnTo>
                      <a:pt x="21" y="27"/>
                    </a:lnTo>
                    <a:lnTo>
                      <a:pt x="16" y="53"/>
                    </a:lnTo>
                    <a:lnTo>
                      <a:pt x="21" y="59"/>
                    </a:lnTo>
                    <a:lnTo>
                      <a:pt x="21" y="85"/>
                    </a:lnTo>
                    <a:lnTo>
                      <a:pt x="16" y="85"/>
                    </a:lnTo>
                    <a:lnTo>
                      <a:pt x="10" y="196"/>
                    </a:lnTo>
                    <a:lnTo>
                      <a:pt x="0" y="196"/>
                    </a:lnTo>
                    <a:lnTo>
                      <a:pt x="0" y="202"/>
                    </a:lnTo>
                    <a:lnTo>
                      <a:pt x="16" y="212"/>
                    </a:lnTo>
                    <a:lnTo>
                      <a:pt x="16" y="228"/>
                    </a:lnTo>
                    <a:lnTo>
                      <a:pt x="5" y="2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7" name=""/>
              <p:cNvSpPr/>
              <p:nvPr/>
            </p:nvSpPr>
            <p:spPr>
              <a:xfrm>
                <a:off x="1680840" y="600660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10" y="0"/>
                    </a:move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8" name=""/>
              <p:cNvSpPr/>
              <p:nvPr/>
            </p:nvSpPr>
            <p:spPr>
              <a:xfrm>
                <a:off x="1513800" y="6023520"/>
                <a:ext cx="191160" cy="32400"/>
              </a:xfrm>
              <a:custGeom>
                <a:avLst/>
                <a:gdLst/>
                <a:ahLst/>
                <a:rect l="l" t="t" r="r" b="b"/>
                <a:pathLst>
                  <a:path w="202" h="48">
                    <a:moveTo>
                      <a:pt x="202" y="0"/>
                    </a:moveTo>
                    <a:lnTo>
                      <a:pt x="196" y="11"/>
                    </a:lnTo>
                    <a:lnTo>
                      <a:pt x="155" y="0"/>
                    </a:lnTo>
                    <a:lnTo>
                      <a:pt x="150" y="5"/>
                    </a:lnTo>
                    <a:lnTo>
                      <a:pt x="88" y="32"/>
                    </a:lnTo>
                    <a:lnTo>
                      <a:pt x="78" y="48"/>
                    </a:lnTo>
                    <a:lnTo>
                      <a:pt x="73" y="37"/>
                    </a:lnTo>
                    <a:lnTo>
                      <a:pt x="0" y="37"/>
                    </a:lnTo>
                    <a:lnTo>
                      <a:pt x="5" y="27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9" name=""/>
              <p:cNvSpPr/>
              <p:nvPr/>
            </p:nvSpPr>
            <p:spPr>
              <a:xfrm>
                <a:off x="1597680" y="5955480"/>
                <a:ext cx="53640" cy="86760"/>
              </a:xfrm>
              <a:custGeom>
                <a:avLst/>
                <a:gdLst/>
                <a:ahLst/>
                <a:rect l="l" t="t" r="r" b="b"/>
                <a:pathLst>
                  <a:path w="57" h="128">
                    <a:moveTo>
                      <a:pt x="0" y="11"/>
                    </a:moveTo>
                    <a:lnTo>
                      <a:pt x="57" y="0"/>
                    </a:lnTo>
                    <a:lnTo>
                      <a:pt x="57" y="27"/>
                    </a:lnTo>
                    <a:lnTo>
                      <a:pt x="46" y="27"/>
                    </a:lnTo>
                    <a:lnTo>
                      <a:pt x="46" y="48"/>
                    </a:lnTo>
                    <a:lnTo>
                      <a:pt x="41" y="48"/>
                    </a:lnTo>
                    <a:lnTo>
                      <a:pt x="41" y="69"/>
                    </a:lnTo>
                    <a:lnTo>
                      <a:pt x="36" y="69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0" name=""/>
              <p:cNvSpPr/>
              <p:nvPr/>
            </p:nvSpPr>
            <p:spPr>
              <a:xfrm>
                <a:off x="1661040" y="5959800"/>
                <a:ext cx="33840" cy="42120"/>
              </a:xfrm>
              <a:custGeom>
                <a:avLst/>
                <a:gdLst/>
                <a:ahLst/>
                <a:rect l="l" t="t" r="r" b="b"/>
                <a:pathLst>
                  <a:path w="36" h="63">
                    <a:moveTo>
                      <a:pt x="36" y="63"/>
                    </a:moveTo>
                    <a:lnTo>
                      <a:pt x="26" y="58"/>
                    </a:lnTo>
                    <a:lnTo>
                      <a:pt x="26" y="5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" bIns="-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1" name=""/>
              <p:cNvSpPr/>
              <p:nvPr/>
            </p:nvSpPr>
            <p:spPr>
              <a:xfrm>
                <a:off x="1695240" y="5880240"/>
                <a:ext cx="259920" cy="126000"/>
              </a:xfrm>
              <a:custGeom>
                <a:avLst/>
                <a:gdLst/>
                <a:ahLst/>
                <a:rect l="l" t="t" r="r" b="b"/>
                <a:pathLst>
                  <a:path w="274" h="186">
                    <a:moveTo>
                      <a:pt x="0" y="186"/>
                    </a:moveTo>
                    <a:lnTo>
                      <a:pt x="5" y="180"/>
                    </a:lnTo>
                    <a:lnTo>
                      <a:pt x="140" y="164"/>
                    </a:lnTo>
                    <a:lnTo>
                      <a:pt x="227" y="96"/>
                    </a:lnTo>
                    <a:lnTo>
                      <a:pt x="222" y="64"/>
                    </a:lnTo>
                    <a:lnTo>
                      <a:pt x="227" y="11"/>
                    </a:lnTo>
                    <a:lnTo>
                      <a:pt x="27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2" name=""/>
              <p:cNvSpPr/>
              <p:nvPr/>
            </p:nvSpPr>
            <p:spPr>
              <a:xfrm>
                <a:off x="1905120" y="5862600"/>
                <a:ext cx="259920" cy="103680"/>
              </a:xfrm>
              <a:custGeom>
                <a:avLst/>
                <a:gdLst/>
                <a:ahLst/>
                <a:rect l="l" t="t" r="r" b="b"/>
                <a:pathLst>
                  <a:path w="274" h="153">
                    <a:moveTo>
                      <a:pt x="0" y="100"/>
                    </a:moveTo>
                    <a:lnTo>
                      <a:pt x="98" y="143"/>
                    </a:lnTo>
                    <a:lnTo>
                      <a:pt x="98" y="153"/>
                    </a:lnTo>
                    <a:lnTo>
                      <a:pt x="103" y="143"/>
                    </a:lnTo>
                    <a:lnTo>
                      <a:pt x="202" y="100"/>
                    </a:lnTo>
                    <a:lnTo>
                      <a:pt x="196" y="10"/>
                    </a:lnTo>
                    <a:lnTo>
                      <a:pt x="207" y="0"/>
                    </a:lnTo>
                    <a:lnTo>
                      <a:pt x="248" y="37"/>
                    </a:lnTo>
                    <a:lnTo>
                      <a:pt x="274" y="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3" name=""/>
              <p:cNvSpPr/>
              <p:nvPr/>
            </p:nvSpPr>
            <p:spPr>
              <a:xfrm>
                <a:off x="1959840" y="5847840"/>
                <a:ext cx="151560" cy="32400"/>
              </a:xfrm>
              <a:custGeom>
                <a:avLst/>
                <a:gdLst/>
                <a:ahLst/>
                <a:rect l="l" t="t" r="r" b="b"/>
                <a:pathLst>
                  <a:path w="160" h="48">
                    <a:moveTo>
                      <a:pt x="0" y="48"/>
                    </a:moveTo>
                    <a:lnTo>
                      <a:pt x="5" y="38"/>
                    </a:lnTo>
                    <a:lnTo>
                      <a:pt x="46" y="27"/>
                    </a:lnTo>
                    <a:lnTo>
                      <a:pt x="67" y="16"/>
                    </a:lnTo>
                    <a:lnTo>
                      <a:pt x="114" y="6"/>
                    </a:lnTo>
                    <a:lnTo>
                      <a:pt x="124" y="0"/>
                    </a:lnTo>
                    <a:lnTo>
                      <a:pt x="139" y="11"/>
                    </a:lnTo>
                    <a:lnTo>
                      <a:pt x="150" y="11"/>
                    </a:lnTo>
                    <a:lnTo>
                      <a:pt x="160" y="11"/>
                    </a:lnTo>
                    <a:lnTo>
                      <a:pt x="155" y="16"/>
                    </a:lnTo>
                    <a:lnTo>
                      <a:pt x="134" y="22"/>
                    </a:lnTo>
                    <a:lnTo>
                      <a:pt x="129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4" name=""/>
              <p:cNvSpPr/>
              <p:nvPr/>
            </p:nvSpPr>
            <p:spPr>
              <a:xfrm>
                <a:off x="2061720" y="5780160"/>
                <a:ext cx="54720" cy="67680"/>
              </a:xfrm>
              <a:custGeom>
                <a:avLst/>
                <a:gdLst/>
                <a:ahLst/>
                <a:rect l="l" t="t" r="r" b="b"/>
                <a:pathLst>
                  <a:path w="57" h="100">
                    <a:moveTo>
                      <a:pt x="57" y="0"/>
                    </a:moveTo>
                    <a:lnTo>
                      <a:pt x="42" y="5"/>
                    </a:lnTo>
                    <a:lnTo>
                      <a:pt x="31" y="10"/>
                    </a:lnTo>
                    <a:lnTo>
                      <a:pt x="0" y="63"/>
                    </a:lnTo>
                    <a:lnTo>
                      <a:pt x="21" y="74"/>
                    </a:lnTo>
                    <a:lnTo>
                      <a:pt x="21" y="10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5" name=""/>
              <p:cNvSpPr/>
              <p:nvPr/>
            </p:nvSpPr>
            <p:spPr>
              <a:xfrm>
                <a:off x="2023200" y="5823000"/>
                <a:ext cx="38520" cy="720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0" y="11"/>
                    </a:moveTo>
                    <a:lnTo>
                      <a:pt x="26" y="11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6" name=""/>
              <p:cNvSpPr/>
              <p:nvPr/>
            </p:nvSpPr>
            <p:spPr>
              <a:xfrm>
                <a:off x="2032560" y="5805360"/>
                <a:ext cx="142200" cy="35640"/>
              </a:xfrm>
              <a:custGeom>
                <a:avLst/>
                <a:gdLst/>
                <a:ahLst/>
                <a:rect l="l" t="t" r="r" b="b"/>
                <a:pathLst>
                  <a:path w="150" h="53">
                    <a:moveTo>
                      <a:pt x="0" y="53"/>
                    </a:moveTo>
                    <a:lnTo>
                      <a:pt x="0" y="42"/>
                    </a:lnTo>
                    <a:lnTo>
                      <a:pt x="16" y="42"/>
                    </a:lnTo>
                    <a:lnTo>
                      <a:pt x="62" y="53"/>
                    </a:lnTo>
                    <a:lnTo>
                      <a:pt x="78" y="42"/>
                    </a:lnTo>
                    <a:lnTo>
                      <a:pt x="83" y="37"/>
                    </a:lnTo>
                    <a:lnTo>
                      <a:pt x="130" y="37"/>
                    </a:lnTo>
                    <a:lnTo>
                      <a:pt x="15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7" name=""/>
              <p:cNvSpPr/>
              <p:nvPr/>
            </p:nvSpPr>
            <p:spPr>
              <a:xfrm flipH="1">
                <a:off x="1827360" y="5891400"/>
                <a:ext cx="4680" cy="28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8" name=""/>
              <p:cNvSpPr/>
              <p:nvPr/>
            </p:nvSpPr>
            <p:spPr>
              <a:xfrm>
                <a:off x="1764720" y="5894640"/>
                <a:ext cx="63000" cy="432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1" y="0"/>
                    </a:lnTo>
                    <a:lnTo>
                      <a:pt x="2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9" name=""/>
              <p:cNvSpPr/>
              <p:nvPr/>
            </p:nvSpPr>
            <p:spPr>
              <a:xfrm>
                <a:off x="1714680" y="5898960"/>
                <a:ext cx="49680" cy="288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0"/>
                    </a:moveTo>
                    <a:lnTo>
                      <a:pt x="41" y="5"/>
                    </a:lnTo>
                    <a:lnTo>
                      <a:pt x="1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0" name=""/>
              <p:cNvSpPr/>
              <p:nvPr/>
            </p:nvSpPr>
            <p:spPr>
              <a:xfrm flipH="1">
                <a:off x="1709640" y="5901840"/>
                <a:ext cx="4680" cy="36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1" name=""/>
              <p:cNvSpPr/>
              <p:nvPr/>
            </p:nvSpPr>
            <p:spPr>
              <a:xfrm>
                <a:off x="1857240" y="5973840"/>
                <a:ext cx="47880" cy="14040"/>
              </a:xfrm>
              <a:custGeom>
                <a:avLst/>
                <a:gdLst/>
                <a:ahLst/>
                <a:rect l="l" t="t" r="r" b="b"/>
                <a:pathLst>
                  <a:path w="51" h="21">
                    <a:moveTo>
                      <a:pt x="0" y="0"/>
                    </a:moveTo>
                    <a:lnTo>
                      <a:pt x="46" y="5"/>
                    </a:lnTo>
                    <a:lnTo>
                      <a:pt x="51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2" name=""/>
              <p:cNvSpPr/>
              <p:nvPr/>
            </p:nvSpPr>
            <p:spPr>
              <a:xfrm>
                <a:off x="1891080" y="5987880"/>
                <a:ext cx="14040" cy="360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713" name=""/>
              <p:cNvGrpSpPr/>
              <p:nvPr/>
            </p:nvGrpSpPr>
            <p:grpSpPr>
              <a:xfrm>
                <a:off x="1641240" y="5281920"/>
                <a:ext cx="1723320" cy="1155240"/>
                <a:chOff x="1641240" y="5281920"/>
                <a:chExt cx="1723320" cy="1155240"/>
              </a:xfrm>
            </p:grpSpPr>
            <p:sp>
              <p:nvSpPr>
                <p:cNvPr id="3714" name=""/>
                <p:cNvSpPr/>
                <p:nvPr/>
              </p:nvSpPr>
              <p:spPr>
                <a:xfrm>
                  <a:off x="1886760" y="5991840"/>
                  <a:ext cx="4680" cy="39600"/>
                </a:xfrm>
                <a:custGeom>
                  <a:avLst/>
                  <a:gdLst/>
                  <a:ahLst/>
                  <a:rect l="l" t="t" r="r" b="b"/>
                  <a:pathLst>
                    <a:path w="5" h="59">
                      <a:moveTo>
                        <a:pt x="5" y="0"/>
                      </a:moveTo>
                      <a:lnTo>
                        <a:pt x="5" y="16"/>
                      </a:lnTo>
                      <a:lnTo>
                        <a:pt x="0" y="43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5" name=""/>
                <p:cNvSpPr/>
                <p:nvPr/>
              </p:nvSpPr>
              <p:spPr>
                <a:xfrm>
                  <a:off x="1886760" y="6031800"/>
                  <a:ext cx="68040" cy="17640"/>
                </a:xfrm>
                <a:custGeom>
                  <a:avLst/>
                  <a:gdLst/>
                  <a:ahLst/>
                  <a:rect l="l" t="t" r="r" b="b"/>
                  <a:pathLst>
                    <a:path w="72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5" y="10"/>
                      </a:lnTo>
                      <a:lnTo>
                        <a:pt x="51" y="21"/>
                      </a:lnTo>
                      <a:lnTo>
                        <a:pt x="72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6" name=""/>
                <p:cNvSpPr/>
                <p:nvPr/>
              </p:nvSpPr>
              <p:spPr>
                <a:xfrm>
                  <a:off x="1891440" y="5991840"/>
                  <a:ext cx="63360" cy="57240"/>
                </a:xfrm>
                <a:custGeom>
                  <a:avLst/>
                  <a:gdLst/>
                  <a:ahLst/>
                  <a:rect l="l" t="t" r="r" b="b"/>
                  <a:pathLst>
                    <a:path w="67" h="85">
                      <a:moveTo>
                        <a:pt x="67" y="85"/>
                      </a:moveTo>
                      <a:lnTo>
                        <a:pt x="62" y="75"/>
                      </a:lnTo>
                      <a:lnTo>
                        <a:pt x="51" y="64"/>
                      </a:lnTo>
                      <a:lnTo>
                        <a:pt x="36" y="43"/>
                      </a:lnTo>
                      <a:lnTo>
                        <a:pt x="20" y="22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7" name=""/>
                <p:cNvSpPr/>
                <p:nvPr/>
              </p:nvSpPr>
              <p:spPr>
                <a:xfrm>
                  <a:off x="1832400" y="5974200"/>
                  <a:ext cx="29160" cy="50040"/>
                </a:xfrm>
                <a:custGeom>
                  <a:avLst/>
                  <a:gdLst/>
                  <a:ahLst/>
                  <a:rect l="l" t="t" r="r" b="b"/>
                  <a:pathLst>
                    <a:path w="31" h="74">
                      <a:moveTo>
                        <a:pt x="31" y="0"/>
                      </a:move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0" y="26"/>
                      </a:lnTo>
                      <a:lnTo>
                        <a:pt x="5" y="48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8" name=""/>
                <p:cNvSpPr/>
                <p:nvPr/>
              </p:nvSpPr>
              <p:spPr>
                <a:xfrm>
                  <a:off x="1832400" y="602424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9" name=""/>
                <p:cNvSpPr/>
                <p:nvPr/>
              </p:nvSpPr>
              <p:spPr>
                <a:xfrm>
                  <a:off x="1656000" y="6031800"/>
                  <a:ext cx="176040" cy="64080"/>
                </a:xfrm>
                <a:custGeom>
                  <a:avLst/>
                  <a:gdLst/>
                  <a:ahLst/>
                  <a:rect l="l" t="t" r="r" b="b"/>
                  <a:pathLst>
                    <a:path w="186" h="95">
                      <a:moveTo>
                        <a:pt x="186" y="0"/>
                      </a:moveTo>
                      <a:lnTo>
                        <a:pt x="175" y="10"/>
                      </a:lnTo>
                      <a:lnTo>
                        <a:pt x="170" y="16"/>
                      </a:lnTo>
                      <a:lnTo>
                        <a:pt x="160" y="26"/>
                      </a:lnTo>
                      <a:lnTo>
                        <a:pt x="114" y="53"/>
                      </a:lnTo>
                      <a:lnTo>
                        <a:pt x="98" y="53"/>
                      </a:lnTo>
                      <a:lnTo>
                        <a:pt x="88" y="69"/>
                      </a:lnTo>
                      <a:lnTo>
                        <a:pt x="46" y="85"/>
                      </a:lnTo>
                      <a:lnTo>
                        <a:pt x="41" y="90"/>
                      </a:lnTo>
                      <a:lnTo>
                        <a:pt x="31" y="90"/>
                      </a:lnTo>
                      <a:lnTo>
                        <a:pt x="10" y="95"/>
                      </a:lnTo>
                      <a:lnTo>
                        <a:pt x="5" y="95"/>
                      </a:lnTo>
                      <a:lnTo>
                        <a:pt x="5" y="90"/>
                      </a:lnTo>
                      <a:lnTo>
                        <a:pt x="0" y="95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0" name=""/>
                <p:cNvSpPr/>
                <p:nvPr/>
              </p:nvSpPr>
              <p:spPr>
                <a:xfrm>
                  <a:off x="1641240" y="6096240"/>
                  <a:ext cx="14760" cy="720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1" name=""/>
                <p:cNvSpPr/>
                <p:nvPr/>
              </p:nvSpPr>
              <p:spPr>
                <a:xfrm>
                  <a:off x="1641240" y="610344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2" name=""/>
                <p:cNvSpPr/>
                <p:nvPr/>
              </p:nvSpPr>
              <p:spPr>
                <a:xfrm>
                  <a:off x="1641240" y="6107040"/>
                  <a:ext cx="1476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3" name=""/>
                <p:cNvSpPr/>
                <p:nvPr/>
              </p:nvSpPr>
              <p:spPr>
                <a:xfrm>
                  <a:off x="1656000" y="610704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4" name=""/>
                <p:cNvSpPr/>
                <p:nvPr/>
              </p:nvSpPr>
              <p:spPr>
                <a:xfrm>
                  <a:off x="1656000" y="6035040"/>
                  <a:ext cx="224640" cy="71640"/>
                </a:xfrm>
                <a:custGeom>
                  <a:avLst/>
                  <a:gdLst/>
                  <a:ahLst/>
                  <a:rect l="l" t="t" r="r" b="b"/>
                  <a:pathLst>
                    <a:path w="237" h="106">
                      <a:moveTo>
                        <a:pt x="0" y="106"/>
                      </a:moveTo>
                      <a:lnTo>
                        <a:pt x="93" y="69"/>
                      </a:lnTo>
                      <a:lnTo>
                        <a:pt x="160" y="53"/>
                      </a:lnTo>
                      <a:lnTo>
                        <a:pt x="237" y="0"/>
                      </a:lnTo>
                      <a:lnTo>
                        <a:pt x="186" y="0"/>
                      </a:lnTo>
                      <a:lnTo>
                        <a:pt x="170" y="11"/>
                      </a:lnTo>
                      <a:lnTo>
                        <a:pt x="15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5" name=""/>
                <p:cNvSpPr/>
                <p:nvPr/>
              </p:nvSpPr>
              <p:spPr>
                <a:xfrm>
                  <a:off x="1798560" y="60678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6" name=""/>
                <p:cNvSpPr/>
                <p:nvPr/>
              </p:nvSpPr>
              <p:spPr>
                <a:xfrm>
                  <a:off x="1787760" y="6074280"/>
                  <a:ext cx="10440" cy="14760"/>
                </a:xfrm>
                <a:custGeom>
                  <a:avLst/>
                  <a:gdLst/>
                  <a:ahLst/>
                  <a:rect l="l" t="t" r="r" b="b"/>
                  <a:pathLst>
                    <a:path w="11" h="22">
                      <a:moveTo>
                        <a:pt x="11" y="0"/>
                      </a:moveTo>
                      <a:lnTo>
                        <a:pt x="5" y="6"/>
                      </a:lnTo>
                      <a:lnTo>
                        <a:pt x="5" y="1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7" name=""/>
                <p:cNvSpPr/>
                <p:nvPr/>
              </p:nvSpPr>
              <p:spPr>
                <a:xfrm>
                  <a:off x="1764360" y="6089400"/>
                  <a:ext cx="23400" cy="35640"/>
                </a:xfrm>
                <a:custGeom>
                  <a:avLst/>
                  <a:gdLst/>
                  <a:ahLst/>
                  <a:rect l="l" t="t" r="r" b="b"/>
                  <a:pathLst>
                    <a:path w="25" h="53">
                      <a:moveTo>
                        <a:pt x="25" y="0"/>
                      </a:moveTo>
                      <a:lnTo>
                        <a:pt x="15" y="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8" name=""/>
                <p:cNvSpPr/>
                <p:nvPr/>
              </p:nvSpPr>
              <p:spPr>
                <a:xfrm>
                  <a:off x="1880640" y="6081840"/>
                  <a:ext cx="4932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0" y="37"/>
                      </a:moveTo>
                      <a:lnTo>
                        <a:pt x="11" y="32"/>
                      </a:lnTo>
                      <a:lnTo>
                        <a:pt x="21" y="21"/>
                      </a:lnTo>
                      <a:lnTo>
                        <a:pt x="31" y="5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9" name=""/>
                <p:cNvSpPr/>
                <p:nvPr/>
              </p:nvSpPr>
              <p:spPr>
                <a:xfrm>
                  <a:off x="1930320" y="606348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0" name=""/>
                <p:cNvSpPr/>
                <p:nvPr/>
              </p:nvSpPr>
              <p:spPr>
                <a:xfrm>
                  <a:off x="1930320" y="606348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1" name=""/>
                <p:cNvSpPr/>
                <p:nvPr/>
              </p:nvSpPr>
              <p:spPr>
                <a:xfrm>
                  <a:off x="1935000" y="6046200"/>
                  <a:ext cx="14760" cy="17280"/>
                </a:xfrm>
                <a:custGeom>
                  <a:avLst/>
                  <a:gdLst/>
                  <a:ahLst/>
                  <a:rect l="l" t="t" r="r" b="b"/>
                  <a:pathLst>
                    <a:path w="16" h="26">
                      <a:moveTo>
                        <a:pt x="0" y="26"/>
                      </a:moveTo>
                      <a:lnTo>
                        <a:pt x="5" y="2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2" name=""/>
                <p:cNvSpPr/>
                <p:nvPr/>
              </p:nvSpPr>
              <p:spPr>
                <a:xfrm>
                  <a:off x="1950120" y="60210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37"/>
                      </a:moveTo>
                      <a:lnTo>
                        <a:pt x="15" y="32"/>
                      </a:lnTo>
                      <a:lnTo>
                        <a:pt x="15" y="32"/>
                      </a:lnTo>
                      <a:lnTo>
                        <a:pt x="10" y="32"/>
                      </a:lnTo>
                      <a:lnTo>
                        <a:pt x="10" y="26"/>
                      </a:lnTo>
                      <a:lnTo>
                        <a:pt x="20" y="26"/>
                      </a:lnTo>
                      <a:lnTo>
                        <a:pt x="36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3" name=""/>
                <p:cNvSpPr/>
                <p:nvPr/>
              </p:nvSpPr>
              <p:spPr>
                <a:xfrm>
                  <a:off x="1993680" y="602100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10" h="1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4" name=""/>
                <p:cNvSpPr/>
                <p:nvPr/>
              </p:nvSpPr>
              <p:spPr>
                <a:xfrm>
                  <a:off x="2003040" y="6017400"/>
                  <a:ext cx="10440" cy="1008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0" y="15"/>
                      </a:moveTo>
                      <a:lnTo>
                        <a:pt x="6" y="10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5" name=""/>
                <p:cNvSpPr/>
                <p:nvPr/>
              </p:nvSpPr>
              <p:spPr>
                <a:xfrm>
                  <a:off x="2013840" y="599184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0" y="38"/>
                      </a:moveTo>
                      <a:lnTo>
                        <a:pt x="10" y="38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6" name=""/>
                <p:cNvSpPr/>
                <p:nvPr/>
              </p:nvSpPr>
              <p:spPr>
                <a:xfrm>
                  <a:off x="2043000" y="5991840"/>
                  <a:ext cx="58680" cy="360"/>
                </a:xfrm>
                <a:custGeom>
                  <a:avLst/>
                  <a:gdLst/>
                  <a:ahLst/>
                  <a:rect l="l" t="t" r="r" b="b"/>
                  <a:pathLst>
                    <a:path w="62" h="0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41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7" name=""/>
                <p:cNvSpPr/>
                <p:nvPr/>
              </p:nvSpPr>
              <p:spPr>
                <a:xfrm>
                  <a:off x="2101680" y="5991840"/>
                  <a:ext cx="18720" cy="1044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2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8" name=""/>
                <p:cNvSpPr/>
                <p:nvPr/>
              </p:nvSpPr>
              <p:spPr>
                <a:xfrm>
                  <a:off x="2120760" y="6002640"/>
                  <a:ext cx="1008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6" y="11"/>
                      </a:lnTo>
                      <a:lnTo>
                        <a:pt x="11" y="27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9" name=""/>
                <p:cNvSpPr/>
                <p:nvPr/>
              </p:nvSpPr>
              <p:spPr>
                <a:xfrm>
                  <a:off x="1954800" y="6017400"/>
                  <a:ext cx="176040" cy="35640"/>
                </a:xfrm>
                <a:custGeom>
                  <a:avLst/>
                  <a:gdLst/>
                  <a:ahLst/>
                  <a:rect l="l" t="t" r="r" b="b"/>
                  <a:pathLst>
                    <a:path w="186" h="53">
                      <a:moveTo>
                        <a:pt x="186" y="10"/>
                      </a:moveTo>
                      <a:lnTo>
                        <a:pt x="113" y="5"/>
                      </a:lnTo>
                      <a:lnTo>
                        <a:pt x="103" y="5"/>
                      </a:lnTo>
                      <a:lnTo>
                        <a:pt x="98" y="5"/>
                      </a:lnTo>
                      <a:lnTo>
                        <a:pt x="98" y="15"/>
                      </a:lnTo>
                      <a:lnTo>
                        <a:pt x="88" y="10"/>
                      </a:lnTo>
                      <a:lnTo>
                        <a:pt x="82" y="10"/>
                      </a:lnTo>
                      <a:lnTo>
                        <a:pt x="77" y="0"/>
                      </a:lnTo>
                      <a:lnTo>
                        <a:pt x="62" y="5"/>
                      </a:lnTo>
                      <a:lnTo>
                        <a:pt x="57" y="15"/>
                      </a:lnTo>
                      <a:lnTo>
                        <a:pt x="51" y="21"/>
                      </a:lnTo>
                      <a:lnTo>
                        <a:pt x="51" y="47"/>
                      </a:lnTo>
                      <a:lnTo>
                        <a:pt x="36" y="47"/>
                      </a:lnTo>
                      <a:lnTo>
                        <a:pt x="31" y="53"/>
                      </a:lnTo>
                      <a:lnTo>
                        <a:pt x="21" y="53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0" name=""/>
                <p:cNvSpPr/>
                <p:nvPr/>
              </p:nvSpPr>
              <p:spPr>
                <a:xfrm>
                  <a:off x="1993680" y="60494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1" name=""/>
                <p:cNvSpPr/>
                <p:nvPr/>
              </p:nvSpPr>
              <p:spPr>
                <a:xfrm>
                  <a:off x="1993680" y="6063480"/>
                  <a:ext cx="720" cy="3960"/>
                </a:xfrm>
                <a:custGeom>
                  <a:avLst/>
                  <a:gdLst/>
                  <a:ahLst/>
                  <a:rect l="l" t="t" r="r" b="b"/>
                  <a:pathLst>
                    <a:path w="0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2" name=""/>
                <p:cNvSpPr/>
                <p:nvPr/>
              </p:nvSpPr>
              <p:spPr>
                <a:xfrm>
                  <a:off x="1974600" y="6067800"/>
                  <a:ext cx="18720" cy="85680"/>
                </a:xfrm>
                <a:custGeom>
                  <a:avLst/>
                  <a:gdLst/>
                  <a:ahLst/>
                  <a:rect l="l" t="t" r="r" b="b"/>
                  <a:pathLst>
                    <a:path w="20" h="127">
                      <a:moveTo>
                        <a:pt x="20" y="0"/>
                      </a:moveTo>
                      <a:lnTo>
                        <a:pt x="15" y="42"/>
                      </a:lnTo>
                      <a:lnTo>
                        <a:pt x="20" y="85"/>
                      </a:lnTo>
                      <a:lnTo>
                        <a:pt x="0" y="1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3" name=""/>
                <p:cNvSpPr/>
                <p:nvPr/>
              </p:nvSpPr>
              <p:spPr>
                <a:xfrm>
                  <a:off x="1935000" y="6153480"/>
                  <a:ext cx="39600" cy="7200"/>
                </a:xfrm>
                <a:custGeom>
                  <a:avLst/>
                  <a:gdLst/>
                  <a:ahLst/>
                  <a:rect l="l" t="t" r="r" b="b"/>
                  <a:pathLst>
                    <a:path w="42" h="11">
                      <a:moveTo>
                        <a:pt x="42" y="0"/>
                      </a:moveTo>
                      <a:lnTo>
                        <a:pt x="31" y="5"/>
                      </a:lnTo>
                      <a:lnTo>
                        <a:pt x="16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4" name=""/>
                <p:cNvSpPr/>
                <p:nvPr/>
              </p:nvSpPr>
              <p:spPr>
                <a:xfrm>
                  <a:off x="1866600" y="6157080"/>
                  <a:ext cx="108000" cy="79200"/>
                </a:xfrm>
                <a:custGeom>
                  <a:avLst/>
                  <a:gdLst/>
                  <a:ahLst/>
                  <a:rect l="l" t="t" r="r" b="b"/>
                  <a:pathLst>
                    <a:path w="114" h="117">
                      <a:moveTo>
                        <a:pt x="108" y="0"/>
                      </a:moveTo>
                      <a:lnTo>
                        <a:pt x="114" y="37"/>
                      </a:lnTo>
                      <a:lnTo>
                        <a:pt x="114" y="69"/>
                      </a:lnTo>
                      <a:lnTo>
                        <a:pt x="88" y="74"/>
                      </a:lnTo>
                      <a:lnTo>
                        <a:pt x="88" y="80"/>
                      </a:lnTo>
                      <a:lnTo>
                        <a:pt x="52" y="117"/>
                      </a:lnTo>
                      <a:lnTo>
                        <a:pt x="41" y="117"/>
                      </a:lnTo>
                      <a:lnTo>
                        <a:pt x="5" y="106"/>
                      </a:lnTo>
                      <a:lnTo>
                        <a:pt x="0" y="1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5" name=""/>
                <p:cNvSpPr/>
                <p:nvPr/>
              </p:nvSpPr>
              <p:spPr>
                <a:xfrm>
                  <a:off x="1891440" y="6214680"/>
                  <a:ext cx="160920" cy="60840"/>
                </a:xfrm>
                <a:custGeom>
                  <a:avLst/>
                  <a:gdLst/>
                  <a:ahLst/>
                  <a:rect l="l" t="t" r="r" b="b"/>
                  <a:pathLst>
                    <a:path w="170" h="90">
                      <a:moveTo>
                        <a:pt x="57" y="0"/>
                      </a:moveTo>
                      <a:lnTo>
                        <a:pt x="72" y="0"/>
                      </a:lnTo>
                      <a:lnTo>
                        <a:pt x="139" y="0"/>
                      </a:lnTo>
                      <a:lnTo>
                        <a:pt x="165" y="27"/>
                      </a:lnTo>
                      <a:lnTo>
                        <a:pt x="160" y="42"/>
                      </a:lnTo>
                      <a:lnTo>
                        <a:pt x="170" y="42"/>
                      </a:lnTo>
                      <a:lnTo>
                        <a:pt x="160" y="90"/>
                      </a:lnTo>
                      <a:lnTo>
                        <a:pt x="103" y="90"/>
                      </a:lnTo>
                      <a:lnTo>
                        <a:pt x="41" y="58"/>
                      </a:lnTo>
                      <a:lnTo>
                        <a:pt x="20" y="48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6" name=""/>
                <p:cNvSpPr/>
                <p:nvPr/>
              </p:nvSpPr>
              <p:spPr>
                <a:xfrm>
                  <a:off x="2047680" y="5995800"/>
                  <a:ext cx="4680" cy="21600"/>
                </a:xfrm>
                <a:custGeom>
                  <a:avLst/>
                  <a:gdLst/>
                  <a:ahLst/>
                  <a:rect l="l" t="t" r="r" b="b"/>
                  <a:pathLst>
                    <a:path w="5" h="3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0" y="26"/>
                      </a:lnTo>
                      <a:lnTo>
                        <a:pt x="5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7" name=""/>
                <p:cNvSpPr/>
                <p:nvPr/>
              </p:nvSpPr>
              <p:spPr>
                <a:xfrm>
                  <a:off x="2047680" y="6017400"/>
                  <a:ext cx="9360" cy="20880"/>
                </a:xfrm>
                <a:custGeom>
                  <a:avLst/>
                  <a:gdLst/>
                  <a:ahLst/>
                  <a:rect l="l" t="t" r="r" b="b"/>
                  <a:pathLst>
                    <a:path w="10" h="31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0" y="3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8" name=""/>
                <p:cNvSpPr/>
                <p:nvPr/>
              </p:nvSpPr>
              <p:spPr>
                <a:xfrm>
                  <a:off x="2057040" y="603864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31" y="11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9" name=""/>
                <p:cNvSpPr/>
                <p:nvPr/>
              </p:nvSpPr>
              <p:spPr>
                <a:xfrm>
                  <a:off x="2097000" y="6049440"/>
                  <a:ext cx="23400" cy="7200"/>
                </a:xfrm>
                <a:custGeom>
                  <a:avLst/>
                  <a:gdLst/>
                  <a:ahLst/>
                  <a:rect l="l" t="t" r="r" b="b"/>
                  <a:pathLst>
                    <a:path w="25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11"/>
                      </a:lnTo>
                      <a:lnTo>
                        <a:pt x="2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0" name=""/>
                <p:cNvSpPr/>
                <p:nvPr/>
              </p:nvSpPr>
              <p:spPr>
                <a:xfrm>
                  <a:off x="2120760" y="6056640"/>
                  <a:ext cx="3960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1" name=""/>
                <p:cNvSpPr/>
                <p:nvPr/>
              </p:nvSpPr>
              <p:spPr>
                <a:xfrm>
                  <a:off x="2086560" y="6017400"/>
                  <a:ext cx="98640" cy="168480"/>
                </a:xfrm>
                <a:custGeom>
                  <a:avLst/>
                  <a:gdLst/>
                  <a:ahLst/>
                  <a:rect l="l" t="t" r="r" b="b"/>
                  <a:pathLst>
                    <a:path w="104" h="249">
                      <a:moveTo>
                        <a:pt x="5" y="249"/>
                      </a:moveTo>
                      <a:lnTo>
                        <a:pt x="0" y="238"/>
                      </a:lnTo>
                      <a:lnTo>
                        <a:pt x="21" y="217"/>
                      </a:lnTo>
                      <a:lnTo>
                        <a:pt x="104" y="63"/>
                      </a:lnTo>
                      <a:lnTo>
                        <a:pt x="78" y="42"/>
                      </a:lnTo>
                      <a:lnTo>
                        <a:pt x="78" y="5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2" name=""/>
                <p:cNvSpPr/>
                <p:nvPr/>
              </p:nvSpPr>
              <p:spPr>
                <a:xfrm>
                  <a:off x="2160360" y="6002640"/>
                  <a:ext cx="136440" cy="46800"/>
                </a:xfrm>
                <a:custGeom>
                  <a:avLst/>
                  <a:gdLst/>
                  <a:ahLst/>
                  <a:rect l="l" t="t" r="r" b="b"/>
                  <a:pathLst>
                    <a:path w="144" h="69">
                      <a:moveTo>
                        <a:pt x="0" y="32"/>
                      </a:moveTo>
                      <a:lnTo>
                        <a:pt x="20" y="22"/>
                      </a:lnTo>
                      <a:lnTo>
                        <a:pt x="20" y="43"/>
                      </a:lnTo>
                      <a:lnTo>
                        <a:pt x="36" y="43"/>
                      </a:lnTo>
                      <a:lnTo>
                        <a:pt x="51" y="69"/>
                      </a:lnTo>
                      <a:lnTo>
                        <a:pt x="108" y="6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0" bIns="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3" name=""/>
                <p:cNvSpPr/>
                <p:nvPr/>
              </p:nvSpPr>
              <p:spPr>
                <a:xfrm>
                  <a:off x="2208960" y="6049440"/>
                  <a:ext cx="39600" cy="54000"/>
                </a:xfrm>
                <a:custGeom>
                  <a:avLst/>
                  <a:gdLst/>
                  <a:ahLst/>
                  <a:rect l="l" t="t" r="r" b="b"/>
                  <a:pathLst>
                    <a:path w="42" h="80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42" y="43"/>
                      </a:lnTo>
                      <a:lnTo>
                        <a:pt x="36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4" name=""/>
                <p:cNvSpPr/>
                <p:nvPr/>
              </p:nvSpPr>
              <p:spPr>
                <a:xfrm>
                  <a:off x="2160360" y="6042600"/>
                  <a:ext cx="48240" cy="17280"/>
                </a:xfrm>
                <a:custGeom>
                  <a:avLst/>
                  <a:gdLst/>
                  <a:ahLst/>
                  <a:rect l="l" t="t" r="r" b="b"/>
                  <a:pathLst>
                    <a:path w="51" h="26">
                      <a:moveTo>
                        <a:pt x="51" y="26"/>
                      </a:moveTo>
                      <a:lnTo>
                        <a:pt x="36" y="21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5" name=""/>
                <p:cNvSpPr/>
                <p:nvPr/>
              </p:nvSpPr>
              <p:spPr>
                <a:xfrm>
                  <a:off x="2032560" y="6031800"/>
                  <a:ext cx="93600" cy="196920"/>
                </a:xfrm>
                <a:custGeom>
                  <a:avLst/>
                  <a:gdLst/>
                  <a:ahLst/>
                  <a:rect l="l" t="t" r="r" b="b"/>
                  <a:pathLst>
                    <a:path w="99" h="291">
                      <a:moveTo>
                        <a:pt x="16" y="0"/>
                      </a:moveTo>
                      <a:lnTo>
                        <a:pt x="0" y="47"/>
                      </a:lnTo>
                      <a:lnTo>
                        <a:pt x="26" y="90"/>
                      </a:lnTo>
                      <a:lnTo>
                        <a:pt x="21" y="111"/>
                      </a:lnTo>
                      <a:lnTo>
                        <a:pt x="21" y="132"/>
                      </a:lnTo>
                      <a:lnTo>
                        <a:pt x="21" y="143"/>
                      </a:lnTo>
                      <a:lnTo>
                        <a:pt x="88" y="291"/>
                      </a:lnTo>
                      <a:lnTo>
                        <a:pt x="88" y="270"/>
                      </a:lnTo>
                      <a:lnTo>
                        <a:pt x="99" y="27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6" name=""/>
                <p:cNvSpPr/>
                <p:nvPr/>
              </p:nvSpPr>
              <p:spPr>
                <a:xfrm flipV="1">
                  <a:off x="2057040" y="6089040"/>
                  <a:ext cx="5400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7" name=""/>
                <p:cNvSpPr/>
                <p:nvPr/>
              </p:nvSpPr>
              <p:spPr>
                <a:xfrm>
                  <a:off x="2111400" y="6089400"/>
                  <a:ext cx="29160" cy="3240"/>
                </a:xfrm>
                <a:custGeom>
                  <a:avLst/>
                  <a:gdLst/>
                  <a:ahLst/>
                  <a:rect l="l" t="t" r="r" b="b"/>
                  <a:pathLst>
                    <a:path w="31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6" y="5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8" name=""/>
                <p:cNvSpPr/>
                <p:nvPr/>
              </p:nvSpPr>
              <p:spPr>
                <a:xfrm>
                  <a:off x="2140560" y="6071040"/>
                  <a:ext cx="1980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32"/>
                      </a:moveTo>
                      <a:lnTo>
                        <a:pt x="10" y="27"/>
                      </a:lnTo>
                      <a:lnTo>
                        <a:pt x="16" y="16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9" name=""/>
                <p:cNvSpPr/>
                <p:nvPr/>
              </p:nvSpPr>
              <p:spPr>
                <a:xfrm>
                  <a:off x="2111400" y="6060240"/>
                  <a:ext cx="48960" cy="10800"/>
                </a:xfrm>
                <a:custGeom>
                  <a:avLst/>
                  <a:gdLst/>
                  <a:ahLst/>
                  <a:rect l="l" t="t" r="r" b="b"/>
                  <a:pathLst>
                    <a:path w="52" h="16">
                      <a:moveTo>
                        <a:pt x="52" y="16"/>
                      </a:moveTo>
                      <a:lnTo>
                        <a:pt x="41" y="16"/>
                      </a:lnTo>
                      <a:lnTo>
                        <a:pt x="1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0" name=""/>
                <p:cNvSpPr/>
                <p:nvPr/>
              </p:nvSpPr>
              <p:spPr>
                <a:xfrm>
                  <a:off x="2032560" y="6056640"/>
                  <a:ext cx="78480" cy="6480"/>
                </a:xfrm>
                <a:custGeom>
                  <a:avLst/>
                  <a:gdLst/>
                  <a:ahLst/>
                  <a:rect l="l" t="t" r="r" b="b"/>
                  <a:pathLst>
                    <a:path w="83" h="10">
                      <a:moveTo>
                        <a:pt x="83" y="5"/>
                      </a:moveTo>
                      <a:lnTo>
                        <a:pt x="57" y="10"/>
                      </a:lnTo>
                      <a:lnTo>
                        <a:pt x="52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1" name=""/>
                <p:cNvSpPr/>
                <p:nvPr/>
              </p:nvSpPr>
              <p:spPr>
                <a:xfrm>
                  <a:off x="1993680" y="6074280"/>
                  <a:ext cx="53640" cy="28800"/>
                </a:xfrm>
                <a:custGeom>
                  <a:avLst/>
                  <a:gdLst/>
                  <a:ahLst/>
                  <a:rect l="l" t="t" r="r" b="b"/>
                  <a:pathLst>
                    <a:path w="57" h="43">
                      <a:moveTo>
                        <a:pt x="57" y="43"/>
                      </a:move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2" name=""/>
                <p:cNvSpPr/>
                <p:nvPr/>
              </p:nvSpPr>
              <p:spPr>
                <a:xfrm>
                  <a:off x="1930320" y="6074280"/>
                  <a:ext cx="63360" cy="3960"/>
                </a:xfrm>
                <a:custGeom>
                  <a:avLst/>
                  <a:gdLst/>
                  <a:ahLst/>
                  <a:rect l="l" t="t" r="r" b="b"/>
                  <a:pathLst>
                    <a:path w="67" h="6">
                      <a:moveTo>
                        <a:pt x="67" y="0"/>
                      </a:moveTo>
                      <a:lnTo>
                        <a:pt x="52" y="0"/>
                      </a:lnTo>
                      <a:lnTo>
                        <a:pt x="26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3" name=""/>
                <p:cNvSpPr/>
                <p:nvPr/>
              </p:nvSpPr>
              <p:spPr>
                <a:xfrm>
                  <a:off x="1993680" y="6128640"/>
                  <a:ext cx="58680" cy="28080"/>
                </a:xfrm>
                <a:custGeom>
                  <a:avLst/>
                  <a:gdLst/>
                  <a:ahLst/>
                  <a:rect l="l" t="t" r="r" b="b"/>
                  <a:pathLst>
                    <a:path w="62" h="42">
                      <a:moveTo>
                        <a:pt x="0" y="0"/>
                      </a:moveTo>
                      <a:lnTo>
                        <a:pt x="62" y="0"/>
                      </a:lnTo>
                      <a:lnTo>
                        <a:pt x="47" y="26"/>
                      </a:lnTo>
                      <a:lnTo>
                        <a:pt x="41" y="16"/>
                      </a:lnTo>
                      <a:lnTo>
                        <a:pt x="2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4" name=""/>
                <p:cNvSpPr/>
                <p:nvPr/>
              </p:nvSpPr>
              <p:spPr>
                <a:xfrm>
                  <a:off x="2038320" y="6146280"/>
                  <a:ext cx="107280" cy="60840"/>
                </a:xfrm>
                <a:custGeom>
                  <a:avLst/>
                  <a:gdLst/>
                  <a:ahLst/>
                  <a:rect l="l" t="t" r="r" b="b"/>
                  <a:pathLst>
                    <a:path w="113" h="90">
                      <a:moveTo>
                        <a:pt x="0" y="0"/>
                      </a:moveTo>
                      <a:lnTo>
                        <a:pt x="25" y="37"/>
                      </a:lnTo>
                      <a:lnTo>
                        <a:pt x="46" y="27"/>
                      </a:lnTo>
                      <a:lnTo>
                        <a:pt x="98" y="69"/>
                      </a:lnTo>
                      <a:lnTo>
                        <a:pt x="113" y="75"/>
                      </a:lnTo>
                      <a:lnTo>
                        <a:pt x="113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5" name=""/>
                <p:cNvSpPr/>
                <p:nvPr/>
              </p:nvSpPr>
              <p:spPr>
                <a:xfrm>
                  <a:off x="2097000" y="6203880"/>
                  <a:ext cx="72720" cy="10800"/>
                </a:xfrm>
                <a:custGeom>
                  <a:avLst/>
                  <a:gdLst/>
                  <a:ahLst/>
                  <a:rect l="l" t="t" r="r" b="b"/>
                  <a:pathLst>
                    <a:path w="77" h="16">
                      <a:moveTo>
                        <a:pt x="77" y="16"/>
                      </a:moveTo>
                      <a:lnTo>
                        <a:pt x="62" y="0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6" name=""/>
                <p:cNvSpPr/>
                <p:nvPr/>
              </p:nvSpPr>
              <p:spPr>
                <a:xfrm>
                  <a:off x="2131200" y="6217920"/>
                  <a:ext cx="72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7" name=""/>
                <p:cNvSpPr/>
                <p:nvPr/>
              </p:nvSpPr>
              <p:spPr>
                <a:xfrm>
                  <a:off x="2120760" y="622188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8" name=""/>
                <p:cNvSpPr/>
                <p:nvPr/>
              </p:nvSpPr>
              <p:spPr>
                <a:xfrm>
                  <a:off x="2160360" y="6167880"/>
                  <a:ext cx="52920" cy="21600"/>
                </a:xfrm>
                <a:custGeom>
                  <a:avLst/>
                  <a:gdLst/>
                  <a:ahLst/>
                  <a:rect l="l" t="t" r="r" b="b"/>
                  <a:pathLst>
                    <a:path w="56" h="32">
                      <a:moveTo>
                        <a:pt x="0" y="0"/>
                      </a:moveTo>
                      <a:lnTo>
                        <a:pt x="20" y="11"/>
                      </a:lnTo>
                      <a:lnTo>
                        <a:pt x="56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9" name=""/>
                <p:cNvSpPr/>
                <p:nvPr/>
              </p:nvSpPr>
              <p:spPr>
                <a:xfrm>
                  <a:off x="2213640" y="6189480"/>
                  <a:ext cx="10440" cy="21600"/>
                </a:xfrm>
                <a:custGeom>
                  <a:avLst/>
                  <a:gdLst/>
                  <a:ahLst/>
                  <a:rect l="l" t="t" r="r" b="b"/>
                  <a:pathLst>
                    <a:path w="11" h="32">
                      <a:moveTo>
                        <a:pt x="0" y="0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0" name=""/>
                <p:cNvSpPr/>
                <p:nvPr/>
              </p:nvSpPr>
              <p:spPr>
                <a:xfrm>
                  <a:off x="2224080" y="620028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1" name=""/>
                <p:cNvSpPr/>
                <p:nvPr/>
              </p:nvSpPr>
              <p:spPr>
                <a:xfrm>
                  <a:off x="2238480" y="6181920"/>
                  <a:ext cx="39600" cy="21600"/>
                </a:xfrm>
                <a:custGeom>
                  <a:avLst/>
                  <a:gdLst/>
                  <a:ahLst/>
                  <a:rect l="l" t="t" r="r" b="b"/>
                  <a:pathLst>
                    <a:path w="42" h="32">
                      <a:moveTo>
                        <a:pt x="0" y="27"/>
                      </a:moveTo>
                      <a:lnTo>
                        <a:pt x="16" y="32"/>
                      </a:lnTo>
                      <a:lnTo>
                        <a:pt x="42" y="32"/>
                      </a:lnTo>
                      <a:lnTo>
                        <a:pt x="42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2" name=""/>
                <p:cNvSpPr/>
                <p:nvPr/>
              </p:nvSpPr>
              <p:spPr>
                <a:xfrm>
                  <a:off x="1857240" y="6247080"/>
                  <a:ext cx="52920" cy="31680"/>
                </a:xfrm>
                <a:custGeom>
                  <a:avLst/>
                  <a:gdLst/>
                  <a:ahLst/>
                  <a:rect l="l" t="t" r="r" b="b"/>
                  <a:pathLst>
                    <a:path w="56" h="47">
                      <a:moveTo>
                        <a:pt x="51" y="0"/>
                      </a:moveTo>
                      <a:lnTo>
                        <a:pt x="56" y="10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3" name=""/>
                <p:cNvSpPr/>
                <p:nvPr/>
              </p:nvSpPr>
              <p:spPr>
                <a:xfrm>
                  <a:off x="1891440" y="6264720"/>
                  <a:ext cx="92880" cy="172440"/>
                </a:xfrm>
                <a:custGeom>
                  <a:avLst/>
                  <a:gdLst/>
                  <a:ahLst/>
                  <a:rect l="l" t="t" r="r" b="b"/>
                  <a:pathLst>
                    <a:path w="98" h="255">
                      <a:moveTo>
                        <a:pt x="0" y="0"/>
                      </a:moveTo>
                      <a:lnTo>
                        <a:pt x="46" y="64"/>
                      </a:lnTo>
                      <a:lnTo>
                        <a:pt x="51" y="85"/>
                      </a:lnTo>
                      <a:lnTo>
                        <a:pt x="72" y="117"/>
                      </a:lnTo>
                      <a:lnTo>
                        <a:pt x="72" y="127"/>
                      </a:lnTo>
                      <a:lnTo>
                        <a:pt x="67" y="143"/>
                      </a:lnTo>
                      <a:lnTo>
                        <a:pt x="82" y="218"/>
                      </a:lnTo>
                      <a:lnTo>
                        <a:pt x="93" y="218"/>
                      </a:lnTo>
                      <a:lnTo>
                        <a:pt x="98" y="25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4" name=""/>
                <p:cNvSpPr/>
                <p:nvPr/>
              </p:nvSpPr>
              <p:spPr>
                <a:xfrm>
                  <a:off x="1930320" y="6297120"/>
                  <a:ext cx="68040" cy="121680"/>
                </a:xfrm>
                <a:custGeom>
                  <a:avLst/>
                  <a:gdLst/>
                  <a:ahLst/>
                  <a:rect l="l" t="t" r="r" b="b"/>
                  <a:pathLst>
                    <a:path w="72" h="180">
                      <a:moveTo>
                        <a:pt x="5" y="180"/>
                      </a:move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0" y="85"/>
                      </a:lnTo>
                      <a:lnTo>
                        <a:pt x="10" y="64"/>
                      </a:lnTo>
                      <a:lnTo>
                        <a:pt x="31" y="69"/>
                      </a:lnTo>
                      <a:lnTo>
                        <a:pt x="41" y="32"/>
                      </a:lnTo>
                      <a:lnTo>
                        <a:pt x="47" y="2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5" name=""/>
                <p:cNvSpPr/>
                <p:nvPr/>
              </p:nvSpPr>
              <p:spPr>
                <a:xfrm>
                  <a:off x="1998360" y="628308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6" name=""/>
                <p:cNvSpPr/>
                <p:nvPr/>
              </p:nvSpPr>
              <p:spPr>
                <a:xfrm>
                  <a:off x="2023200" y="62755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7" name=""/>
                <p:cNvSpPr/>
                <p:nvPr/>
              </p:nvSpPr>
              <p:spPr>
                <a:xfrm>
                  <a:off x="2047680" y="6228720"/>
                  <a:ext cx="87840" cy="54000"/>
                </a:xfrm>
                <a:custGeom>
                  <a:avLst/>
                  <a:gdLst/>
                  <a:ahLst/>
                  <a:rect l="l" t="t" r="r" b="b"/>
                  <a:pathLst>
                    <a:path w="93" h="80">
                      <a:moveTo>
                        <a:pt x="0" y="69"/>
                      </a:moveTo>
                      <a:lnTo>
                        <a:pt x="10" y="69"/>
                      </a:lnTo>
                      <a:lnTo>
                        <a:pt x="21" y="80"/>
                      </a:lnTo>
                      <a:lnTo>
                        <a:pt x="31" y="80"/>
                      </a:lnTo>
                      <a:lnTo>
                        <a:pt x="67" y="37"/>
                      </a:lnTo>
                      <a:lnTo>
                        <a:pt x="83" y="32"/>
                      </a:lnTo>
                      <a:lnTo>
                        <a:pt x="83" y="37"/>
                      </a:lnTo>
                      <a:lnTo>
                        <a:pt x="93" y="37"/>
                      </a:lnTo>
                      <a:lnTo>
                        <a:pt x="93" y="27"/>
                      </a:lnTo>
                      <a:lnTo>
                        <a:pt x="88" y="6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8" name=""/>
                <p:cNvSpPr/>
                <p:nvPr/>
              </p:nvSpPr>
              <p:spPr>
                <a:xfrm flipV="1">
                  <a:off x="1954800" y="6304320"/>
                  <a:ext cx="4680" cy="35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9" name=""/>
                <p:cNvSpPr/>
                <p:nvPr/>
              </p:nvSpPr>
              <p:spPr>
                <a:xfrm>
                  <a:off x="1959480" y="629388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16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0" name=""/>
                <p:cNvSpPr/>
                <p:nvPr/>
              </p:nvSpPr>
              <p:spPr>
                <a:xfrm>
                  <a:off x="1905480" y="5453640"/>
                  <a:ext cx="180720" cy="90000"/>
                </a:xfrm>
                <a:custGeom>
                  <a:avLst/>
                  <a:gdLst/>
                  <a:ahLst/>
                  <a:rect l="l" t="t" r="r" b="b"/>
                  <a:pathLst>
                    <a:path w="191" h="133">
                      <a:moveTo>
                        <a:pt x="0" y="0"/>
                      </a:moveTo>
                      <a:lnTo>
                        <a:pt x="73" y="128"/>
                      </a:lnTo>
                      <a:lnTo>
                        <a:pt x="83" y="133"/>
                      </a:lnTo>
                      <a:lnTo>
                        <a:pt x="83" y="64"/>
                      </a:lnTo>
                      <a:lnTo>
                        <a:pt x="114" y="27"/>
                      </a:lnTo>
                      <a:lnTo>
                        <a:pt x="134" y="11"/>
                      </a:lnTo>
                      <a:lnTo>
                        <a:pt x="191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1" name=""/>
                <p:cNvSpPr/>
                <p:nvPr/>
              </p:nvSpPr>
              <p:spPr>
                <a:xfrm>
                  <a:off x="1984320" y="5475240"/>
                  <a:ext cx="552600" cy="35640"/>
                </a:xfrm>
                <a:custGeom>
                  <a:avLst/>
                  <a:gdLst/>
                  <a:ahLst/>
                  <a:rect l="l" t="t" r="r" b="b"/>
                  <a:pathLst>
                    <a:path w="583" h="53">
                      <a:moveTo>
                        <a:pt x="0" y="32"/>
                      </a:moveTo>
                      <a:lnTo>
                        <a:pt x="26" y="27"/>
                      </a:lnTo>
                      <a:lnTo>
                        <a:pt x="46" y="0"/>
                      </a:lnTo>
                      <a:lnTo>
                        <a:pt x="175" y="11"/>
                      </a:lnTo>
                      <a:lnTo>
                        <a:pt x="175" y="32"/>
                      </a:lnTo>
                      <a:lnTo>
                        <a:pt x="191" y="37"/>
                      </a:lnTo>
                      <a:lnTo>
                        <a:pt x="191" y="53"/>
                      </a:lnTo>
                      <a:lnTo>
                        <a:pt x="330" y="43"/>
                      </a:lnTo>
                      <a:lnTo>
                        <a:pt x="423" y="43"/>
                      </a:lnTo>
                      <a:lnTo>
                        <a:pt x="480" y="32"/>
                      </a:lnTo>
                      <a:lnTo>
                        <a:pt x="485" y="21"/>
                      </a:lnTo>
                      <a:lnTo>
                        <a:pt x="537" y="16"/>
                      </a:lnTo>
                      <a:lnTo>
                        <a:pt x="58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2" name=""/>
                <p:cNvSpPr/>
                <p:nvPr/>
              </p:nvSpPr>
              <p:spPr>
                <a:xfrm>
                  <a:off x="2899080" y="559368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0"/>
                      </a:moveTo>
                      <a:lnTo>
                        <a:pt x="21" y="11"/>
                      </a:lnTo>
                      <a:lnTo>
                        <a:pt x="1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3" name=""/>
                <p:cNvSpPr/>
                <p:nvPr/>
              </p:nvSpPr>
              <p:spPr>
                <a:xfrm>
                  <a:off x="2586240" y="5593680"/>
                  <a:ext cx="24480" cy="54000"/>
                </a:xfrm>
                <a:custGeom>
                  <a:avLst/>
                  <a:gdLst/>
                  <a:ahLst/>
                  <a:rect l="l" t="t" r="r" b="b"/>
                  <a:pathLst>
                    <a:path w="26" h="80">
                      <a:moveTo>
                        <a:pt x="0" y="43"/>
                      </a:moveTo>
                      <a:lnTo>
                        <a:pt x="5" y="48"/>
                      </a:lnTo>
                      <a:lnTo>
                        <a:pt x="20" y="80"/>
                      </a:lnTo>
                      <a:lnTo>
                        <a:pt x="15" y="43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4" name=""/>
                <p:cNvSpPr/>
                <p:nvPr/>
              </p:nvSpPr>
              <p:spPr>
                <a:xfrm>
                  <a:off x="2683800" y="5590440"/>
                  <a:ext cx="44640" cy="42480"/>
                </a:xfrm>
                <a:custGeom>
                  <a:avLst/>
                  <a:gdLst/>
                  <a:ahLst/>
                  <a:rect l="l" t="t" r="r" b="b"/>
                  <a:pathLst>
                    <a:path w="47" h="63">
                      <a:moveTo>
                        <a:pt x="47" y="26"/>
                      </a:moveTo>
                      <a:lnTo>
                        <a:pt x="47" y="37"/>
                      </a:lnTo>
                      <a:lnTo>
                        <a:pt x="21" y="53"/>
                      </a:lnTo>
                      <a:lnTo>
                        <a:pt x="10" y="63"/>
                      </a:lnTo>
                      <a:lnTo>
                        <a:pt x="5" y="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5" name=""/>
                <p:cNvSpPr/>
                <p:nvPr/>
              </p:nvSpPr>
              <p:spPr>
                <a:xfrm>
                  <a:off x="2703960" y="5597280"/>
                  <a:ext cx="117360" cy="43200"/>
                </a:xfrm>
                <a:custGeom>
                  <a:avLst/>
                  <a:gdLst/>
                  <a:ahLst/>
                  <a:rect l="l" t="t" r="r" b="b"/>
                  <a:pathLst>
                    <a:path w="124" h="64">
                      <a:moveTo>
                        <a:pt x="15" y="11"/>
                      </a:moveTo>
                      <a:lnTo>
                        <a:pt x="26" y="22"/>
                      </a:lnTo>
                      <a:lnTo>
                        <a:pt x="31" y="16"/>
                      </a:lnTo>
                      <a:lnTo>
                        <a:pt x="36" y="6"/>
                      </a:lnTo>
                      <a:lnTo>
                        <a:pt x="62" y="0"/>
                      </a:lnTo>
                      <a:lnTo>
                        <a:pt x="67" y="32"/>
                      </a:lnTo>
                      <a:lnTo>
                        <a:pt x="57" y="43"/>
                      </a:lnTo>
                      <a:lnTo>
                        <a:pt x="20" y="64"/>
                      </a:lnTo>
                      <a:lnTo>
                        <a:pt x="5" y="64"/>
                      </a:lnTo>
                      <a:lnTo>
                        <a:pt x="0" y="59"/>
                      </a:lnTo>
                      <a:lnTo>
                        <a:pt x="0" y="48"/>
                      </a:lnTo>
                      <a:lnTo>
                        <a:pt x="20" y="38"/>
                      </a:lnTo>
                      <a:lnTo>
                        <a:pt x="31" y="32"/>
                      </a:lnTo>
                      <a:lnTo>
                        <a:pt x="57" y="27"/>
                      </a:lnTo>
                      <a:lnTo>
                        <a:pt x="82" y="22"/>
                      </a:lnTo>
                      <a:lnTo>
                        <a:pt x="98" y="16"/>
                      </a:lnTo>
                      <a:lnTo>
                        <a:pt x="108" y="16"/>
                      </a:lnTo>
                      <a:lnTo>
                        <a:pt x="118" y="11"/>
                      </a:lnTo>
                      <a:lnTo>
                        <a:pt x="12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6" name=""/>
                <p:cNvSpPr/>
                <p:nvPr/>
              </p:nvSpPr>
              <p:spPr>
                <a:xfrm>
                  <a:off x="2728440" y="5511240"/>
                  <a:ext cx="33840" cy="100800"/>
                </a:xfrm>
                <a:custGeom>
                  <a:avLst/>
                  <a:gdLst/>
                  <a:ahLst/>
                  <a:rect l="l" t="t" r="r" b="b"/>
                  <a:pathLst>
                    <a:path w="36" h="149">
                      <a:moveTo>
                        <a:pt x="0" y="149"/>
                      </a:moveTo>
                      <a:lnTo>
                        <a:pt x="10" y="133"/>
                      </a:lnTo>
                      <a:lnTo>
                        <a:pt x="5" y="122"/>
                      </a:lnTo>
                      <a:lnTo>
                        <a:pt x="20" y="112"/>
                      </a:lnTo>
                      <a:lnTo>
                        <a:pt x="15" y="101"/>
                      </a:lnTo>
                      <a:lnTo>
                        <a:pt x="15" y="74"/>
                      </a:lnTo>
                      <a:lnTo>
                        <a:pt x="31" y="69"/>
                      </a:lnTo>
                      <a:lnTo>
                        <a:pt x="36" y="59"/>
                      </a:lnTo>
                      <a:lnTo>
                        <a:pt x="31" y="32"/>
                      </a:lnTo>
                      <a:lnTo>
                        <a:pt x="20" y="16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7" name=""/>
                <p:cNvSpPr/>
                <p:nvPr/>
              </p:nvSpPr>
              <p:spPr>
                <a:xfrm>
                  <a:off x="2909520" y="5565600"/>
                  <a:ext cx="199800" cy="100080"/>
                </a:xfrm>
                <a:custGeom>
                  <a:avLst/>
                  <a:gdLst/>
                  <a:ahLst/>
                  <a:rect l="l" t="t" r="r" b="b"/>
                  <a:pathLst>
                    <a:path w="211" h="148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31" y="69"/>
                      </a:lnTo>
                      <a:lnTo>
                        <a:pt x="46" y="85"/>
                      </a:lnTo>
                      <a:lnTo>
                        <a:pt x="51" y="100"/>
                      </a:lnTo>
                      <a:lnTo>
                        <a:pt x="51" y="111"/>
                      </a:lnTo>
                      <a:lnTo>
                        <a:pt x="82" y="132"/>
                      </a:lnTo>
                      <a:lnTo>
                        <a:pt x="98" y="148"/>
                      </a:lnTo>
                      <a:lnTo>
                        <a:pt x="134" y="143"/>
                      </a:lnTo>
                      <a:lnTo>
                        <a:pt x="144" y="143"/>
                      </a:lnTo>
                      <a:lnTo>
                        <a:pt x="160" y="138"/>
                      </a:lnTo>
                      <a:lnTo>
                        <a:pt x="175" y="138"/>
                      </a:lnTo>
                      <a:lnTo>
                        <a:pt x="196" y="138"/>
                      </a:lnTo>
                      <a:lnTo>
                        <a:pt x="206" y="138"/>
                      </a:lnTo>
                      <a:lnTo>
                        <a:pt x="211" y="127"/>
                      </a:lnTo>
                      <a:lnTo>
                        <a:pt x="211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8" name=""/>
                <p:cNvSpPr/>
                <p:nvPr/>
              </p:nvSpPr>
              <p:spPr>
                <a:xfrm>
                  <a:off x="2772000" y="5568840"/>
                  <a:ext cx="49320" cy="57240"/>
                </a:xfrm>
                <a:custGeom>
                  <a:avLst/>
                  <a:gdLst/>
                  <a:ahLst/>
                  <a:rect l="l" t="t" r="r" b="b"/>
                  <a:pathLst>
                    <a:path w="52" h="85">
                      <a:moveTo>
                        <a:pt x="52" y="0"/>
                      </a:moveTo>
                      <a:lnTo>
                        <a:pt x="36" y="48"/>
                      </a:lnTo>
                      <a:lnTo>
                        <a:pt x="31" y="85"/>
                      </a:lnTo>
                      <a:lnTo>
                        <a:pt x="26" y="58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9" name=""/>
                <p:cNvSpPr/>
                <p:nvPr/>
              </p:nvSpPr>
              <p:spPr>
                <a:xfrm>
                  <a:off x="2738160" y="5601240"/>
                  <a:ext cx="141840" cy="31680"/>
                </a:xfrm>
                <a:custGeom>
                  <a:avLst/>
                  <a:gdLst/>
                  <a:ahLst/>
                  <a:rect l="l" t="t" r="r" b="b"/>
                  <a:pathLst>
                    <a:path w="150" h="47">
                      <a:moveTo>
                        <a:pt x="0" y="10"/>
                      </a:moveTo>
                      <a:lnTo>
                        <a:pt x="5" y="10"/>
                      </a:lnTo>
                      <a:lnTo>
                        <a:pt x="10" y="5"/>
                      </a:lnTo>
                      <a:lnTo>
                        <a:pt x="10" y="21"/>
                      </a:lnTo>
                      <a:lnTo>
                        <a:pt x="21" y="47"/>
                      </a:lnTo>
                      <a:lnTo>
                        <a:pt x="36" y="47"/>
                      </a:lnTo>
                      <a:lnTo>
                        <a:pt x="31" y="26"/>
                      </a:lnTo>
                      <a:lnTo>
                        <a:pt x="93" y="10"/>
                      </a:lnTo>
                      <a:lnTo>
                        <a:pt x="119" y="0"/>
                      </a:lnTo>
                      <a:lnTo>
                        <a:pt x="139" y="0"/>
                      </a:lnTo>
                      <a:lnTo>
                        <a:pt x="15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0" name=""/>
                <p:cNvSpPr/>
                <p:nvPr/>
              </p:nvSpPr>
              <p:spPr>
                <a:xfrm>
                  <a:off x="2831040" y="5601240"/>
                  <a:ext cx="19440" cy="21600"/>
                </a:xfrm>
                <a:custGeom>
                  <a:avLst/>
                  <a:gdLst/>
                  <a:ahLst/>
                  <a:rect l="l" t="t" r="r" b="b"/>
                  <a:pathLst>
                    <a:path w="21" h="3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1" y="21"/>
                      </a:lnTo>
                      <a:lnTo>
                        <a:pt x="2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1" name=""/>
                <p:cNvSpPr/>
                <p:nvPr/>
              </p:nvSpPr>
              <p:spPr>
                <a:xfrm>
                  <a:off x="2683800" y="5622840"/>
                  <a:ext cx="171360" cy="24840"/>
                </a:xfrm>
                <a:custGeom>
                  <a:avLst/>
                  <a:gdLst/>
                  <a:ahLst/>
                  <a:rect l="l" t="t" r="r" b="b"/>
                  <a:pathLst>
                    <a:path w="181" h="37">
                      <a:moveTo>
                        <a:pt x="176" y="0"/>
                      </a:moveTo>
                      <a:lnTo>
                        <a:pt x="181" y="5"/>
                      </a:lnTo>
                      <a:lnTo>
                        <a:pt x="155" y="10"/>
                      </a:lnTo>
                      <a:lnTo>
                        <a:pt x="124" y="15"/>
                      </a:lnTo>
                      <a:lnTo>
                        <a:pt x="98" y="26"/>
                      </a:lnTo>
                      <a:lnTo>
                        <a:pt x="67" y="31"/>
                      </a:lnTo>
                      <a:lnTo>
                        <a:pt x="41" y="37"/>
                      </a:lnTo>
                      <a:lnTo>
                        <a:pt x="21" y="31"/>
                      </a:lnTo>
                      <a:lnTo>
                        <a:pt x="5" y="3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2" name=""/>
                <p:cNvSpPr/>
                <p:nvPr/>
              </p:nvSpPr>
              <p:spPr>
                <a:xfrm>
                  <a:off x="2429640" y="5582880"/>
                  <a:ext cx="146880" cy="57240"/>
                </a:xfrm>
                <a:custGeom>
                  <a:avLst/>
                  <a:gdLst/>
                  <a:ahLst/>
                  <a:rect l="l" t="t" r="r" b="b"/>
                  <a:pathLst>
                    <a:path w="155" h="85">
                      <a:moveTo>
                        <a:pt x="0" y="85"/>
                      </a:moveTo>
                      <a:lnTo>
                        <a:pt x="31" y="74"/>
                      </a:lnTo>
                      <a:lnTo>
                        <a:pt x="87" y="59"/>
                      </a:lnTo>
                      <a:lnTo>
                        <a:pt x="155" y="59"/>
                      </a:lnTo>
                      <a:lnTo>
                        <a:pt x="155" y="43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3" name=""/>
                <p:cNvSpPr/>
                <p:nvPr/>
              </p:nvSpPr>
              <p:spPr>
                <a:xfrm>
                  <a:off x="2948400" y="5558040"/>
                  <a:ext cx="33840" cy="7200"/>
                </a:xfrm>
                <a:custGeom>
                  <a:avLst/>
                  <a:gdLst/>
                  <a:ahLst/>
                  <a:rect l="l" t="t" r="r" b="b"/>
                  <a:pathLst>
                    <a:path w="36" h="11">
                      <a:moveTo>
                        <a:pt x="36" y="0"/>
                      </a:moveTo>
                      <a:lnTo>
                        <a:pt x="21" y="5"/>
                      </a:lnTo>
                      <a:lnTo>
                        <a:pt x="1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4" name=""/>
                <p:cNvSpPr/>
                <p:nvPr/>
              </p:nvSpPr>
              <p:spPr>
                <a:xfrm>
                  <a:off x="3007080" y="5543640"/>
                  <a:ext cx="97560" cy="10440"/>
                </a:xfrm>
                <a:custGeom>
                  <a:avLst/>
                  <a:gdLst/>
                  <a:ahLst/>
                  <a:rect l="l" t="t" r="r" b="b"/>
                  <a:pathLst>
                    <a:path w="103" h="16">
                      <a:moveTo>
                        <a:pt x="103" y="0"/>
                      </a:move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51" y="16"/>
                      </a:lnTo>
                      <a:lnTo>
                        <a:pt x="31" y="16"/>
                      </a:lnTo>
                      <a:lnTo>
                        <a:pt x="15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5" name=""/>
                <p:cNvSpPr/>
                <p:nvPr/>
              </p:nvSpPr>
              <p:spPr>
                <a:xfrm flipV="1">
                  <a:off x="2923920" y="5612040"/>
                  <a:ext cx="1476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6" name=""/>
                <p:cNvSpPr/>
                <p:nvPr/>
              </p:nvSpPr>
              <p:spPr>
                <a:xfrm>
                  <a:off x="2840400" y="5601240"/>
                  <a:ext cx="69120" cy="14040"/>
                </a:xfrm>
                <a:custGeom>
                  <a:avLst/>
                  <a:gdLst/>
                  <a:ahLst/>
                  <a:rect l="l" t="t" r="r" b="b"/>
                  <a:pathLst>
                    <a:path w="73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1" y="10"/>
                      </a:lnTo>
                      <a:lnTo>
                        <a:pt x="36" y="10"/>
                      </a:lnTo>
                      <a:lnTo>
                        <a:pt x="52" y="5"/>
                      </a:lnTo>
                      <a:lnTo>
                        <a:pt x="62" y="5"/>
                      </a:lnTo>
                      <a:lnTo>
                        <a:pt x="67" y="10"/>
                      </a:lnTo>
                      <a:lnTo>
                        <a:pt x="73" y="5"/>
                      </a:lnTo>
                      <a:lnTo>
                        <a:pt x="73" y="10"/>
                      </a:lnTo>
                      <a:lnTo>
                        <a:pt x="73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7" name=""/>
                <p:cNvSpPr/>
                <p:nvPr/>
              </p:nvSpPr>
              <p:spPr>
                <a:xfrm>
                  <a:off x="2903760" y="5601240"/>
                  <a:ext cx="44640" cy="60840"/>
                </a:xfrm>
                <a:custGeom>
                  <a:avLst/>
                  <a:gdLst/>
                  <a:ahLst/>
                  <a:rect l="l" t="t" r="r" b="b"/>
                  <a:pathLst>
                    <a:path w="47" h="90">
                      <a:moveTo>
                        <a:pt x="0" y="0"/>
                      </a:moveTo>
                      <a:lnTo>
                        <a:pt x="6" y="42"/>
                      </a:lnTo>
                      <a:lnTo>
                        <a:pt x="26" y="58"/>
                      </a:lnTo>
                      <a:lnTo>
                        <a:pt x="42" y="79"/>
                      </a:lnTo>
                      <a:lnTo>
                        <a:pt x="47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8" name=""/>
                <p:cNvSpPr/>
                <p:nvPr/>
              </p:nvSpPr>
              <p:spPr>
                <a:xfrm>
                  <a:off x="2855520" y="5618880"/>
                  <a:ext cx="63360" cy="7200"/>
                </a:xfrm>
                <a:custGeom>
                  <a:avLst/>
                  <a:gdLst/>
                  <a:ahLst/>
                  <a:rect l="l" t="t" r="r" b="b"/>
                  <a:pathLst>
                    <a:path w="67" h="11">
                      <a:moveTo>
                        <a:pt x="0" y="11"/>
                      </a:moveTo>
                      <a:lnTo>
                        <a:pt x="36" y="11"/>
                      </a:lnTo>
                      <a:lnTo>
                        <a:pt x="67" y="0"/>
                      </a:lnTo>
                      <a:lnTo>
                        <a:pt x="62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9" name=""/>
                <p:cNvSpPr/>
                <p:nvPr/>
              </p:nvSpPr>
              <p:spPr>
                <a:xfrm>
                  <a:off x="2869920" y="5622840"/>
                  <a:ext cx="44280" cy="24840"/>
                </a:xfrm>
                <a:custGeom>
                  <a:avLst/>
                  <a:gdLst/>
                  <a:ahLst/>
                  <a:rect l="l" t="t" r="r" b="b"/>
                  <a:pathLst>
                    <a:path w="47" h="37">
                      <a:moveTo>
                        <a:pt x="47" y="0"/>
                      </a:moveTo>
                      <a:lnTo>
                        <a:pt x="42" y="10"/>
                      </a:lnTo>
                      <a:lnTo>
                        <a:pt x="16" y="3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0" name=""/>
                <p:cNvSpPr/>
                <p:nvPr/>
              </p:nvSpPr>
              <p:spPr>
                <a:xfrm>
                  <a:off x="2316960" y="5715720"/>
                  <a:ext cx="151560" cy="82440"/>
                </a:xfrm>
                <a:custGeom>
                  <a:avLst/>
                  <a:gdLst/>
                  <a:ahLst/>
                  <a:rect l="l" t="t" r="r" b="b"/>
                  <a:pathLst>
                    <a:path w="160" h="122">
                      <a:moveTo>
                        <a:pt x="0" y="16"/>
                      </a:moveTo>
                      <a:lnTo>
                        <a:pt x="52" y="37"/>
                      </a:lnTo>
                      <a:lnTo>
                        <a:pt x="57" y="48"/>
                      </a:lnTo>
                      <a:lnTo>
                        <a:pt x="124" y="122"/>
                      </a:lnTo>
                      <a:lnTo>
                        <a:pt x="160" y="122"/>
                      </a:lnTo>
                      <a:lnTo>
                        <a:pt x="134" y="43"/>
                      </a:lnTo>
                      <a:lnTo>
                        <a:pt x="124" y="22"/>
                      </a:lnTo>
                      <a:lnTo>
                        <a:pt x="113" y="6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1" name=""/>
                <p:cNvSpPr/>
                <p:nvPr/>
              </p:nvSpPr>
              <p:spPr>
                <a:xfrm>
                  <a:off x="2498040" y="5679720"/>
                  <a:ext cx="19800" cy="57240"/>
                </a:xfrm>
                <a:custGeom>
                  <a:avLst/>
                  <a:gdLst/>
                  <a:ahLst/>
                  <a:rect l="l" t="t" r="r" b="b"/>
                  <a:pathLst>
                    <a:path w="21" h="85">
                      <a:moveTo>
                        <a:pt x="0" y="0"/>
                      </a:moveTo>
                      <a:lnTo>
                        <a:pt x="5" y="27"/>
                      </a:lnTo>
                      <a:lnTo>
                        <a:pt x="15" y="53"/>
                      </a:lnTo>
                      <a:lnTo>
                        <a:pt x="21" y="75"/>
                      </a:lnTo>
                      <a:lnTo>
                        <a:pt x="21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2" name=""/>
                <p:cNvSpPr/>
                <p:nvPr/>
              </p:nvSpPr>
              <p:spPr>
                <a:xfrm>
                  <a:off x="2424240" y="5640480"/>
                  <a:ext cx="108000" cy="54000"/>
                </a:xfrm>
                <a:custGeom>
                  <a:avLst/>
                  <a:gdLst/>
                  <a:ahLst/>
                  <a:rect l="l" t="t" r="r" b="b"/>
                  <a:pathLst>
                    <a:path w="114" h="80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53"/>
                      </a:lnTo>
                      <a:lnTo>
                        <a:pt x="21" y="80"/>
                      </a:lnTo>
                      <a:lnTo>
                        <a:pt x="16" y="53"/>
                      </a:lnTo>
                      <a:lnTo>
                        <a:pt x="6" y="48"/>
                      </a:lnTo>
                      <a:lnTo>
                        <a:pt x="0" y="48"/>
                      </a:lnTo>
                      <a:lnTo>
                        <a:pt x="0" y="58"/>
                      </a:lnTo>
                      <a:lnTo>
                        <a:pt x="0" y="74"/>
                      </a:lnTo>
                      <a:lnTo>
                        <a:pt x="11" y="80"/>
                      </a:lnTo>
                      <a:lnTo>
                        <a:pt x="21" y="80"/>
                      </a:lnTo>
                      <a:lnTo>
                        <a:pt x="57" y="69"/>
                      </a:lnTo>
                      <a:lnTo>
                        <a:pt x="73" y="64"/>
                      </a:lnTo>
                      <a:lnTo>
                        <a:pt x="78" y="48"/>
                      </a:lnTo>
                      <a:lnTo>
                        <a:pt x="99" y="27"/>
                      </a:lnTo>
                      <a:lnTo>
                        <a:pt x="109" y="21"/>
                      </a:lnTo>
                      <a:lnTo>
                        <a:pt x="11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3" name=""/>
                <p:cNvSpPr/>
                <p:nvPr/>
              </p:nvSpPr>
              <p:spPr>
                <a:xfrm>
                  <a:off x="2611080" y="5683680"/>
                  <a:ext cx="210240" cy="60840"/>
                </a:xfrm>
                <a:custGeom>
                  <a:avLst/>
                  <a:gdLst/>
                  <a:ahLst/>
                  <a:rect l="l" t="t" r="r" b="b"/>
                  <a:pathLst>
                    <a:path w="222" h="90">
                      <a:moveTo>
                        <a:pt x="0" y="26"/>
                      </a:moveTo>
                      <a:lnTo>
                        <a:pt x="36" y="26"/>
                      </a:lnTo>
                      <a:lnTo>
                        <a:pt x="62" y="26"/>
                      </a:lnTo>
                      <a:lnTo>
                        <a:pt x="82" y="21"/>
                      </a:lnTo>
                      <a:lnTo>
                        <a:pt x="87" y="21"/>
                      </a:lnTo>
                      <a:lnTo>
                        <a:pt x="108" y="21"/>
                      </a:lnTo>
                      <a:lnTo>
                        <a:pt x="124" y="21"/>
                      </a:lnTo>
                      <a:lnTo>
                        <a:pt x="139" y="10"/>
                      </a:lnTo>
                      <a:lnTo>
                        <a:pt x="149" y="0"/>
                      </a:lnTo>
                      <a:lnTo>
                        <a:pt x="170" y="79"/>
                      </a:lnTo>
                      <a:lnTo>
                        <a:pt x="186" y="79"/>
                      </a:lnTo>
                      <a:lnTo>
                        <a:pt x="201" y="90"/>
                      </a:lnTo>
                      <a:lnTo>
                        <a:pt x="22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4" name=""/>
                <p:cNvSpPr/>
                <p:nvPr/>
              </p:nvSpPr>
              <p:spPr>
                <a:xfrm>
                  <a:off x="2590920" y="5687280"/>
                  <a:ext cx="33840" cy="3204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2"/>
                      </a:moveTo>
                      <a:lnTo>
                        <a:pt x="21" y="48"/>
                      </a:lnTo>
                      <a:lnTo>
                        <a:pt x="26" y="37"/>
                      </a:lnTo>
                      <a:lnTo>
                        <a:pt x="31" y="26"/>
                      </a:lnTo>
                      <a:lnTo>
                        <a:pt x="36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5" name=""/>
                <p:cNvSpPr/>
                <p:nvPr/>
              </p:nvSpPr>
              <p:spPr>
                <a:xfrm>
                  <a:off x="2566080" y="5637240"/>
                  <a:ext cx="78480" cy="35640"/>
                </a:xfrm>
                <a:custGeom>
                  <a:avLst/>
                  <a:gdLst/>
                  <a:ahLst/>
                  <a:rect l="l" t="t" r="r" b="b"/>
                  <a:pathLst>
                    <a:path w="83" h="53">
                      <a:moveTo>
                        <a:pt x="0" y="53"/>
                      </a:moveTo>
                      <a:lnTo>
                        <a:pt x="31" y="47"/>
                      </a:lnTo>
                      <a:lnTo>
                        <a:pt x="52" y="42"/>
                      </a:lnTo>
                      <a:lnTo>
                        <a:pt x="83" y="21"/>
                      </a:lnTo>
                      <a:lnTo>
                        <a:pt x="72" y="5"/>
                      </a:lnTo>
                      <a:lnTo>
                        <a:pt x="72" y="0"/>
                      </a:lnTo>
                      <a:lnTo>
                        <a:pt x="62" y="10"/>
                      </a:lnTo>
                      <a:lnTo>
                        <a:pt x="36" y="32"/>
                      </a:lnTo>
                      <a:lnTo>
                        <a:pt x="0" y="53"/>
                      </a:lnTo>
                      <a:lnTo>
                        <a:pt x="21" y="26"/>
                      </a:lnTo>
                      <a:lnTo>
                        <a:pt x="2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6" name=""/>
                <p:cNvSpPr/>
                <p:nvPr/>
              </p:nvSpPr>
              <p:spPr>
                <a:xfrm>
                  <a:off x="2831040" y="561564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7" name=""/>
                <p:cNvSpPr/>
                <p:nvPr/>
              </p:nvSpPr>
              <p:spPr>
                <a:xfrm>
                  <a:off x="2801520" y="5604840"/>
                  <a:ext cx="33840" cy="21600"/>
                </a:xfrm>
                <a:custGeom>
                  <a:avLst/>
                  <a:gdLst/>
                  <a:ahLst/>
                  <a:rect l="l" t="t" r="r" b="b"/>
                  <a:pathLst>
                    <a:path w="36" h="32">
                      <a:moveTo>
                        <a:pt x="0" y="32"/>
                      </a:moveTo>
                      <a:lnTo>
                        <a:pt x="15" y="21"/>
                      </a:lnTo>
                      <a:lnTo>
                        <a:pt x="21" y="27"/>
                      </a:lnTo>
                      <a:lnTo>
                        <a:pt x="21" y="16"/>
                      </a:lnTo>
                      <a:lnTo>
                        <a:pt x="31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8" name=""/>
                <p:cNvSpPr/>
                <p:nvPr/>
              </p:nvSpPr>
              <p:spPr>
                <a:xfrm>
                  <a:off x="3045960" y="5597280"/>
                  <a:ext cx="58680" cy="35640"/>
                </a:xfrm>
                <a:custGeom>
                  <a:avLst/>
                  <a:gdLst/>
                  <a:ahLst/>
                  <a:rect l="l" t="t" r="r" b="b"/>
                  <a:pathLst>
                    <a:path w="62" h="53">
                      <a:moveTo>
                        <a:pt x="0" y="22"/>
                      </a:moveTo>
                      <a:lnTo>
                        <a:pt x="31" y="53"/>
                      </a:lnTo>
                      <a:lnTo>
                        <a:pt x="10" y="38"/>
                      </a:lnTo>
                      <a:lnTo>
                        <a:pt x="0" y="22"/>
                      </a:lnTo>
                      <a:lnTo>
                        <a:pt x="47" y="0"/>
                      </a:lnTo>
                      <a:lnTo>
                        <a:pt x="62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9" name=""/>
                <p:cNvSpPr/>
                <p:nvPr/>
              </p:nvSpPr>
              <p:spPr>
                <a:xfrm flipH="1">
                  <a:off x="3036240" y="5665680"/>
                  <a:ext cx="46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0" name=""/>
                <p:cNvSpPr/>
                <p:nvPr/>
              </p:nvSpPr>
              <p:spPr>
                <a:xfrm>
                  <a:off x="2850840" y="5626440"/>
                  <a:ext cx="52920" cy="60840"/>
                </a:xfrm>
                <a:custGeom>
                  <a:avLst/>
                  <a:gdLst/>
                  <a:ahLst/>
                  <a:rect l="l" t="t" r="r" b="b"/>
                  <a:pathLst>
                    <a:path w="56" h="9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5" y="32"/>
                      </a:lnTo>
                      <a:lnTo>
                        <a:pt x="25" y="69"/>
                      </a:lnTo>
                      <a:lnTo>
                        <a:pt x="56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1" name=""/>
                <p:cNvSpPr/>
                <p:nvPr/>
              </p:nvSpPr>
              <p:spPr>
                <a:xfrm>
                  <a:off x="2923920" y="5482800"/>
                  <a:ext cx="24480" cy="14040"/>
                </a:xfrm>
                <a:custGeom>
                  <a:avLst/>
                  <a:gdLst/>
                  <a:ahLst/>
                  <a:rect l="l" t="t" r="r" b="b"/>
                  <a:pathLst>
                    <a:path w="26" h="21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0" y="21"/>
                      </a:lnTo>
                      <a:lnTo>
                        <a:pt x="26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2" name=""/>
                <p:cNvSpPr/>
                <p:nvPr/>
              </p:nvSpPr>
              <p:spPr>
                <a:xfrm>
                  <a:off x="2884680" y="5446800"/>
                  <a:ext cx="87840" cy="50040"/>
                </a:xfrm>
                <a:custGeom>
                  <a:avLst/>
                  <a:gdLst/>
                  <a:ahLst/>
                  <a:rect l="l" t="t" r="r" b="b"/>
                  <a:pathLst>
                    <a:path w="93" h="74">
                      <a:moveTo>
                        <a:pt x="88" y="53"/>
                      </a:moveTo>
                      <a:lnTo>
                        <a:pt x="93" y="48"/>
                      </a:lnTo>
                      <a:lnTo>
                        <a:pt x="88" y="21"/>
                      </a:lnTo>
                      <a:lnTo>
                        <a:pt x="93" y="21"/>
                      </a:lnTo>
                      <a:lnTo>
                        <a:pt x="93" y="16"/>
                      </a:lnTo>
                      <a:lnTo>
                        <a:pt x="82" y="16"/>
                      </a:lnTo>
                      <a:lnTo>
                        <a:pt x="82" y="0"/>
                      </a:lnTo>
                      <a:lnTo>
                        <a:pt x="57" y="5"/>
                      </a:lnTo>
                      <a:lnTo>
                        <a:pt x="46" y="10"/>
                      </a:lnTo>
                      <a:lnTo>
                        <a:pt x="26" y="10"/>
                      </a:lnTo>
                      <a:lnTo>
                        <a:pt x="20" y="5"/>
                      </a:lnTo>
                      <a:lnTo>
                        <a:pt x="20" y="16"/>
                      </a:lnTo>
                      <a:lnTo>
                        <a:pt x="0" y="21"/>
                      </a:lnTo>
                      <a:lnTo>
                        <a:pt x="0" y="48"/>
                      </a:lnTo>
                      <a:lnTo>
                        <a:pt x="10" y="74"/>
                      </a:lnTo>
                      <a:lnTo>
                        <a:pt x="46" y="69"/>
                      </a:lnTo>
                      <a:lnTo>
                        <a:pt x="57" y="63"/>
                      </a:lnTo>
                      <a:lnTo>
                        <a:pt x="88" y="69"/>
                      </a:lnTo>
                      <a:lnTo>
                        <a:pt x="88" y="58"/>
                      </a:lnTo>
                      <a:lnTo>
                        <a:pt x="77" y="53"/>
                      </a:lnTo>
                      <a:lnTo>
                        <a:pt x="67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3" name=""/>
                <p:cNvSpPr/>
                <p:nvPr/>
              </p:nvSpPr>
              <p:spPr>
                <a:xfrm>
                  <a:off x="2958120" y="5472000"/>
                  <a:ext cx="53640" cy="14040"/>
                </a:xfrm>
                <a:custGeom>
                  <a:avLst/>
                  <a:gdLst/>
                  <a:ahLst/>
                  <a:rect l="l" t="t" r="r" b="b"/>
                  <a:pathLst>
                    <a:path w="57" h="21">
                      <a:moveTo>
                        <a:pt x="57" y="0"/>
                      </a:moveTo>
                      <a:lnTo>
                        <a:pt x="36" y="11"/>
                      </a:lnTo>
                      <a:lnTo>
                        <a:pt x="31" y="16"/>
                      </a:lnTo>
                      <a:lnTo>
                        <a:pt x="26" y="21"/>
                      </a:lnTo>
                      <a:lnTo>
                        <a:pt x="16" y="21"/>
                      </a:lnTo>
                      <a:lnTo>
                        <a:pt x="5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4" name=""/>
                <p:cNvSpPr/>
                <p:nvPr/>
              </p:nvSpPr>
              <p:spPr>
                <a:xfrm>
                  <a:off x="3011760" y="5464440"/>
                  <a:ext cx="43560" cy="10440"/>
                </a:xfrm>
                <a:custGeom>
                  <a:avLst/>
                  <a:gdLst/>
                  <a:ahLst/>
                  <a:rect l="l" t="t" r="r" b="b"/>
                  <a:pathLst>
                    <a:path w="46" h="16">
                      <a:moveTo>
                        <a:pt x="46" y="0"/>
                      </a:moveTo>
                      <a:lnTo>
                        <a:pt x="36" y="11"/>
                      </a:lnTo>
                      <a:lnTo>
                        <a:pt x="21" y="11"/>
                      </a:lnTo>
                      <a:lnTo>
                        <a:pt x="10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5" name=""/>
                <p:cNvSpPr/>
                <p:nvPr/>
              </p:nvSpPr>
              <p:spPr>
                <a:xfrm>
                  <a:off x="2448720" y="5496840"/>
                  <a:ext cx="92880" cy="114840"/>
                </a:xfrm>
                <a:custGeom>
                  <a:avLst/>
                  <a:gdLst/>
                  <a:ahLst/>
                  <a:rect l="l" t="t" r="r" b="b"/>
                  <a:pathLst>
                    <a:path w="98" h="170">
                      <a:moveTo>
                        <a:pt x="42" y="69"/>
                      </a:moveTo>
                      <a:lnTo>
                        <a:pt x="42" y="80"/>
                      </a:lnTo>
                      <a:lnTo>
                        <a:pt x="5" y="170"/>
                      </a:lnTo>
                      <a:lnTo>
                        <a:pt x="0" y="170"/>
                      </a:lnTo>
                      <a:lnTo>
                        <a:pt x="36" y="69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6" name=""/>
                <p:cNvSpPr/>
                <p:nvPr/>
              </p:nvSpPr>
              <p:spPr>
                <a:xfrm>
                  <a:off x="26157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144" y="37"/>
                      </a:moveTo>
                      <a:lnTo>
                        <a:pt x="124" y="37"/>
                      </a:lnTo>
                      <a:lnTo>
                        <a:pt x="113" y="37"/>
                      </a:lnTo>
                      <a:lnTo>
                        <a:pt x="77" y="42"/>
                      </a:lnTo>
                      <a:lnTo>
                        <a:pt x="62" y="26"/>
                      </a:lnTo>
                      <a:lnTo>
                        <a:pt x="31" y="10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7" name=""/>
                <p:cNvSpPr/>
                <p:nvPr/>
              </p:nvSpPr>
              <p:spPr>
                <a:xfrm>
                  <a:off x="2815560" y="5551200"/>
                  <a:ext cx="34920" cy="17640"/>
                </a:xfrm>
                <a:custGeom>
                  <a:avLst/>
                  <a:gdLst/>
                  <a:ahLst/>
                  <a:rect l="l" t="t" r="r" b="b"/>
                  <a:pathLst>
                    <a:path w="37" h="26">
                      <a:moveTo>
                        <a:pt x="0" y="26"/>
                      </a:moveTo>
                      <a:lnTo>
                        <a:pt x="6" y="10"/>
                      </a:lnTo>
                      <a:lnTo>
                        <a:pt x="11" y="10"/>
                      </a:lnTo>
                      <a:lnTo>
                        <a:pt x="1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8" name=""/>
                <p:cNvSpPr/>
                <p:nvPr/>
              </p:nvSpPr>
              <p:spPr>
                <a:xfrm>
                  <a:off x="2845080" y="5543640"/>
                  <a:ext cx="5400" cy="720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11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9" name=""/>
                <p:cNvSpPr/>
                <p:nvPr/>
              </p:nvSpPr>
              <p:spPr>
                <a:xfrm>
                  <a:off x="2997720" y="552960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21"/>
                      </a:moveTo>
                      <a:lnTo>
                        <a:pt x="5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0" name=""/>
                <p:cNvSpPr/>
                <p:nvPr/>
              </p:nvSpPr>
              <p:spPr>
                <a:xfrm>
                  <a:off x="2518200" y="5540400"/>
                  <a:ext cx="106920" cy="121680"/>
                </a:xfrm>
                <a:custGeom>
                  <a:avLst/>
                  <a:gdLst/>
                  <a:ahLst/>
                  <a:rect l="l" t="t" r="r" b="b"/>
                  <a:pathLst>
                    <a:path w="113" h="180">
                      <a:moveTo>
                        <a:pt x="113" y="0"/>
                      </a:moveTo>
                      <a:lnTo>
                        <a:pt x="62" y="58"/>
                      </a:lnTo>
                      <a:lnTo>
                        <a:pt x="10" y="69"/>
                      </a:lnTo>
                      <a:lnTo>
                        <a:pt x="15" y="79"/>
                      </a:lnTo>
                      <a:lnTo>
                        <a:pt x="15" y="90"/>
                      </a:lnTo>
                      <a:lnTo>
                        <a:pt x="15" y="106"/>
                      </a:lnTo>
                      <a:lnTo>
                        <a:pt x="20" y="122"/>
                      </a:lnTo>
                      <a:lnTo>
                        <a:pt x="15" y="148"/>
                      </a:lnTo>
                      <a:lnTo>
                        <a:pt x="15" y="159"/>
                      </a:lnTo>
                      <a:lnTo>
                        <a:pt x="10" y="169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1" name=""/>
                <p:cNvSpPr/>
                <p:nvPr/>
              </p:nvSpPr>
              <p:spPr>
                <a:xfrm>
                  <a:off x="2611080" y="5572080"/>
                  <a:ext cx="29160" cy="21600"/>
                </a:xfrm>
                <a:custGeom>
                  <a:avLst/>
                  <a:gdLst/>
                  <a:ahLst/>
                  <a:rect l="l" t="t" r="r" b="b"/>
                  <a:pathLst>
                    <a:path w="31" h="32">
                      <a:moveTo>
                        <a:pt x="0" y="32"/>
                      </a:move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20" y="6"/>
                      </a:lnTo>
                      <a:lnTo>
                        <a:pt x="25" y="11"/>
                      </a:lnTo>
                      <a:lnTo>
                        <a:pt x="25" y="27"/>
                      </a:lnTo>
                      <a:lnTo>
                        <a:pt x="31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2" name=""/>
                <p:cNvSpPr/>
                <p:nvPr/>
              </p:nvSpPr>
              <p:spPr>
                <a:xfrm>
                  <a:off x="2787120" y="5525640"/>
                  <a:ext cx="180720" cy="39600"/>
                </a:xfrm>
                <a:custGeom>
                  <a:avLst/>
                  <a:gdLst/>
                  <a:ahLst/>
                  <a:rect l="l" t="t" r="r" b="b"/>
                  <a:pathLst>
                    <a:path w="191" h="59">
                      <a:moveTo>
                        <a:pt x="191" y="22"/>
                      </a:moveTo>
                      <a:lnTo>
                        <a:pt x="185" y="16"/>
                      </a:lnTo>
                      <a:lnTo>
                        <a:pt x="160" y="43"/>
                      </a:lnTo>
                      <a:lnTo>
                        <a:pt x="139" y="48"/>
                      </a:lnTo>
                      <a:lnTo>
                        <a:pt x="92" y="59"/>
                      </a:lnTo>
                      <a:lnTo>
                        <a:pt x="77" y="32"/>
                      </a:lnTo>
                      <a:lnTo>
                        <a:pt x="61" y="22"/>
                      </a:lnTo>
                      <a:lnTo>
                        <a:pt x="46" y="11"/>
                      </a:lnTo>
                      <a:lnTo>
                        <a:pt x="20" y="11"/>
                      </a:ln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3" name=""/>
                <p:cNvSpPr/>
                <p:nvPr/>
              </p:nvSpPr>
              <p:spPr>
                <a:xfrm>
                  <a:off x="2791800" y="5529600"/>
                  <a:ext cx="131760" cy="96840"/>
                </a:xfrm>
                <a:custGeom>
                  <a:avLst/>
                  <a:gdLst/>
                  <a:ahLst/>
                  <a:rect l="l" t="t" r="r" b="b"/>
                  <a:pathLst>
                    <a:path w="139" h="143">
                      <a:moveTo>
                        <a:pt x="139" y="127"/>
                      </a:moveTo>
                      <a:lnTo>
                        <a:pt x="124" y="143"/>
                      </a:lnTo>
                      <a:lnTo>
                        <a:pt x="118" y="116"/>
                      </a:lnTo>
                      <a:lnTo>
                        <a:pt x="10" y="47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4" name=""/>
                <p:cNvSpPr/>
                <p:nvPr/>
              </p:nvSpPr>
              <p:spPr>
                <a:xfrm flipH="1" flipV="1">
                  <a:off x="2757960" y="5508000"/>
                  <a:ext cx="338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5" name=""/>
                <p:cNvSpPr/>
                <p:nvPr/>
              </p:nvSpPr>
              <p:spPr>
                <a:xfrm>
                  <a:off x="2757960" y="5532840"/>
                  <a:ext cx="63360" cy="39240"/>
                </a:xfrm>
                <a:custGeom>
                  <a:avLst/>
                  <a:gdLst/>
                  <a:ahLst/>
                  <a:rect l="l" t="t" r="r" b="b"/>
                  <a:pathLst>
                    <a:path w="67" h="58">
                      <a:moveTo>
                        <a:pt x="0" y="37"/>
                      </a:moveTo>
                      <a:lnTo>
                        <a:pt x="10" y="42"/>
                      </a:lnTo>
                      <a:lnTo>
                        <a:pt x="15" y="42"/>
                      </a:lnTo>
                      <a:lnTo>
                        <a:pt x="15" y="48"/>
                      </a:lnTo>
                      <a:lnTo>
                        <a:pt x="20" y="58"/>
                      </a:lnTo>
                      <a:lnTo>
                        <a:pt x="67" y="37"/>
                      </a:lnTo>
                      <a:lnTo>
                        <a:pt x="56" y="32"/>
                      </a:lnTo>
                      <a:lnTo>
                        <a:pt x="56" y="1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6" name=""/>
                <p:cNvSpPr/>
                <p:nvPr/>
              </p:nvSpPr>
              <p:spPr>
                <a:xfrm>
                  <a:off x="2987280" y="5525640"/>
                  <a:ext cx="87840" cy="10440"/>
                </a:xfrm>
                <a:custGeom>
                  <a:avLst/>
                  <a:gdLst/>
                  <a:ahLst/>
                  <a:rect l="l" t="t" r="r" b="b"/>
                  <a:pathLst>
                    <a:path w="93" h="16">
                      <a:moveTo>
                        <a:pt x="0" y="16"/>
                      </a:move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72" y="6"/>
                      </a:lnTo>
                      <a:lnTo>
                        <a:pt x="93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7" name=""/>
                <p:cNvSpPr/>
                <p:nvPr/>
              </p:nvSpPr>
              <p:spPr>
                <a:xfrm>
                  <a:off x="2991960" y="5475240"/>
                  <a:ext cx="29160" cy="60840"/>
                </a:xfrm>
                <a:custGeom>
                  <a:avLst/>
                  <a:gdLst/>
                  <a:ahLst/>
                  <a:rect l="l" t="t" r="r" b="b"/>
                  <a:pathLst>
                    <a:path w="31" h="90">
                      <a:moveTo>
                        <a:pt x="0" y="90"/>
                      </a:moveTo>
                      <a:lnTo>
                        <a:pt x="16" y="90"/>
                      </a:lnTo>
                      <a:lnTo>
                        <a:pt x="21" y="90"/>
                      </a:lnTo>
                      <a:lnTo>
                        <a:pt x="26" y="80"/>
                      </a:lnTo>
                      <a:lnTo>
                        <a:pt x="26" y="69"/>
                      </a:lnTo>
                      <a:lnTo>
                        <a:pt x="26" y="59"/>
                      </a:lnTo>
                      <a:lnTo>
                        <a:pt x="26" y="48"/>
                      </a:lnTo>
                      <a:lnTo>
                        <a:pt x="21" y="43"/>
                      </a:lnTo>
                      <a:lnTo>
                        <a:pt x="26" y="37"/>
                      </a:lnTo>
                      <a:lnTo>
                        <a:pt x="26" y="27"/>
                      </a:lnTo>
                      <a:lnTo>
                        <a:pt x="26" y="16"/>
                      </a:lnTo>
                      <a:lnTo>
                        <a:pt x="31" y="6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8" name=""/>
                <p:cNvSpPr/>
                <p:nvPr/>
              </p:nvSpPr>
              <p:spPr>
                <a:xfrm>
                  <a:off x="2928600" y="5493600"/>
                  <a:ext cx="33840" cy="17640"/>
                </a:xfrm>
                <a:custGeom>
                  <a:avLst/>
                  <a:gdLst/>
                  <a:ahLst/>
                  <a:rect l="l" t="t" r="r" b="b"/>
                  <a:pathLst>
                    <a:path w="36" h="26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21" y="16"/>
                      </a:lnTo>
                      <a:lnTo>
                        <a:pt x="26" y="21"/>
                      </a:lnTo>
                      <a:lnTo>
                        <a:pt x="3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9" name=""/>
                <p:cNvSpPr/>
                <p:nvPr/>
              </p:nvSpPr>
              <p:spPr>
                <a:xfrm>
                  <a:off x="2595600" y="5432760"/>
                  <a:ext cx="44280" cy="39240"/>
                </a:xfrm>
                <a:custGeom>
                  <a:avLst/>
                  <a:gdLst/>
                  <a:ahLst/>
                  <a:rect l="l" t="t" r="r" b="b"/>
                  <a:pathLst>
                    <a:path w="47" h="58">
                      <a:moveTo>
                        <a:pt x="47" y="0"/>
                      </a:moveTo>
                      <a:lnTo>
                        <a:pt x="47" y="21"/>
                      </a:lnTo>
                      <a:lnTo>
                        <a:pt x="41" y="53"/>
                      </a:lnTo>
                      <a:lnTo>
                        <a:pt x="41" y="58"/>
                      </a:lnTo>
                      <a:lnTo>
                        <a:pt x="36" y="58"/>
                      </a:lnTo>
                      <a:lnTo>
                        <a:pt x="36" y="58"/>
                      </a:lnTo>
                      <a:lnTo>
                        <a:pt x="26" y="58"/>
                      </a:lnTo>
                      <a:lnTo>
                        <a:pt x="26" y="58"/>
                      </a:lnTo>
                      <a:lnTo>
                        <a:pt x="16" y="47"/>
                      </a:lnTo>
                      <a:lnTo>
                        <a:pt x="5" y="53"/>
                      </a:lnTo>
                      <a:lnTo>
                        <a:pt x="0" y="53"/>
                      </a:lnTo>
                      <a:lnTo>
                        <a:pt x="0" y="47"/>
                      </a:lnTo>
                      <a:lnTo>
                        <a:pt x="5" y="42"/>
                      </a:lnTo>
                      <a:lnTo>
                        <a:pt x="10" y="47"/>
                      </a:lnTo>
                      <a:lnTo>
                        <a:pt x="10" y="37"/>
                      </a:lnTo>
                      <a:lnTo>
                        <a:pt x="16" y="26"/>
                      </a:lnTo>
                      <a:lnTo>
                        <a:pt x="10" y="21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0" name=""/>
                <p:cNvSpPr/>
                <p:nvPr/>
              </p:nvSpPr>
              <p:spPr>
                <a:xfrm>
                  <a:off x="2453400" y="5453640"/>
                  <a:ext cx="3960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16"/>
                      </a:moveTo>
                      <a:lnTo>
                        <a:pt x="42" y="11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1" name=""/>
                <p:cNvSpPr/>
                <p:nvPr/>
              </p:nvSpPr>
              <p:spPr>
                <a:xfrm>
                  <a:off x="3055680" y="5382000"/>
                  <a:ext cx="540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2" name=""/>
                <p:cNvSpPr/>
                <p:nvPr/>
              </p:nvSpPr>
              <p:spPr>
                <a:xfrm>
                  <a:off x="3041280" y="5392800"/>
                  <a:ext cx="19440" cy="71640"/>
                </a:xfrm>
                <a:custGeom>
                  <a:avLst/>
                  <a:gdLst/>
                  <a:ahLst/>
                  <a:rect l="l" t="t" r="r" b="b"/>
                  <a:pathLst>
                    <a:path w="21" h="106">
                      <a:moveTo>
                        <a:pt x="21" y="0"/>
                      </a:moveTo>
                      <a:lnTo>
                        <a:pt x="15" y="16"/>
                      </a:lnTo>
                      <a:lnTo>
                        <a:pt x="10" y="43"/>
                      </a:lnTo>
                      <a:lnTo>
                        <a:pt x="10" y="53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5" y="75"/>
                      </a:lnTo>
                      <a:lnTo>
                        <a:pt x="1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3" name=""/>
                <p:cNvSpPr/>
                <p:nvPr/>
              </p:nvSpPr>
              <p:spPr>
                <a:xfrm>
                  <a:off x="2865240" y="5396760"/>
                  <a:ext cx="112320" cy="82440"/>
                </a:xfrm>
                <a:custGeom>
                  <a:avLst/>
                  <a:gdLst/>
                  <a:ahLst/>
                  <a:rect l="l" t="t" r="r" b="b"/>
                  <a:pathLst>
                    <a:path w="119" h="122">
                      <a:moveTo>
                        <a:pt x="0" y="122"/>
                      </a:moveTo>
                      <a:lnTo>
                        <a:pt x="62" y="111"/>
                      </a:lnTo>
                      <a:lnTo>
                        <a:pt x="57" y="95"/>
                      </a:lnTo>
                      <a:lnTo>
                        <a:pt x="36" y="95"/>
                      </a:lnTo>
                      <a:lnTo>
                        <a:pt x="31" y="84"/>
                      </a:lnTo>
                      <a:lnTo>
                        <a:pt x="31" y="74"/>
                      </a:lnTo>
                      <a:lnTo>
                        <a:pt x="36" y="58"/>
                      </a:lnTo>
                      <a:lnTo>
                        <a:pt x="47" y="53"/>
                      </a:lnTo>
                      <a:lnTo>
                        <a:pt x="47" y="42"/>
                      </a:lnTo>
                      <a:lnTo>
                        <a:pt x="52" y="47"/>
                      </a:lnTo>
                      <a:lnTo>
                        <a:pt x="67" y="42"/>
                      </a:lnTo>
                      <a:lnTo>
                        <a:pt x="119" y="5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4" name=""/>
                <p:cNvSpPr/>
                <p:nvPr/>
              </p:nvSpPr>
              <p:spPr>
                <a:xfrm>
                  <a:off x="2747520" y="5443560"/>
                  <a:ext cx="33840" cy="60840"/>
                </a:xfrm>
                <a:custGeom>
                  <a:avLst/>
                  <a:gdLst/>
                  <a:ahLst/>
                  <a:rect l="l" t="t" r="r" b="b"/>
                  <a:pathLst>
                    <a:path w="36" h="90">
                      <a:moveTo>
                        <a:pt x="5" y="90"/>
                      </a:moveTo>
                      <a:lnTo>
                        <a:pt x="0" y="79"/>
                      </a:lnTo>
                      <a:lnTo>
                        <a:pt x="5" y="68"/>
                      </a:lnTo>
                      <a:lnTo>
                        <a:pt x="31" y="63"/>
                      </a:lnTo>
                      <a:lnTo>
                        <a:pt x="31" y="53"/>
                      </a:lnTo>
                      <a:lnTo>
                        <a:pt x="36" y="47"/>
                      </a:lnTo>
                      <a:lnTo>
                        <a:pt x="31" y="37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16" y="26"/>
                      </a:lnTo>
                      <a:lnTo>
                        <a:pt x="11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5" name=""/>
                <p:cNvSpPr/>
                <p:nvPr/>
              </p:nvSpPr>
              <p:spPr>
                <a:xfrm>
                  <a:off x="2604960" y="5486040"/>
                  <a:ext cx="357480" cy="50040"/>
                </a:xfrm>
                <a:custGeom>
                  <a:avLst/>
                  <a:gdLst/>
                  <a:ahLst/>
                  <a:rect l="l" t="t" r="r" b="b"/>
                  <a:pathLst>
                    <a:path w="377" h="74">
                      <a:moveTo>
                        <a:pt x="0" y="0"/>
                      </a:moveTo>
                      <a:lnTo>
                        <a:pt x="26" y="5"/>
                      </a:lnTo>
                      <a:lnTo>
                        <a:pt x="73" y="32"/>
                      </a:lnTo>
                      <a:lnTo>
                        <a:pt x="83" y="43"/>
                      </a:lnTo>
                      <a:lnTo>
                        <a:pt x="145" y="58"/>
                      </a:lnTo>
                      <a:lnTo>
                        <a:pt x="181" y="64"/>
                      </a:lnTo>
                      <a:lnTo>
                        <a:pt x="228" y="64"/>
                      </a:lnTo>
                      <a:lnTo>
                        <a:pt x="295" y="64"/>
                      </a:lnTo>
                      <a:lnTo>
                        <a:pt x="341" y="69"/>
                      </a:lnTo>
                      <a:lnTo>
                        <a:pt x="377" y="74"/>
                      </a:lnTo>
                      <a:lnTo>
                        <a:pt x="372" y="64"/>
                      </a:lnTo>
                      <a:lnTo>
                        <a:pt x="367" y="48"/>
                      </a:lnTo>
                      <a:lnTo>
                        <a:pt x="357" y="32"/>
                      </a:lnTo>
                      <a:lnTo>
                        <a:pt x="341" y="27"/>
                      </a:lnTo>
                      <a:lnTo>
                        <a:pt x="31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6" name=""/>
                <p:cNvSpPr/>
                <p:nvPr/>
              </p:nvSpPr>
              <p:spPr>
                <a:xfrm>
                  <a:off x="2595600" y="5464440"/>
                  <a:ext cx="53640" cy="39600"/>
                </a:xfrm>
                <a:custGeom>
                  <a:avLst/>
                  <a:gdLst/>
                  <a:ahLst/>
                  <a:rect l="l" t="t" r="r" b="b"/>
                  <a:pathLst>
                    <a:path w="57" h="59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2"/>
                      </a:lnTo>
                      <a:lnTo>
                        <a:pt x="10" y="37"/>
                      </a:lnTo>
                      <a:lnTo>
                        <a:pt x="21" y="37"/>
                      </a:lnTo>
                      <a:lnTo>
                        <a:pt x="57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7" name=""/>
                <p:cNvSpPr/>
                <p:nvPr/>
              </p:nvSpPr>
              <p:spPr>
                <a:xfrm>
                  <a:off x="2571120" y="548280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1" y="16"/>
                      </a:moveTo>
                      <a:lnTo>
                        <a:pt x="31" y="5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21" y="10"/>
                      </a:lnTo>
                      <a:lnTo>
                        <a:pt x="16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8" name=""/>
                <p:cNvSpPr/>
                <p:nvPr/>
              </p:nvSpPr>
              <p:spPr>
                <a:xfrm>
                  <a:off x="2600280" y="5468400"/>
                  <a:ext cx="63360" cy="107280"/>
                </a:xfrm>
                <a:custGeom>
                  <a:avLst/>
                  <a:gdLst/>
                  <a:ahLst/>
                  <a:rect l="l" t="t" r="r" b="b"/>
                  <a:pathLst>
                    <a:path w="67" h="159">
                      <a:moveTo>
                        <a:pt x="0" y="0"/>
                      </a:moveTo>
                      <a:lnTo>
                        <a:pt x="5" y="21"/>
                      </a:lnTo>
                      <a:lnTo>
                        <a:pt x="5" y="26"/>
                      </a:lnTo>
                      <a:lnTo>
                        <a:pt x="11" y="31"/>
                      </a:lnTo>
                      <a:lnTo>
                        <a:pt x="16" y="42"/>
                      </a:lnTo>
                      <a:lnTo>
                        <a:pt x="42" y="69"/>
                      </a:lnTo>
                      <a:lnTo>
                        <a:pt x="57" y="137"/>
                      </a:lnTo>
                      <a:lnTo>
                        <a:pt x="67" y="159"/>
                      </a:lnTo>
                      <a:lnTo>
                        <a:pt x="57" y="1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9" name=""/>
                <p:cNvSpPr/>
                <p:nvPr/>
              </p:nvSpPr>
              <p:spPr>
                <a:xfrm>
                  <a:off x="2507400" y="5468400"/>
                  <a:ext cx="39600" cy="31680"/>
                </a:xfrm>
                <a:custGeom>
                  <a:avLst/>
                  <a:gdLst/>
                  <a:ahLst/>
                  <a:rect l="l" t="t" r="r" b="b"/>
                  <a:pathLst>
                    <a:path w="42" h="47">
                      <a:moveTo>
                        <a:pt x="42" y="21"/>
                      </a:moveTo>
                      <a:lnTo>
                        <a:pt x="26" y="26"/>
                      </a:lnTo>
                      <a:lnTo>
                        <a:pt x="0" y="31"/>
                      </a:lnTo>
                      <a:lnTo>
                        <a:pt x="11" y="21"/>
                      </a:lnTo>
                      <a:lnTo>
                        <a:pt x="21" y="0"/>
                      </a:lnTo>
                      <a:lnTo>
                        <a:pt x="26" y="10"/>
                      </a:lnTo>
                      <a:lnTo>
                        <a:pt x="16" y="16"/>
                      </a:lnTo>
                      <a:lnTo>
                        <a:pt x="16" y="31"/>
                      </a:lnTo>
                      <a:lnTo>
                        <a:pt x="5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0" name=""/>
                <p:cNvSpPr/>
                <p:nvPr/>
              </p:nvSpPr>
              <p:spPr>
                <a:xfrm>
                  <a:off x="2414520" y="5493600"/>
                  <a:ext cx="117360" cy="82440"/>
                </a:xfrm>
                <a:custGeom>
                  <a:avLst/>
                  <a:gdLst/>
                  <a:ahLst/>
                  <a:rect l="l" t="t" r="r" b="b"/>
                  <a:pathLst>
                    <a:path w="124" h="122">
                      <a:moveTo>
                        <a:pt x="124" y="16"/>
                      </a:moveTo>
                      <a:lnTo>
                        <a:pt x="114" y="0"/>
                      </a:lnTo>
                      <a:lnTo>
                        <a:pt x="103" y="21"/>
                      </a:lnTo>
                      <a:lnTo>
                        <a:pt x="78" y="53"/>
                      </a:lnTo>
                      <a:lnTo>
                        <a:pt x="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1" name=""/>
                <p:cNvSpPr/>
                <p:nvPr/>
              </p:nvSpPr>
              <p:spPr>
                <a:xfrm flipH="1">
                  <a:off x="2493000" y="5508000"/>
                  <a:ext cx="14040" cy="176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2" name=""/>
                <p:cNvSpPr/>
                <p:nvPr/>
              </p:nvSpPr>
              <p:spPr>
                <a:xfrm>
                  <a:off x="2923920" y="5417640"/>
                  <a:ext cx="33840" cy="61560"/>
                </a:xfrm>
                <a:custGeom>
                  <a:avLst/>
                  <a:gdLst/>
                  <a:ahLst/>
                  <a:rect l="l" t="t" r="r" b="b"/>
                  <a:pathLst>
                    <a:path w="36" h="91">
                      <a:moveTo>
                        <a:pt x="5" y="0"/>
                      </a:moveTo>
                      <a:lnTo>
                        <a:pt x="10" y="32"/>
                      </a:lnTo>
                      <a:lnTo>
                        <a:pt x="0" y="69"/>
                      </a:lnTo>
                      <a:lnTo>
                        <a:pt x="16" y="80"/>
                      </a:lnTo>
                      <a:lnTo>
                        <a:pt x="26" y="91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760" bIns="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3" name=""/>
                <p:cNvSpPr/>
                <p:nvPr/>
              </p:nvSpPr>
              <p:spPr>
                <a:xfrm>
                  <a:off x="2918880" y="5428800"/>
                  <a:ext cx="53640" cy="60840"/>
                </a:xfrm>
                <a:custGeom>
                  <a:avLst/>
                  <a:gdLst/>
                  <a:ahLst/>
                  <a:rect l="l" t="t" r="r" b="b"/>
                  <a:pathLst>
                    <a:path w="57" h="90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48"/>
                      </a:lnTo>
                      <a:lnTo>
                        <a:pt x="46" y="80"/>
                      </a:lnTo>
                      <a:lnTo>
                        <a:pt x="57" y="90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4" name=""/>
                <p:cNvSpPr/>
                <p:nvPr/>
              </p:nvSpPr>
              <p:spPr>
                <a:xfrm>
                  <a:off x="2918880" y="5468400"/>
                  <a:ext cx="48960" cy="20880"/>
                </a:xfrm>
                <a:custGeom>
                  <a:avLst/>
                  <a:gdLst/>
                  <a:ahLst/>
                  <a:rect l="l" t="t" r="r" b="b"/>
                  <a:pathLst>
                    <a:path w="52" h="31">
                      <a:moveTo>
                        <a:pt x="52" y="31"/>
                      </a:moveTo>
                      <a:lnTo>
                        <a:pt x="41" y="26"/>
                      </a:lnTo>
                      <a:lnTo>
                        <a:pt x="21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5" name=""/>
                <p:cNvSpPr/>
                <p:nvPr/>
              </p:nvSpPr>
              <p:spPr>
                <a:xfrm>
                  <a:off x="2914200" y="54612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5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6" name=""/>
                <p:cNvSpPr/>
                <p:nvPr/>
              </p:nvSpPr>
              <p:spPr>
                <a:xfrm>
                  <a:off x="2776680" y="5457960"/>
                  <a:ext cx="156240" cy="38880"/>
                </a:xfrm>
                <a:custGeom>
                  <a:avLst/>
                  <a:gdLst/>
                  <a:ahLst/>
                  <a:rect l="l" t="t" r="r" b="b"/>
                  <a:pathLst>
                    <a:path w="165" h="58">
                      <a:moveTo>
                        <a:pt x="145" y="5"/>
                      </a:moveTo>
                      <a:lnTo>
                        <a:pt x="150" y="5"/>
                      </a:lnTo>
                      <a:lnTo>
                        <a:pt x="165" y="53"/>
                      </a:lnTo>
                      <a:lnTo>
                        <a:pt x="124" y="58"/>
                      </a:lnTo>
                      <a:lnTo>
                        <a:pt x="114" y="32"/>
                      </a:lnTo>
                      <a:lnTo>
                        <a:pt x="93" y="32"/>
                      </a:lnTo>
                      <a:lnTo>
                        <a:pt x="83" y="21"/>
                      </a:lnTo>
                      <a:lnTo>
                        <a:pt x="88" y="21"/>
                      </a:lnTo>
                      <a:lnTo>
                        <a:pt x="78" y="5"/>
                      </a:lnTo>
                      <a:lnTo>
                        <a:pt x="57" y="16"/>
                      </a:lnTo>
                      <a:lnTo>
                        <a:pt x="26" y="16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920" bIns="-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7" name=""/>
                <p:cNvSpPr/>
                <p:nvPr/>
              </p:nvSpPr>
              <p:spPr>
                <a:xfrm>
                  <a:off x="2482920" y="5331960"/>
                  <a:ext cx="54000" cy="190080"/>
                </a:xfrm>
                <a:custGeom>
                  <a:avLst/>
                  <a:gdLst/>
                  <a:ahLst/>
                  <a:rect l="l" t="t" r="r" b="b"/>
                  <a:pathLst>
                    <a:path w="57" h="281">
                      <a:moveTo>
                        <a:pt x="6" y="223"/>
                      </a:moveTo>
                      <a:lnTo>
                        <a:pt x="16" y="223"/>
                      </a:lnTo>
                      <a:lnTo>
                        <a:pt x="11" y="223"/>
                      </a:lnTo>
                      <a:lnTo>
                        <a:pt x="21" y="223"/>
                      </a:lnTo>
                      <a:lnTo>
                        <a:pt x="37" y="212"/>
                      </a:lnTo>
                      <a:lnTo>
                        <a:pt x="26" y="180"/>
                      </a:lnTo>
                      <a:lnTo>
                        <a:pt x="11" y="180"/>
                      </a:lnTo>
                      <a:lnTo>
                        <a:pt x="16" y="212"/>
                      </a:lnTo>
                      <a:lnTo>
                        <a:pt x="31" y="218"/>
                      </a:lnTo>
                      <a:lnTo>
                        <a:pt x="26" y="228"/>
                      </a:lnTo>
                      <a:lnTo>
                        <a:pt x="0" y="281"/>
                      </a:lnTo>
                      <a:lnTo>
                        <a:pt x="26" y="255"/>
                      </a:lnTo>
                      <a:lnTo>
                        <a:pt x="52" y="218"/>
                      </a:lnTo>
                      <a:lnTo>
                        <a:pt x="57" y="202"/>
                      </a:lnTo>
                      <a:lnTo>
                        <a:pt x="42" y="191"/>
                      </a:lnTo>
                      <a:lnTo>
                        <a:pt x="31" y="154"/>
                      </a:lnTo>
                      <a:lnTo>
                        <a:pt x="26" y="133"/>
                      </a:lnTo>
                      <a:lnTo>
                        <a:pt x="6" y="138"/>
                      </a:lnTo>
                      <a:lnTo>
                        <a:pt x="0" y="106"/>
                      </a:lnTo>
                      <a:lnTo>
                        <a:pt x="16" y="90"/>
                      </a:lnTo>
                      <a:lnTo>
                        <a:pt x="16" y="74"/>
                      </a:lnTo>
                      <a:lnTo>
                        <a:pt x="11" y="21"/>
                      </a:lnTo>
                      <a:lnTo>
                        <a:pt x="31" y="1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8" name=""/>
                <p:cNvSpPr/>
                <p:nvPr/>
              </p:nvSpPr>
              <p:spPr>
                <a:xfrm>
                  <a:off x="2478240" y="5489640"/>
                  <a:ext cx="126720" cy="32400"/>
                </a:xfrm>
                <a:custGeom>
                  <a:avLst/>
                  <a:gdLst/>
                  <a:ahLst/>
                  <a:rect l="l" t="t" r="r" b="b"/>
                  <a:pathLst>
                    <a:path w="134" h="48">
                      <a:moveTo>
                        <a:pt x="5" y="48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6" y="32"/>
                      </a:lnTo>
                      <a:lnTo>
                        <a:pt x="47" y="27"/>
                      </a:lnTo>
                      <a:lnTo>
                        <a:pt x="47" y="22"/>
                      </a:lnTo>
                      <a:lnTo>
                        <a:pt x="57" y="22"/>
                      </a:lnTo>
                      <a:lnTo>
                        <a:pt x="57" y="27"/>
                      </a:lnTo>
                      <a:lnTo>
                        <a:pt x="134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9" name=""/>
                <p:cNvSpPr/>
                <p:nvPr/>
              </p:nvSpPr>
              <p:spPr>
                <a:xfrm>
                  <a:off x="2370960" y="5482800"/>
                  <a:ext cx="136440" cy="28080"/>
                </a:xfrm>
                <a:custGeom>
                  <a:avLst/>
                  <a:gdLst/>
                  <a:ahLst/>
                  <a:rect l="l" t="t" r="r" b="b"/>
                  <a:pathLst>
                    <a:path w="144" h="42">
                      <a:moveTo>
                        <a:pt x="0" y="42"/>
                      </a:moveTo>
                      <a:lnTo>
                        <a:pt x="10" y="26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118" y="5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0" name=""/>
                <p:cNvSpPr/>
                <p:nvPr/>
              </p:nvSpPr>
              <p:spPr>
                <a:xfrm>
                  <a:off x="2547360" y="5482800"/>
                  <a:ext cx="57600" cy="14040"/>
                </a:xfrm>
                <a:custGeom>
                  <a:avLst/>
                  <a:gdLst/>
                  <a:ahLst/>
                  <a:rect l="l" t="t" r="r" b="b"/>
                  <a:pathLst>
                    <a:path w="61" h="21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36" y="0"/>
                      </a:lnTo>
                      <a:lnTo>
                        <a:pt x="36" y="16"/>
                      </a:lnTo>
                      <a:lnTo>
                        <a:pt x="25" y="21"/>
                      </a:lnTo>
                      <a:lnTo>
                        <a:pt x="20" y="21"/>
                      </a:lnTo>
                      <a:lnTo>
                        <a:pt x="31" y="5"/>
                      </a:lnTo>
                      <a:lnTo>
                        <a:pt x="61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1" name=""/>
                <p:cNvSpPr/>
                <p:nvPr/>
              </p:nvSpPr>
              <p:spPr>
                <a:xfrm>
                  <a:off x="2561400" y="5486040"/>
                  <a:ext cx="33840" cy="10440"/>
                </a:xfrm>
                <a:custGeom>
                  <a:avLst/>
                  <a:gdLst/>
                  <a:ahLst/>
                  <a:rect l="l" t="t" r="r" b="b"/>
                  <a:pathLst>
                    <a:path w="36" h="16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6" y="5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2" name=""/>
                <p:cNvSpPr/>
                <p:nvPr/>
              </p:nvSpPr>
              <p:spPr>
                <a:xfrm>
                  <a:off x="2414520" y="5489640"/>
                  <a:ext cx="162000" cy="79200"/>
                </a:xfrm>
                <a:custGeom>
                  <a:avLst/>
                  <a:gdLst/>
                  <a:ahLst/>
                  <a:rect l="l" t="t" r="r" b="b"/>
                  <a:pathLst>
                    <a:path w="171" h="117">
                      <a:moveTo>
                        <a:pt x="0" y="117"/>
                      </a:moveTo>
                      <a:lnTo>
                        <a:pt x="72" y="53"/>
                      </a:lnTo>
                      <a:lnTo>
                        <a:pt x="109" y="48"/>
                      </a:lnTo>
                      <a:lnTo>
                        <a:pt x="124" y="22"/>
                      </a:lnTo>
                      <a:lnTo>
                        <a:pt x="124" y="16"/>
                      </a:lnTo>
                      <a:lnTo>
                        <a:pt x="145" y="22"/>
                      </a:lnTo>
                      <a:lnTo>
                        <a:pt x="155" y="16"/>
                      </a:lnTo>
                      <a:lnTo>
                        <a:pt x="165" y="11"/>
                      </a:lnTo>
                      <a:lnTo>
                        <a:pt x="171" y="27"/>
                      </a:lnTo>
                      <a:lnTo>
                        <a:pt x="155" y="32"/>
                      </a:lnTo>
                      <a:lnTo>
                        <a:pt x="150" y="16"/>
                      </a:lnTo>
                      <a:lnTo>
                        <a:pt x="140" y="16"/>
                      </a:lnTo>
                      <a:lnTo>
                        <a:pt x="129" y="11"/>
                      </a:lnTo>
                      <a:lnTo>
                        <a:pt x="129" y="6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3" name=""/>
                <p:cNvSpPr/>
                <p:nvPr/>
              </p:nvSpPr>
              <p:spPr>
                <a:xfrm>
                  <a:off x="2556720" y="5489640"/>
                  <a:ext cx="43560" cy="2556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46" y="0"/>
                      </a:moveTo>
                      <a:lnTo>
                        <a:pt x="41" y="22"/>
                      </a:lnTo>
                      <a:lnTo>
                        <a:pt x="31" y="27"/>
                      </a:lnTo>
                      <a:lnTo>
                        <a:pt x="21" y="38"/>
                      </a:lnTo>
                      <a:lnTo>
                        <a:pt x="10" y="38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4" name=""/>
                <p:cNvSpPr/>
                <p:nvPr/>
              </p:nvSpPr>
              <p:spPr>
                <a:xfrm>
                  <a:off x="2595600" y="546444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5" name=""/>
                <p:cNvSpPr/>
                <p:nvPr/>
              </p:nvSpPr>
              <p:spPr>
                <a:xfrm>
                  <a:off x="2566080" y="5472000"/>
                  <a:ext cx="54000" cy="160920"/>
                </a:xfrm>
                <a:custGeom>
                  <a:avLst/>
                  <a:gdLst/>
                  <a:ahLst/>
                  <a:rect l="l" t="t" r="r" b="b"/>
                  <a:pathLst>
                    <a:path w="57" h="238">
                      <a:moveTo>
                        <a:pt x="57" y="201"/>
                      </a:moveTo>
                      <a:lnTo>
                        <a:pt x="31" y="233"/>
                      </a:lnTo>
                      <a:lnTo>
                        <a:pt x="11" y="238"/>
                      </a:lnTo>
                      <a:lnTo>
                        <a:pt x="11" y="212"/>
                      </a:lnTo>
                      <a:lnTo>
                        <a:pt x="0" y="132"/>
                      </a:lnTo>
                      <a:lnTo>
                        <a:pt x="5" y="117"/>
                      </a:lnTo>
                      <a:lnTo>
                        <a:pt x="47" y="21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6" name=""/>
                <p:cNvSpPr/>
                <p:nvPr/>
              </p:nvSpPr>
              <p:spPr>
                <a:xfrm flipH="1">
                  <a:off x="2615400" y="547956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7" name=""/>
                <p:cNvSpPr/>
                <p:nvPr/>
              </p:nvSpPr>
              <p:spPr>
                <a:xfrm>
                  <a:off x="2600280" y="5482800"/>
                  <a:ext cx="244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8" name=""/>
                <p:cNvSpPr/>
                <p:nvPr/>
              </p:nvSpPr>
              <p:spPr>
                <a:xfrm>
                  <a:off x="2576880" y="5479560"/>
                  <a:ext cx="106920" cy="89280"/>
                </a:xfrm>
                <a:custGeom>
                  <a:avLst/>
                  <a:gdLst/>
                  <a:ahLst/>
                  <a:rect l="l" t="t" r="r" b="b"/>
                  <a:pathLst>
                    <a:path w="113" h="132">
                      <a:moveTo>
                        <a:pt x="0" y="47"/>
                      </a:moveTo>
                      <a:lnTo>
                        <a:pt x="5" y="53"/>
                      </a:lnTo>
                      <a:lnTo>
                        <a:pt x="15" y="53"/>
                      </a:lnTo>
                      <a:lnTo>
                        <a:pt x="20" y="47"/>
                      </a:lnTo>
                      <a:lnTo>
                        <a:pt x="41" y="42"/>
                      </a:lnTo>
                      <a:lnTo>
                        <a:pt x="92" y="0"/>
                      </a:lnTo>
                      <a:lnTo>
                        <a:pt x="61" y="26"/>
                      </a:lnTo>
                      <a:lnTo>
                        <a:pt x="56" y="74"/>
                      </a:lnTo>
                      <a:lnTo>
                        <a:pt x="51" y="90"/>
                      </a:lnTo>
                      <a:lnTo>
                        <a:pt x="56" y="90"/>
                      </a:lnTo>
                      <a:lnTo>
                        <a:pt x="67" y="132"/>
                      </a:lnTo>
                      <a:lnTo>
                        <a:pt x="103" y="132"/>
                      </a:lnTo>
                      <a:lnTo>
                        <a:pt x="113" y="1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9" name=""/>
                <p:cNvSpPr/>
                <p:nvPr/>
              </p:nvSpPr>
              <p:spPr>
                <a:xfrm>
                  <a:off x="2640240" y="5468400"/>
                  <a:ext cx="48240" cy="2808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0" y="0"/>
                      </a:moveTo>
                      <a:lnTo>
                        <a:pt x="51" y="26"/>
                      </a:lnTo>
                      <a:lnTo>
                        <a:pt x="51" y="42"/>
                      </a:lnTo>
                      <a:lnTo>
                        <a:pt x="51" y="31"/>
                      </a:lnTo>
                      <a:lnTo>
                        <a:pt x="20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0" name=""/>
                <p:cNvSpPr/>
                <p:nvPr/>
              </p:nvSpPr>
              <p:spPr>
                <a:xfrm>
                  <a:off x="2634480" y="5432760"/>
                  <a:ext cx="44280" cy="64080"/>
                </a:xfrm>
                <a:custGeom>
                  <a:avLst/>
                  <a:gdLst/>
                  <a:ahLst/>
                  <a:rect l="l" t="t" r="r" b="b"/>
                  <a:pathLst>
                    <a:path w="47" h="95">
                      <a:moveTo>
                        <a:pt x="42" y="0"/>
                      </a:moveTo>
                      <a:lnTo>
                        <a:pt x="47" y="37"/>
                      </a:lnTo>
                      <a:lnTo>
                        <a:pt x="31" y="37"/>
                      </a:lnTo>
                      <a:lnTo>
                        <a:pt x="31" y="53"/>
                      </a:lnTo>
                      <a:lnTo>
                        <a:pt x="6" y="79"/>
                      </a:lnTo>
                      <a:lnTo>
                        <a:pt x="6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7280" bIns="17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1" name=""/>
                <p:cNvSpPr/>
                <p:nvPr/>
              </p:nvSpPr>
              <p:spPr>
                <a:xfrm>
                  <a:off x="2576880" y="5349960"/>
                  <a:ext cx="38880" cy="42480"/>
                </a:xfrm>
                <a:custGeom>
                  <a:avLst/>
                  <a:gdLst/>
                  <a:ahLst/>
                  <a:rect l="l" t="t" r="r" b="b"/>
                  <a:pathLst>
                    <a:path w="41" h="63">
                      <a:moveTo>
                        <a:pt x="0" y="0"/>
                      </a:moveTo>
                      <a:lnTo>
                        <a:pt x="36" y="63"/>
                      </a:lnTo>
                      <a:lnTo>
                        <a:pt x="41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2" name=""/>
                <p:cNvSpPr/>
                <p:nvPr/>
              </p:nvSpPr>
              <p:spPr>
                <a:xfrm>
                  <a:off x="2615760" y="5392800"/>
                  <a:ext cx="4680" cy="3960"/>
                </a:xfrm>
                <a:custGeom>
                  <a:avLst/>
                  <a:gdLst/>
                  <a:ahLst/>
                  <a:rect l="l" t="t" r="r" b="b"/>
                  <a:pathLst>
                    <a:path w="5" h="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3" name=""/>
                <p:cNvSpPr/>
                <p:nvPr/>
              </p:nvSpPr>
              <p:spPr>
                <a:xfrm>
                  <a:off x="2620440" y="5396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4" name=""/>
                <p:cNvSpPr/>
                <p:nvPr/>
              </p:nvSpPr>
              <p:spPr>
                <a:xfrm>
                  <a:off x="2576880" y="5349960"/>
                  <a:ext cx="48240" cy="50040"/>
                </a:xfrm>
                <a:custGeom>
                  <a:avLst/>
                  <a:gdLst/>
                  <a:ahLst/>
                  <a:rect l="l" t="t" r="r" b="b"/>
                  <a:pathLst>
                    <a:path w="51" h="74">
                      <a:moveTo>
                        <a:pt x="51" y="74"/>
                      </a:moveTo>
                      <a:lnTo>
                        <a:pt x="51" y="63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5" name=""/>
                <p:cNvSpPr/>
                <p:nvPr/>
              </p:nvSpPr>
              <p:spPr>
                <a:xfrm>
                  <a:off x="3153960" y="5285160"/>
                  <a:ext cx="48240" cy="18000"/>
                </a:xfrm>
                <a:custGeom>
                  <a:avLst/>
                  <a:gdLst/>
                  <a:ahLst/>
                  <a:rect l="l" t="t" r="r" b="b"/>
                  <a:pathLst>
                    <a:path w="51" h="27">
                      <a:moveTo>
                        <a:pt x="0" y="27"/>
                      </a:moveTo>
                      <a:lnTo>
                        <a:pt x="15" y="27"/>
                      </a:lnTo>
                      <a:lnTo>
                        <a:pt x="36" y="22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6" name=""/>
                <p:cNvSpPr/>
                <p:nvPr/>
              </p:nvSpPr>
              <p:spPr>
                <a:xfrm>
                  <a:off x="2434320" y="5342760"/>
                  <a:ext cx="83520" cy="140040"/>
                </a:xfrm>
                <a:custGeom>
                  <a:avLst/>
                  <a:gdLst/>
                  <a:ahLst/>
                  <a:rect l="l" t="t" r="r" b="b"/>
                  <a:pathLst>
                    <a:path w="88" h="207">
                      <a:moveTo>
                        <a:pt x="88" y="0"/>
                      </a:moveTo>
                      <a:lnTo>
                        <a:pt x="62" y="11"/>
                      </a:lnTo>
                      <a:lnTo>
                        <a:pt x="72" y="48"/>
                      </a:lnTo>
                      <a:lnTo>
                        <a:pt x="57" y="53"/>
                      </a:lnTo>
                      <a:lnTo>
                        <a:pt x="0" y="64"/>
                      </a:lnTo>
                      <a:lnTo>
                        <a:pt x="5" y="101"/>
                      </a:lnTo>
                      <a:lnTo>
                        <a:pt x="10" y="101"/>
                      </a:lnTo>
                      <a:lnTo>
                        <a:pt x="15" y="127"/>
                      </a:lnTo>
                      <a:lnTo>
                        <a:pt x="15" y="143"/>
                      </a:lnTo>
                      <a:lnTo>
                        <a:pt x="15" y="149"/>
                      </a:lnTo>
                      <a:lnTo>
                        <a:pt x="10" y="154"/>
                      </a:lnTo>
                      <a:lnTo>
                        <a:pt x="20" y="154"/>
                      </a:lnTo>
                      <a:lnTo>
                        <a:pt x="26" y="180"/>
                      </a:lnTo>
                      <a:lnTo>
                        <a:pt x="26" y="191"/>
                      </a:lnTo>
                      <a:lnTo>
                        <a:pt x="15" y="191"/>
                      </a:lnTo>
                      <a:lnTo>
                        <a:pt x="10" y="207"/>
                      </a:lnTo>
                      <a:lnTo>
                        <a:pt x="5" y="20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7" name=""/>
                <p:cNvSpPr/>
                <p:nvPr/>
              </p:nvSpPr>
              <p:spPr>
                <a:xfrm>
                  <a:off x="2767320" y="5385960"/>
                  <a:ext cx="58680" cy="39240"/>
                </a:xfrm>
                <a:custGeom>
                  <a:avLst/>
                  <a:gdLst/>
                  <a:ahLst/>
                  <a:rect l="l" t="t" r="r" b="b"/>
                  <a:pathLst>
                    <a:path w="62" h="58">
                      <a:moveTo>
                        <a:pt x="57" y="5"/>
                      </a:moveTo>
                      <a:lnTo>
                        <a:pt x="15" y="10"/>
                      </a:lnTo>
                      <a:lnTo>
                        <a:pt x="5" y="21"/>
                      </a:ln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15" y="42"/>
                      </a:ln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15" y="53"/>
                      </a:lnTo>
                      <a:lnTo>
                        <a:pt x="10" y="47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0" y="16"/>
                      </a:lnTo>
                      <a:lnTo>
                        <a:pt x="10" y="10"/>
                      </a:lnTo>
                      <a:lnTo>
                        <a:pt x="62" y="0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6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8" name=""/>
                <p:cNvSpPr/>
                <p:nvPr/>
              </p:nvSpPr>
              <p:spPr>
                <a:xfrm flipH="1">
                  <a:off x="2718000" y="5414400"/>
                  <a:ext cx="3384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9" name=""/>
                <p:cNvSpPr/>
                <p:nvPr/>
              </p:nvSpPr>
              <p:spPr>
                <a:xfrm>
                  <a:off x="2600280" y="5407560"/>
                  <a:ext cx="24480" cy="6480"/>
                </a:xfrm>
                <a:custGeom>
                  <a:avLst/>
                  <a:gdLst/>
                  <a:ahLst/>
                  <a:rect l="l" t="t" r="r" b="b"/>
                  <a:pathLst>
                    <a:path w="26" h="10">
                      <a:moveTo>
                        <a:pt x="0" y="5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0" name=""/>
                <p:cNvSpPr/>
                <p:nvPr/>
              </p:nvSpPr>
              <p:spPr>
                <a:xfrm>
                  <a:off x="2987280" y="5349960"/>
                  <a:ext cx="54000" cy="35640"/>
                </a:xfrm>
                <a:custGeom>
                  <a:avLst/>
                  <a:gdLst/>
                  <a:ahLst/>
                  <a:rect l="l" t="t" r="r" b="b"/>
                  <a:pathLst>
                    <a:path w="57" h="53">
                      <a:moveTo>
                        <a:pt x="0" y="53"/>
                      </a:moveTo>
                      <a:lnTo>
                        <a:pt x="5" y="37"/>
                      </a:lnTo>
                      <a:lnTo>
                        <a:pt x="5" y="42"/>
                      </a:lnTo>
                      <a:lnTo>
                        <a:pt x="31" y="10"/>
                      </a:lnTo>
                      <a:lnTo>
                        <a:pt x="31" y="0"/>
                      </a:lnTo>
                      <a:lnTo>
                        <a:pt x="41" y="16"/>
                      </a:lnTo>
                      <a:lnTo>
                        <a:pt x="47" y="26"/>
                      </a:lnTo>
                      <a:lnTo>
                        <a:pt x="57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1" name=""/>
                <p:cNvSpPr/>
                <p:nvPr/>
              </p:nvSpPr>
              <p:spPr>
                <a:xfrm>
                  <a:off x="3026160" y="5349960"/>
                  <a:ext cx="15120" cy="2844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11" y="10"/>
                      </a:lnTo>
                      <a:lnTo>
                        <a:pt x="6" y="21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2" name=""/>
                <p:cNvSpPr/>
                <p:nvPr/>
              </p:nvSpPr>
              <p:spPr>
                <a:xfrm>
                  <a:off x="2434320" y="5400360"/>
                  <a:ext cx="468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3" name=""/>
                <p:cNvSpPr/>
                <p:nvPr/>
              </p:nvSpPr>
              <p:spPr>
                <a:xfrm>
                  <a:off x="2640240" y="5353560"/>
                  <a:ext cx="165960" cy="50040"/>
                </a:xfrm>
                <a:custGeom>
                  <a:avLst/>
                  <a:gdLst/>
                  <a:ahLst/>
                  <a:rect l="l" t="t" r="r" b="b"/>
                  <a:pathLst>
                    <a:path w="175" h="74">
                      <a:moveTo>
                        <a:pt x="93" y="0"/>
                      </a:moveTo>
                      <a:lnTo>
                        <a:pt x="103" y="0"/>
                      </a:lnTo>
                      <a:lnTo>
                        <a:pt x="108" y="32"/>
                      </a:lnTo>
                      <a:lnTo>
                        <a:pt x="118" y="42"/>
                      </a:lnTo>
                      <a:lnTo>
                        <a:pt x="118" y="48"/>
                      </a:lnTo>
                      <a:lnTo>
                        <a:pt x="134" y="42"/>
                      </a:lnTo>
                      <a:lnTo>
                        <a:pt x="139" y="48"/>
                      </a:lnTo>
                      <a:lnTo>
                        <a:pt x="149" y="48"/>
                      </a:lnTo>
                      <a:lnTo>
                        <a:pt x="144" y="27"/>
                      </a:lnTo>
                      <a:lnTo>
                        <a:pt x="165" y="21"/>
                      </a:lnTo>
                      <a:lnTo>
                        <a:pt x="175" y="48"/>
                      </a:lnTo>
                      <a:lnTo>
                        <a:pt x="165" y="42"/>
                      </a:lnTo>
                      <a:lnTo>
                        <a:pt x="144" y="53"/>
                      </a:lnTo>
                      <a:lnTo>
                        <a:pt x="124" y="53"/>
                      </a:lnTo>
                      <a:lnTo>
                        <a:pt x="124" y="48"/>
                      </a:lnTo>
                      <a:lnTo>
                        <a:pt x="118" y="42"/>
                      </a:lnTo>
                      <a:lnTo>
                        <a:pt x="108" y="32"/>
                      </a:lnTo>
                      <a:lnTo>
                        <a:pt x="82" y="37"/>
                      </a:lnTo>
                      <a:lnTo>
                        <a:pt x="0" y="53"/>
                      </a:lnTo>
                      <a:lnTo>
                        <a:pt x="0" y="58"/>
                      </a:lnTo>
                      <a:lnTo>
                        <a:pt x="5" y="69"/>
                      </a:lnTo>
                      <a:lnTo>
                        <a:pt x="10" y="74"/>
                      </a:lnTo>
                      <a:lnTo>
                        <a:pt x="5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4" name=""/>
                <p:cNvSpPr/>
                <p:nvPr/>
              </p:nvSpPr>
              <p:spPr>
                <a:xfrm>
                  <a:off x="2615760" y="5389200"/>
                  <a:ext cx="126720" cy="39240"/>
                </a:xfrm>
                <a:custGeom>
                  <a:avLst/>
                  <a:gdLst/>
                  <a:ahLst/>
                  <a:rect l="l" t="t" r="r" b="b"/>
                  <a:pathLst>
                    <a:path w="134" h="58">
                      <a:moveTo>
                        <a:pt x="134" y="0"/>
                      </a:moveTo>
                      <a:lnTo>
                        <a:pt x="134" y="11"/>
                      </a:lnTo>
                      <a:lnTo>
                        <a:pt x="108" y="16"/>
                      </a:lnTo>
                      <a:lnTo>
                        <a:pt x="113" y="27"/>
                      </a:lnTo>
                      <a:lnTo>
                        <a:pt x="113" y="42"/>
                      </a:lnTo>
                      <a:lnTo>
                        <a:pt x="20" y="58"/>
                      </a:lnTo>
                      <a:lnTo>
                        <a:pt x="20" y="42"/>
                      </a:lnTo>
                      <a:lnTo>
                        <a:pt x="15" y="32"/>
                      </a:lnTo>
                      <a:lnTo>
                        <a:pt x="26" y="32"/>
                      </a:lnTo>
                      <a:lnTo>
                        <a:pt x="31" y="21"/>
                      </a:lnTo>
                      <a:lnTo>
                        <a:pt x="10" y="21"/>
                      </a:lnTo>
                      <a:lnTo>
                        <a:pt x="10" y="32"/>
                      </a:lnTo>
                      <a:lnTo>
                        <a:pt x="5" y="32"/>
                      </a:lnTo>
                      <a:lnTo>
                        <a:pt x="5" y="1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5" name=""/>
                <p:cNvSpPr/>
                <p:nvPr/>
              </p:nvSpPr>
              <p:spPr>
                <a:xfrm>
                  <a:off x="2576880" y="5281920"/>
                  <a:ext cx="116280" cy="71640"/>
                </a:xfrm>
                <a:custGeom>
                  <a:avLst/>
                  <a:gdLst/>
                  <a:ahLst/>
                  <a:rect l="l" t="t" r="r" b="b"/>
                  <a:pathLst>
                    <a:path w="123" h="106">
                      <a:moveTo>
                        <a:pt x="123" y="27"/>
                      </a:moveTo>
                      <a:lnTo>
                        <a:pt x="92" y="5"/>
                      </a:lnTo>
                      <a:lnTo>
                        <a:pt x="82" y="5"/>
                      </a:lnTo>
                      <a:lnTo>
                        <a:pt x="77" y="0"/>
                      </a:lnTo>
                      <a:lnTo>
                        <a:pt x="36" y="42"/>
                      </a:lnTo>
                      <a:lnTo>
                        <a:pt x="30" y="53"/>
                      </a:lnTo>
                      <a:lnTo>
                        <a:pt x="20" y="69"/>
                      </a:lnTo>
                      <a:lnTo>
                        <a:pt x="20" y="80"/>
                      </a:lnTo>
                      <a:lnTo>
                        <a:pt x="15" y="90"/>
                      </a:lnTo>
                      <a:lnTo>
                        <a:pt x="5" y="85"/>
                      </a:lnTo>
                      <a:lnTo>
                        <a:pt x="0" y="95"/>
                      </a:lnTo>
                      <a:lnTo>
                        <a:pt x="0" y="101"/>
                      </a:lnTo>
                      <a:lnTo>
                        <a:pt x="5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6" name=""/>
                <p:cNvSpPr/>
                <p:nvPr/>
              </p:nvSpPr>
              <p:spPr>
                <a:xfrm>
                  <a:off x="2688480" y="5299920"/>
                  <a:ext cx="15120" cy="50040"/>
                </a:xfrm>
                <a:custGeom>
                  <a:avLst/>
                  <a:gdLst/>
                  <a:ahLst/>
                  <a:rect l="l" t="t" r="r" b="b"/>
                  <a:pathLst>
                    <a:path w="16" h="74">
                      <a:moveTo>
                        <a:pt x="0" y="0"/>
                      </a:moveTo>
                      <a:lnTo>
                        <a:pt x="11" y="37"/>
                      </a:lnTo>
                      <a:lnTo>
                        <a:pt x="5" y="74"/>
                      </a:lnTo>
                      <a:lnTo>
                        <a:pt x="16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7" name=""/>
                <p:cNvSpPr/>
                <p:nvPr/>
              </p:nvSpPr>
              <p:spPr>
                <a:xfrm>
                  <a:off x="2611080" y="5400360"/>
                  <a:ext cx="29160" cy="46440"/>
                </a:xfrm>
                <a:custGeom>
                  <a:avLst/>
                  <a:gdLst/>
                  <a:ahLst/>
                  <a:rect l="l" t="t" r="r" b="b"/>
                  <a:pathLst>
                    <a:path w="31" h="69">
                      <a:moveTo>
                        <a:pt x="10" y="0"/>
                      </a:moveTo>
                      <a:lnTo>
                        <a:pt x="0" y="69"/>
                      </a:lnTo>
                      <a:lnTo>
                        <a:pt x="31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8" name=""/>
                <p:cNvSpPr/>
                <p:nvPr/>
              </p:nvSpPr>
              <p:spPr>
                <a:xfrm>
                  <a:off x="2752200" y="5508000"/>
                  <a:ext cx="100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9" name=""/>
                <p:cNvSpPr/>
                <p:nvPr/>
              </p:nvSpPr>
              <p:spPr>
                <a:xfrm flipH="1">
                  <a:off x="2708280" y="535680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0" name=""/>
                <p:cNvSpPr/>
                <p:nvPr/>
              </p:nvSpPr>
              <p:spPr>
                <a:xfrm>
                  <a:off x="2703960" y="535680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5" y="0"/>
                      </a:move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1" name=""/>
                <p:cNvSpPr/>
                <p:nvPr/>
              </p:nvSpPr>
              <p:spPr>
                <a:xfrm>
                  <a:off x="2713320" y="5361120"/>
                  <a:ext cx="1512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2" name=""/>
                <p:cNvSpPr/>
                <p:nvPr/>
              </p:nvSpPr>
              <p:spPr>
                <a:xfrm>
                  <a:off x="2728440" y="5361120"/>
                  <a:ext cx="18720" cy="1764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20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3" name=""/>
                <p:cNvSpPr/>
                <p:nvPr/>
              </p:nvSpPr>
              <p:spPr>
                <a:xfrm flipH="1" flipV="1">
                  <a:off x="2732760" y="5378760"/>
                  <a:ext cx="4680" cy="7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4" name=""/>
                <p:cNvSpPr/>
                <p:nvPr/>
              </p:nvSpPr>
              <p:spPr>
                <a:xfrm flipH="1">
                  <a:off x="2522520" y="5472000"/>
                  <a:ext cx="1404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5" name=""/>
                <p:cNvSpPr/>
                <p:nvPr/>
              </p:nvSpPr>
              <p:spPr>
                <a:xfrm>
                  <a:off x="2463840" y="5511240"/>
                  <a:ext cx="33840" cy="71640"/>
                </a:xfrm>
                <a:custGeom>
                  <a:avLst/>
                  <a:gdLst/>
                  <a:ahLst/>
                  <a:rect l="l" t="t" r="r" b="b"/>
                  <a:pathLst>
                    <a:path w="36" h="106">
                      <a:moveTo>
                        <a:pt x="0" y="106"/>
                      </a:moveTo>
                      <a:lnTo>
                        <a:pt x="31" y="96"/>
                      </a:lnTo>
                      <a:lnTo>
                        <a:pt x="20" y="53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6" name=""/>
                <p:cNvSpPr/>
                <p:nvPr/>
              </p:nvSpPr>
              <p:spPr>
                <a:xfrm flipH="1">
                  <a:off x="2482920" y="5522040"/>
                  <a:ext cx="15120" cy="216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7" name=""/>
                <p:cNvSpPr/>
                <p:nvPr/>
              </p:nvSpPr>
              <p:spPr>
                <a:xfrm>
                  <a:off x="3031920" y="5303520"/>
                  <a:ext cx="122040" cy="21600"/>
                </a:xfrm>
                <a:custGeom>
                  <a:avLst/>
                  <a:gdLst/>
                  <a:ahLst/>
                  <a:rect l="l" t="t" r="r" b="b"/>
                  <a:pathLst>
                    <a:path w="129" h="32">
                      <a:moveTo>
                        <a:pt x="0" y="10"/>
                      </a:moveTo>
                      <a:lnTo>
                        <a:pt x="5" y="32"/>
                      </a:lnTo>
                      <a:lnTo>
                        <a:pt x="46" y="26"/>
                      </a:lnTo>
                      <a:lnTo>
                        <a:pt x="51" y="26"/>
                      </a:lnTo>
                      <a:lnTo>
                        <a:pt x="56" y="21"/>
                      </a:lnTo>
                      <a:lnTo>
                        <a:pt x="93" y="16"/>
                      </a:lnTo>
                      <a:lnTo>
                        <a:pt x="103" y="5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8" name=""/>
                <p:cNvSpPr/>
                <p:nvPr/>
              </p:nvSpPr>
              <p:spPr>
                <a:xfrm>
                  <a:off x="3153960" y="5289120"/>
                  <a:ext cx="58680" cy="14040"/>
                </a:xfrm>
                <a:custGeom>
                  <a:avLst/>
                  <a:gdLst/>
                  <a:ahLst/>
                  <a:rect l="l" t="t" r="r" b="b"/>
                  <a:pathLst>
                    <a:path w="62" h="21">
                      <a:moveTo>
                        <a:pt x="0" y="21"/>
                      </a:moveTo>
                      <a:lnTo>
                        <a:pt x="15" y="16"/>
                      </a:lnTo>
                      <a:lnTo>
                        <a:pt x="41" y="1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9" name=""/>
                <p:cNvSpPr/>
                <p:nvPr/>
              </p:nvSpPr>
              <p:spPr>
                <a:xfrm>
                  <a:off x="3213000" y="5285160"/>
                  <a:ext cx="14040" cy="3960"/>
                </a:xfrm>
                <a:custGeom>
                  <a:avLst/>
                  <a:gdLst/>
                  <a:ahLst/>
                  <a:rect l="l" t="t" r="r" b="b"/>
                  <a:pathLst>
                    <a:path w="15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0" name=""/>
                <p:cNvSpPr/>
                <p:nvPr/>
              </p:nvSpPr>
              <p:spPr>
                <a:xfrm>
                  <a:off x="3222360" y="5281920"/>
                  <a:ext cx="38880" cy="54000"/>
                </a:xfrm>
                <a:custGeom>
                  <a:avLst/>
                  <a:gdLst/>
                  <a:ahLst/>
                  <a:rect l="l" t="t" r="r" b="b"/>
                  <a:pathLst>
                    <a:path w="41" h="80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27"/>
                      </a:lnTo>
                      <a:lnTo>
                        <a:pt x="26" y="21"/>
                      </a:lnTo>
                      <a:lnTo>
                        <a:pt x="41" y="27"/>
                      </a:lnTo>
                      <a:lnTo>
                        <a:pt x="36" y="58"/>
                      </a:lnTo>
                      <a:lnTo>
                        <a:pt x="41" y="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1" name=""/>
                <p:cNvSpPr/>
                <p:nvPr/>
              </p:nvSpPr>
              <p:spPr>
                <a:xfrm>
                  <a:off x="3261240" y="5335920"/>
                  <a:ext cx="10080" cy="6480"/>
                </a:xfrm>
                <a:custGeom>
                  <a:avLst/>
                  <a:gdLst/>
                  <a:ahLst/>
                  <a:rect l="l" t="t" r="r" b="b"/>
                  <a:pathLst>
                    <a:path w="1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1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2" name=""/>
                <p:cNvSpPr/>
                <p:nvPr/>
              </p:nvSpPr>
              <p:spPr>
                <a:xfrm>
                  <a:off x="3271680" y="5342760"/>
                  <a:ext cx="720" cy="14040"/>
                </a:xfrm>
                <a:custGeom>
                  <a:avLst/>
                  <a:gdLst/>
                  <a:ahLst/>
                  <a:rect l="l" t="t" r="r" b="b"/>
                  <a:pathLst>
                    <a:path w="0" h="2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3" name=""/>
                <p:cNvSpPr/>
                <p:nvPr/>
              </p:nvSpPr>
              <p:spPr>
                <a:xfrm>
                  <a:off x="3271680" y="535680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15" y="11"/>
                      </a:lnTo>
                      <a:lnTo>
                        <a:pt x="25" y="27"/>
                      </a:lnTo>
                      <a:lnTo>
                        <a:pt x="56" y="22"/>
                      </a:lnTo>
                      <a:lnTo>
                        <a:pt x="56" y="11"/>
                      </a:lnTo>
                      <a:lnTo>
                        <a:pt x="62" y="11"/>
                      </a:lnTo>
                      <a:lnTo>
                        <a:pt x="62" y="6"/>
                      </a:lnTo>
                      <a:lnTo>
                        <a:pt x="77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4" name=""/>
                <p:cNvSpPr/>
                <p:nvPr/>
              </p:nvSpPr>
              <p:spPr>
                <a:xfrm>
                  <a:off x="3002400" y="5310000"/>
                  <a:ext cx="33840" cy="18000"/>
                </a:xfrm>
                <a:custGeom>
                  <a:avLst/>
                  <a:gdLst/>
                  <a:ahLst/>
                  <a:rect l="l" t="t" r="r" b="b"/>
                  <a:pathLst>
                    <a:path w="36" h="27">
                      <a:moveTo>
                        <a:pt x="31" y="0"/>
                      </a:moveTo>
                      <a:lnTo>
                        <a:pt x="36" y="22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5" name=""/>
                <p:cNvSpPr/>
                <p:nvPr/>
              </p:nvSpPr>
              <p:spPr>
                <a:xfrm>
                  <a:off x="3002400" y="5299920"/>
                  <a:ext cx="165960" cy="31680"/>
                </a:xfrm>
                <a:custGeom>
                  <a:avLst/>
                  <a:gdLst/>
                  <a:ahLst/>
                  <a:rect l="l" t="t" r="r" b="b"/>
                  <a:pathLst>
                    <a:path w="175" h="47">
                      <a:moveTo>
                        <a:pt x="0" y="47"/>
                      </a:moveTo>
                      <a:lnTo>
                        <a:pt x="77" y="31"/>
                      </a:lnTo>
                      <a:lnTo>
                        <a:pt x="82" y="37"/>
                      </a:lnTo>
                      <a:lnTo>
                        <a:pt x="87" y="31"/>
                      </a:lnTo>
                      <a:lnTo>
                        <a:pt x="124" y="26"/>
                      </a:lnTo>
                      <a:lnTo>
                        <a:pt x="139" y="10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6" name=""/>
                <p:cNvSpPr/>
                <p:nvPr/>
              </p:nvSpPr>
              <p:spPr>
                <a:xfrm>
                  <a:off x="3168360" y="5292720"/>
                  <a:ext cx="44280" cy="7200"/>
                </a:xfrm>
                <a:custGeom>
                  <a:avLst/>
                  <a:gdLst/>
                  <a:ahLst/>
                  <a:rect l="l" t="t" r="r" b="b"/>
                  <a:pathLst>
                    <a:path w="47" h="11">
                      <a:moveTo>
                        <a:pt x="0" y="11"/>
                      </a:moveTo>
                      <a:lnTo>
                        <a:pt x="11" y="11"/>
                      </a:lnTo>
                      <a:lnTo>
                        <a:pt x="31" y="5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7" name=""/>
                <p:cNvSpPr/>
                <p:nvPr/>
              </p:nvSpPr>
              <p:spPr>
                <a:xfrm>
                  <a:off x="3213000" y="528516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8" name=""/>
                <p:cNvSpPr/>
                <p:nvPr/>
              </p:nvSpPr>
              <p:spPr>
                <a:xfrm>
                  <a:off x="3227040" y="5285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26" y="11"/>
                      </a:lnTo>
                      <a:lnTo>
                        <a:pt x="57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9" name=""/>
                <p:cNvSpPr/>
                <p:nvPr/>
              </p:nvSpPr>
              <p:spPr>
                <a:xfrm>
                  <a:off x="3281040" y="529272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5" y="11"/>
                      </a:lnTo>
                      <a:lnTo>
                        <a:pt x="26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0" name=""/>
                <p:cNvSpPr/>
                <p:nvPr/>
              </p:nvSpPr>
              <p:spPr>
                <a:xfrm>
                  <a:off x="3305880" y="53035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1" name=""/>
                <p:cNvSpPr/>
                <p:nvPr/>
              </p:nvSpPr>
              <p:spPr>
                <a:xfrm>
                  <a:off x="3319920" y="5314320"/>
                  <a:ext cx="15120" cy="28080"/>
                </a:xfrm>
                <a:custGeom>
                  <a:avLst/>
                  <a:gdLst/>
                  <a:ahLst/>
                  <a:rect l="l" t="t" r="r" b="b"/>
                  <a:pathLst>
                    <a:path w="16" h="42">
                      <a:moveTo>
                        <a:pt x="0" y="0"/>
                      </a:moveTo>
                      <a:lnTo>
                        <a:pt x="0" y="10"/>
                      </a:lnTo>
                      <a:lnTo>
                        <a:pt x="11" y="32"/>
                      </a:lnTo>
                      <a:lnTo>
                        <a:pt x="16" y="4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720" bIns="-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2" name=""/>
                <p:cNvSpPr/>
                <p:nvPr/>
              </p:nvSpPr>
              <p:spPr>
                <a:xfrm>
                  <a:off x="3335400" y="5342760"/>
                  <a:ext cx="72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3" name=""/>
                <p:cNvSpPr/>
                <p:nvPr/>
              </p:nvSpPr>
              <p:spPr>
                <a:xfrm>
                  <a:off x="3305880" y="5303520"/>
                  <a:ext cx="24480" cy="39240"/>
                </a:xfrm>
                <a:custGeom>
                  <a:avLst/>
                  <a:gdLst/>
                  <a:ahLst/>
                  <a:rect l="l" t="t" r="r" b="b"/>
                  <a:pathLst>
                    <a:path w="26" h="58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37"/>
                      </a:lnTo>
                      <a:lnTo>
                        <a:pt x="26" y="5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4" name=""/>
                <p:cNvSpPr/>
                <p:nvPr/>
              </p:nvSpPr>
              <p:spPr>
                <a:xfrm>
                  <a:off x="3330720" y="534276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5" name=""/>
                <p:cNvSpPr/>
                <p:nvPr/>
              </p:nvSpPr>
              <p:spPr>
                <a:xfrm>
                  <a:off x="3335400" y="534600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6" name=""/>
                <p:cNvSpPr/>
                <p:nvPr/>
              </p:nvSpPr>
              <p:spPr>
                <a:xfrm>
                  <a:off x="3335400" y="5342760"/>
                  <a:ext cx="29160" cy="71640"/>
                </a:xfrm>
                <a:custGeom>
                  <a:avLst/>
                  <a:gdLst/>
                  <a:ahLst/>
                  <a:rect l="l" t="t" r="r" b="b"/>
                  <a:pathLst>
                    <a:path w="31" h="106">
                      <a:moveTo>
                        <a:pt x="5" y="16"/>
                      </a:moveTo>
                      <a:lnTo>
                        <a:pt x="15" y="53"/>
                      </a:lnTo>
                      <a:lnTo>
                        <a:pt x="26" y="58"/>
                      </a:lnTo>
                      <a:lnTo>
                        <a:pt x="20" y="69"/>
                      </a:lnTo>
                      <a:lnTo>
                        <a:pt x="20" y="74"/>
                      </a:lnTo>
                      <a:lnTo>
                        <a:pt x="26" y="80"/>
                      </a:lnTo>
                      <a:lnTo>
                        <a:pt x="20" y="80"/>
                      </a:lnTo>
                      <a:lnTo>
                        <a:pt x="20" y="101"/>
                      </a:lnTo>
                      <a:lnTo>
                        <a:pt x="26" y="101"/>
                      </a:lnTo>
                      <a:lnTo>
                        <a:pt x="26" y="10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26" y="74"/>
                      </a:lnTo>
                      <a:lnTo>
                        <a:pt x="26" y="69"/>
                      </a:lnTo>
                      <a:lnTo>
                        <a:pt x="31" y="58"/>
                      </a:lnTo>
                      <a:lnTo>
                        <a:pt x="15" y="53"/>
                      </a:lnTo>
                      <a:lnTo>
                        <a:pt x="1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7" name=""/>
                <p:cNvSpPr/>
                <p:nvPr/>
              </p:nvSpPr>
              <p:spPr>
                <a:xfrm>
                  <a:off x="3227040" y="5285160"/>
                  <a:ext cx="122040" cy="104040"/>
                </a:xfrm>
                <a:custGeom>
                  <a:avLst/>
                  <a:gdLst/>
                  <a:ahLst/>
                  <a:rect l="l" t="t" r="r" b="b"/>
                  <a:pathLst>
                    <a:path w="129" h="154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1" y="22"/>
                      </a:lnTo>
                      <a:lnTo>
                        <a:pt x="31" y="22"/>
                      </a:lnTo>
                      <a:lnTo>
                        <a:pt x="31" y="53"/>
                      </a:lnTo>
                      <a:lnTo>
                        <a:pt x="36" y="75"/>
                      </a:lnTo>
                      <a:lnTo>
                        <a:pt x="41" y="85"/>
                      </a:lnTo>
                      <a:lnTo>
                        <a:pt x="41" y="101"/>
                      </a:lnTo>
                      <a:lnTo>
                        <a:pt x="47" y="106"/>
                      </a:lnTo>
                      <a:lnTo>
                        <a:pt x="62" y="117"/>
                      </a:lnTo>
                      <a:lnTo>
                        <a:pt x="72" y="133"/>
                      </a:lnTo>
                      <a:lnTo>
                        <a:pt x="103" y="133"/>
                      </a:lnTo>
                      <a:lnTo>
                        <a:pt x="98" y="143"/>
                      </a:lnTo>
                      <a:lnTo>
                        <a:pt x="114" y="154"/>
                      </a:lnTo>
                      <a:lnTo>
                        <a:pt x="124" y="154"/>
                      </a:lnTo>
                      <a:lnTo>
                        <a:pt x="124" y="143"/>
                      </a:lnTo>
                      <a:lnTo>
                        <a:pt x="129" y="1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8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9" name=""/>
                <p:cNvSpPr/>
                <p:nvPr/>
              </p:nvSpPr>
              <p:spPr>
                <a:xfrm>
                  <a:off x="3349440" y="5382000"/>
                  <a:ext cx="10080" cy="360"/>
                </a:xfrm>
                <a:custGeom>
                  <a:avLst/>
                  <a:gdLst/>
                  <a:ahLst/>
                  <a:rect l="l" t="t" r="r" b="b"/>
                  <a:pathLst>
                    <a:path w="11" h="0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0" name=""/>
                <p:cNvSpPr/>
                <p:nvPr/>
              </p:nvSpPr>
              <p:spPr>
                <a:xfrm flipH="1">
                  <a:off x="3344400" y="5382000"/>
                  <a:ext cx="468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1" name=""/>
                <p:cNvSpPr/>
                <p:nvPr/>
              </p:nvSpPr>
              <p:spPr>
                <a:xfrm>
                  <a:off x="3344760" y="53820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2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3" name=""/>
                <p:cNvSpPr/>
                <p:nvPr/>
              </p:nvSpPr>
              <p:spPr>
                <a:xfrm>
                  <a:off x="3344760" y="538920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914" name=""/>
              <p:cNvSpPr/>
              <p:nvPr/>
            </p:nvSpPr>
            <p:spPr>
              <a:xfrm flipH="1" flipV="1">
                <a:off x="3236400" y="5546880"/>
                <a:ext cx="19440" cy="28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5" name=""/>
              <p:cNvSpPr/>
              <p:nvPr/>
            </p:nvSpPr>
            <p:spPr>
              <a:xfrm>
                <a:off x="3236400" y="5550840"/>
                <a:ext cx="1476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6" name=""/>
              <p:cNvSpPr/>
              <p:nvPr/>
            </p:nvSpPr>
            <p:spPr>
              <a:xfrm>
                <a:off x="3242160" y="5457960"/>
                <a:ext cx="43920" cy="3528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36" y="0"/>
                    </a:moveTo>
                    <a:lnTo>
                      <a:pt x="41" y="5"/>
                    </a:lnTo>
                    <a:lnTo>
                      <a:pt x="46" y="5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7" name=""/>
              <p:cNvSpPr/>
              <p:nvPr/>
            </p:nvSpPr>
            <p:spPr>
              <a:xfrm>
                <a:off x="3300480" y="5443920"/>
                <a:ext cx="39600" cy="56160"/>
              </a:xfrm>
              <a:custGeom>
                <a:avLst/>
                <a:gdLst/>
                <a:ahLst/>
                <a:rect l="l" t="t" r="r" b="b"/>
                <a:pathLst>
                  <a:path w="41" h="84">
                    <a:moveTo>
                      <a:pt x="41" y="0"/>
                    </a:moveTo>
                    <a:lnTo>
                      <a:pt x="25" y="42"/>
                    </a:lnTo>
                    <a:lnTo>
                      <a:pt x="31" y="58"/>
                    </a:lnTo>
                    <a:lnTo>
                      <a:pt x="36" y="63"/>
                    </a:lnTo>
                    <a:lnTo>
                      <a:pt x="20" y="79"/>
                    </a:lnTo>
                    <a:lnTo>
                      <a:pt x="0" y="84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8" name=""/>
              <p:cNvSpPr/>
              <p:nvPr/>
            </p:nvSpPr>
            <p:spPr>
              <a:xfrm>
                <a:off x="3300480" y="5486040"/>
                <a:ext cx="18720" cy="1404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0" y="21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9" name=""/>
              <p:cNvSpPr/>
              <p:nvPr/>
            </p:nvSpPr>
            <p:spPr>
              <a:xfrm>
                <a:off x="3319560" y="5478840"/>
                <a:ext cx="720" cy="720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0" name=""/>
              <p:cNvSpPr/>
              <p:nvPr/>
            </p:nvSpPr>
            <p:spPr>
              <a:xfrm>
                <a:off x="3306240" y="5478840"/>
                <a:ext cx="17640" cy="1836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15" y="0"/>
                    </a:moveTo>
                    <a:lnTo>
                      <a:pt x="20" y="10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1" name=""/>
              <p:cNvSpPr/>
              <p:nvPr/>
            </p:nvSpPr>
            <p:spPr>
              <a:xfrm>
                <a:off x="3286440" y="5497200"/>
                <a:ext cx="19800" cy="36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2" name=""/>
              <p:cNvSpPr/>
              <p:nvPr/>
            </p:nvSpPr>
            <p:spPr>
              <a:xfrm>
                <a:off x="3188520" y="5184720"/>
                <a:ext cx="135720" cy="125280"/>
              </a:xfrm>
              <a:custGeom>
                <a:avLst/>
                <a:gdLst/>
                <a:ahLst/>
                <a:rect l="l" t="t" r="r" b="b"/>
                <a:pathLst>
                  <a:path w="144" h="185">
                    <a:moveTo>
                      <a:pt x="0" y="0"/>
                    </a:moveTo>
                    <a:lnTo>
                      <a:pt x="15" y="122"/>
                    </a:lnTo>
                    <a:lnTo>
                      <a:pt x="36" y="143"/>
                    </a:lnTo>
                    <a:lnTo>
                      <a:pt x="57" y="143"/>
                    </a:lnTo>
                    <a:lnTo>
                      <a:pt x="72" y="159"/>
                    </a:lnTo>
                    <a:lnTo>
                      <a:pt x="108" y="154"/>
                    </a:lnTo>
                    <a:lnTo>
                      <a:pt x="129" y="180"/>
                    </a:lnTo>
                    <a:lnTo>
                      <a:pt x="144" y="1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3" name=""/>
              <p:cNvSpPr/>
              <p:nvPr/>
            </p:nvSpPr>
            <p:spPr>
              <a:xfrm>
                <a:off x="3286440" y="5313960"/>
                <a:ext cx="28080" cy="7200"/>
              </a:xfrm>
              <a:custGeom>
                <a:avLst/>
                <a:gdLst/>
                <a:ahLst/>
                <a:rect l="l" t="t" r="r" b="b"/>
                <a:pathLst>
                  <a:path w="31" h="10">
                    <a:moveTo>
                      <a:pt x="0" y="0"/>
                    </a:moveTo>
                    <a:lnTo>
                      <a:pt x="0" y="5"/>
                    </a:lnTo>
                    <a:lnTo>
                      <a:pt x="31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4" name=""/>
              <p:cNvSpPr/>
              <p:nvPr/>
            </p:nvSpPr>
            <p:spPr>
              <a:xfrm>
                <a:off x="3172320" y="5284800"/>
                <a:ext cx="43920" cy="720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6"/>
                    </a:lnTo>
                    <a:lnTo>
                      <a:pt x="31" y="6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5" name=""/>
              <p:cNvSpPr/>
              <p:nvPr/>
            </p:nvSpPr>
            <p:spPr>
              <a:xfrm>
                <a:off x="3208320" y="5579640"/>
                <a:ext cx="18720" cy="25200"/>
              </a:xfrm>
              <a:custGeom>
                <a:avLst/>
                <a:gdLst/>
                <a:ahLst/>
                <a:rect l="l" t="t" r="r" b="b"/>
                <a:pathLst>
                  <a:path w="20" h="37">
                    <a:moveTo>
                      <a:pt x="0" y="37"/>
                    </a:moveTo>
                    <a:lnTo>
                      <a:pt x="20" y="26"/>
                    </a:lnTo>
                    <a:lnTo>
                      <a:pt x="15" y="1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6" name=""/>
              <p:cNvSpPr/>
              <p:nvPr/>
            </p:nvSpPr>
            <p:spPr>
              <a:xfrm flipH="1">
                <a:off x="2952720" y="5561280"/>
                <a:ext cx="48960" cy="108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7" name=""/>
              <p:cNvSpPr/>
              <p:nvPr/>
            </p:nvSpPr>
            <p:spPr>
              <a:xfrm>
                <a:off x="2777400" y="5478840"/>
                <a:ext cx="126000" cy="93600"/>
              </a:xfrm>
              <a:custGeom>
                <a:avLst/>
                <a:gdLst/>
                <a:ahLst/>
                <a:rect l="l" t="t" r="r" b="b"/>
                <a:pathLst>
                  <a:path w="134" h="137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36" y="37"/>
                    </a:lnTo>
                    <a:lnTo>
                      <a:pt x="93" y="53"/>
                    </a:lnTo>
                    <a:lnTo>
                      <a:pt x="109" y="74"/>
                    </a:lnTo>
                    <a:lnTo>
                      <a:pt x="134" y="74"/>
                    </a:lnTo>
                    <a:lnTo>
                      <a:pt x="52" y="116"/>
                    </a:lnTo>
                    <a:lnTo>
                      <a:pt x="52" y="13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8" name=""/>
              <p:cNvSpPr/>
              <p:nvPr/>
            </p:nvSpPr>
            <p:spPr>
              <a:xfrm>
                <a:off x="2923200" y="5532120"/>
                <a:ext cx="49680" cy="86760"/>
              </a:xfrm>
              <a:custGeom>
                <a:avLst/>
                <a:gdLst/>
                <a:ahLst/>
                <a:rect l="l" t="t" r="r" b="b"/>
                <a:pathLst>
                  <a:path w="52" h="127">
                    <a:moveTo>
                      <a:pt x="36" y="0"/>
                    </a:moveTo>
                    <a:lnTo>
                      <a:pt x="52" y="16"/>
                    </a:lnTo>
                    <a:lnTo>
                      <a:pt x="31" y="64"/>
                    </a:lnTo>
                    <a:lnTo>
                      <a:pt x="10" y="85"/>
                    </a:lnTo>
                    <a:lnTo>
                      <a:pt x="0" y="122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9" name=""/>
              <p:cNvSpPr/>
              <p:nvPr/>
            </p:nvSpPr>
            <p:spPr>
              <a:xfrm>
                <a:off x="2923200" y="5619240"/>
                <a:ext cx="29160" cy="3168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0"/>
                    </a:moveTo>
                    <a:lnTo>
                      <a:pt x="26" y="32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0" name=""/>
              <p:cNvSpPr/>
              <p:nvPr/>
            </p:nvSpPr>
            <p:spPr>
              <a:xfrm>
                <a:off x="2570760" y="5576040"/>
                <a:ext cx="111960" cy="107280"/>
              </a:xfrm>
              <a:custGeom>
                <a:avLst/>
                <a:gdLst/>
                <a:ahLst/>
                <a:rect l="l" t="t" r="r" b="b"/>
                <a:pathLst>
                  <a:path w="119" h="159">
                    <a:moveTo>
                      <a:pt x="98" y="0"/>
                    </a:moveTo>
                    <a:lnTo>
                      <a:pt x="104" y="5"/>
                    </a:lnTo>
                    <a:lnTo>
                      <a:pt x="119" y="79"/>
                    </a:lnTo>
                    <a:lnTo>
                      <a:pt x="119" y="84"/>
                    </a:lnTo>
                    <a:lnTo>
                      <a:pt x="88" y="127"/>
                    </a:lnTo>
                    <a:lnTo>
                      <a:pt x="57" y="143"/>
                    </a:lnTo>
                    <a:lnTo>
                      <a:pt x="47" y="15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1" name=""/>
              <p:cNvSpPr/>
              <p:nvPr/>
            </p:nvSpPr>
            <p:spPr>
              <a:xfrm>
                <a:off x="2880000" y="5590080"/>
                <a:ext cx="53640" cy="17640"/>
              </a:xfrm>
              <a:custGeom>
                <a:avLst/>
                <a:gdLst/>
                <a:ahLst/>
                <a:rect l="l" t="t" r="r" b="b"/>
                <a:pathLst>
                  <a:path w="56" h="26">
                    <a:moveTo>
                      <a:pt x="56" y="0"/>
                    </a:moveTo>
                    <a:lnTo>
                      <a:pt x="41" y="5"/>
                    </a:lnTo>
                    <a:lnTo>
                      <a:pt x="41" y="21"/>
                    </a:lnTo>
                    <a:lnTo>
                      <a:pt x="20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2" name=""/>
              <p:cNvSpPr/>
              <p:nvPr/>
            </p:nvSpPr>
            <p:spPr>
              <a:xfrm>
                <a:off x="2708640" y="5367240"/>
                <a:ext cx="4680" cy="108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3" name=""/>
              <p:cNvSpPr/>
              <p:nvPr/>
            </p:nvSpPr>
            <p:spPr>
              <a:xfrm>
                <a:off x="2615400" y="5482440"/>
                <a:ext cx="73080" cy="165240"/>
              </a:xfrm>
              <a:custGeom>
                <a:avLst/>
                <a:gdLst/>
                <a:ahLst/>
                <a:rect l="l" t="t" r="r" b="b"/>
                <a:pathLst>
                  <a:path w="77" h="244">
                    <a:moveTo>
                      <a:pt x="20" y="228"/>
                    </a:moveTo>
                    <a:lnTo>
                      <a:pt x="31" y="244"/>
                    </a:lnTo>
                    <a:lnTo>
                      <a:pt x="67" y="159"/>
                    </a:lnTo>
                    <a:lnTo>
                      <a:pt x="41" y="148"/>
                    </a:lnTo>
                    <a:lnTo>
                      <a:pt x="51" y="169"/>
                    </a:lnTo>
                    <a:lnTo>
                      <a:pt x="77" y="122"/>
                    </a:lnTo>
                    <a:lnTo>
                      <a:pt x="72" y="63"/>
                    </a:lnTo>
                    <a:lnTo>
                      <a:pt x="72" y="37"/>
                    </a:lnTo>
                    <a:lnTo>
                      <a:pt x="67" y="32"/>
                    </a:lnTo>
                    <a:lnTo>
                      <a:pt x="62" y="26"/>
                    </a:lnTo>
                    <a:lnTo>
                      <a:pt x="2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4" name=""/>
              <p:cNvSpPr/>
              <p:nvPr/>
            </p:nvSpPr>
            <p:spPr>
              <a:xfrm>
                <a:off x="2762280" y="5568480"/>
                <a:ext cx="15120" cy="2808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10" y="0"/>
                    </a:moveTo>
                    <a:lnTo>
                      <a:pt x="10" y="16"/>
                    </a:lnTo>
                    <a:lnTo>
                      <a:pt x="15" y="21"/>
                    </a:lnTo>
                    <a:lnTo>
                      <a:pt x="10" y="27"/>
                    </a:lnTo>
                    <a:lnTo>
                      <a:pt x="10" y="32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5" name=""/>
              <p:cNvSpPr/>
              <p:nvPr/>
            </p:nvSpPr>
            <p:spPr>
              <a:xfrm>
                <a:off x="2747160" y="5515200"/>
                <a:ext cx="53640" cy="20520"/>
              </a:xfrm>
              <a:custGeom>
                <a:avLst/>
                <a:gdLst/>
                <a:ahLst/>
                <a:rect l="l" t="t" r="r" b="b"/>
                <a:pathLst>
                  <a:path w="57" h="31">
                    <a:moveTo>
                      <a:pt x="57" y="31"/>
                    </a:moveTo>
                    <a:lnTo>
                      <a:pt x="11" y="0"/>
                    </a:lnTo>
                    <a:lnTo>
                      <a:pt x="5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6" name=""/>
              <p:cNvSpPr/>
              <p:nvPr/>
            </p:nvSpPr>
            <p:spPr>
              <a:xfrm>
                <a:off x="2889720" y="5536080"/>
                <a:ext cx="28800" cy="5688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0" y="0"/>
                    </a:moveTo>
                    <a:lnTo>
                      <a:pt x="31" y="22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7" name=""/>
              <p:cNvSpPr/>
              <p:nvPr/>
            </p:nvSpPr>
            <p:spPr>
              <a:xfrm>
                <a:off x="2722680" y="5640480"/>
                <a:ext cx="29160" cy="32400"/>
              </a:xfrm>
              <a:custGeom>
                <a:avLst/>
                <a:gdLst/>
                <a:ahLst/>
                <a:rect l="l" t="t" r="r" b="b"/>
                <a:pathLst>
                  <a:path w="31" h="48">
                    <a:moveTo>
                      <a:pt x="0" y="27"/>
                    </a:moveTo>
                    <a:lnTo>
                      <a:pt x="0" y="0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8" name=""/>
              <p:cNvSpPr/>
              <p:nvPr/>
            </p:nvSpPr>
            <p:spPr>
              <a:xfrm>
                <a:off x="2604960" y="5690160"/>
                <a:ext cx="29880" cy="432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9" name=""/>
              <p:cNvSpPr/>
              <p:nvPr/>
            </p:nvSpPr>
            <p:spPr>
              <a:xfrm>
                <a:off x="2590560" y="5590080"/>
                <a:ext cx="58320" cy="60480"/>
              </a:xfrm>
              <a:custGeom>
                <a:avLst/>
                <a:gdLst/>
                <a:ahLst/>
                <a:rect l="l" t="t" r="r" b="b"/>
                <a:pathLst>
                  <a:path w="62" h="90">
                    <a:moveTo>
                      <a:pt x="0" y="90"/>
                    </a:moveTo>
                    <a:lnTo>
                      <a:pt x="15" y="85"/>
                    </a:lnTo>
                    <a:lnTo>
                      <a:pt x="31" y="26"/>
                    </a:lnTo>
                    <a:lnTo>
                      <a:pt x="62" y="10"/>
                    </a:lnTo>
                    <a:lnTo>
                      <a:pt x="62" y="0"/>
                    </a:lnTo>
                    <a:lnTo>
                      <a:pt x="52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0" name=""/>
              <p:cNvSpPr/>
              <p:nvPr/>
            </p:nvSpPr>
            <p:spPr>
              <a:xfrm>
                <a:off x="2615400" y="5590080"/>
                <a:ext cx="19440" cy="6048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0"/>
                    </a:moveTo>
                    <a:lnTo>
                      <a:pt x="20" y="10"/>
                    </a:lnTo>
                    <a:lnTo>
                      <a:pt x="0" y="9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1" name=""/>
              <p:cNvSpPr/>
              <p:nvPr/>
            </p:nvSpPr>
            <p:spPr>
              <a:xfrm>
                <a:off x="2489040" y="5565600"/>
                <a:ext cx="23400" cy="648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0" y="5"/>
                    </a:moveTo>
                    <a:lnTo>
                      <a:pt x="10" y="1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2" name=""/>
              <p:cNvSpPr/>
              <p:nvPr/>
            </p:nvSpPr>
            <p:spPr>
              <a:xfrm>
                <a:off x="2498400" y="5572440"/>
                <a:ext cx="4680" cy="7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3" name=""/>
              <p:cNvSpPr/>
              <p:nvPr/>
            </p:nvSpPr>
            <p:spPr>
              <a:xfrm>
                <a:off x="2414160" y="5471280"/>
                <a:ext cx="121320" cy="100800"/>
              </a:xfrm>
              <a:custGeom>
                <a:avLst/>
                <a:gdLst/>
                <a:ahLst/>
                <a:rect l="l" t="t" r="r" b="b"/>
                <a:pathLst>
                  <a:path w="129" h="148">
                    <a:moveTo>
                      <a:pt x="0" y="148"/>
                    </a:moveTo>
                    <a:lnTo>
                      <a:pt x="78" y="74"/>
                    </a:lnTo>
                    <a:lnTo>
                      <a:pt x="114" y="26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4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5" name=""/>
              <p:cNvSpPr/>
              <p:nvPr/>
            </p:nvSpPr>
            <p:spPr>
              <a:xfrm flipV="1">
                <a:off x="2532240" y="5493240"/>
                <a:ext cx="1980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6" name=""/>
              <p:cNvSpPr/>
              <p:nvPr/>
            </p:nvSpPr>
            <p:spPr>
              <a:xfrm flipV="1">
                <a:off x="2532240" y="5496840"/>
                <a:ext cx="19800" cy="140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7" name=""/>
              <p:cNvSpPr/>
              <p:nvPr/>
            </p:nvSpPr>
            <p:spPr>
              <a:xfrm flipV="1">
                <a:off x="2535840" y="5496840"/>
                <a:ext cx="20520" cy="1764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8" name=""/>
              <p:cNvSpPr/>
              <p:nvPr/>
            </p:nvSpPr>
            <p:spPr>
              <a:xfrm>
                <a:off x="2535840" y="5497200"/>
                <a:ext cx="79200" cy="14040"/>
              </a:xfrm>
              <a:custGeom>
                <a:avLst/>
                <a:gdLst/>
                <a:ahLst/>
                <a:rect l="l" t="t" r="r" b="b"/>
                <a:pathLst>
                  <a:path w="83" h="21">
                    <a:moveTo>
                      <a:pt x="83" y="0"/>
                    </a:moveTo>
                    <a:lnTo>
                      <a:pt x="78" y="11"/>
                    </a:lnTo>
                    <a:lnTo>
                      <a:pt x="5" y="21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9" name=""/>
              <p:cNvSpPr/>
              <p:nvPr/>
            </p:nvSpPr>
            <p:spPr>
              <a:xfrm flipV="1">
                <a:off x="2492640" y="5493600"/>
                <a:ext cx="720" cy="2520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0" name=""/>
              <p:cNvSpPr/>
              <p:nvPr/>
            </p:nvSpPr>
            <p:spPr>
              <a:xfrm>
                <a:off x="2547360" y="5482440"/>
                <a:ext cx="23400" cy="7200"/>
              </a:xfrm>
              <a:custGeom>
                <a:avLst/>
                <a:gdLst/>
                <a:ahLst/>
                <a:rect l="l" t="t" r="r" b="b"/>
                <a:pathLst>
                  <a:path w="25" h="10">
                    <a:moveTo>
                      <a:pt x="25" y="5"/>
                    </a:move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0" bIns="-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1" name=""/>
              <p:cNvSpPr/>
              <p:nvPr/>
            </p:nvSpPr>
            <p:spPr>
              <a:xfrm>
                <a:off x="2301120" y="5493600"/>
                <a:ext cx="128160" cy="174960"/>
              </a:xfrm>
              <a:custGeom>
                <a:avLst/>
                <a:gdLst/>
                <a:ahLst/>
                <a:rect l="l" t="t" r="r" b="b"/>
                <a:pathLst>
                  <a:path w="135" h="259">
                    <a:moveTo>
                      <a:pt x="37" y="259"/>
                    </a:moveTo>
                    <a:lnTo>
                      <a:pt x="6" y="116"/>
                    </a:lnTo>
                    <a:lnTo>
                      <a:pt x="0" y="37"/>
                    </a:lnTo>
                    <a:lnTo>
                      <a:pt x="31" y="42"/>
                    </a:lnTo>
                    <a:lnTo>
                      <a:pt x="99" y="32"/>
                    </a:lnTo>
                    <a:lnTo>
                      <a:pt x="99" y="10"/>
                    </a:lnTo>
                    <a:lnTo>
                      <a:pt x="135" y="5"/>
                    </a:lnTo>
                    <a:lnTo>
                      <a:pt x="13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2" name=""/>
              <p:cNvSpPr/>
              <p:nvPr/>
            </p:nvSpPr>
            <p:spPr>
              <a:xfrm>
                <a:off x="2489040" y="5482440"/>
                <a:ext cx="14040" cy="28800"/>
              </a:xfrm>
              <a:custGeom>
                <a:avLst/>
                <a:gdLst/>
                <a:ahLst/>
                <a:rect l="l" t="t" r="r" b="b"/>
                <a:pathLst>
                  <a:path w="15" h="42">
                    <a:moveTo>
                      <a:pt x="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5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3" name=""/>
              <p:cNvSpPr/>
              <p:nvPr/>
            </p:nvSpPr>
            <p:spPr>
              <a:xfrm>
                <a:off x="2482200" y="5382360"/>
                <a:ext cx="20520" cy="31680"/>
              </a:xfrm>
              <a:custGeom>
                <a:avLst/>
                <a:gdLst/>
                <a:ahLst/>
                <a:rect l="l" t="t" r="r" b="b"/>
                <a:pathLst>
                  <a:path w="21" h="48">
                    <a:moveTo>
                      <a:pt x="0" y="0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11" y="27"/>
                    </a:lnTo>
                    <a:lnTo>
                      <a:pt x="21" y="22"/>
                    </a:lnTo>
                    <a:lnTo>
                      <a:pt x="21" y="4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4" name=""/>
              <p:cNvSpPr/>
              <p:nvPr/>
            </p:nvSpPr>
            <p:spPr>
              <a:xfrm>
                <a:off x="2492640" y="5450400"/>
                <a:ext cx="26280" cy="288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15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5" name=""/>
              <p:cNvSpPr/>
              <p:nvPr/>
            </p:nvSpPr>
            <p:spPr>
              <a:xfrm>
                <a:off x="2512440" y="5436360"/>
                <a:ext cx="14760" cy="3168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16" y="48"/>
                    </a:move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6" name=""/>
              <p:cNvSpPr/>
              <p:nvPr/>
            </p:nvSpPr>
            <p:spPr>
              <a:xfrm>
                <a:off x="2507760" y="5421600"/>
                <a:ext cx="4680" cy="1476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7" name=""/>
              <p:cNvSpPr/>
              <p:nvPr/>
            </p:nvSpPr>
            <p:spPr>
              <a:xfrm>
                <a:off x="2512440" y="5436360"/>
                <a:ext cx="19440" cy="28080"/>
              </a:xfrm>
              <a:custGeom>
                <a:avLst/>
                <a:gdLst/>
                <a:ahLst/>
                <a:rect l="l" t="t" r="r" b="b"/>
                <a:pathLst>
                  <a:path w="21" h="42">
                    <a:moveTo>
                      <a:pt x="0" y="0"/>
                    </a:moveTo>
                    <a:lnTo>
                      <a:pt x="6" y="26"/>
                    </a:lnTo>
                    <a:lnTo>
                      <a:pt x="21" y="4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8" name=""/>
              <p:cNvSpPr/>
              <p:nvPr/>
            </p:nvSpPr>
            <p:spPr>
              <a:xfrm>
                <a:off x="2522520" y="546444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10" y="0"/>
                    </a:moveTo>
                    <a:lnTo>
                      <a:pt x="10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9" name=""/>
              <p:cNvSpPr/>
              <p:nvPr/>
            </p:nvSpPr>
            <p:spPr>
              <a:xfrm>
                <a:off x="2507760" y="5457960"/>
                <a:ext cx="14760" cy="10080"/>
              </a:xfrm>
              <a:custGeom>
                <a:avLst/>
                <a:gdLst/>
                <a:ahLst/>
                <a:rect l="l" t="t" r="r" b="b"/>
                <a:pathLst>
                  <a:path w="16" h="16">
                    <a:moveTo>
                      <a:pt x="16" y="16"/>
                    </a:moveTo>
                    <a:lnTo>
                      <a:pt x="11" y="10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0" name=""/>
              <p:cNvSpPr/>
              <p:nvPr/>
            </p:nvSpPr>
            <p:spPr>
              <a:xfrm flipV="1">
                <a:off x="2507760" y="5438880"/>
                <a:ext cx="4680" cy="18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1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2" name=""/>
              <p:cNvSpPr/>
              <p:nvPr/>
            </p:nvSpPr>
            <p:spPr>
              <a:xfrm>
                <a:off x="2512440" y="5460840"/>
                <a:ext cx="6480" cy="140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6" y="0"/>
                    </a:moveTo>
                    <a:lnTo>
                      <a:pt x="0" y="11"/>
                    </a:lnTo>
                    <a:lnTo>
                      <a:pt x="6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3" name=""/>
              <p:cNvSpPr/>
              <p:nvPr/>
            </p:nvSpPr>
            <p:spPr>
              <a:xfrm>
                <a:off x="2512440" y="5460840"/>
                <a:ext cx="10080" cy="17640"/>
              </a:xfrm>
              <a:custGeom>
                <a:avLst/>
                <a:gdLst/>
                <a:ahLst/>
                <a:rect l="l" t="t" r="r" b="b"/>
                <a:pathLst>
                  <a:path w="11" h="27">
                    <a:moveTo>
                      <a:pt x="11" y="0"/>
                    </a:moveTo>
                    <a:lnTo>
                      <a:pt x="6" y="5"/>
                    </a:lnTo>
                    <a:lnTo>
                      <a:pt x="6" y="21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4" name=""/>
              <p:cNvSpPr/>
              <p:nvPr/>
            </p:nvSpPr>
            <p:spPr>
              <a:xfrm>
                <a:off x="2507760" y="5460840"/>
                <a:ext cx="14760" cy="1404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6" y="5"/>
                    </a:moveTo>
                    <a:lnTo>
                      <a:pt x="16" y="21"/>
                    </a:lnTo>
                    <a:lnTo>
                      <a:pt x="5" y="21"/>
                    </a:lnTo>
                    <a:lnTo>
                      <a:pt x="0" y="11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5" name=""/>
              <p:cNvSpPr/>
              <p:nvPr/>
            </p:nvSpPr>
            <p:spPr>
              <a:xfrm>
                <a:off x="2512440" y="5439240"/>
                <a:ext cx="14760" cy="28800"/>
              </a:xfrm>
              <a:custGeom>
                <a:avLst/>
                <a:gdLst/>
                <a:ahLst/>
                <a:rect l="l" t="t" r="r" b="b"/>
                <a:pathLst>
                  <a:path w="16" h="43">
                    <a:moveTo>
                      <a:pt x="0" y="0"/>
                    </a:moveTo>
                    <a:lnTo>
                      <a:pt x="0" y="27"/>
                    </a:lnTo>
                    <a:lnTo>
                      <a:pt x="16" y="43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0" bIns="-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6" name=""/>
              <p:cNvSpPr/>
              <p:nvPr/>
            </p:nvSpPr>
            <p:spPr>
              <a:xfrm>
                <a:off x="2507760" y="5486040"/>
                <a:ext cx="39240" cy="14040"/>
              </a:xfrm>
              <a:custGeom>
                <a:avLst/>
                <a:gdLst/>
                <a:ahLst/>
                <a:rect l="l" t="t" r="r" b="b"/>
                <a:pathLst>
                  <a:path w="42" h="21">
                    <a:moveTo>
                      <a:pt x="42" y="11"/>
                    </a:moveTo>
                    <a:lnTo>
                      <a:pt x="42" y="0"/>
                    </a:lnTo>
                    <a:lnTo>
                      <a:pt x="0" y="11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7" name=""/>
              <p:cNvSpPr/>
              <p:nvPr/>
            </p:nvSpPr>
            <p:spPr>
              <a:xfrm>
                <a:off x="2527560" y="5493600"/>
                <a:ext cx="8280" cy="64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8" name=""/>
              <p:cNvSpPr/>
              <p:nvPr/>
            </p:nvSpPr>
            <p:spPr>
              <a:xfrm>
                <a:off x="2503080" y="5482440"/>
                <a:ext cx="4680" cy="219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5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840" bIns="-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9" name=""/>
              <p:cNvSpPr/>
              <p:nvPr/>
            </p:nvSpPr>
            <p:spPr>
              <a:xfrm>
                <a:off x="2585880" y="5532120"/>
                <a:ext cx="9360" cy="1836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27"/>
                    </a:move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0" name=""/>
              <p:cNvSpPr/>
              <p:nvPr/>
            </p:nvSpPr>
            <p:spPr>
              <a:xfrm flipH="1">
                <a:off x="2576160" y="5650920"/>
                <a:ext cx="23400" cy="147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1" name=""/>
              <p:cNvSpPr/>
              <p:nvPr/>
            </p:nvSpPr>
            <p:spPr>
              <a:xfrm>
                <a:off x="2576520" y="5568480"/>
                <a:ext cx="68760" cy="10800"/>
              </a:xfrm>
              <a:custGeom>
                <a:avLst/>
                <a:gdLst/>
                <a:ahLst/>
                <a:rect l="l" t="t" r="r" b="b"/>
                <a:pathLst>
                  <a:path w="72" h="16">
                    <a:moveTo>
                      <a:pt x="0" y="16"/>
                    </a:moveTo>
                    <a:lnTo>
                      <a:pt x="51" y="5"/>
                    </a:lnTo>
                    <a:lnTo>
                      <a:pt x="51" y="0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2" name=""/>
              <p:cNvSpPr/>
              <p:nvPr/>
            </p:nvSpPr>
            <p:spPr>
              <a:xfrm>
                <a:off x="2688480" y="5493600"/>
                <a:ext cx="28080" cy="14040"/>
              </a:xfrm>
              <a:custGeom>
                <a:avLst/>
                <a:gdLst/>
                <a:ahLst/>
                <a:rect l="l" t="t" r="r" b="b"/>
                <a:pathLst>
                  <a:path w="31" h="21">
                    <a:moveTo>
                      <a:pt x="0" y="5"/>
                    </a:moveTo>
                    <a:lnTo>
                      <a:pt x="21" y="5"/>
                    </a:lnTo>
                    <a:lnTo>
                      <a:pt x="26" y="21"/>
                    </a:lnTo>
                    <a:lnTo>
                      <a:pt x="31" y="21"/>
                    </a:lnTo>
                    <a:lnTo>
                      <a:pt x="26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3" name=""/>
              <p:cNvSpPr/>
              <p:nvPr/>
            </p:nvSpPr>
            <p:spPr>
              <a:xfrm>
                <a:off x="2634840" y="5411160"/>
                <a:ext cx="162000" cy="25200"/>
              </a:xfrm>
              <a:custGeom>
                <a:avLst/>
                <a:gdLst/>
                <a:ahLst/>
                <a:rect l="l" t="t" r="r" b="b"/>
                <a:pathLst>
                  <a:path w="171" h="37">
                    <a:moveTo>
                      <a:pt x="93" y="0"/>
                    </a:moveTo>
                    <a:lnTo>
                      <a:pt x="99" y="32"/>
                    </a:lnTo>
                    <a:lnTo>
                      <a:pt x="124" y="26"/>
                    </a:lnTo>
                    <a:lnTo>
                      <a:pt x="130" y="37"/>
                    </a:lnTo>
                    <a:lnTo>
                      <a:pt x="171" y="32"/>
                    </a:lnTo>
                    <a:lnTo>
                      <a:pt x="150" y="32"/>
                    </a:lnTo>
                    <a:lnTo>
                      <a:pt x="145" y="16"/>
                    </a:lnTo>
                    <a:lnTo>
                      <a:pt x="135" y="16"/>
                    </a:lnTo>
                    <a:lnTo>
                      <a:pt x="135" y="5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4" name=""/>
              <p:cNvSpPr/>
              <p:nvPr/>
            </p:nvSpPr>
            <p:spPr>
              <a:xfrm>
                <a:off x="2786760" y="5424480"/>
                <a:ext cx="10440" cy="792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5" y="0"/>
                    </a:moveTo>
                    <a:lnTo>
                      <a:pt x="0" y="5"/>
                    </a:lnTo>
                    <a:lnTo>
                      <a:pt x="10" y="1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5" name=""/>
              <p:cNvSpPr/>
              <p:nvPr/>
            </p:nvSpPr>
            <p:spPr>
              <a:xfrm>
                <a:off x="2742480" y="5389560"/>
                <a:ext cx="1476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6" name=""/>
              <p:cNvSpPr/>
              <p:nvPr/>
            </p:nvSpPr>
            <p:spPr>
              <a:xfrm>
                <a:off x="2585880" y="5350320"/>
                <a:ext cx="39240" cy="5328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41" y="63"/>
                    </a:moveTo>
                    <a:lnTo>
                      <a:pt x="41" y="74"/>
                    </a:lnTo>
                    <a:lnTo>
                      <a:pt x="41" y="79"/>
                    </a:lnTo>
                    <a:lnTo>
                      <a:pt x="36" y="63"/>
                    </a:lnTo>
                    <a:lnTo>
                      <a:pt x="26" y="5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7" name=""/>
              <p:cNvSpPr/>
              <p:nvPr/>
            </p:nvSpPr>
            <p:spPr>
              <a:xfrm>
                <a:off x="2581200" y="5328720"/>
                <a:ext cx="9360" cy="1008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5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8" name=""/>
              <p:cNvSpPr/>
              <p:nvPr/>
            </p:nvSpPr>
            <p:spPr>
              <a:xfrm>
                <a:off x="2909160" y="5474880"/>
                <a:ext cx="24480" cy="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9" name=""/>
              <p:cNvSpPr/>
              <p:nvPr/>
            </p:nvSpPr>
            <p:spPr>
              <a:xfrm flipH="1" flipV="1">
                <a:off x="2354760" y="5350320"/>
                <a:ext cx="133920" cy="2808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0" name=""/>
              <p:cNvSpPr/>
              <p:nvPr/>
            </p:nvSpPr>
            <p:spPr>
              <a:xfrm>
                <a:off x="2248560" y="5632920"/>
                <a:ext cx="43200" cy="35640"/>
              </a:xfrm>
              <a:custGeom>
                <a:avLst/>
                <a:gdLst/>
                <a:ahLst/>
                <a:rect l="l" t="t" r="r" b="b"/>
                <a:pathLst>
                  <a:path w="46" h="53">
                    <a:moveTo>
                      <a:pt x="46" y="53"/>
                    </a:moveTo>
                    <a:lnTo>
                      <a:pt x="10" y="27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1" name=""/>
              <p:cNvSpPr/>
              <p:nvPr/>
            </p:nvSpPr>
            <p:spPr>
              <a:xfrm>
                <a:off x="2522520" y="6106680"/>
                <a:ext cx="102600" cy="56880"/>
              </a:xfrm>
              <a:custGeom>
                <a:avLst/>
                <a:gdLst/>
                <a:ahLst/>
                <a:rect l="l" t="t" r="r" b="b"/>
                <a:pathLst>
                  <a:path w="108" h="85">
                    <a:moveTo>
                      <a:pt x="31" y="69"/>
                    </a:moveTo>
                    <a:lnTo>
                      <a:pt x="57" y="48"/>
                    </a:lnTo>
                    <a:lnTo>
                      <a:pt x="72" y="64"/>
                    </a:lnTo>
                    <a:lnTo>
                      <a:pt x="87" y="64"/>
                    </a:lnTo>
                    <a:lnTo>
                      <a:pt x="98" y="53"/>
                    </a:lnTo>
                    <a:lnTo>
                      <a:pt x="82" y="32"/>
                    </a:lnTo>
                    <a:lnTo>
                      <a:pt x="108" y="11"/>
                    </a:lnTo>
                    <a:lnTo>
                      <a:pt x="103" y="0"/>
                    </a:lnTo>
                    <a:lnTo>
                      <a:pt x="41" y="53"/>
                    </a:lnTo>
                    <a:lnTo>
                      <a:pt x="20" y="64"/>
                    </a:lnTo>
                    <a:lnTo>
                      <a:pt x="0" y="8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2" name=""/>
              <p:cNvSpPr/>
              <p:nvPr/>
            </p:nvSpPr>
            <p:spPr>
              <a:xfrm>
                <a:off x="2620800" y="5952240"/>
                <a:ext cx="253440" cy="187200"/>
              </a:xfrm>
              <a:custGeom>
                <a:avLst/>
                <a:gdLst/>
                <a:ahLst/>
                <a:rect l="l" t="t" r="r" b="b"/>
                <a:pathLst>
                  <a:path w="268" h="276">
                    <a:moveTo>
                      <a:pt x="0" y="239"/>
                    </a:moveTo>
                    <a:lnTo>
                      <a:pt x="31" y="249"/>
                    </a:lnTo>
                    <a:lnTo>
                      <a:pt x="52" y="265"/>
                    </a:lnTo>
                    <a:lnTo>
                      <a:pt x="62" y="270"/>
                    </a:lnTo>
                    <a:lnTo>
                      <a:pt x="83" y="260"/>
                    </a:lnTo>
                    <a:lnTo>
                      <a:pt x="139" y="249"/>
                    </a:lnTo>
                    <a:lnTo>
                      <a:pt x="155" y="249"/>
                    </a:lnTo>
                    <a:lnTo>
                      <a:pt x="176" y="276"/>
                    </a:lnTo>
                    <a:lnTo>
                      <a:pt x="227" y="244"/>
                    </a:lnTo>
                    <a:lnTo>
                      <a:pt x="258" y="217"/>
                    </a:lnTo>
                    <a:lnTo>
                      <a:pt x="243" y="212"/>
                    </a:lnTo>
                    <a:lnTo>
                      <a:pt x="243" y="207"/>
                    </a:lnTo>
                    <a:lnTo>
                      <a:pt x="212" y="186"/>
                    </a:lnTo>
                    <a:lnTo>
                      <a:pt x="181" y="196"/>
                    </a:lnTo>
                    <a:lnTo>
                      <a:pt x="176" y="191"/>
                    </a:lnTo>
                    <a:lnTo>
                      <a:pt x="170" y="191"/>
                    </a:lnTo>
                    <a:lnTo>
                      <a:pt x="155" y="143"/>
                    </a:lnTo>
                    <a:lnTo>
                      <a:pt x="124" y="133"/>
                    </a:lnTo>
                    <a:lnTo>
                      <a:pt x="119" y="138"/>
                    </a:lnTo>
                    <a:lnTo>
                      <a:pt x="98" y="117"/>
                    </a:lnTo>
                    <a:lnTo>
                      <a:pt x="103" y="43"/>
                    </a:lnTo>
                    <a:lnTo>
                      <a:pt x="93" y="11"/>
                    </a:lnTo>
                    <a:lnTo>
                      <a:pt x="93" y="0"/>
                    </a:lnTo>
                    <a:lnTo>
                      <a:pt x="52" y="16"/>
                    </a:lnTo>
                    <a:lnTo>
                      <a:pt x="41" y="16"/>
                    </a:lnTo>
                    <a:lnTo>
                      <a:pt x="46" y="43"/>
                    </a:lnTo>
                    <a:lnTo>
                      <a:pt x="52" y="64"/>
                    </a:lnTo>
                    <a:lnTo>
                      <a:pt x="62" y="37"/>
                    </a:lnTo>
                    <a:lnTo>
                      <a:pt x="103" y="43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45" y="64"/>
                    </a:lnTo>
                    <a:lnTo>
                      <a:pt x="201" y="85"/>
                    </a:lnTo>
                    <a:lnTo>
                      <a:pt x="248" y="69"/>
                    </a:lnTo>
                    <a:lnTo>
                      <a:pt x="268" y="13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3" name=""/>
              <p:cNvSpPr/>
              <p:nvPr/>
            </p:nvSpPr>
            <p:spPr>
              <a:xfrm>
                <a:off x="2552040" y="6006600"/>
                <a:ext cx="160920" cy="74880"/>
              </a:xfrm>
              <a:custGeom>
                <a:avLst/>
                <a:gdLst/>
                <a:ahLst/>
                <a:rect l="l" t="t" r="r" b="b"/>
                <a:pathLst>
                  <a:path w="170" h="111">
                    <a:moveTo>
                      <a:pt x="170" y="26"/>
                    </a:moveTo>
                    <a:lnTo>
                      <a:pt x="72" y="37"/>
                    </a:lnTo>
                    <a:lnTo>
                      <a:pt x="51" y="42"/>
                    </a:lnTo>
                    <a:lnTo>
                      <a:pt x="15" y="58"/>
                    </a:lnTo>
                    <a:lnTo>
                      <a:pt x="0" y="111"/>
                    </a:lnTo>
                    <a:lnTo>
                      <a:pt x="41" y="63"/>
                    </a:lnTo>
                    <a:lnTo>
                      <a:pt x="77" y="42"/>
                    </a:lnTo>
                    <a:lnTo>
                      <a:pt x="93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4" name=""/>
              <p:cNvSpPr/>
              <p:nvPr/>
            </p:nvSpPr>
            <p:spPr>
              <a:xfrm>
                <a:off x="2639520" y="5995440"/>
                <a:ext cx="23400" cy="1080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0" y="16"/>
                    </a:moveTo>
                    <a:lnTo>
                      <a:pt x="5" y="16"/>
                    </a:lnTo>
                    <a:lnTo>
                      <a:pt x="15" y="5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5" name=""/>
              <p:cNvSpPr/>
              <p:nvPr/>
            </p:nvSpPr>
            <p:spPr>
              <a:xfrm>
                <a:off x="2663280" y="5977440"/>
                <a:ext cx="15840" cy="17640"/>
              </a:xfrm>
              <a:custGeom>
                <a:avLst/>
                <a:gdLst/>
                <a:ahLst/>
                <a:rect l="l" t="t" r="r" b="b"/>
                <a:pathLst>
                  <a:path w="16" h="27">
                    <a:moveTo>
                      <a:pt x="0" y="27"/>
                    </a:moveTo>
                    <a:lnTo>
                      <a:pt x="6" y="2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6" name=""/>
              <p:cNvSpPr/>
              <p:nvPr/>
            </p:nvSpPr>
            <p:spPr>
              <a:xfrm>
                <a:off x="2547360" y="6081480"/>
                <a:ext cx="4680" cy="17640"/>
              </a:xfrm>
              <a:custGeom>
                <a:avLst/>
                <a:gdLst/>
                <a:ahLst/>
                <a:rect l="l" t="t" r="r" b="b"/>
                <a:pathLst>
                  <a:path w="5" h="26">
                    <a:moveTo>
                      <a:pt x="5" y="0"/>
                    </a:moveTo>
                    <a:lnTo>
                      <a:pt x="5" y="21"/>
                    </a:lnTo>
                    <a:lnTo>
                      <a:pt x="0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7" name=""/>
              <p:cNvSpPr/>
              <p:nvPr/>
            </p:nvSpPr>
            <p:spPr>
              <a:xfrm>
                <a:off x="2526480" y="6038640"/>
                <a:ext cx="107280" cy="103680"/>
              </a:xfrm>
              <a:custGeom>
                <a:avLst/>
                <a:gdLst/>
                <a:ahLst/>
                <a:rect l="l" t="t" r="r" b="b"/>
                <a:pathLst>
                  <a:path w="114" h="154">
                    <a:moveTo>
                      <a:pt x="52" y="154"/>
                    </a:moveTo>
                    <a:lnTo>
                      <a:pt x="41" y="143"/>
                    </a:lnTo>
                    <a:lnTo>
                      <a:pt x="21" y="149"/>
                    </a:lnTo>
                    <a:lnTo>
                      <a:pt x="10" y="133"/>
                    </a:lnTo>
                    <a:lnTo>
                      <a:pt x="0" y="128"/>
                    </a:lnTo>
                    <a:lnTo>
                      <a:pt x="0" y="112"/>
                    </a:lnTo>
                    <a:lnTo>
                      <a:pt x="0" y="85"/>
                    </a:lnTo>
                    <a:lnTo>
                      <a:pt x="52" y="75"/>
                    </a:lnTo>
                    <a:lnTo>
                      <a:pt x="52" y="53"/>
                    </a:lnTo>
                    <a:lnTo>
                      <a:pt x="57" y="75"/>
                    </a:lnTo>
                    <a:lnTo>
                      <a:pt x="88" y="69"/>
                    </a:lnTo>
                    <a:lnTo>
                      <a:pt x="93" y="75"/>
                    </a:lnTo>
                    <a:lnTo>
                      <a:pt x="98" y="64"/>
                    </a:lnTo>
                    <a:lnTo>
                      <a:pt x="114" y="64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8" name=""/>
              <p:cNvSpPr/>
              <p:nvPr/>
            </p:nvSpPr>
            <p:spPr>
              <a:xfrm>
                <a:off x="2663280" y="5963400"/>
                <a:ext cx="53640" cy="21240"/>
              </a:xfrm>
              <a:custGeom>
                <a:avLst/>
                <a:gdLst/>
                <a:ahLst/>
                <a:rect l="l" t="t" r="r" b="b"/>
                <a:pathLst>
                  <a:path w="57" h="32">
                    <a:moveTo>
                      <a:pt x="0" y="0"/>
                    </a:moveTo>
                    <a:lnTo>
                      <a:pt x="16" y="5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5"/>
                    </a:lnTo>
                    <a:lnTo>
                      <a:pt x="57" y="3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9" name=""/>
              <p:cNvSpPr/>
              <p:nvPr/>
            </p:nvSpPr>
            <p:spPr>
              <a:xfrm>
                <a:off x="2716920" y="5966280"/>
                <a:ext cx="21240" cy="1836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7"/>
                    </a:moveTo>
                    <a:lnTo>
                      <a:pt x="0" y="22"/>
                    </a:lnTo>
                    <a:lnTo>
                      <a:pt x="11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0" name=""/>
              <p:cNvSpPr/>
              <p:nvPr/>
            </p:nvSpPr>
            <p:spPr>
              <a:xfrm>
                <a:off x="2757600" y="5869800"/>
                <a:ext cx="23400" cy="356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53"/>
                    </a:moveTo>
                    <a:lnTo>
                      <a:pt x="10" y="43"/>
                    </a:lnTo>
                    <a:lnTo>
                      <a:pt x="0" y="32"/>
                    </a:lnTo>
                    <a:lnTo>
                      <a:pt x="5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1" name=""/>
              <p:cNvSpPr/>
              <p:nvPr/>
            </p:nvSpPr>
            <p:spPr>
              <a:xfrm>
                <a:off x="3025440" y="5823000"/>
                <a:ext cx="113040" cy="39960"/>
              </a:xfrm>
              <a:custGeom>
                <a:avLst/>
                <a:gdLst/>
                <a:ahLst/>
                <a:rect l="l" t="t" r="r" b="b"/>
                <a:pathLst>
                  <a:path w="119" h="59">
                    <a:moveTo>
                      <a:pt x="0" y="6"/>
                    </a:moveTo>
                    <a:lnTo>
                      <a:pt x="0" y="53"/>
                    </a:lnTo>
                    <a:lnTo>
                      <a:pt x="26" y="59"/>
                    </a:lnTo>
                    <a:lnTo>
                      <a:pt x="37" y="53"/>
                    </a:lnTo>
                    <a:lnTo>
                      <a:pt x="57" y="43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2" name=""/>
              <p:cNvSpPr/>
              <p:nvPr/>
            </p:nvSpPr>
            <p:spPr>
              <a:xfrm>
                <a:off x="3162960" y="5816520"/>
                <a:ext cx="78840" cy="39240"/>
              </a:xfrm>
              <a:custGeom>
                <a:avLst/>
                <a:gdLst/>
                <a:ahLst/>
                <a:rect l="l" t="t" r="r" b="b"/>
                <a:pathLst>
                  <a:path w="83" h="58">
                    <a:moveTo>
                      <a:pt x="83" y="53"/>
                    </a:moveTo>
                    <a:lnTo>
                      <a:pt x="62" y="10"/>
                    </a:lnTo>
                    <a:lnTo>
                      <a:pt x="0" y="0"/>
                    </a:lnTo>
                    <a:lnTo>
                      <a:pt x="16" y="26"/>
                    </a:lnTo>
                    <a:lnTo>
                      <a:pt x="21" y="32"/>
                    </a:lnTo>
                    <a:lnTo>
                      <a:pt x="52" y="47"/>
                    </a:lnTo>
                    <a:lnTo>
                      <a:pt x="72" y="58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3" name=""/>
              <p:cNvSpPr/>
              <p:nvPr/>
            </p:nvSpPr>
            <p:spPr>
              <a:xfrm>
                <a:off x="3001680" y="5859000"/>
                <a:ext cx="97920" cy="68040"/>
              </a:xfrm>
              <a:custGeom>
                <a:avLst/>
                <a:gdLst/>
                <a:ahLst/>
                <a:rect l="l" t="t" r="r" b="b"/>
                <a:pathLst>
                  <a:path w="103" h="101">
                    <a:moveTo>
                      <a:pt x="5" y="101"/>
                    </a:moveTo>
                    <a:lnTo>
                      <a:pt x="0" y="96"/>
                    </a:lnTo>
                    <a:lnTo>
                      <a:pt x="25" y="0"/>
                    </a:lnTo>
                    <a:lnTo>
                      <a:pt x="41" y="27"/>
                    </a:lnTo>
                    <a:lnTo>
                      <a:pt x="103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4" name=""/>
              <p:cNvSpPr/>
              <p:nvPr/>
            </p:nvSpPr>
            <p:spPr>
              <a:xfrm>
                <a:off x="2820600" y="6106680"/>
                <a:ext cx="186480" cy="79200"/>
              </a:xfrm>
              <a:custGeom>
                <a:avLst/>
                <a:gdLst/>
                <a:ahLst/>
                <a:rect l="l" t="t" r="r" b="b"/>
                <a:pathLst>
                  <a:path w="196" h="117">
                    <a:moveTo>
                      <a:pt x="0" y="80"/>
                    </a:moveTo>
                    <a:lnTo>
                      <a:pt x="10" y="74"/>
                    </a:lnTo>
                    <a:lnTo>
                      <a:pt x="31" y="69"/>
                    </a:lnTo>
                    <a:lnTo>
                      <a:pt x="46" y="48"/>
                    </a:lnTo>
                    <a:lnTo>
                      <a:pt x="72" y="27"/>
                    </a:lnTo>
                    <a:lnTo>
                      <a:pt x="93" y="27"/>
                    </a:lnTo>
                    <a:lnTo>
                      <a:pt x="98" y="27"/>
                    </a:lnTo>
                    <a:lnTo>
                      <a:pt x="134" y="21"/>
                    </a:lnTo>
                    <a:lnTo>
                      <a:pt x="160" y="0"/>
                    </a:lnTo>
                    <a:lnTo>
                      <a:pt x="191" y="32"/>
                    </a:lnTo>
                    <a:lnTo>
                      <a:pt x="196" y="11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5" name=""/>
              <p:cNvSpPr/>
              <p:nvPr/>
            </p:nvSpPr>
            <p:spPr>
              <a:xfrm>
                <a:off x="3001680" y="6011640"/>
                <a:ext cx="59040" cy="3924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62" y="21"/>
                    </a:moveTo>
                    <a:lnTo>
                      <a:pt x="56" y="32"/>
                    </a:lnTo>
                    <a:lnTo>
                      <a:pt x="46" y="42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6" name=""/>
              <p:cNvSpPr/>
              <p:nvPr/>
            </p:nvSpPr>
            <p:spPr>
              <a:xfrm>
                <a:off x="3242160" y="5719320"/>
                <a:ext cx="53640" cy="125280"/>
              </a:xfrm>
              <a:custGeom>
                <a:avLst/>
                <a:gdLst/>
                <a:ahLst/>
                <a:rect l="l" t="t" r="r" b="b"/>
                <a:pathLst>
                  <a:path w="56" h="185">
                    <a:moveTo>
                      <a:pt x="0" y="185"/>
                    </a:moveTo>
                    <a:lnTo>
                      <a:pt x="10" y="159"/>
                    </a:lnTo>
                    <a:lnTo>
                      <a:pt x="20" y="106"/>
                    </a:lnTo>
                    <a:lnTo>
                      <a:pt x="36" y="84"/>
                    </a:lnTo>
                    <a:lnTo>
                      <a:pt x="56" y="79"/>
                    </a:lnTo>
                    <a:lnTo>
                      <a:pt x="51" y="69"/>
                    </a:lnTo>
                    <a:lnTo>
                      <a:pt x="36" y="63"/>
                    </a:lnTo>
                    <a:lnTo>
                      <a:pt x="10" y="47"/>
                    </a:lnTo>
                    <a:lnTo>
                      <a:pt x="25" y="26"/>
                    </a:lnTo>
                    <a:lnTo>
                      <a:pt x="20" y="21"/>
                    </a:lnTo>
                    <a:lnTo>
                      <a:pt x="10" y="0"/>
                    </a:lnTo>
                    <a:lnTo>
                      <a:pt x="25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7" name=""/>
              <p:cNvSpPr/>
              <p:nvPr/>
            </p:nvSpPr>
            <p:spPr>
              <a:xfrm>
                <a:off x="3179160" y="5751000"/>
                <a:ext cx="23400" cy="4320"/>
              </a:xfrm>
              <a:custGeom>
                <a:avLst/>
                <a:gdLst/>
                <a:ahLst/>
                <a:rect l="l" t="t" r="r" b="b"/>
                <a:pathLst>
                  <a:path w="25" h="6">
                    <a:moveTo>
                      <a:pt x="0" y="6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5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8" name=""/>
              <p:cNvSpPr/>
              <p:nvPr/>
            </p:nvSpPr>
            <p:spPr>
              <a:xfrm>
                <a:off x="3202560" y="5740920"/>
                <a:ext cx="19440" cy="10080"/>
              </a:xfrm>
              <a:custGeom>
                <a:avLst/>
                <a:gdLst/>
                <a:ahLst/>
                <a:rect l="l" t="t" r="r" b="b"/>
                <a:pathLst>
                  <a:path w="21" h="16">
                    <a:moveTo>
                      <a:pt x="0" y="16"/>
                    </a:moveTo>
                    <a:lnTo>
                      <a:pt x="6" y="11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9" name=""/>
              <p:cNvSpPr/>
              <p:nvPr/>
            </p:nvSpPr>
            <p:spPr>
              <a:xfrm>
                <a:off x="3222360" y="5740920"/>
                <a:ext cx="9360" cy="36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0" name=""/>
              <p:cNvSpPr/>
              <p:nvPr/>
            </p:nvSpPr>
            <p:spPr>
              <a:xfrm>
                <a:off x="3231720" y="5744520"/>
                <a:ext cx="24480" cy="36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1" name=""/>
              <p:cNvSpPr/>
              <p:nvPr/>
            </p:nvSpPr>
            <p:spPr>
              <a:xfrm>
                <a:off x="3271320" y="5679720"/>
                <a:ext cx="9360" cy="14760"/>
              </a:xfrm>
              <a:custGeom>
                <a:avLst/>
                <a:gdLst/>
                <a:ahLst/>
                <a:rect l="l" t="t" r="r" b="b"/>
                <a:pathLst>
                  <a:path w="10" h="22">
                    <a:moveTo>
                      <a:pt x="5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2" name=""/>
              <p:cNvSpPr/>
              <p:nvPr/>
            </p:nvSpPr>
            <p:spPr>
              <a:xfrm>
                <a:off x="3271320" y="5694840"/>
                <a:ext cx="720" cy="2880"/>
              </a:xfrm>
              <a:prstGeom prst="rect">
                <a:avLst/>
              </a:prstGeom>
              <a:noFill/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3" name=""/>
              <p:cNvSpPr/>
              <p:nvPr/>
            </p:nvSpPr>
            <p:spPr>
              <a:xfrm>
                <a:off x="3265560" y="5697720"/>
                <a:ext cx="5760" cy="360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4" name=""/>
              <p:cNvSpPr/>
              <p:nvPr/>
            </p:nvSpPr>
            <p:spPr>
              <a:xfrm>
                <a:off x="3256200" y="5701320"/>
                <a:ext cx="9360" cy="17640"/>
              </a:xfrm>
              <a:custGeom>
                <a:avLst/>
                <a:gdLst/>
                <a:ahLst/>
                <a:rect l="l" t="t" r="r" b="b"/>
                <a:pathLst>
                  <a:path w="10" h="27">
                    <a:moveTo>
                      <a:pt x="10" y="0"/>
                    </a:moveTo>
                    <a:lnTo>
                      <a:pt x="10" y="11"/>
                    </a:lnTo>
                    <a:lnTo>
                      <a:pt x="5" y="16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5" name=""/>
              <p:cNvSpPr/>
              <p:nvPr/>
            </p:nvSpPr>
            <p:spPr>
              <a:xfrm>
                <a:off x="3208320" y="5715720"/>
                <a:ext cx="47880" cy="360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51" y="6"/>
                    </a:moveTo>
                    <a:lnTo>
                      <a:pt x="36" y="6"/>
                    </a:ln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6" name=""/>
              <p:cNvSpPr/>
              <p:nvPr/>
            </p:nvSpPr>
            <p:spPr>
              <a:xfrm>
                <a:off x="3202560" y="5715720"/>
                <a:ext cx="5400" cy="36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7" name=""/>
              <p:cNvSpPr/>
              <p:nvPr/>
            </p:nvSpPr>
            <p:spPr>
              <a:xfrm>
                <a:off x="33004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0" y="0"/>
                    </a:moveTo>
                    <a:lnTo>
                      <a:pt x="5" y="5"/>
                    </a:lnTo>
                    <a:lnTo>
                      <a:pt x="10" y="16"/>
                    </a:lnTo>
                    <a:lnTo>
                      <a:pt x="10" y="21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8" name=""/>
              <p:cNvSpPr/>
              <p:nvPr/>
            </p:nvSpPr>
            <p:spPr>
              <a:xfrm>
                <a:off x="3290400" y="5701320"/>
                <a:ext cx="19440" cy="2880"/>
              </a:xfrm>
              <a:custGeom>
                <a:avLst/>
                <a:gdLst/>
                <a:ahLst/>
                <a:rect l="l" t="t" r="r" b="b"/>
                <a:pathLst>
                  <a:path w="21" h="5">
                    <a:moveTo>
                      <a:pt x="21" y="0"/>
                    </a:move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920" bIns="-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9" name=""/>
              <p:cNvSpPr/>
              <p:nvPr/>
            </p:nvSpPr>
            <p:spPr>
              <a:xfrm>
                <a:off x="3280680" y="5687280"/>
                <a:ext cx="9360" cy="14040"/>
              </a:xfrm>
              <a:custGeom>
                <a:avLst/>
                <a:gdLst/>
                <a:ahLst/>
                <a:rect l="l" t="t" r="r" b="b"/>
                <a:pathLst>
                  <a:path w="10" h="21">
                    <a:moveTo>
                      <a:pt x="10" y="21"/>
                    </a:moveTo>
                    <a:lnTo>
                      <a:pt x="10" y="16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0" name=""/>
              <p:cNvSpPr/>
              <p:nvPr/>
            </p:nvSpPr>
            <p:spPr>
              <a:xfrm>
                <a:off x="2777400" y="5640480"/>
                <a:ext cx="32760" cy="42840"/>
              </a:xfrm>
              <a:custGeom>
                <a:avLst/>
                <a:gdLst/>
                <a:ahLst/>
                <a:rect l="l" t="t" r="r" b="b"/>
                <a:pathLst>
                  <a:path w="36" h="64">
                    <a:moveTo>
                      <a:pt x="0" y="64"/>
                    </a:moveTo>
                    <a:lnTo>
                      <a:pt x="36" y="42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1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2" name=""/>
              <p:cNvSpPr/>
              <p:nvPr/>
            </p:nvSpPr>
            <p:spPr>
              <a:xfrm flipH="1" flipV="1">
                <a:off x="2579040" y="5950800"/>
                <a:ext cx="38520" cy="9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3" name=""/>
              <p:cNvSpPr/>
              <p:nvPr/>
            </p:nvSpPr>
            <p:spPr>
              <a:xfrm>
                <a:off x="2762280" y="5884920"/>
                <a:ext cx="12960" cy="406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4" name=""/>
              <p:cNvSpPr/>
              <p:nvPr/>
            </p:nvSpPr>
            <p:spPr>
              <a:xfrm flipH="1">
                <a:off x="2594520" y="5929560"/>
                <a:ext cx="720" cy="27360"/>
              </a:xfrm>
              <a:prstGeom prst="line">
                <a:avLst/>
              </a:prstGeom>
              <a:ln w="9360">
                <a:solidFill>
                  <a:srgbClr val="ffcc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5" name=""/>
              <p:cNvSpPr/>
              <p:nvPr/>
            </p:nvSpPr>
            <p:spPr>
              <a:xfrm>
                <a:off x="2549880" y="5983560"/>
                <a:ext cx="27360" cy="4896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6" name=""/>
              <p:cNvSpPr/>
              <p:nvPr/>
            </p:nvSpPr>
            <p:spPr>
              <a:xfrm>
                <a:off x="2935800" y="5913720"/>
                <a:ext cx="37440" cy="3456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017" name=""/>
              <p:cNvGrpSpPr/>
              <p:nvPr/>
            </p:nvGrpSpPr>
            <p:grpSpPr>
              <a:xfrm>
                <a:off x="406440" y="4994640"/>
                <a:ext cx="3029040" cy="1191600"/>
                <a:chOff x="406440" y="4994640"/>
                <a:chExt cx="3029040" cy="1191600"/>
              </a:xfrm>
            </p:grpSpPr>
            <p:sp>
              <p:nvSpPr>
                <p:cNvPr id="4018" name=""/>
                <p:cNvSpPr/>
                <p:nvPr/>
              </p:nvSpPr>
              <p:spPr>
                <a:xfrm>
                  <a:off x="3372120" y="5134680"/>
                  <a:ext cx="63360" cy="154440"/>
                </a:xfrm>
                <a:custGeom>
                  <a:avLst/>
                  <a:gdLst/>
                  <a:ahLst/>
                  <a:rect l="l" t="t" r="r" b="b"/>
                  <a:pathLst>
                    <a:path w="67" h="228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6" y="69"/>
                      </a:lnTo>
                      <a:lnTo>
                        <a:pt x="6" y="79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0" y="111"/>
                      </a:lnTo>
                      <a:lnTo>
                        <a:pt x="16" y="127"/>
                      </a:lnTo>
                      <a:lnTo>
                        <a:pt x="21" y="138"/>
                      </a:lnTo>
                      <a:lnTo>
                        <a:pt x="42" y="185"/>
                      </a:lnTo>
                      <a:lnTo>
                        <a:pt x="62" y="196"/>
                      </a:lnTo>
                      <a:lnTo>
                        <a:pt x="67" y="201"/>
                      </a:lnTo>
                      <a:lnTo>
                        <a:pt x="62" y="222"/>
                      </a:lnTo>
                      <a:lnTo>
                        <a:pt x="67" y="22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19" name=""/>
                <p:cNvSpPr/>
                <p:nvPr/>
              </p:nvSpPr>
              <p:spPr>
                <a:xfrm>
                  <a:off x="558000" y="5202360"/>
                  <a:ext cx="87840" cy="675000"/>
                </a:xfrm>
                <a:custGeom>
                  <a:avLst/>
                  <a:gdLst/>
                  <a:ahLst/>
                  <a:rect l="l" t="t" r="r" b="b"/>
                  <a:pathLst>
                    <a:path w="93" h="997">
                      <a:moveTo>
                        <a:pt x="0" y="997"/>
                      </a:moveTo>
                      <a:lnTo>
                        <a:pt x="51" y="912"/>
                      </a:lnTo>
                      <a:lnTo>
                        <a:pt x="93" y="483"/>
                      </a:lnTo>
                      <a:lnTo>
                        <a:pt x="82" y="27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0" name=""/>
                <p:cNvSpPr/>
                <p:nvPr/>
              </p:nvSpPr>
              <p:spPr>
                <a:xfrm>
                  <a:off x="631080" y="5601240"/>
                  <a:ext cx="391320" cy="282960"/>
                </a:xfrm>
                <a:custGeom>
                  <a:avLst/>
                  <a:gdLst/>
                  <a:ahLst/>
                  <a:rect l="l" t="t" r="r" b="b"/>
                  <a:pathLst>
                    <a:path w="413" h="418">
                      <a:moveTo>
                        <a:pt x="0" y="418"/>
                      </a:moveTo>
                      <a:lnTo>
                        <a:pt x="0" y="413"/>
                      </a:lnTo>
                      <a:lnTo>
                        <a:pt x="191" y="339"/>
                      </a:lnTo>
                      <a:lnTo>
                        <a:pt x="196" y="323"/>
                      </a:lnTo>
                      <a:lnTo>
                        <a:pt x="196" y="312"/>
                      </a:lnTo>
                      <a:lnTo>
                        <a:pt x="202" y="307"/>
                      </a:lnTo>
                      <a:lnTo>
                        <a:pt x="222" y="265"/>
                      </a:lnTo>
                      <a:lnTo>
                        <a:pt x="233" y="233"/>
                      </a:lnTo>
                      <a:lnTo>
                        <a:pt x="403" y="79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1" name=""/>
                <p:cNvSpPr/>
                <p:nvPr/>
              </p:nvSpPr>
              <p:spPr>
                <a:xfrm>
                  <a:off x="1737360" y="5188320"/>
                  <a:ext cx="225720" cy="78840"/>
                </a:xfrm>
                <a:custGeom>
                  <a:avLst/>
                  <a:gdLst/>
                  <a:ahLst/>
                  <a:rect l="l" t="t" r="r" b="b"/>
                  <a:pathLst>
                    <a:path w="238" h="117">
                      <a:moveTo>
                        <a:pt x="0" y="0"/>
                      </a:moveTo>
                      <a:lnTo>
                        <a:pt x="238" y="106"/>
                      </a:lnTo>
                      <a:lnTo>
                        <a:pt x="238" y="11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040" bIns="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2" name=""/>
                <p:cNvSpPr/>
                <p:nvPr/>
              </p:nvSpPr>
              <p:spPr>
                <a:xfrm>
                  <a:off x="1963080" y="5267520"/>
                  <a:ext cx="48240" cy="6840"/>
                </a:xfrm>
                <a:custGeom>
                  <a:avLst/>
                  <a:gdLst/>
                  <a:ahLst/>
                  <a:rect l="l" t="t" r="r" b="b"/>
                  <a:pathLst>
                    <a:path w="51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0" y="5"/>
                      </a:lnTo>
                      <a:lnTo>
                        <a:pt x="51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3" name=""/>
                <p:cNvSpPr/>
                <p:nvPr/>
              </p:nvSpPr>
              <p:spPr>
                <a:xfrm>
                  <a:off x="2011320" y="5274360"/>
                  <a:ext cx="24480" cy="14760"/>
                </a:xfrm>
                <a:custGeom>
                  <a:avLst/>
                  <a:gdLst/>
                  <a:ahLst/>
                  <a:rect l="l" t="t" r="r" b="b"/>
                  <a:pathLst>
                    <a:path w="26" h="22">
                      <a:moveTo>
                        <a:pt x="0" y="0"/>
                      </a:moveTo>
                      <a:lnTo>
                        <a:pt x="5" y="6"/>
                      </a:lnTo>
                      <a:lnTo>
                        <a:pt x="16" y="16"/>
                      </a:lnTo>
                      <a:lnTo>
                        <a:pt x="26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4" name=""/>
                <p:cNvSpPr/>
                <p:nvPr/>
              </p:nvSpPr>
              <p:spPr>
                <a:xfrm>
                  <a:off x="2036160" y="5289120"/>
                  <a:ext cx="19800" cy="3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5" name=""/>
                <p:cNvSpPr/>
                <p:nvPr/>
              </p:nvSpPr>
              <p:spPr>
                <a:xfrm>
                  <a:off x="1717560" y="5199120"/>
                  <a:ext cx="499320" cy="29160"/>
                </a:xfrm>
                <a:custGeom>
                  <a:avLst/>
                  <a:gdLst/>
                  <a:ahLst/>
                  <a:rect l="l" t="t" r="r" b="b"/>
                  <a:pathLst>
                    <a:path w="527" h="43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78" y="5"/>
                      </a:lnTo>
                      <a:lnTo>
                        <a:pt x="155" y="43"/>
                      </a:lnTo>
                      <a:lnTo>
                        <a:pt x="517" y="27"/>
                      </a:lnTo>
                      <a:lnTo>
                        <a:pt x="52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6" name=""/>
                <p:cNvSpPr/>
                <p:nvPr/>
              </p:nvSpPr>
              <p:spPr>
                <a:xfrm>
                  <a:off x="2197080" y="5802480"/>
                  <a:ext cx="435960" cy="383760"/>
                </a:xfrm>
                <a:custGeom>
                  <a:avLst/>
                  <a:gdLst/>
                  <a:ahLst/>
                  <a:rect l="l" t="t" r="r" b="b"/>
                  <a:pathLst>
                    <a:path w="460" h="567">
                      <a:moveTo>
                        <a:pt x="0" y="561"/>
                      </a:moveTo>
                      <a:lnTo>
                        <a:pt x="16" y="561"/>
                      </a:lnTo>
                      <a:lnTo>
                        <a:pt x="21" y="556"/>
                      </a:lnTo>
                      <a:lnTo>
                        <a:pt x="52" y="556"/>
                      </a:lnTo>
                      <a:lnTo>
                        <a:pt x="57" y="556"/>
                      </a:lnTo>
                      <a:lnTo>
                        <a:pt x="124" y="556"/>
                      </a:lnTo>
                      <a:lnTo>
                        <a:pt x="181" y="561"/>
                      </a:lnTo>
                      <a:lnTo>
                        <a:pt x="191" y="561"/>
                      </a:lnTo>
                      <a:lnTo>
                        <a:pt x="202" y="567"/>
                      </a:lnTo>
                      <a:lnTo>
                        <a:pt x="217" y="561"/>
                      </a:lnTo>
                      <a:lnTo>
                        <a:pt x="243" y="561"/>
                      </a:lnTo>
                      <a:lnTo>
                        <a:pt x="238" y="514"/>
                      </a:lnTo>
                      <a:lnTo>
                        <a:pt x="238" y="498"/>
                      </a:lnTo>
                      <a:lnTo>
                        <a:pt x="243" y="429"/>
                      </a:lnTo>
                      <a:lnTo>
                        <a:pt x="238" y="408"/>
                      </a:lnTo>
                      <a:lnTo>
                        <a:pt x="243" y="355"/>
                      </a:lnTo>
                      <a:lnTo>
                        <a:pt x="238" y="349"/>
                      </a:lnTo>
                      <a:lnTo>
                        <a:pt x="243" y="328"/>
                      </a:lnTo>
                      <a:lnTo>
                        <a:pt x="248" y="339"/>
                      </a:lnTo>
                      <a:lnTo>
                        <a:pt x="248" y="323"/>
                      </a:lnTo>
                      <a:lnTo>
                        <a:pt x="274" y="286"/>
                      </a:lnTo>
                      <a:lnTo>
                        <a:pt x="279" y="280"/>
                      </a:lnTo>
                      <a:lnTo>
                        <a:pt x="310" y="270"/>
                      </a:lnTo>
                      <a:lnTo>
                        <a:pt x="372" y="217"/>
                      </a:lnTo>
                      <a:lnTo>
                        <a:pt x="460" y="132"/>
                      </a:lnTo>
                      <a:lnTo>
                        <a:pt x="418" y="148"/>
                      </a:lnTo>
                      <a:lnTo>
                        <a:pt x="377" y="159"/>
                      </a:lnTo>
                      <a:lnTo>
                        <a:pt x="362" y="169"/>
                      </a:lnTo>
                      <a:lnTo>
                        <a:pt x="331" y="180"/>
                      </a:lnTo>
                      <a:lnTo>
                        <a:pt x="320" y="164"/>
                      </a:lnTo>
                      <a:lnTo>
                        <a:pt x="264" y="116"/>
                      </a:lnTo>
                      <a:lnTo>
                        <a:pt x="258" y="106"/>
                      </a:lnTo>
                      <a:lnTo>
                        <a:pt x="253" y="100"/>
                      </a:lnTo>
                      <a:lnTo>
                        <a:pt x="248" y="53"/>
                      </a:lnTo>
                      <a:lnTo>
                        <a:pt x="248" y="42"/>
                      </a:lnTo>
                      <a:lnTo>
                        <a:pt x="26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7" name=""/>
                <p:cNvSpPr/>
                <p:nvPr/>
              </p:nvSpPr>
              <p:spPr>
                <a:xfrm>
                  <a:off x="2212560" y="5999400"/>
                  <a:ext cx="214920" cy="182880"/>
                </a:xfrm>
                <a:custGeom>
                  <a:avLst/>
                  <a:gdLst/>
                  <a:ahLst/>
                  <a:rect l="l" t="t" r="r" b="b"/>
                  <a:pathLst>
                    <a:path w="227" h="270">
                      <a:moveTo>
                        <a:pt x="82" y="117"/>
                      </a:moveTo>
                      <a:lnTo>
                        <a:pt x="15" y="228"/>
                      </a:lnTo>
                      <a:lnTo>
                        <a:pt x="0" y="270"/>
                      </a:lnTo>
                      <a:lnTo>
                        <a:pt x="5" y="207"/>
                      </a:lnTo>
                      <a:lnTo>
                        <a:pt x="62" y="64"/>
                      </a:lnTo>
                      <a:lnTo>
                        <a:pt x="57" y="53"/>
                      </a:lnTo>
                      <a:lnTo>
                        <a:pt x="72" y="32"/>
                      </a:lnTo>
                      <a:lnTo>
                        <a:pt x="77" y="0"/>
                      </a:lnTo>
                      <a:lnTo>
                        <a:pt x="108" y="53"/>
                      </a:lnTo>
                      <a:lnTo>
                        <a:pt x="150" y="53"/>
                      </a:lnTo>
                      <a:lnTo>
                        <a:pt x="170" y="85"/>
                      </a:lnTo>
                      <a:lnTo>
                        <a:pt x="201" y="90"/>
                      </a:lnTo>
                      <a:lnTo>
                        <a:pt x="227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8" name=""/>
                <p:cNvSpPr/>
                <p:nvPr/>
              </p:nvSpPr>
              <p:spPr>
                <a:xfrm>
                  <a:off x="2398320" y="6060240"/>
                  <a:ext cx="19440" cy="29160"/>
                </a:xfrm>
                <a:custGeom>
                  <a:avLst/>
                  <a:gdLst/>
                  <a:ahLst/>
                  <a:rect l="l" t="t" r="r" b="b"/>
                  <a:pathLst>
                    <a:path w="21" h="43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21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9" name=""/>
                <p:cNvSpPr/>
                <p:nvPr/>
              </p:nvSpPr>
              <p:spPr>
                <a:xfrm>
                  <a:off x="2418120" y="6089400"/>
                  <a:ext cx="68040" cy="42480"/>
                </a:xfrm>
                <a:custGeom>
                  <a:avLst/>
                  <a:gdLst/>
                  <a:ahLst/>
                  <a:rect l="l" t="t" r="r" b="b"/>
                  <a:pathLst>
                    <a:path w="72" h="6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5"/>
                      </a:lnTo>
                      <a:lnTo>
                        <a:pt x="31" y="15"/>
                      </a:lnTo>
                      <a:lnTo>
                        <a:pt x="46" y="26"/>
                      </a:lnTo>
                      <a:lnTo>
                        <a:pt x="62" y="42"/>
                      </a:lnTo>
                      <a:lnTo>
                        <a:pt x="72" y="6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" bIns="-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0" name=""/>
                <p:cNvSpPr/>
                <p:nvPr/>
              </p:nvSpPr>
              <p:spPr>
                <a:xfrm>
                  <a:off x="2364120" y="6135480"/>
                  <a:ext cx="210240" cy="46440"/>
                </a:xfrm>
                <a:custGeom>
                  <a:avLst/>
                  <a:gdLst/>
                  <a:ahLst/>
                  <a:rect l="l" t="t" r="r" b="b"/>
                  <a:pathLst>
                    <a:path w="222" h="69">
                      <a:moveTo>
                        <a:pt x="15" y="69"/>
                      </a:moveTo>
                      <a:lnTo>
                        <a:pt x="0" y="11"/>
                      </a:lnTo>
                      <a:lnTo>
                        <a:pt x="31" y="6"/>
                      </a:lnTo>
                      <a:lnTo>
                        <a:pt x="31" y="11"/>
                      </a:lnTo>
                      <a:lnTo>
                        <a:pt x="62" y="11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1" name=""/>
                <p:cNvSpPr/>
                <p:nvPr/>
              </p:nvSpPr>
              <p:spPr>
                <a:xfrm>
                  <a:off x="2221920" y="5880960"/>
                  <a:ext cx="48960" cy="24840"/>
                </a:xfrm>
                <a:custGeom>
                  <a:avLst/>
                  <a:gdLst/>
                  <a:ahLst/>
                  <a:rect l="l" t="t" r="r" b="b"/>
                  <a:pathLst>
                    <a:path w="52" h="37">
                      <a:moveTo>
                        <a:pt x="5" y="0"/>
                      </a:moveTo>
                      <a:lnTo>
                        <a:pt x="0" y="21"/>
                      </a:lnTo>
                      <a:lnTo>
                        <a:pt x="16" y="27"/>
                      </a:lnTo>
                      <a:lnTo>
                        <a:pt x="5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2" name=""/>
                <p:cNvSpPr/>
                <p:nvPr/>
              </p:nvSpPr>
              <p:spPr>
                <a:xfrm>
                  <a:off x="2153520" y="5841720"/>
                  <a:ext cx="278640" cy="157680"/>
                </a:xfrm>
                <a:custGeom>
                  <a:avLst/>
                  <a:gdLst/>
                  <a:ahLst/>
                  <a:rect l="l" t="t" r="r" b="b"/>
                  <a:pathLst>
                    <a:path w="294" h="233">
                      <a:moveTo>
                        <a:pt x="294" y="0"/>
                      </a:moveTo>
                      <a:lnTo>
                        <a:pt x="191" y="10"/>
                      </a:lnTo>
                      <a:lnTo>
                        <a:pt x="191" y="21"/>
                      </a:lnTo>
                      <a:lnTo>
                        <a:pt x="165" y="116"/>
                      </a:lnTo>
                      <a:lnTo>
                        <a:pt x="134" y="127"/>
                      </a:lnTo>
                      <a:lnTo>
                        <a:pt x="113" y="122"/>
                      </a:lnTo>
                      <a:lnTo>
                        <a:pt x="113" y="132"/>
                      </a:lnTo>
                      <a:lnTo>
                        <a:pt x="103" y="143"/>
                      </a:lnTo>
                      <a:lnTo>
                        <a:pt x="82" y="233"/>
                      </a:lnTo>
                      <a:lnTo>
                        <a:pt x="139" y="233"/>
                      </a:lnTo>
                      <a:lnTo>
                        <a:pt x="134" y="106"/>
                      </a:lnTo>
                      <a:lnTo>
                        <a:pt x="124" y="95"/>
                      </a:lnTo>
                      <a:lnTo>
                        <a:pt x="119" y="90"/>
                      </a:lnTo>
                      <a:lnTo>
                        <a:pt x="129" y="74"/>
                      </a:lnTo>
                      <a:lnTo>
                        <a:pt x="113" y="74"/>
                      </a:lnTo>
                      <a:lnTo>
                        <a:pt x="103" y="48"/>
                      </a:lnTo>
                      <a:lnTo>
                        <a:pt x="88" y="48"/>
                      </a:lnTo>
                      <a:lnTo>
                        <a:pt x="88" y="42"/>
                      </a:lnTo>
                      <a:lnTo>
                        <a:pt x="72" y="42"/>
                      </a:lnTo>
                      <a:lnTo>
                        <a:pt x="72" y="85"/>
                      </a:lnTo>
                      <a:lnTo>
                        <a:pt x="5" y="79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3" name=""/>
                <p:cNvSpPr/>
                <p:nvPr/>
              </p:nvSpPr>
              <p:spPr>
                <a:xfrm>
                  <a:off x="2280600" y="5784120"/>
                  <a:ext cx="563040" cy="129240"/>
                </a:xfrm>
                <a:custGeom>
                  <a:avLst/>
                  <a:gdLst/>
                  <a:ahLst/>
                  <a:rect l="l" t="t" r="r" b="b"/>
                  <a:pathLst>
                    <a:path w="594" h="191">
                      <a:moveTo>
                        <a:pt x="0" y="191"/>
                      </a:moveTo>
                      <a:lnTo>
                        <a:pt x="36" y="186"/>
                      </a:lnTo>
                      <a:lnTo>
                        <a:pt x="41" y="186"/>
                      </a:lnTo>
                      <a:lnTo>
                        <a:pt x="52" y="180"/>
                      </a:lnTo>
                      <a:lnTo>
                        <a:pt x="93" y="175"/>
                      </a:lnTo>
                      <a:lnTo>
                        <a:pt x="98" y="170"/>
                      </a:lnTo>
                      <a:lnTo>
                        <a:pt x="150" y="164"/>
                      </a:lnTo>
                      <a:lnTo>
                        <a:pt x="150" y="170"/>
                      </a:lnTo>
                      <a:lnTo>
                        <a:pt x="165" y="170"/>
                      </a:lnTo>
                      <a:lnTo>
                        <a:pt x="170" y="159"/>
                      </a:lnTo>
                      <a:lnTo>
                        <a:pt x="181" y="138"/>
                      </a:lnTo>
                      <a:lnTo>
                        <a:pt x="227" y="95"/>
                      </a:lnTo>
                      <a:lnTo>
                        <a:pt x="294" y="58"/>
                      </a:lnTo>
                      <a:lnTo>
                        <a:pt x="361" y="48"/>
                      </a:lnTo>
                      <a:lnTo>
                        <a:pt x="377" y="48"/>
                      </a:lnTo>
                      <a:lnTo>
                        <a:pt x="382" y="42"/>
                      </a:lnTo>
                      <a:lnTo>
                        <a:pt x="382" y="42"/>
                      </a:lnTo>
                      <a:lnTo>
                        <a:pt x="392" y="32"/>
                      </a:lnTo>
                      <a:lnTo>
                        <a:pt x="408" y="21"/>
                      </a:lnTo>
                      <a:lnTo>
                        <a:pt x="480" y="21"/>
                      </a:lnTo>
                      <a:lnTo>
                        <a:pt x="506" y="27"/>
                      </a:lnTo>
                      <a:lnTo>
                        <a:pt x="537" y="27"/>
                      </a:lnTo>
                      <a:lnTo>
                        <a:pt x="537" y="21"/>
                      </a:lnTo>
                      <a:lnTo>
                        <a:pt x="547" y="21"/>
                      </a:lnTo>
                      <a:lnTo>
                        <a:pt x="547" y="21"/>
                      </a:lnTo>
                      <a:lnTo>
                        <a:pt x="563" y="0"/>
                      </a:lnTo>
                      <a:lnTo>
                        <a:pt x="594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4" name=""/>
                <p:cNvSpPr/>
                <p:nvPr/>
              </p:nvSpPr>
              <p:spPr>
                <a:xfrm>
                  <a:off x="2441880" y="5780880"/>
                  <a:ext cx="205560" cy="93240"/>
                </a:xfrm>
                <a:custGeom>
                  <a:avLst/>
                  <a:gdLst/>
                  <a:ahLst/>
                  <a:rect l="l" t="t" r="r" b="b"/>
                  <a:pathLst>
                    <a:path w="217" h="138">
                      <a:moveTo>
                        <a:pt x="0" y="138"/>
                      </a:moveTo>
                      <a:lnTo>
                        <a:pt x="11" y="138"/>
                      </a:lnTo>
                      <a:lnTo>
                        <a:pt x="62" y="53"/>
                      </a:lnTo>
                      <a:lnTo>
                        <a:pt x="119" y="69"/>
                      </a:lnTo>
                      <a:lnTo>
                        <a:pt x="135" y="32"/>
                      </a:lnTo>
                      <a:lnTo>
                        <a:pt x="191" y="53"/>
                      </a:lnTo>
                      <a:lnTo>
                        <a:pt x="176" y="5"/>
                      </a:lnTo>
                      <a:lnTo>
                        <a:pt x="176" y="0"/>
                      </a:lnTo>
                      <a:lnTo>
                        <a:pt x="207" y="10"/>
                      </a:lnTo>
                      <a:lnTo>
                        <a:pt x="207" y="26"/>
                      </a:lnTo>
                      <a:lnTo>
                        <a:pt x="217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5" name=""/>
                <p:cNvSpPr/>
                <p:nvPr/>
              </p:nvSpPr>
              <p:spPr>
                <a:xfrm>
                  <a:off x="2500560" y="5758920"/>
                  <a:ext cx="69120" cy="46440"/>
                </a:xfrm>
                <a:custGeom>
                  <a:avLst/>
                  <a:gdLst/>
                  <a:ahLst/>
                  <a:rect l="l" t="t" r="r" b="b"/>
                  <a:pathLst>
                    <a:path w="73" h="69">
                      <a:moveTo>
                        <a:pt x="0" y="0"/>
                      </a:moveTo>
                      <a:lnTo>
                        <a:pt x="26" y="16"/>
                      </a:lnTo>
                      <a:lnTo>
                        <a:pt x="31" y="32"/>
                      </a:lnTo>
                      <a:lnTo>
                        <a:pt x="42" y="69"/>
                      </a:lnTo>
                      <a:lnTo>
                        <a:pt x="73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6" name=""/>
                <p:cNvSpPr/>
                <p:nvPr/>
              </p:nvSpPr>
              <p:spPr>
                <a:xfrm>
                  <a:off x="2907360" y="5723280"/>
                  <a:ext cx="43560" cy="3240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46" y="0"/>
                      </a:moveTo>
                      <a:lnTo>
                        <a:pt x="46" y="11"/>
                      </a:lnTo>
                      <a:lnTo>
                        <a:pt x="26" y="21"/>
                      </a:lnTo>
                      <a:lnTo>
                        <a:pt x="26" y="37"/>
                      </a:lnTo>
                      <a:lnTo>
                        <a:pt x="5" y="4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7" name=""/>
                <p:cNvSpPr/>
                <p:nvPr/>
              </p:nvSpPr>
              <p:spPr>
                <a:xfrm>
                  <a:off x="2814480" y="573732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31" y="11"/>
                      </a:lnTo>
                      <a:lnTo>
                        <a:pt x="41" y="5"/>
                      </a:lnTo>
                      <a:lnTo>
                        <a:pt x="57" y="0"/>
                      </a:lnTo>
                      <a:lnTo>
                        <a:pt x="72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8" name=""/>
                <p:cNvSpPr/>
                <p:nvPr/>
              </p:nvSpPr>
              <p:spPr>
                <a:xfrm>
                  <a:off x="2545200" y="5841720"/>
                  <a:ext cx="205560" cy="118440"/>
                </a:xfrm>
                <a:custGeom>
                  <a:avLst/>
                  <a:gdLst/>
                  <a:ahLst/>
                  <a:rect l="l" t="t" r="r" b="b"/>
                  <a:pathLst>
                    <a:path w="217" h="175">
                      <a:moveTo>
                        <a:pt x="0" y="164"/>
                      </a:moveTo>
                      <a:lnTo>
                        <a:pt x="5" y="175"/>
                      </a:lnTo>
                      <a:lnTo>
                        <a:pt x="62" y="169"/>
                      </a:lnTo>
                      <a:lnTo>
                        <a:pt x="77" y="164"/>
                      </a:lnTo>
                      <a:lnTo>
                        <a:pt x="93" y="164"/>
                      </a:lnTo>
                      <a:lnTo>
                        <a:pt x="93" y="159"/>
                      </a:lnTo>
                      <a:lnTo>
                        <a:pt x="108" y="159"/>
                      </a:lnTo>
                      <a:lnTo>
                        <a:pt x="113" y="164"/>
                      </a:lnTo>
                      <a:lnTo>
                        <a:pt x="113" y="154"/>
                      </a:lnTo>
                      <a:lnTo>
                        <a:pt x="113" y="138"/>
                      </a:lnTo>
                      <a:lnTo>
                        <a:pt x="150" y="95"/>
                      </a:lnTo>
                      <a:lnTo>
                        <a:pt x="170" y="69"/>
                      </a:lnTo>
                      <a:lnTo>
                        <a:pt x="181" y="32"/>
                      </a:lnTo>
                      <a:lnTo>
                        <a:pt x="186" y="26"/>
                      </a:lnTo>
                      <a:lnTo>
                        <a:pt x="196" y="16"/>
                      </a:lnTo>
                      <a:lnTo>
                        <a:pt x="217" y="5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9" name=""/>
                <p:cNvSpPr/>
                <p:nvPr/>
              </p:nvSpPr>
              <p:spPr>
                <a:xfrm>
                  <a:off x="2750760" y="5802480"/>
                  <a:ext cx="38880" cy="39240"/>
                </a:xfrm>
                <a:custGeom>
                  <a:avLst/>
                  <a:gdLst/>
                  <a:ahLst/>
                  <a:rect l="l" t="t" r="r" b="b"/>
                  <a:pathLst>
                    <a:path w="41" h="58">
                      <a:moveTo>
                        <a:pt x="0" y="58"/>
                      </a:moveTo>
                      <a:lnTo>
                        <a:pt x="5" y="53"/>
                      </a:lnTo>
                      <a:lnTo>
                        <a:pt x="15" y="37"/>
                      </a:lnTo>
                      <a:lnTo>
                        <a:pt x="20" y="31"/>
                      </a:lnTo>
                      <a:lnTo>
                        <a:pt x="20" y="26"/>
                      </a:lnTo>
                      <a:lnTo>
                        <a:pt x="36" y="5"/>
                      </a:lnTo>
                      <a:lnTo>
                        <a:pt x="41" y="5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560" bIns="-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0" name=""/>
                <p:cNvSpPr/>
                <p:nvPr/>
              </p:nvSpPr>
              <p:spPr>
                <a:xfrm>
                  <a:off x="2750760" y="5798520"/>
                  <a:ext cx="48240" cy="43200"/>
                </a:xfrm>
                <a:custGeom>
                  <a:avLst/>
                  <a:gdLst/>
                  <a:ahLst/>
                  <a:rect l="l" t="t" r="r" b="b"/>
                  <a:pathLst>
                    <a:path w="51" h="64">
                      <a:moveTo>
                        <a:pt x="51" y="0"/>
                      </a:moveTo>
                      <a:lnTo>
                        <a:pt x="26" y="32"/>
                      </a:lnTo>
                      <a:lnTo>
                        <a:pt x="20" y="43"/>
                      </a:lnTo>
                      <a:lnTo>
                        <a:pt x="5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1" name=""/>
                <p:cNvSpPr/>
                <p:nvPr/>
              </p:nvSpPr>
              <p:spPr>
                <a:xfrm>
                  <a:off x="2769840" y="5755680"/>
                  <a:ext cx="151560" cy="71640"/>
                </a:xfrm>
                <a:custGeom>
                  <a:avLst/>
                  <a:gdLst/>
                  <a:ahLst/>
                  <a:rect l="l" t="t" r="r" b="b"/>
                  <a:pathLst>
                    <a:path w="160" h="106">
                      <a:moveTo>
                        <a:pt x="160" y="0"/>
                      </a:moveTo>
                      <a:lnTo>
                        <a:pt x="155" y="5"/>
                      </a:lnTo>
                      <a:lnTo>
                        <a:pt x="129" y="10"/>
                      </a:lnTo>
                      <a:lnTo>
                        <a:pt x="124" y="16"/>
                      </a:lnTo>
                      <a:lnTo>
                        <a:pt x="119" y="0"/>
                      </a:lnTo>
                      <a:lnTo>
                        <a:pt x="114" y="21"/>
                      </a:lnTo>
                      <a:lnTo>
                        <a:pt x="93" y="31"/>
                      </a:lnTo>
                      <a:lnTo>
                        <a:pt x="78" y="47"/>
                      </a:lnTo>
                      <a:lnTo>
                        <a:pt x="67" y="58"/>
                      </a:lnTo>
                      <a:lnTo>
                        <a:pt x="36" y="69"/>
                      </a:lnTo>
                      <a:lnTo>
                        <a:pt x="42" y="74"/>
                      </a:lnTo>
                      <a:lnTo>
                        <a:pt x="47" y="79"/>
                      </a:lnTo>
                      <a:lnTo>
                        <a:pt x="42" y="84"/>
                      </a:lnTo>
                      <a:lnTo>
                        <a:pt x="26" y="84"/>
                      </a:lnTo>
                      <a:lnTo>
                        <a:pt x="11" y="90"/>
                      </a:lnTo>
                      <a:lnTo>
                        <a:pt x="6" y="106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4840" bIns="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2" name=""/>
                <p:cNvSpPr/>
                <p:nvPr/>
              </p:nvSpPr>
              <p:spPr>
                <a:xfrm>
                  <a:off x="2622960" y="5816520"/>
                  <a:ext cx="112680" cy="74880"/>
                </a:xfrm>
                <a:custGeom>
                  <a:avLst/>
                  <a:gdLst/>
                  <a:ahLst/>
                  <a:rect l="l" t="t" r="r" b="b"/>
                  <a:pathLst>
                    <a:path w="119" h="111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11" y="21"/>
                      </a:lnTo>
                      <a:lnTo>
                        <a:pt x="6" y="21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26"/>
                      </a:lnTo>
                      <a:lnTo>
                        <a:pt x="37" y="106"/>
                      </a:lnTo>
                      <a:lnTo>
                        <a:pt x="11" y="111"/>
                      </a:lnTo>
                      <a:lnTo>
                        <a:pt x="11" y="106"/>
                      </a:lnTo>
                      <a:lnTo>
                        <a:pt x="99" y="85"/>
                      </a:lnTo>
                      <a:lnTo>
                        <a:pt x="114" y="74"/>
                      </a:lnTo>
                      <a:lnTo>
                        <a:pt x="119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3" name=""/>
                <p:cNvSpPr/>
                <p:nvPr/>
              </p:nvSpPr>
              <p:spPr>
                <a:xfrm>
                  <a:off x="2892240" y="5751360"/>
                  <a:ext cx="269280" cy="107640"/>
                </a:xfrm>
                <a:custGeom>
                  <a:avLst/>
                  <a:gdLst/>
                  <a:ahLst/>
                  <a:rect l="l" t="t" r="r" b="b"/>
                  <a:pathLst>
                    <a:path w="284" h="159">
                      <a:moveTo>
                        <a:pt x="0" y="159"/>
                      </a:moveTo>
                      <a:lnTo>
                        <a:pt x="6" y="154"/>
                      </a:lnTo>
                      <a:lnTo>
                        <a:pt x="42" y="159"/>
                      </a:lnTo>
                      <a:lnTo>
                        <a:pt x="68" y="149"/>
                      </a:lnTo>
                      <a:lnTo>
                        <a:pt x="88" y="138"/>
                      </a:lnTo>
                      <a:lnTo>
                        <a:pt x="109" y="122"/>
                      </a:lnTo>
                      <a:lnTo>
                        <a:pt x="124" y="112"/>
                      </a:lnTo>
                      <a:lnTo>
                        <a:pt x="155" y="117"/>
                      </a:lnTo>
                      <a:lnTo>
                        <a:pt x="176" y="112"/>
                      </a:lnTo>
                      <a:lnTo>
                        <a:pt x="191" y="106"/>
                      </a:lnTo>
                      <a:lnTo>
                        <a:pt x="212" y="112"/>
                      </a:lnTo>
                      <a:lnTo>
                        <a:pt x="248" y="101"/>
                      </a:lnTo>
                      <a:lnTo>
                        <a:pt x="274" y="96"/>
                      </a:lnTo>
                      <a:lnTo>
                        <a:pt x="279" y="69"/>
                      </a:lnTo>
                      <a:lnTo>
                        <a:pt x="279" y="48"/>
                      </a:lnTo>
                      <a:lnTo>
                        <a:pt x="284" y="6"/>
                      </a:lnTo>
                      <a:lnTo>
                        <a:pt x="284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4" name=""/>
                <p:cNvSpPr/>
                <p:nvPr/>
              </p:nvSpPr>
              <p:spPr>
                <a:xfrm>
                  <a:off x="3161520" y="5726520"/>
                  <a:ext cx="19440" cy="24840"/>
                </a:xfrm>
                <a:custGeom>
                  <a:avLst/>
                  <a:gdLst/>
                  <a:ahLst/>
                  <a:rect l="l" t="t" r="r" b="b"/>
                  <a:pathLst>
                    <a:path w="21" h="37">
                      <a:moveTo>
                        <a:pt x="0" y="37"/>
                      </a:move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5" name=""/>
                <p:cNvSpPr/>
                <p:nvPr/>
              </p:nvSpPr>
              <p:spPr>
                <a:xfrm>
                  <a:off x="3181320" y="5723280"/>
                  <a:ext cx="720" cy="324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6" name=""/>
                <p:cNvSpPr/>
                <p:nvPr/>
              </p:nvSpPr>
              <p:spPr>
                <a:xfrm flipV="1">
                  <a:off x="3181320" y="5712120"/>
                  <a:ext cx="15120" cy="104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7" name=""/>
                <p:cNvSpPr/>
                <p:nvPr/>
              </p:nvSpPr>
              <p:spPr>
                <a:xfrm>
                  <a:off x="3196440" y="5668920"/>
                  <a:ext cx="4680" cy="43200"/>
                </a:xfrm>
                <a:custGeom>
                  <a:avLst/>
                  <a:gdLst/>
                  <a:ahLst/>
                  <a:rect l="l" t="t" r="r" b="b"/>
                  <a:pathLst>
                    <a:path w="5" h="64">
                      <a:moveTo>
                        <a:pt x="0" y="64"/>
                      </a:moveTo>
                      <a:lnTo>
                        <a:pt x="0" y="48"/>
                      </a:lnTo>
                      <a:lnTo>
                        <a:pt x="0" y="2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8" name=""/>
                <p:cNvSpPr/>
                <p:nvPr/>
              </p:nvSpPr>
              <p:spPr>
                <a:xfrm>
                  <a:off x="3201480" y="5662080"/>
                  <a:ext cx="58680" cy="6480"/>
                </a:xfrm>
                <a:custGeom>
                  <a:avLst/>
                  <a:gdLst/>
                  <a:ahLst/>
                  <a:rect l="l" t="t" r="r" b="b"/>
                  <a:pathLst>
                    <a:path w="62" h="10">
                      <a:moveTo>
                        <a:pt x="0" y="10"/>
                      </a:moveTo>
                      <a:lnTo>
                        <a:pt x="15" y="10"/>
                      </a:lnTo>
                      <a:lnTo>
                        <a:pt x="46" y="0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9" name=""/>
                <p:cNvSpPr/>
                <p:nvPr/>
              </p:nvSpPr>
              <p:spPr>
                <a:xfrm>
                  <a:off x="3020400" y="5715720"/>
                  <a:ext cx="9360" cy="82440"/>
                </a:xfrm>
                <a:custGeom>
                  <a:avLst/>
                  <a:gdLst/>
                  <a:ahLst/>
                  <a:rect l="l" t="t" r="r" b="b"/>
                  <a:pathLst>
                    <a:path w="10" h="122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0" y="16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117"/>
                      </a:lnTo>
                      <a:lnTo>
                        <a:pt x="10" y="117"/>
                      </a:lnTo>
                      <a:lnTo>
                        <a:pt x="10" y="1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0" name=""/>
                <p:cNvSpPr/>
                <p:nvPr/>
              </p:nvSpPr>
              <p:spPr>
                <a:xfrm>
                  <a:off x="2898000" y="5755680"/>
                  <a:ext cx="214920" cy="100080"/>
                </a:xfrm>
                <a:custGeom>
                  <a:avLst/>
                  <a:gdLst/>
                  <a:ahLst/>
                  <a:rect l="l" t="t" r="r" b="b"/>
                  <a:pathLst>
                    <a:path w="227" h="148">
                      <a:moveTo>
                        <a:pt x="0" y="148"/>
                      </a:moveTo>
                      <a:lnTo>
                        <a:pt x="0" y="132"/>
                      </a:lnTo>
                      <a:lnTo>
                        <a:pt x="25" y="122"/>
                      </a:lnTo>
                      <a:lnTo>
                        <a:pt x="87" y="95"/>
                      </a:lnTo>
                      <a:lnTo>
                        <a:pt x="93" y="79"/>
                      </a:lnTo>
                      <a:lnTo>
                        <a:pt x="108" y="79"/>
                      </a:lnTo>
                      <a:lnTo>
                        <a:pt x="144" y="63"/>
                      </a:lnTo>
                      <a:lnTo>
                        <a:pt x="144" y="58"/>
                      </a:lnTo>
                      <a:lnTo>
                        <a:pt x="149" y="37"/>
                      </a:lnTo>
                      <a:lnTo>
                        <a:pt x="160" y="37"/>
                      </a:lnTo>
                      <a:lnTo>
                        <a:pt x="185" y="10"/>
                      </a:lnTo>
                      <a:lnTo>
                        <a:pt x="185" y="0"/>
                      </a:lnTo>
                      <a:lnTo>
                        <a:pt x="196" y="10"/>
                      </a:lnTo>
                      <a:lnTo>
                        <a:pt x="227" y="5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1" name=""/>
                <p:cNvSpPr/>
                <p:nvPr/>
              </p:nvSpPr>
              <p:spPr>
                <a:xfrm>
                  <a:off x="3137760" y="5744880"/>
                  <a:ext cx="19080" cy="10800"/>
                </a:xfrm>
                <a:custGeom>
                  <a:avLst/>
                  <a:gdLst/>
                  <a:ahLst/>
                  <a:rect l="l" t="t" r="r" b="b"/>
                  <a:pathLst>
                    <a:path w="20" h="16">
                      <a:moveTo>
                        <a:pt x="20" y="16"/>
                      </a:moveTo>
                      <a:lnTo>
                        <a:pt x="15" y="1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2" name=""/>
                <p:cNvSpPr/>
                <p:nvPr/>
              </p:nvSpPr>
              <p:spPr>
                <a:xfrm>
                  <a:off x="3108600" y="5723280"/>
                  <a:ext cx="29160" cy="24840"/>
                </a:xfrm>
                <a:custGeom>
                  <a:avLst/>
                  <a:gdLst/>
                  <a:ahLst/>
                  <a:rect l="l" t="t" r="r" b="b"/>
                  <a:pathLst>
                    <a:path w="31" h="37">
                      <a:moveTo>
                        <a:pt x="31" y="32"/>
                      </a:moveTo>
                      <a:lnTo>
                        <a:pt x="15" y="37"/>
                      </a:lnTo>
                      <a:lnTo>
                        <a:pt x="25" y="21"/>
                      </a:lnTo>
                      <a:lnTo>
                        <a:pt x="15" y="11"/>
                      </a:lnTo>
                      <a:lnTo>
                        <a:pt x="1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3" name=""/>
                <p:cNvSpPr/>
                <p:nvPr/>
              </p:nvSpPr>
              <p:spPr>
                <a:xfrm>
                  <a:off x="3264840" y="5787360"/>
                  <a:ext cx="24480" cy="1080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26" y="16"/>
                      </a:moveTo>
                      <a:lnTo>
                        <a:pt x="20" y="6"/>
                      </a:lnTo>
                      <a:lnTo>
                        <a:pt x="1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4" name=""/>
                <p:cNvSpPr/>
                <p:nvPr/>
              </p:nvSpPr>
              <p:spPr>
                <a:xfrm>
                  <a:off x="3196440" y="578088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10"/>
                      </a:moveTo>
                      <a:lnTo>
                        <a:pt x="51" y="5"/>
                      </a:lnTo>
                      <a:lnTo>
                        <a:pt x="36" y="5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5" name=""/>
                <p:cNvSpPr/>
                <p:nvPr/>
              </p:nvSpPr>
              <p:spPr>
                <a:xfrm>
                  <a:off x="3186000" y="5776560"/>
                  <a:ext cx="1044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6" name=""/>
                <p:cNvSpPr/>
                <p:nvPr/>
              </p:nvSpPr>
              <p:spPr>
                <a:xfrm>
                  <a:off x="3181320" y="577008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7" name=""/>
                <p:cNvSpPr/>
                <p:nvPr/>
              </p:nvSpPr>
              <p:spPr>
                <a:xfrm>
                  <a:off x="3171960" y="576648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8" name=""/>
                <p:cNvSpPr/>
                <p:nvPr/>
              </p:nvSpPr>
              <p:spPr>
                <a:xfrm>
                  <a:off x="3020400" y="579852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6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9" name=""/>
                <p:cNvSpPr/>
                <p:nvPr/>
              </p:nvSpPr>
              <p:spPr>
                <a:xfrm>
                  <a:off x="3009600" y="5820120"/>
                  <a:ext cx="10440" cy="720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11" y="0"/>
                      </a:move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0" name=""/>
                <p:cNvSpPr/>
                <p:nvPr/>
              </p:nvSpPr>
              <p:spPr>
                <a:xfrm flipH="1" flipV="1">
                  <a:off x="2608560" y="5737320"/>
                  <a:ext cx="4680" cy="432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1" name=""/>
                <p:cNvSpPr/>
                <p:nvPr/>
              </p:nvSpPr>
              <p:spPr>
                <a:xfrm>
                  <a:off x="3254400" y="566208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31" y="16"/>
                      </a:moveTo>
                      <a:lnTo>
                        <a:pt x="26" y="16"/>
                      </a:lnTo>
                      <a:lnTo>
                        <a:pt x="26" y="26"/>
                      </a:lnTo>
                      <a:lnTo>
                        <a:pt x="16" y="21"/>
                      </a:lnTo>
                      <a:lnTo>
                        <a:pt x="16" y="26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2" name=""/>
                <p:cNvSpPr/>
                <p:nvPr/>
              </p:nvSpPr>
              <p:spPr>
                <a:xfrm>
                  <a:off x="3054240" y="5626440"/>
                  <a:ext cx="239760" cy="60840"/>
                </a:xfrm>
                <a:custGeom>
                  <a:avLst/>
                  <a:gdLst/>
                  <a:ahLst/>
                  <a:rect l="l" t="t" r="r" b="b"/>
                  <a:pathLst>
                    <a:path w="253" h="90">
                      <a:moveTo>
                        <a:pt x="253" y="74"/>
                      </a:moveTo>
                      <a:lnTo>
                        <a:pt x="253" y="79"/>
                      </a:lnTo>
                      <a:lnTo>
                        <a:pt x="242" y="85"/>
                      </a:lnTo>
                      <a:lnTo>
                        <a:pt x="237" y="79"/>
                      </a:lnTo>
                      <a:lnTo>
                        <a:pt x="232" y="85"/>
                      </a:lnTo>
                      <a:lnTo>
                        <a:pt x="217" y="90"/>
                      </a:lnTo>
                      <a:lnTo>
                        <a:pt x="206" y="63"/>
                      </a:lnTo>
                      <a:lnTo>
                        <a:pt x="211" y="48"/>
                      </a:lnTo>
                      <a:lnTo>
                        <a:pt x="201" y="53"/>
                      </a:lnTo>
                      <a:lnTo>
                        <a:pt x="191" y="48"/>
                      </a:lnTo>
                      <a:lnTo>
                        <a:pt x="186" y="37"/>
                      </a:lnTo>
                      <a:lnTo>
                        <a:pt x="186" y="32"/>
                      </a:lnTo>
                      <a:lnTo>
                        <a:pt x="180" y="32"/>
                      </a:lnTo>
                      <a:lnTo>
                        <a:pt x="175" y="21"/>
                      </a:lnTo>
                      <a:lnTo>
                        <a:pt x="160" y="10"/>
                      </a:lnTo>
                      <a:lnTo>
                        <a:pt x="155" y="10"/>
                      </a:lnTo>
                      <a:lnTo>
                        <a:pt x="139" y="5"/>
                      </a:lnTo>
                      <a:lnTo>
                        <a:pt x="72" y="10"/>
                      </a:lnTo>
                      <a:lnTo>
                        <a:pt x="57" y="5"/>
                      </a:lnTo>
                      <a:lnTo>
                        <a:pt x="51" y="0"/>
                      </a:lnTo>
                      <a:lnTo>
                        <a:pt x="51" y="5"/>
                      </a:lnTo>
                      <a:lnTo>
                        <a:pt x="41" y="5"/>
                      </a:lnTo>
                      <a:lnTo>
                        <a:pt x="26" y="26"/>
                      </a:lnTo>
                      <a:lnTo>
                        <a:pt x="26" y="37"/>
                      </a:lnTo>
                      <a:lnTo>
                        <a:pt x="10" y="53"/>
                      </a:lnTo>
                      <a:lnTo>
                        <a:pt x="5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3" name=""/>
                <p:cNvSpPr/>
                <p:nvPr/>
              </p:nvSpPr>
              <p:spPr>
                <a:xfrm>
                  <a:off x="3049560" y="5612040"/>
                  <a:ext cx="43560" cy="31680"/>
                </a:xfrm>
                <a:custGeom>
                  <a:avLst/>
                  <a:gdLst/>
                  <a:ahLst/>
                  <a:rect l="l" t="t" r="r" b="b"/>
                  <a:pathLst>
                    <a:path w="46" h="47">
                      <a:moveTo>
                        <a:pt x="31" y="47"/>
                      </a:moveTo>
                      <a:lnTo>
                        <a:pt x="0" y="16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4" name=""/>
                <p:cNvSpPr/>
                <p:nvPr/>
              </p:nvSpPr>
              <p:spPr>
                <a:xfrm>
                  <a:off x="2936880" y="5561280"/>
                  <a:ext cx="171360" cy="64800"/>
                </a:xfrm>
                <a:custGeom>
                  <a:avLst/>
                  <a:gdLst/>
                  <a:ahLst/>
                  <a:rect l="l" t="t" r="r" b="b"/>
                  <a:pathLst>
                    <a:path w="181" h="96">
                      <a:moveTo>
                        <a:pt x="0" y="27"/>
                      </a:moveTo>
                      <a:lnTo>
                        <a:pt x="52" y="11"/>
                      </a:lnTo>
                      <a:lnTo>
                        <a:pt x="57" y="11"/>
                      </a:lnTo>
                      <a:lnTo>
                        <a:pt x="67" y="6"/>
                      </a:lnTo>
                      <a:lnTo>
                        <a:pt x="77" y="6"/>
                      </a:lnTo>
                      <a:lnTo>
                        <a:pt x="88" y="0"/>
                      </a:lnTo>
                      <a:lnTo>
                        <a:pt x="93" y="6"/>
                      </a:lnTo>
                      <a:lnTo>
                        <a:pt x="113" y="0"/>
                      </a:lnTo>
                      <a:lnTo>
                        <a:pt x="129" y="11"/>
                      </a:lnTo>
                      <a:lnTo>
                        <a:pt x="150" y="38"/>
                      </a:lnTo>
                      <a:lnTo>
                        <a:pt x="170" y="91"/>
                      </a:lnTo>
                      <a:lnTo>
                        <a:pt x="181" y="91"/>
                      </a:lnTo>
                      <a:lnTo>
                        <a:pt x="175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5" name=""/>
                <p:cNvSpPr/>
                <p:nvPr/>
              </p:nvSpPr>
              <p:spPr>
                <a:xfrm>
                  <a:off x="3049560" y="5558040"/>
                  <a:ext cx="156240" cy="11088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0" y="11"/>
                      </a:moveTo>
                      <a:lnTo>
                        <a:pt x="46" y="5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lnTo>
                        <a:pt x="77" y="5"/>
                      </a:lnTo>
                      <a:lnTo>
                        <a:pt x="77" y="11"/>
                      </a:lnTo>
                      <a:lnTo>
                        <a:pt x="87" y="11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98" y="43"/>
                      </a:lnTo>
                      <a:lnTo>
                        <a:pt x="118" y="53"/>
                      </a:lnTo>
                      <a:lnTo>
                        <a:pt x="124" y="122"/>
                      </a:lnTo>
                      <a:lnTo>
                        <a:pt x="139" y="159"/>
                      </a:lnTo>
                      <a:lnTo>
                        <a:pt x="165" y="16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6" name=""/>
                <p:cNvSpPr/>
                <p:nvPr/>
              </p:nvSpPr>
              <p:spPr>
                <a:xfrm>
                  <a:off x="3167280" y="5568840"/>
                  <a:ext cx="18720" cy="60840"/>
                </a:xfrm>
                <a:custGeom>
                  <a:avLst/>
                  <a:gdLst/>
                  <a:ahLst/>
                  <a:rect l="l" t="t" r="r" b="b"/>
                  <a:pathLst>
                    <a:path w="20" h="90">
                      <a:moveTo>
                        <a:pt x="20" y="90"/>
                      </a:moveTo>
                      <a:lnTo>
                        <a:pt x="15" y="64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5" y="32"/>
                      </a:lnTo>
                      <a:lnTo>
                        <a:pt x="20" y="11"/>
                      </a:lnTo>
                      <a:lnTo>
                        <a:pt x="15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040" bIns="14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7" name=""/>
                <p:cNvSpPr/>
                <p:nvPr/>
              </p:nvSpPr>
              <p:spPr>
                <a:xfrm>
                  <a:off x="3167280" y="5558040"/>
                  <a:ext cx="720" cy="10800"/>
                </a:xfrm>
                <a:custGeom>
                  <a:avLst/>
                  <a:gdLst/>
                  <a:ahLst/>
                  <a:rect l="l" t="t" r="r" b="b"/>
                  <a:pathLst>
                    <a:path w="0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8" name=""/>
                <p:cNvSpPr/>
                <p:nvPr/>
              </p:nvSpPr>
              <p:spPr>
                <a:xfrm>
                  <a:off x="3161520" y="5551200"/>
                  <a:ext cx="5400" cy="6480"/>
                </a:xfrm>
                <a:custGeom>
                  <a:avLst/>
                  <a:gdLst/>
                  <a:ahLst/>
                  <a:rect l="l" t="t" r="r" b="b"/>
                  <a:pathLst>
                    <a:path w="6" h="10">
                      <a:moveTo>
                        <a:pt x="6" y="10"/>
                      </a:moveTo>
                      <a:lnTo>
                        <a:pt x="6" y="10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9" name=""/>
                <p:cNvSpPr/>
                <p:nvPr/>
              </p:nvSpPr>
              <p:spPr>
                <a:xfrm>
                  <a:off x="3161520" y="5547240"/>
                  <a:ext cx="5400" cy="39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0" name=""/>
                <p:cNvSpPr/>
                <p:nvPr/>
              </p:nvSpPr>
              <p:spPr>
                <a:xfrm>
                  <a:off x="3009600" y="5532840"/>
                  <a:ext cx="157320" cy="14040"/>
                </a:xfrm>
                <a:custGeom>
                  <a:avLst/>
                  <a:gdLst/>
                  <a:ahLst/>
                  <a:rect l="l" t="t" r="r" b="b"/>
                  <a:pathLst>
                    <a:path w="166" h="21">
                      <a:moveTo>
                        <a:pt x="166" y="21"/>
                      </a:moveTo>
                      <a:lnTo>
                        <a:pt x="155" y="16"/>
                      </a:lnTo>
                      <a:lnTo>
                        <a:pt x="145" y="16"/>
                      </a:lnTo>
                      <a:lnTo>
                        <a:pt x="145" y="11"/>
                      </a:lnTo>
                      <a:lnTo>
                        <a:pt x="140" y="5"/>
                      </a:lnTo>
                      <a:lnTo>
                        <a:pt x="135" y="0"/>
                      </a:lnTo>
                      <a:lnTo>
                        <a:pt x="129" y="5"/>
                      </a:lnTo>
                      <a:lnTo>
                        <a:pt x="124" y="0"/>
                      </a:lnTo>
                      <a:lnTo>
                        <a:pt x="109" y="5"/>
                      </a:lnTo>
                      <a:lnTo>
                        <a:pt x="109" y="11"/>
                      </a:lnTo>
                      <a:lnTo>
                        <a:pt x="98" y="11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83" y="16"/>
                      </a:lnTo>
                      <a:lnTo>
                        <a:pt x="78" y="16"/>
                      </a:lnTo>
                      <a:lnTo>
                        <a:pt x="67" y="21"/>
                      </a:lnTo>
                      <a:lnTo>
                        <a:pt x="57" y="16"/>
                      </a:lnTo>
                      <a:lnTo>
                        <a:pt x="42" y="16"/>
                      </a:lnTo>
                      <a:lnTo>
                        <a:pt x="31" y="1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1" name=""/>
                <p:cNvSpPr/>
                <p:nvPr/>
              </p:nvSpPr>
              <p:spPr>
                <a:xfrm>
                  <a:off x="3161520" y="5587200"/>
                  <a:ext cx="5400" cy="14040"/>
                </a:xfrm>
                <a:custGeom>
                  <a:avLst/>
                  <a:gdLst/>
                  <a:ahLst/>
                  <a:rect l="l" t="t" r="r" b="b"/>
                  <a:pathLst>
                    <a:path w="6" h="21">
                      <a:moveTo>
                        <a:pt x="0" y="21"/>
                      </a:moveTo>
                      <a:lnTo>
                        <a:pt x="6" y="1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2" name=""/>
                <p:cNvSpPr/>
                <p:nvPr/>
              </p:nvSpPr>
              <p:spPr>
                <a:xfrm>
                  <a:off x="3167280" y="5568840"/>
                  <a:ext cx="720" cy="18000"/>
                </a:xfrm>
                <a:custGeom>
                  <a:avLst/>
                  <a:gdLst/>
                  <a:ahLst/>
                  <a:rect l="l" t="t" r="r" b="b"/>
                  <a:pathLst>
                    <a:path w="0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3" name=""/>
                <p:cNvSpPr/>
                <p:nvPr/>
              </p:nvSpPr>
              <p:spPr>
                <a:xfrm>
                  <a:off x="3186000" y="5540400"/>
                  <a:ext cx="54000" cy="50040"/>
                </a:xfrm>
                <a:custGeom>
                  <a:avLst/>
                  <a:gdLst/>
                  <a:ahLst/>
                  <a:rect l="l" t="t" r="r" b="b"/>
                  <a:pathLst>
                    <a:path w="57" h="74">
                      <a:moveTo>
                        <a:pt x="0" y="53"/>
                      </a:moveTo>
                      <a:lnTo>
                        <a:pt x="0" y="58"/>
                      </a:lnTo>
                      <a:lnTo>
                        <a:pt x="5" y="58"/>
                      </a:lnTo>
                      <a:lnTo>
                        <a:pt x="0" y="69"/>
                      </a:lnTo>
                      <a:lnTo>
                        <a:pt x="11" y="74"/>
                      </a:lnTo>
                      <a:lnTo>
                        <a:pt x="16" y="58"/>
                      </a:lnTo>
                      <a:lnTo>
                        <a:pt x="16" y="47"/>
                      </a:lnTo>
                      <a:lnTo>
                        <a:pt x="21" y="53"/>
                      </a:lnTo>
                      <a:lnTo>
                        <a:pt x="26" y="53"/>
                      </a:lnTo>
                      <a:lnTo>
                        <a:pt x="31" y="58"/>
                      </a:lnTo>
                      <a:lnTo>
                        <a:pt x="57" y="74"/>
                      </a:lnTo>
                      <a:lnTo>
                        <a:pt x="47" y="63"/>
                      </a:lnTo>
                      <a:lnTo>
                        <a:pt x="36" y="10"/>
                      </a:lnTo>
                      <a:lnTo>
                        <a:pt x="31" y="0"/>
                      </a:lnTo>
                      <a:lnTo>
                        <a:pt x="41" y="58"/>
                      </a:lnTo>
                      <a:lnTo>
                        <a:pt x="57" y="7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4" name=""/>
                <p:cNvSpPr/>
                <p:nvPr/>
              </p:nvSpPr>
              <p:spPr>
                <a:xfrm>
                  <a:off x="3043800" y="5515200"/>
                  <a:ext cx="166680" cy="45720"/>
                </a:xfrm>
                <a:custGeom>
                  <a:avLst/>
                  <a:gdLst/>
                  <a:ahLst/>
                  <a:rect l="l" t="t" r="r" b="b"/>
                  <a:pathLst>
                    <a:path w="176" h="68">
                      <a:moveTo>
                        <a:pt x="0" y="68"/>
                      </a:move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99" y="58"/>
                      </a:lnTo>
                      <a:lnTo>
                        <a:pt x="109" y="47"/>
                      </a:lnTo>
                      <a:lnTo>
                        <a:pt x="130" y="47"/>
                      </a:lnTo>
                      <a:lnTo>
                        <a:pt x="135" y="47"/>
                      </a:lnTo>
                      <a:lnTo>
                        <a:pt x="135" y="37"/>
                      </a:lnTo>
                      <a:lnTo>
                        <a:pt x="145" y="37"/>
                      </a:lnTo>
                      <a:lnTo>
                        <a:pt x="155" y="42"/>
                      </a:lnTo>
                      <a:lnTo>
                        <a:pt x="161" y="42"/>
                      </a:lnTo>
                      <a:lnTo>
                        <a:pt x="161" y="47"/>
                      </a:lnTo>
                      <a:lnTo>
                        <a:pt x="161" y="37"/>
                      </a:lnTo>
                      <a:lnTo>
                        <a:pt x="155" y="37"/>
                      </a:lnTo>
                      <a:lnTo>
                        <a:pt x="150" y="31"/>
                      </a:lnTo>
                      <a:lnTo>
                        <a:pt x="155" y="26"/>
                      </a:lnTo>
                      <a:lnTo>
                        <a:pt x="161" y="26"/>
                      </a:lnTo>
                      <a:lnTo>
                        <a:pt x="161" y="21"/>
                      </a:lnTo>
                      <a:lnTo>
                        <a:pt x="166" y="21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80" bIns="-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5" name=""/>
                <p:cNvSpPr/>
                <p:nvPr/>
              </p:nvSpPr>
              <p:spPr>
                <a:xfrm>
                  <a:off x="3210840" y="5425200"/>
                  <a:ext cx="43560" cy="24840"/>
                </a:xfrm>
                <a:custGeom>
                  <a:avLst/>
                  <a:gdLst/>
                  <a:ahLst/>
                  <a:rect l="l" t="t" r="r" b="b"/>
                  <a:pathLst>
                    <a:path w="46" h="37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5"/>
                      </a:lnTo>
                      <a:lnTo>
                        <a:pt x="26" y="0"/>
                      </a:lnTo>
                      <a:lnTo>
                        <a:pt x="31" y="5"/>
                      </a:lnTo>
                      <a:lnTo>
                        <a:pt x="36" y="11"/>
                      </a:lnTo>
                      <a:lnTo>
                        <a:pt x="41" y="27"/>
                      </a:lnTo>
                      <a:lnTo>
                        <a:pt x="41" y="27"/>
                      </a:lnTo>
                      <a:lnTo>
                        <a:pt x="46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6" name=""/>
                <p:cNvSpPr/>
                <p:nvPr/>
              </p:nvSpPr>
              <p:spPr>
                <a:xfrm>
                  <a:off x="3323520" y="539676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7" name=""/>
                <p:cNvSpPr/>
                <p:nvPr/>
              </p:nvSpPr>
              <p:spPr>
                <a:xfrm>
                  <a:off x="3308400" y="5403600"/>
                  <a:ext cx="15120" cy="3960"/>
                </a:xfrm>
                <a:custGeom>
                  <a:avLst/>
                  <a:gdLst/>
                  <a:ahLst/>
                  <a:rect l="l" t="t" r="r" b="b"/>
                  <a:pathLst>
                    <a:path w="16" h="6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5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8" name=""/>
                <p:cNvSpPr/>
                <p:nvPr/>
              </p:nvSpPr>
              <p:spPr>
                <a:xfrm>
                  <a:off x="3289320" y="5407560"/>
                  <a:ext cx="18720" cy="35640"/>
                </a:xfrm>
                <a:custGeom>
                  <a:avLst/>
                  <a:gdLst/>
                  <a:ahLst/>
                  <a:rect l="l" t="t" r="r" b="b"/>
                  <a:pathLst>
                    <a:path w="20" h="53">
                      <a:moveTo>
                        <a:pt x="20" y="0"/>
                      </a:moveTo>
                      <a:lnTo>
                        <a:pt x="20" y="5"/>
                      </a:lnTo>
                      <a:lnTo>
                        <a:pt x="5" y="5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0" y="47"/>
                      </a:lnTo>
                      <a:lnTo>
                        <a:pt x="5" y="47"/>
                      </a:lnTo>
                      <a:lnTo>
                        <a:pt x="10" y="47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5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9" name=""/>
                <p:cNvSpPr/>
                <p:nvPr/>
              </p:nvSpPr>
              <p:spPr>
                <a:xfrm>
                  <a:off x="3294360" y="5443560"/>
                  <a:ext cx="720" cy="10080"/>
                </a:xfrm>
                <a:custGeom>
                  <a:avLst/>
                  <a:gdLst/>
                  <a:ahLst/>
                  <a:rect l="l" t="t" r="r" b="b"/>
                  <a:pathLst>
                    <a:path w="0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0" name=""/>
                <p:cNvSpPr/>
                <p:nvPr/>
              </p:nvSpPr>
              <p:spPr>
                <a:xfrm>
                  <a:off x="3274200" y="5453640"/>
                  <a:ext cx="19800" cy="7200"/>
                </a:xfrm>
                <a:custGeom>
                  <a:avLst/>
                  <a:gdLst/>
                  <a:ahLst/>
                  <a:rect l="l" t="t" r="r" b="b"/>
                  <a:pathLst>
                    <a:path w="21" h="11"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1" name=""/>
                <p:cNvSpPr/>
                <p:nvPr/>
              </p:nvSpPr>
              <p:spPr>
                <a:xfrm>
                  <a:off x="3260160" y="545760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5"/>
                      </a:move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2" name=""/>
                <p:cNvSpPr/>
                <p:nvPr/>
              </p:nvSpPr>
              <p:spPr>
                <a:xfrm>
                  <a:off x="3249720" y="5453640"/>
                  <a:ext cx="10080" cy="396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3" name=""/>
                <p:cNvSpPr/>
                <p:nvPr/>
              </p:nvSpPr>
              <p:spPr>
                <a:xfrm>
                  <a:off x="3249720" y="5443560"/>
                  <a:ext cx="78480" cy="67680"/>
                </a:xfrm>
                <a:custGeom>
                  <a:avLst/>
                  <a:gdLst/>
                  <a:ahLst/>
                  <a:rect l="l" t="t" r="r" b="b"/>
                  <a:pathLst>
                    <a:path w="83" h="100">
                      <a:moveTo>
                        <a:pt x="0" y="15"/>
                      </a:moveTo>
                      <a:lnTo>
                        <a:pt x="5" y="10"/>
                      </a:lnTo>
                      <a:lnTo>
                        <a:pt x="52" y="0"/>
                      </a:ln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73" y="10"/>
                      </a:lnTo>
                      <a:lnTo>
                        <a:pt x="73" y="10"/>
                      </a:lnTo>
                      <a:lnTo>
                        <a:pt x="83" y="10"/>
                      </a:lnTo>
                      <a:lnTo>
                        <a:pt x="83" y="15"/>
                      </a:lnTo>
                      <a:lnTo>
                        <a:pt x="83" y="21"/>
                      </a:lnTo>
                      <a:lnTo>
                        <a:pt x="67" y="31"/>
                      </a:lnTo>
                      <a:lnTo>
                        <a:pt x="73" y="37"/>
                      </a:lnTo>
                      <a:lnTo>
                        <a:pt x="67" y="53"/>
                      </a:lnTo>
                      <a:lnTo>
                        <a:pt x="67" y="58"/>
                      </a:lnTo>
                      <a:lnTo>
                        <a:pt x="67" y="63"/>
                      </a:lnTo>
                      <a:lnTo>
                        <a:pt x="57" y="68"/>
                      </a:lnTo>
                      <a:lnTo>
                        <a:pt x="57" y="79"/>
                      </a:lnTo>
                      <a:lnTo>
                        <a:pt x="47" y="84"/>
                      </a:lnTo>
                      <a:lnTo>
                        <a:pt x="36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4" name=""/>
                <p:cNvSpPr/>
                <p:nvPr/>
              </p:nvSpPr>
              <p:spPr>
                <a:xfrm>
                  <a:off x="3278880" y="5511240"/>
                  <a:ext cx="4680" cy="3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5" name=""/>
                <p:cNvSpPr/>
                <p:nvPr/>
              </p:nvSpPr>
              <p:spPr>
                <a:xfrm>
                  <a:off x="3274200" y="550440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5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6" name=""/>
                <p:cNvSpPr/>
                <p:nvPr/>
              </p:nvSpPr>
              <p:spPr>
                <a:xfrm>
                  <a:off x="3264840" y="5504400"/>
                  <a:ext cx="9360" cy="36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7" name=""/>
                <p:cNvSpPr/>
                <p:nvPr/>
              </p:nvSpPr>
              <p:spPr>
                <a:xfrm>
                  <a:off x="3260160" y="550440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8" name=""/>
                <p:cNvSpPr/>
                <p:nvPr/>
              </p:nvSpPr>
              <p:spPr>
                <a:xfrm>
                  <a:off x="3240360" y="5508000"/>
                  <a:ext cx="1944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9" name=""/>
                <p:cNvSpPr/>
                <p:nvPr/>
              </p:nvSpPr>
              <p:spPr>
                <a:xfrm>
                  <a:off x="3230640" y="5504400"/>
                  <a:ext cx="9360" cy="324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10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0" name=""/>
                <p:cNvSpPr/>
                <p:nvPr/>
              </p:nvSpPr>
              <p:spPr>
                <a:xfrm>
                  <a:off x="3122640" y="5500440"/>
                  <a:ext cx="108000" cy="14760"/>
                </a:xfrm>
                <a:custGeom>
                  <a:avLst/>
                  <a:gdLst/>
                  <a:ahLst/>
                  <a:rect l="l" t="t" r="r" b="b"/>
                  <a:pathLst>
                    <a:path w="114" h="22">
                      <a:moveTo>
                        <a:pt x="114" y="6"/>
                      </a:moveTo>
                      <a:lnTo>
                        <a:pt x="108" y="6"/>
                      </a:lnTo>
                      <a:lnTo>
                        <a:pt x="108" y="16"/>
                      </a:lnTo>
                      <a:lnTo>
                        <a:pt x="67" y="22"/>
                      </a:lnTo>
                      <a:lnTo>
                        <a:pt x="62" y="16"/>
                      </a:lnTo>
                      <a:lnTo>
                        <a:pt x="57" y="16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47" y="11"/>
                      </a:lnTo>
                      <a:lnTo>
                        <a:pt x="36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1" name=""/>
                <p:cNvSpPr/>
                <p:nvPr/>
              </p:nvSpPr>
              <p:spPr>
                <a:xfrm>
                  <a:off x="3073320" y="5496840"/>
                  <a:ext cx="48960" cy="3240"/>
                </a:xfrm>
                <a:custGeom>
                  <a:avLst/>
                  <a:gdLst/>
                  <a:ahLst/>
                  <a:rect l="l" t="t" r="r" b="b"/>
                  <a:pathLst>
                    <a:path w="52" h="5">
                      <a:moveTo>
                        <a:pt x="52" y="5"/>
                      </a:moveTo>
                      <a:lnTo>
                        <a:pt x="37" y="5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2" name=""/>
                <p:cNvSpPr/>
                <p:nvPr/>
              </p:nvSpPr>
              <p:spPr>
                <a:xfrm>
                  <a:off x="3058920" y="5496840"/>
                  <a:ext cx="1440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15" y="0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3" name=""/>
                <p:cNvSpPr/>
                <p:nvPr/>
              </p:nvSpPr>
              <p:spPr>
                <a:xfrm>
                  <a:off x="3049560" y="5475240"/>
                  <a:ext cx="117360" cy="21600"/>
                </a:xfrm>
                <a:custGeom>
                  <a:avLst/>
                  <a:gdLst/>
                  <a:ahLst/>
                  <a:rect l="l" t="t" r="r" b="b"/>
                  <a:pathLst>
                    <a:path w="124" h="32">
                      <a:moveTo>
                        <a:pt x="10" y="32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16"/>
                      </a:lnTo>
                      <a:lnTo>
                        <a:pt x="25" y="11"/>
                      </a:lnTo>
                      <a:lnTo>
                        <a:pt x="41" y="6"/>
                      </a:lnTo>
                      <a:lnTo>
                        <a:pt x="62" y="6"/>
                      </a:lnTo>
                      <a:lnTo>
                        <a:pt x="67" y="0"/>
                      </a:lnTo>
                      <a:lnTo>
                        <a:pt x="67" y="6"/>
                      </a:lnTo>
                      <a:lnTo>
                        <a:pt x="98" y="11"/>
                      </a:lnTo>
                      <a:lnTo>
                        <a:pt x="103" y="11"/>
                      </a:lnTo>
                      <a:lnTo>
                        <a:pt x="103" y="11"/>
                      </a:lnTo>
                      <a:lnTo>
                        <a:pt x="108" y="11"/>
                      </a:lnTo>
                      <a:lnTo>
                        <a:pt x="113" y="11"/>
                      </a:lnTo>
                      <a:lnTo>
                        <a:pt x="124" y="11"/>
                      </a:lnTo>
                      <a:lnTo>
                        <a:pt x="113" y="6"/>
                      </a:lnTo>
                      <a:lnTo>
                        <a:pt x="108" y="11"/>
                      </a:lnTo>
                      <a:lnTo>
                        <a:pt x="108" y="6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4" name=""/>
                <p:cNvSpPr/>
                <p:nvPr/>
              </p:nvSpPr>
              <p:spPr>
                <a:xfrm>
                  <a:off x="3147480" y="5479560"/>
                  <a:ext cx="720" cy="3240"/>
                </a:xfrm>
                <a:custGeom>
                  <a:avLst/>
                  <a:gdLst/>
                  <a:ahLst/>
                  <a:rect l="l" t="t" r="r" b="b"/>
                  <a:pathLst>
                    <a:path w="0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5" name=""/>
                <p:cNvSpPr/>
                <p:nvPr/>
              </p:nvSpPr>
              <p:spPr>
                <a:xfrm>
                  <a:off x="3117960" y="5475240"/>
                  <a:ext cx="29160" cy="3960"/>
                </a:xfrm>
                <a:custGeom>
                  <a:avLst/>
                  <a:gdLst/>
                  <a:ahLst/>
                  <a:rect l="l" t="t" r="r" b="b"/>
                  <a:pathLst>
                    <a:path w="31" h="6">
                      <a:moveTo>
                        <a:pt x="31" y="6"/>
                      </a:moveTo>
                      <a:lnTo>
                        <a:pt x="15" y="6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6" name=""/>
                <p:cNvSpPr/>
                <p:nvPr/>
              </p:nvSpPr>
              <p:spPr>
                <a:xfrm flipH="1">
                  <a:off x="3112920" y="5475240"/>
                  <a:ext cx="468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7" name=""/>
                <p:cNvSpPr/>
                <p:nvPr/>
              </p:nvSpPr>
              <p:spPr>
                <a:xfrm>
                  <a:off x="3108600" y="5475240"/>
                  <a:ext cx="4680" cy="72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8" name=""/>
                <p:cNvSpPr/>
                <p:nvPr/>
              </p:nvSpPr>
              <p:spPr>
                <a:xfrm>
                  <a:off x="3093120" y="5475240"/>
                  <a:ext cx="15120" cy="72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9" name=""/>
                <p:cNvSpPr/>
                <p:nvPr/>
              </p:nvSpPr>
              <p:spPr>
                <a:xfrm>
                  <a:off x="3054240" y="5475240"/>
                  <a:ext cx="38880" cy="7200"/>
                </a:xfrm>
                <a:custGeom>
                  <a:avLst/>
                  <a:gdLst/>
                  <a:ahLst/>
                  <a:rect l="l" t="t" r="r" b="b"/>
                  <a:pathLst>
                    <a:path w="41" h="11">
                      <a:moveTo>
                        <a:pt x="41" y="0"/>
                      </a:moveTo>
                      <a:lnTo>
                        <a:pt x="26" y="6"/>
                      </a:lnTo>
                      <a:lnTo>
                        <a:pt x="10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0" name=""/>
                <p:cNvSpPr/>
                <p:nvPr/>
              </p:nvSpPr>
              <p:spPr>
                <a:xfrm>
                  <a:off x="3039120" y="5482800"/>
                  <a:ext cx="14760" cy="360"/>
                </a:xfrm>
                <a:custGeom>
                  <a:avLst/>
                  <a:gdLst/>
                  <a:ahLst/>
                  <a:rect l="l" t="t" r="r" b="b"/>
                  <a:pathLst>
                    <a:path w="16" h="0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1" name=""/>
                <p:cNvSpPr/>
                <p:nvPr/>
              </p:nvSpPr>
              <p:spPr>
                <a:xfrm>
                  <a:off x="2961360" y="5475240"/>
                  <a:ext cx="77760" cy="93240"/>
                </a:xfrm>
                <a:custGeom>
                  <a:avLst/>
                  <a:gdLst/>
                  <a:ahLst/>
                  <a:rect l="l" t="t" r="r" b="b"/>
                  <a:pathLst>
                    <a:path w="82" h="138">
                      <a:moveTo>
                        <a:pt x="82" y="11"/>
                      </a:move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67" y="6"/>
                      </a:lnTo>
                      <a:lnTo>
                        <a:pt x="56" y="6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46" y="6"/>
                      </a:lnTo>
                      <a:lnTo>
                        <a:pt x="31" y="21"/>
                      </a:lnTo>
                      <a:lnTo>
                        <a:pt x="26" y="16"/>
                      </a:lnTo>
                      <a:lnTo>
                        <a:pt x="15" y="21"/>
                      </a:lnTo>
                      <a:lnTo>
                        <a:pt x="15" y="27"/>
                      </a:lnTo>
                      <a:lnTo>
                        <a:pt x="5" y="32"/>
                      </a:lnTo>
                      <a:lnTo>
                        <a:pt x="5" y="43"/>
                      </a:lnTo>
                      <a:lnTo>
                        <a:pt x="0" y="48"/>
                      </a:lnTo>
                      <a:lnTo>
                        <a:pt x="10" y="53"/>
                      </a:lnTo>
                      <a:lnTo>
                        <a:pt x="15" y="69"/>
                      </a:lnTo>
                      <a:lnTo>
                        <a:pt x="20" y="106"/>
                      </a:lnTo>
                      <a:lnTo>
                        <a:pt x="31" y="122"/>
                      </a:lnTo>
                      <a:lnTo>
                        <a:pt x="26" y="133"/>
                      </a:lnTo>
                      <a:lnTo>
                        <a:pt x="31" y="138"/>
                      </a:lnTo>
                      <a:lnTo>
                        <a:pt x="36" y="117"/>
                      </a:lnTo>
                      <a:lnTo>
                        <a:pt x="41" y="106"/>
                      </a:lnTo>
                      <a:lnTo>
                        <a:pt x="31" y="59"/>
                      </a:lnTo>
                      <a:lnTo>
                        <a:pt x="41" y="64"/>
                      </a:lnTo>
                      <a:lnTo>
                        <a:pt x="56" y="64"/>
                      </a:lnTo>
                      <a:lnTo>
                        <a:pt x="5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2" name=""/>
                <p:cNvSpPr/>
                <p:nvPr/>
              </p:nvSpPr>
              <p:spPr>
                <a:xfrm flipH="1">
                  <a:off x="3205800" y="5453640"/>
                  <a:ext cx="43560" cy="147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3" name=""/>
                <p:cNvSpPr/>
                <p:nvPr/>
              </p:nvSpPr>
              <p:spPr>
                <a:xfrm>
                  <a:off x="3196440" y="5468400"/>
                  <a:ext cx="9360" cy="720"/>
                </a:xfrm>
                <a:custGeom>
                  <a:avLst/>
                  <a:gdLst/>
                  <a:ahLst/>
                  <a:rect l="l" t="t" r="r" b="b"/>
                  <a:pathLst>
                    <a:path w="10" h="0">
                      <a:moveTo>
                        <a:pt x="10" y="0"/>
                      </a:move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4" name=""/>
                <p:cNvSpPr/>
                <p:nvPr/>
              </p:nvSpPr>
              <p:spPr>
                <a:xfrm>
                  <a:off x="3196440" y="54684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5" name=""/>
                <p:cNvSpPr/>
                <p:nvPr/>
              </p:nvSpPr>
              <p:spPr>
                <a:xfrm>
                  <a:off x="3167280" y="5475240"/>
                  <a:ext cx="29160" cy="7200"/>
                </a:xfrm>
                <a:custGeom>
                  <a:avLst/>
                  <a:gdLst/>
                  <a:ahLst/>
                  <a:rect l="l" t="t" r="r" b="b"/>
                  <a:pathLst>
                    <a:path w="31" h="11">
                      <a:moveTo>
                        <a:pt x="31" y="0"/>
                      </a:moveTo>
                      <a:lnTo>
                        <a:pt x="20" y="6"/>
                      </a:lnTo>
                      <a:lnTo>
                        <a:pt x="15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6" name=""/>
                <p:cNvSpPr/>
                <p:nvPr/>
              </p:nvSpPr>
              <p:spPr>
                <a:xfrm>
                  <a:off x="3161520" y="5472000"/>
                  <a:ext cx="5400" cy="10800"/>
                </a:xfrm>
                <a:custGeom>
                  <a:avLst/>
                  <a:gdLst/>
                  <a:ahLst/>
                  <a:rect l="l" t="t" r="r" b="b"/>
                  <a:pathLst>
                    <a:path w="6" h="16">
                      <a:moveTo>
                        <a:pt x="6" y="16"/>
                      </a:moveTo>
                      <a:lnTo>
                        <a:pt x="6" y="11"/>
                      </a:lnTo>
                      <a:lnTo>
                        <a:pt x="0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7" name=""/>
                <p:cNvSpPr/>
                <p:nvPr/>
              </p:nvSpPr>
              <p:spPr>
                <a:xfrm>
                  <a:off x="3167280" y="546444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8" name=""/>
                <p:cNvSpPr/>
                <p:nvPr/>
              </p:nvSpPr>
              <p:spPr>
                <a:xfrm>
                  <a:off x="3171960" y="545760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9" name=""/>
                <p:cNvSpPr/>
                <p:nvPr/>
              </p:nvSpPr>
              <p:spPr>
                <a:xfrm>
                  <a:off x="3171960" y="5453640"/>
                  <a:ext cx="720" cy="3960"/>
                </a:xfrm>
                <a:prstGeom prst="rect">
                  <a:avLst/>
                </a:prstGeom>
                <a:noFill/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0" name=""/>
                <p:cNvSpPr/>
                <p:nvPr/>
              </p:nvSpPr>
              <p:spPr>
                <a:xfrm>
                  <a:off x="3171960" y="5428440"/>
                  <a:ext cx="38880" cy="24840"/>
                </a:xfrm>
                <a:custGeom>
                  <a:avLst/>
                  <a:gdLst/>
                  <a:ahLst/>
                  <a:rect l="l" t="t" r="r" b="b"/>
                  <a:pathLst>
                    <a:path w="41" h="37">
                      <a:moveTo>
                        <a:pt x="0" y="37"/>
                      </a:moveTo>
                      <a:lnTo>
                        <a:pt x="5" y="32"/>
                      </a:lnTo>
                      <a:lnTo>
                        <a:pt x="10" y="37"/>
                      </a:lnTo>
                      <a:lnTo>
                        <a:pt x="41" y="6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1" name=""/>
                <p:cNvSpPr/>
                <p:nvPr/>
              </p:nvSpPr>
              <p:spPr>
                <a:xfrm>
                  <a:off x="3167280" y="5482800"/>
                  <a:ext cx="9360" cy="10440"/>
                </a:xfrm>
                <a:custGeom>
                  <a:avLst/>
                  <a:gdLst/>
                  <a:ahLst/>
                  <a:rect l="l" t="t" r="r" b="b"/>
                  <a:pathLst>
                    <a:path w="10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2" name=""/>
                <p:cNvSpPr/>
                <p:nvPr/>
              </p:nvSpPr>
              <p:spPr>
                <a:xfrm>
                  <a:off x="3176640" y="5493600"/>
                  <a:ext cx="14040" cy="720"/>
                </a:xfrm>
                <a:custGeom>
                  <a:avLst/>
                  <a:gdLst/>
                  <a:ahLst/>
                  <a:rect l="l" t="t" r="r" b="b"/>
                  <a:pathLst>
                    <a:path w="15" h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3" name=""/>
                <p:cNvSpPr/>
                <p:nvPr/>
              </p:nvSpPr>
              <p:spPr>
                <a:xfrm>
                  <a:off x="3190680" y="5482800"/>
                  <a:ext cx="24480" cy="1044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0" y="16"/>
                      </a:moveTo>
                      <a:lnTo>
                        <a:pt x="6" y="10"/>
                      </a:lnTo>
                      <a:lnTo>
                        <a:pt x="16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360" bIns="-36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4" name=""/>
                <p:cNvSpPr/>
                <p:nvPr/>
              </p:nvSpPr>
              <p:spPr>
                <a:xfrm>
                  <a:off x="3215520" y="547524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16" y="6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5" name=""/>
                <p:cNvSpPr/>
                <p:nvPr/>
              </p:nvSpPr>
              <p:spPr>
                <a:xfrm>
                  <a:off x="3190680" y="5493600"/>
                  <a:ext cx="39960" cy="10800"/>
                </a:xfrm>
                <a:custGeom>
                  <a:avLst/>
                  <a:gdLst/>
                  <a:ahLst/>
                  <a:rect l="l" t="t" r="r" b="b"/>
                  <a:pathLst>
                    <a:path w="42" h="16">
                      <a:moveTo>
                        <a:pt x="0" y="0"/>
                      </a:move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36" y="16"/>
                      </a:lnTo>
                      <a:lnTo>
                        <a:pt x="42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6" name=""/>
                <p:cNvSpPr/>
                <p:nvPr/>
              </p:nvSpPr>
              <p:spPr>
                <a:xfrm>
                  <a:off x="3230640" y="5486040"/>
                  <a:ext cx="14040" cy="18000"/>
                </a:xfrm>
                <a:custGeom>
                  <a:avLst/>
                  <a:gdLst/>
                  <a:ahLst/>
                  <a:rect l="l" t="t" r="r" b="b"/>
                  <a:pathLst>
                    <a:path w="15" h="27">
                      <a:moveTo>
                        <a:pt x="0" y="27"/>
                      </a:moveTo>
                      <a:lnTo>
                        <a:pt x="5" y="21"/>
                      </a:lnTo>
                      <a:lnTo>
                        <a:pt x="1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7" name=""/>
                <p:cNvSpPr/>
                <p:nvPr/>
              </p:nvSpPr>
              <p:spPr>
                <a:xfrm>
                  <a:off x="3245040" y="5472000"/>
                  <a:ext cx="14760" cy="14040"/>
                </a:xfrm>
                <a:custGeom>
                  <a:avLst/>
                  <a:gdLst/>
                  <a:ahLst/>
                  <a:rect l="l" t="t" r="r" b="b"/>
                  <a:pathLst>
                    <a:path w="16" h="21">
                      <a:moveTo>
                        <a:pt x="0" y="21"/>
                      </a:moveTo>
                      <a:lnTo>
                        <a:pt x="5" y="16"/>
                      </a:lnTo>
                      <a:lnTo>
                        <a:pt x="1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8" name=""/>
                <p:cNvSpPr/>
                <p:nvPr/>
              </p:nvSpPr>
              <p:spPr>
                <a:xfrm>
                  <a:off x="3260160" y="546840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0" y="0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9" name=""/>
                <p:cNvSpPr/>
                <p:nvPr/>
              </p:nvSpPr>
              <p:spPr>
                <a:xfrm>
                  <a:off x="3274200" y="5461200"/>
                  <a:ext cx="468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0" name=""/>
                <p:cNvSpPr/>
                <p:nvPr/>
              </p:nvSpPr>
              <p:spPr>
                <a:xfrm>
                  <a:off x="3254400" y="547200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26" y="5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1" name=""/>
                <p:cNvSpPr/>
                <p:nvPr/>
              </p:nvSpPr>
              <p:spPr>
                <a:xfrm>
                  <a:off x="3278880" y="5493600"/>
                  <a:ext cx="29160" cy="17640"/>
                </a:xfrm>
                <a:custGeom>
                  <a:avLst/>
                  <a:gdLst/>
                  <a:ahLst/>
                  <a:rect l="l" t="t" r="r" b="b"/>
                  <a:pathLst>
                    <a:path w="31" h="26">
                      <a:moveTo>
                        <a:pt x="0" y="26"/>
                      </a:moveTo>
                      <a:lnTo>
                        <a:pt x="16" y="26"/>
                      </a:lnTo>
                      <a:lnTo>
                        <a:pt x="21" y="10"/>
                      </a:lnTo>
                      <a:lnTo>
                        <a:pt x="31" y="1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16" y="10"/>
                      </a:lnTo>
                      <a:lnTo>
                        <a:pt x="11" y="2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2" name=""/>
                <p:cNvSpPr/>
                <p:nvPr/>
              </p:nvSpPr>
              <p:spPr>
                <a:xfrm>
                  <a:off x="3328200" y="5450400"/>
                  <a:ext cx="14040" cy="720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5" y="5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3" name=""/>
                <p:cNvSpPr/>
                <p:nvPr/>
              </p:nvSpPr>
              <p:spPr>
                <a:xfrm>
                  <a:off x="3009600" y="5486040"/>
                  <a:ext cx="39600" cy="74880"/>
                </a:xfrm>
                <a:custGeom>
                  <a:avLst/>
                  <a:gdLst/>
                  <a:ahLst/>
                  <a:rect l="l" t="t" r="r" b="b"/>
                  <a:pathLst>
                    <a:path w="42" h="111">
                      <a:moveTo>
                        <a:pt x="42" y="16"/>
                      </a:move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1" y="16"/>
                      </a:lnTo>
                      <a:lnTo>
                        <a:pt x="16" y="21"/>
                      </a:lnTo>
                      <a:lnTo>
                        <a:pt x="11" y="27"/>
                      </a:lnTo>
                      <a:lnTo>
                        <a:pt x="5" y="32"/>
                      </a:lnTo>
                      <a:lnTo>
                        <a:pt x="5" y="48"/>
                      </a:lnTo>
                      <a:lnTo>
                        <a:pt x="0" y="53"/>
                      </a:lnTo>
                      <a:lnTo>
                        <a:pt x="0" y="64"/>
                      </a:lnTo>
                      <a:lnTo>
                        <a:pt x="5" y="69"/>
                      </a:lnTo>
                      <a:lnTo>
                        <a:pt x="0" y="74"/>
                      </a:lnTo>
                      <a:lnTo>
                        <a:pt x="0" y="90"/>
                      </a:lnTo>
                      <a:lnTo>
                        <a:pt x="0" y="96"/>
                      </a:lnTo>
                      <a:lnTo>
                        <a:pt x="5" y="106"/>
                      </a:lnTo>
                      <a:lnTo>
                        <a:pt x="11" y="1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4" name=""/>
                <p:cNvSpPr/>
                <p:nvPr/>
              </p:nvSpPr>
              <p:spPr>
                <a:xfrm>
                  <a:off x="3167280" y="5612040"/>
                  <a:ext cx="14040" cy="3240"/>
                </a:xfrm>
                <a:custGeom>
                  <a:avLst/>
                  <a:gdLst/>
                  <a:ahLst/>
                  <a:rect l="l" t="t" r="r" b="b"/>
                  <a:pathLst>
                    <a:path w="15" h="5">
                      <a:moveTo>
                        <a:pt x="15" y="0"/>
                      </a:move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5" name=""/>
                <p:cNvSpPr/>
                <p:nvPr/>
              </p:nvSpPr>
              <p:spPr>
                <a:xfrm>
                  <a:off x="2956680" y="5543640"/>
                  <a:ext cx="52920" cy="3240"/>
                </a:xfrm>
                <a:custGeom>
                  <a:avLst/>
                  <a:gdLst/>
                  <a:ahLst/>
                  <a:rect l="l" t="t" r="r" b="b"/>
                  <a:pathLst>
                    <a:path w="56" h="5">
                      <a:moveTo>
                        <a:pt x="56" y="5"/>
                      </a:move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6" name=""/>
                <p:cNvSpPr/>
                <p:nvPr/>
              </p:nvSpPr>
              <p:spPr>
                <a:xfrm>
                  <a:off x="406440" y="5353560"/>
                  <a:ext cx="165960" cy="265320"/>
                </a:xfrm>
                <a:custGeom>
                  <a:avLst/>
                  <a:gdLst/>
                  <a:ahLst/>
                  <a:rect l="l" t="t" r="r" b="b"/>
                  <a:pathLst>
                    <a:path w="175" h="392">
                      <a:moveTo>
                        <a:pt x="175" y="0"/>
                      </a:moveTo>
                      <a:lnTo>
                        <a:pt x="175" y="11"/>
                      </a:lnTo>
                      <a:lnTo>
                        <a:pt x="160" y="27"/>
                      </a:lnTo>
                      <a:lnTo>
                        <a:pt x="119" y="42"/>
                      </a:lnTo>
                      <a:lnTo>
                        <a:pt x="119" y="64"/>
                      </a:lnTo>
                      <a:lnTo>
                        <a:pt x="41" y="143"/>
                      </a:lnTo>
                      <a:lnTo>
                        <a:pt x="31" y="175"/>
                      </a:lnTo>
                      <a:lnTo>
                        <a:pt x="20" y="212"/>
                      </a:lnTo>
                      <a:lnTo>
                        <a:pt x="0" y="307"/>
                      </a:lnTo>
                      <a:lnTo>
                        <a:pt x="26" y="39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7" name=""/>
                <p:cNvSpPr/>
                <p:nvPr/>
              </p:nvSpPr>
              <p:spPr>
                <a:xfrm>
                  <a:off x="435600" y="5335920"/>
                  <a:ext cx="151560" cy="322920"/>
                </a:xfrm>
                <a:custGeom>
                  <a:avLst/>
                  <a:gdLst/>
                  <a:ahLst/>
                  <a:rect l="l" t="t" r="r" b="b"/>
                  <a:pathLst>
                    <a:path w="160" h="477">
                      <a:moveTo>
                        <a:pt x="160" y="0"/>
                      </a:moveTo>
                      <a:lnTo>
                        <a:pt x="144" y="47"/>
                      </a:lnTo>
                      <a:lnTo>
                        <a:pt x="113" y="84"/>
                      </a:lnTo>
                      <a:lnTo>
                        <a:pt x="98" y="90"/>
                      </a:lnTo>
                      <a:lnTo>
                        <a:pt x="82" y="132"/>
                      </a:lnTo>
                      <a:lnTo>
                        <a:pt x="51" y="180"/>
                      </a:lnTo>
                      <a:lnTo>
                        <a:pt x="41" y="190"/>
                      </a:lnTo>
                      <a:lnTo>
                        <a:pt x="51" y="222"/>
                      </a:lnTo>
                      <a:lnTo>
                        <a:pt x="41" y="318"/>
                      </a:lnTo>
                      <a:lnTo>
                        <a:pt x="36" y="365"/>
                      </a:lnTo>
                      <a:lnTo>
                        <a:pt x="0" y="413"/>
                      </a:lnTo>
                      <a:lnTo>
                        <a:pt x="15" y="47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8" name=""/>
                <p:cNvSpPr/>
                <p:nvPr/>
              </p:nvSpPr>
              <p:spPr>
                <a:xfrm>
                  <a:off x="411120" y="5356800"/>
                  <a:ext cx="165960" cy="347760"/>
                </a:xfrm>
                <a:custGeom>
                  <a:avLst/>
                  <a:gdLst/>
                  <a:ahLst/>
                  <a:rect l="l" t="t" r="r" b="b"/>
                  <a:pathLst>
                    <a:path w="175" h="514">
                      <a:moveTo>
                        <a:pt x="175" y="0"/>
                      </a:moveTo>
                      <a:lnTo>
                        <a:pt x="170" y="16"/>
                      </a:lnTo>
                      <a:lnTo>
                        <a:pt x="139" y="53"/>
                      </a:lnTo>
                      <a:lnTo>
                        <a:pt x="124" y="53"/>
                      </a:lnTo>
                      <a:lnTo>
                        <a:pt x="108" y="96"/>
                      </a:lnTo>
                      <a:lnTo>
                        <a:pt x="72" y="149"/>
                      </a:lnTo>
                      <a:lnTo>
                        <a:pt x="62" y="159"/>
                      </a:lnTo>
                      <a:lnTo>
                        <a:pt x="72" y="191"/>
                      </a:lnTo>
                      <a:lnTo>
                        <a:pt x="62" y="287"/>
                      </a:lnTo>
                      <a:lnTo>
                        <a:pt x="52" y="297"/>
                      </a:lnTo>
                      <a:lnTo>
                        <a:pt x="21" y="355"/>
                      </a:lnTo>
                      <a:lnTo>
                        <a:pt x="21" y="424"/>
                      </a:lnTo>
                      <a:lnTo>
                        <a:pt x="26" y="424"/>
                      </a:lnTo>
                      <a:lnTo>
                        <a:pt x="41" y="451"/>
                      </a:lnTo>
                      <a:lnTo>
                        <a:pt x="15" y="488"/>
                      </a:lnTo>
                      <a:lnTo>
                        <a:pt x="15" y="499"/>
                      </a:lnTo>
                      <a:lnTo>
                        <a:pt x="10" y="509"/>
                      </a:lnTo>
                      <a:lnTo>
                        <a:pt x="0" y="514"/>
                      </a:lnTo>
                      <a:lnTo>
                        <a:pt x="15" y="509"/>
                      </a:lnTo>
                      <a:lnTo>
                        <a:pt x="46" y="504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9" name=""/>
                <p:cNvSpPr/>
                <p:nvPr/>
              </p:nvSpPr>
              <p:spPr>
                <a:xfrm>
                  <a:off x="450000" y="5367600"/>
                  <a:ext cx="98280" cy="29160"/>
                </a:xfrm>
                <a:custGeom>
                  <a:avLst/>
                  <a:gdLst/>
                  <a:ahLst/>
                  <a:rect l="l" t="t" r="r" b="b"/>
                  <a:pathLst>
                    <a:path w="104" h="43">
                      <a:moveTo>
                        <a:pt x="73" y="43"/>
                      </a:moveTo>
                      <a:lnTo>
                        <a:pt x="104" y="21"/>
                      </a:lnTo>
                      <a:lnTo>
                        <a:pt x="83" y="43"/>
                      </a:lnTo>
                      <a:lnTo>
                        <a:pt x="62" y="32"/>
                      </a:lnTo>
                      <a:lnTo>
                        <a:pt x="57" y="21"/>
                      </a:lnTo>
                      <a:lnTo>
                        <a:pt x="3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7640" bIns="-17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0" name=""/>
                <p:cNvSpPr/>
                <p:nvPr/>
              </p:nvSpPr>
              <p:spPr>
                <a:xfrm>
                  <a:off x="450000" y="5658840"/>
                  <a:ext cx="83160" cy="150120"/>
                </a:xfrm>
                <a:custGeom>
                  <a:avLst/>
                  <a:gdLst/>
                  <a:ahLst/>
                  <a:rect l="l" t="t" r="r" b="b"/>
                  <a:pathLst>
                    <a:path w="88" h="222">
                      <a:moveTo>
                        <a:pt x="0" y="0"/>
                      </a:move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52" y="148"/>
                      </a:lnTo>
                      <a:lnTo>
                        <a:pt x="36" y="148"/>
                      </a:lnTo>
                      <a:lnTo>
                        <a:pt x="16" y="169"/>
                      </a:lnTo>
                      <a:lnTo>
                        <a:pt x="11" y="201"/>
                      </a:lnTo>
                      <a:lnTo>
                        <a:pt x="0" y="212"/>
                      </a:lnTo>
                      <a:lnTo>
                        <a:pt x="73" y="222"/>
                      </a:lnTo>
                      <a:lnTo>
                        <a:pt x="88" y="212"/>
                      </a:lnTo>
                      <a:lnTo>
                        <a:pt x="83" y="206"/>
                      </a:lnTo>
                      <a:lnTo>
                        <a:pt x="62" y="148"/>
                      </a:lnTo>
                      <a:lnTo>
                        <a:pt x="52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1" name=""/>
                <p:cNvSpPr/>
                <p:nvPr/>
              </p:nvSpPr>
              <p:spPr>
                <a:xfrm>
                  <a:off x="454680" y="5802480"/>
                  <a:ext cx="78480" cy="10080"/>
                </a:xfrm>
                <a:custGeom>
                  <a:avLst/>
                  <a:gdLst/>
                  <a:ahLst/>
                  <a:rect l="l" t="t" r="r" b="b"/>
                  <a:pathLst>
                    <a:path w="83" h="15">
                      <a:moveTo>
                        <a:pt x="0" y="0"/>
                      </a:moveTo>
                      <a:lnTo>
                        <a:pt x="68" y="15"/>
                      </a:lnTo>
                      <a:lnTo>
                        <a:pt x="8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2" name=""/>
                <p:cNvSpPr/>
                <p:nvPr/>
              </p:nvSpPr>
              <p:spPr>
                <a:xfrm>
                  <a:off x="450000" y="5665680"/>
                  <a:ext cx="146520" cy="208440"/>
                </a:xfrm>
                <a:custGeom>
                  <a:avLst/>
                  <a:gdLst/>
                  <a:ahLst/>
                  <a:rect l="l" t="t" r="r" b="b"/>
                  <a:pathLst>
                    <a:path w="155" h="308">
                      <a:moveTo>
                        <a:pt x="0" y="0"/>
                      </a:moveTo>
                      <a:lnTo>
                        <a:pt x="5" y="37"/>
                      </a:lnTo>
                      <a:lnTo>
                        <a:pt x="57" y="117"/>
                      </a:lnTo>
                      <a:lnTo>
                        <a:pt x="83" y="191"/>
                      </a:lnTo>
                      <a:lnTo>
                        <a:pt x="88" y="202"/>
                      </a:lnTo>
                      <a:lnTo>
                        <a:pt x="114" y="265"/>
                      </a:lnTo>
                      <a:lnTo>
                        <a:pt x="140" y="270"/>
                      </a:lnTo>
                      <a:lnTo>
                        <a:pt x="155" y="308"/>
                      </a:lnTo>
                      <a:lnTo>
                        <a:pt x="140" y="276"/>
                      </a:lnTo>
                      <a:lnTo>
                        <a:pt x="109" y="270"/>
                      </a:lnTo>
                      <a:lnTo>
                        <a:pt x="93" y="202"/>
                      </a:lnTo>
                      <a:lnTo>
                        <a:pt x="109" y="233"/>
                      </a:lnTo>
                      <a:lnTo>
                        <a:pt x="155" y="239"/>
                      </a:lnTo>
                      <a:lnTo>
                        <a:pt x="155" y="30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3" name=""/>
                <p:cNvSpPr/>
                <p:nvPr/>
              </p:nvSpPr>
              <p:spPr>
                <a:xfrm flipH="1" flipV="1">
                  <a:off x="430920" y="5615280"/>
                  <a:ext cx="9360" cy="248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4" name=""/>
                <p:cNvSpPr/>
                <p:nvPr/>
              </p:nvSpPr>
              <p:spPr>
                <a:xfrm>
                  <a:off x="631080" y="5816520"/>
                  <a:ext cx="196200" cy="67680"/>
                </a:xfrm>
                <a:custGeom>
                  <a:avLst/>
                  <a:gdLst/>
                  <a:ahLst/>
                  <a:rect l="l" t="t" r="r" b="b"/>
                  <a:pathLst>
                    <a:path w="207" h="100">
                      <a:moveTo>
                        <a:pt x="207" y="0"/>
                      </a:moveTo>
                      <a:lnTo>
                        <a:pt x="196" y="21"/>
                      </a:lnTo>
                      <a:lnTo>
                        <a:pt x="0" y="95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880" bIns="20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5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6" name=""/>
                <p:cNvSpPr/>
                <p:nvPr/>
              </p:nvSpPr>
              <p:spPr>
                <a:xfrm>
                  <a:off x="631080" y="5823360"/>
                  <a:ext cx="205560" cy="64800"/>
                </a:xfrm>
                <a:custGeom>
                  <a:avLst/>
                  <a:gdLst/>
                  <a:ahLst/>
                  <a:rect l="l" t="t" r="r" b="b"/>
                  <a:pathLst>
                    <a:path w="217" h="96">
                      <a:moveTo>
                        <a:pt x="11" y="96"/>
                      </a:moveTo>
                      <a:lnTo>
                        <a:pt x="196" y="22"/>
                      </a:lnTo>
                      <a:lnTo>
                        <a:pt x="217" y="32"/>
                      </a:lnTo>
                      <a:lnTo>
                        <a:pt x="217" y="0"/>
                      </a:lnTo>
                      <a:lnTo>
                        <a:pt x="207" y="16"/>
                      </a:lnTo>
                      <a:lnTo>
                        <a:pt x="11" y="90"/>
                      </a:lnTo>
                      <a:lnTo>
                        <a:pt x="0" y="96"/>
                      </a:lnTo>
                      <a:lnTo>
                        <a:pt x="11" y="9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7" name=""/>
                <p:cNvSpPr/>
                <p:nvPr/>
              </p:nvSpPr>
              <p:spPr>
                <a:xfrm>
                  <a:off x="831960" y="5816520"/>
                  <a:ext cx="165960" cy="21600"/>
                </a:xfrm>
                <a:custGeom>
                  <a:avLst/>
                  <a:gdLst/>
                  <a:ahLst/>
                  <a:rect l="l" t="t" r="r" b="b"/>
                  <a:pathLst>
                    <a:path w="175" h="32">
                      <a:moveTo>
                        <a:pt x="0" y="0"/>
                      </a:moveTo>
                      <a:lnTo>
                        <a:pt x="21" y="32"/>
                      </a:lnTo>
                      <a:lnTo>
                        <a:pt x="17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8" name=""/>
                <p:cNvSpPr/>
                <p:nvPr/>
              </p:nvSpPr>
              <p:spPr>
                <a:xfrm>
                  <a:off x="616680" y="5888520"/>
                  <a:ext cx="361800" cy="93240"/>
                </a:xfrm>
                <a:custGeom>
                  <a:avLst/>
                  <a:gdLst/>
                  <a:ahLst/>
                  <a:rect l="l" t="t" r="r" b="b"/>
                  <a:pathLst>
                    <a:path w="382" h="138">
                      <a:moveTo>
                        <a:pt x="382" y="138"/>
                      </a:moveTo>
                      <a:lnTo>
                        <a:pt x="361" y="122"/>
                      </a:lnTo>
                      <a:lnTo>
                        <a:pt x="310" y="106"/>
                      </a:lnTo>
                      <a:lnTo>
                        <a:pt x="279" y="122"/>
                      </a:lnTo>
                      <a:lnTo>
                        <a:pt x="191" y="106"/>
                      </a:lnTo>
                      <a:lnTo>
                        <a:pt x="103" y="42"/>
                      </a:lnTo>
                      <a:lnTo>
                        <a:pt x="57" y="53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5" y="21"/>
                      </a:lnTo>
                      <a:lnTo>
                        <a:pt x="15" y="5"/>
                      </a:lnTo>
                      <a:lnTo>
                        <a:pt x="15" y="0"/>
                      </a:lnTo>
                      <a:lnTo>
                        <a:pt x="10" y="5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440" bIns="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9" name=""/>
                <p:cNvSpPr/>
                <p:nvPr/>
              </p:nvSpPr>
              <p:spPr>
                <a:xfrm>
                  <a:off x="596880" y="5874120"/>
                  <a:ext cx="33840" cy="14040"/>
                </a:xfrm>
                <a:custGeom>
                  <a:avLst/>
                  <a:gdLst/>
                  <a:ahLst/>
                  <a:rect l="l" t="t" r="r" b="b"/>
                  <a:pathLst>
                    <a:path w="36" h="21">
                      <a:moveTo>
                        <a:pt x="36" y="21"/>
                      </a:moveTo>
                      <a:lnTo>
                        <a:pt x="31" y="21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0" name=""/>
                <p:cNvSpPr/>
                <p:nvPr/>
              </p:nvSpPr>
              <p:spPr>
                <a:xfrm>
                  <a:off x="562680" y="5870160"/>
                  <a:ext cx="68040" cy="18000"/>
                </a:xfrm>
                <a:custGeom>
                  <a:avLst/>
                  <a:gdLst/>
                  <a:ahLst/>
                  <a:rect l="l" t="t" r="r" b="b"/>
                  <a:pathLst>
                    <a:path w="72" h="27">
                      <a:moveTo>
                        <a:pt x="0" y="11"/>
                      </a:move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46" y="11"/>
                      </a:lnTo>
                      <a:lnTo>
                        <a:pt x="52" y="11"/>
                      </a:lnTo>
                      <a:lnTo>
                        <a:pt x="72" y="21"/>
                      </a:lnTo>
                      <a:lnTo>
                        <a:pt x="72" y="27"/>
                      </a:lnTo>
                      <a:lnTo>
                        <a:pt x="41" y="11"/>
                      </a:lnTo>
                      <a:lnTo>
                        <a:pt x="36" y="11"/>
                      </a:lnTo>
                      <a:lnTo>
                        <a:pt x="36" y="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1" name=""/>
                <p:cNvSpPr/>
                <p:nvPr/>
              </p:nvSpPr>
              <p:spPr>
                <a:xfrm>
                  <a:off x="562680" y="587016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16"/>
                      </a:move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5" y="0"/>
                      </a:lnTo>
                      <a:lnTo>
                        <a:pt x="31" y="6"/>
                      </a:lnTo>
                      <a:lnTo>
                        <a:pt x="41" y="11"/>
                      </a:lnTo>
                      <a:lnTo>
                        <a:pt x="6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2" name=""/>
                <p:cNvSpPr/>
                <p:nvPr/>
              </p:nvSpPr>
              <p:spPr>
                <a:xfrm>
                  <a:off x="626040" y="5748120"/>
                  <a:ext cx="366840" cy="140040"/>
                </a:xfrm>
                <a:custGeom>
                  <a:avLst/>
                  <a:gdLst/>
                  <a:ahLst/>
                  <a:rect l="l" t="t" r="r" b="b"/>
                  <a:pathLst>
                    <a:path w="387" h="207">
                      <a:moveTo>
                        <a:pt x="0" y="207"/>
                      </a:moveTo>
                      <a:lnTo>
                        <a:pt x="5" y="201"/>
                      </a:lnTo>
                      <a:lnTo>
                        <a:pt x="207" y="122"/>
                      </a:lnTo>
                      <a:lnTo>
                        <a:pt x="217" y="106"/>
                      </a:lnTo>
                      <a:lnTo>
                        <a:pt x="212" y="95"/>
                      </a:lnTo>
                      <a:lnTo>
                        <a:pt x="227" y="69"/>
                      </a:lnTo>
                      <a:lnTo>
                        <a:pt x="274" y="21"/>
                      </a:lnTo>
                      <a:lnTo>
                        <a:pt x="284" y="27"/>
                      </a:lnTo>
                      <a:lnTo>
                        <a:pt x="305" y="0"/>
                      </a:lnTo>
                      <a:lnTo>
                        <a:pt x="310" y="0"/>
                      </a:lnTo>
                      <a:lnTo>
                        <a:pt x="315" y="11"/>
                      </a:lnTo>
                      <a:lnTo>
                        <a:pt x="387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3" name=""/>
                <p:cNvSpPr/>
                <p:nvPr/>
              </p:nvSpPr>
              <p:spPr>
                <a:xfrm>
                  <a:off x="631080" y="5888520"/>
                  <a:ext cx="10440" cy="72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4" name=""/>
                <p:cNvSpPr/>
                <p:nvPr/>
              </p:nvSpPr>
              <p:spPr>
                <a:xfrm>
                  <a:off x="807120" y="5346000"/>
                  <a:ext cx="142200" cy="54000"/>
                </a:xfrm>
                <a:custGeom>
                  <a:avLst/>
                  <a:gdLst/>
                  <a:ahLst/>
                  <a:rect l="l" t="t" r="r" b="b"/>
                  <a:pathLst>
                    <a:path w="150" h="80">
                      <a:moveTo>
                        <a:pt x="150" y="80"/>
                      </a:moveTo>
                      <a:lnTo>
                        <a:pt x="114" y="75"/>
                      </a:lnTo>
                      <a:lnTo>
                        <a:pt x="72" y="32"/>
                      </a:lnTo>
                      <a:lnTo>
                        <a:pt x="26" y="32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5" name=""/>
                <p:cNvSpPr/>
                <p:nvPr/>
              </p:nvSpPr>
              <p:spPr>
                <a:xfrm>
                  <a:off x="856800" y="5802480"/>
                  <a:ext cx="386640" cy="35640"/>
                </a:xfrm>
                <a:custGeom>
                  <a:avLst/>
                  <a:gdLst/>
                  <a:ahLst/>
                  <a:rect l="l" t="t" r="r" b="b"/>
                  <a:pathLst>
                    <a:path w="408" h="53">
                      <a:moveTo>
                        <a:pt x="408" y="0"/>
                      </a:moveTo>
                      <a:lnTo>
                        <a:pt x="315" y="31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6" name=""/>
                <p:cNvSpPr/>
                <p:nvPr/>
              </p:nvSpPr>
              <p:spPr>
                <a:xfrm>
                  <a:off x="827280" y="5812560"/>
                  <a:ext cx="29160" cy="25560"/>
                </a:xfrm>
                <a:custGeom>
                  <a:avLst/>
                  <a:gdLst/>
                  <a:ahLst/>
                  <a:rect l="l" t="t" r="r" b="b"/>
                  <a:pathLst>
                    <a:path w="31" h="38">
                      <a:moveTo>
                        <a:pt x="31" y="38"/>
                      </a:moveTo>
                      <a:lnTo>
                        <a:pt x="26" y="27"/>
                      </a:lnTo>
                      <a:lnTo>
                        <a:pt x="1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7" name=""/>
                <p:cNvSpPr/>
                <p:nvPr/>
              </p:nvSpPr>
              <p:spPr>
                <a:xfrm>
                  <a:off x="827280" y="5762520"/>
                  <a:ext cx="58680" cy="50040"/>
                </a:xfrm>
                <a:custGeom>
                  <a:avLst/>
                  <a:gdLst/>
                  <a:ahLst/>
                  <a:rect l="l" t="t" r="r" b="b"/>
                  <a:pathLst>
                    <a:path w="62" h="74">
                      <a:moveTo>
                        <a:pt x="0" y="74"/>
                      </a:moveTo>
                      <a:lnTo>
                        <a:pt x="10" y="59"/>
                      </a:lnTo>
                      <a:lnTo>
                        <a:pt x="26" y="43"/>
                      </a:lnTo>
                      <a:lnTo>
                        <a:pt x="36" y="2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" bIns="3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8" name=""/>
                <p:cNvSpPr/>
                <p:nvPr/>
              </p:nvSpPr>
              <p:spPr>
                <a:xfrm>
                  <a:off x="885960" y="5762520"/>
                  <a:ext cx="1404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9" name=""/>
                <p:cNvSpPr/>
                <p:nvPr/>
              </p:nvSpPr>
              <p:spPr>
                <a:xfrm>
                  <a:off x="900000" y="5751360"/>
                  <a:ext cx="19800" cy="14760"/>
                </a:xfrm>
                <a:custGeom>
                  <a:avLst/>
                  <a:gdLst/>
                  <a:ahLst/>
                  <a:rect l="l" t="t" r="r" b="b"/>
                  <a:pathLst>
                    <a:path w="21" h="22">
                      <a:moveTo>
                        <a:pt x="0" y="22"/>
                      </a:moveTo>
                      <a:lnTo>
                        <a:pt x="5" y="16"/>
                      </a:lnTo>
                      <a:lnTo>
                        <a:pt x="16" y="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0" name=""/>
                <p:cNvSpPr/>
                <p:nvPr/>
              </p:nvSpPr>
              <p:spPr>
                <a:xfrm>
                  <a:off x="920160" y="5748120"/>
                  <a:ext cx="14040" cy="108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1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1" name=""/>
                <p:cNvSpPr/>
                <p:nvPr/>
              </p:nvSpPr>
              <p:spPr>
                <a:xfrm>
                  <a:off x="934200" y="5758920"/>
                  <a:ext cx="103320" cy="7200"/>
                </a:xfrm>
                <a:custGeom>
                  <a:avLst/>
                  <a:gdLst/>
                  <a:ahLst/>
                  <a:rect l="l" t="t" r="r" b="b"/>
                  <a:pathLst>
                    <a:path w="109" h="1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1" y="0"/>
                      </a:lnTo>
                      <a:lnTo>
                        <a:pt x="42" y="5"/>
                      </a:lnTo>
                      <a:lnTo>
                        <a:pt x="67" y="5"/>
                      </a:lnTo>
                      <a:lnTo>
                        <a:pt x="88" y="11"/>
                      </a:lnTo>
                      <a:lnTo>
                        <a:pt x="98" y="11"/>
                      </a:lnTo>
                      <a:lnTo>
                        <a:pt x="109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2" name=""/>
                <p:cNvSpPr/>
                <p:nvPr/>
              </p:nvSpPr>
              <p:spPr>
                <a:xfrm>
                  <a:off x="1037880" y="5762520"/>
                  <a:ext cx="9360" cy="3960"/>
                </a:xfrm>
                <a:custGeom>
                  <a:avLst/>
                  <a:gdLst/>
                  <a:ahLst/>
                  <a:rect l="l" t="t" r="r" b="b"/>
                  <a:pathLst>
                    <a:path w="10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3" name=""/>
                <p:cNvSpPr/>
                <p:nvPr/>
              </p:nvSpPr>
              <p:spPr>
                <a:xfrm>
                  <a:off x="1047240" y="5762520"/>
                  <a:ext cx="53640" cy="10800"/>
                </a:xfrm>
                <a:custGeom>
                  <a:avLst/>
                  <a:gdLst/>
                  <a:ahLst/>
                  <a:rect l="l" t="t" r="r" b="b"/>
                  <a:pathLst>
                    <a:path w="5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31" y="6"/>
                      </a:lnTo>
                      <a:lnTo>
                        <a:pt x="5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4" name=""/>
                <p:cNvSpPr/>
                <p:nvPr/>
              </p:nvSpPr>
              <p:spPr>
                <a:xfrm>
                  <a:off x="1101240" y="5773320"/>
                  <a:ext cx="4680" cy="720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5" name=""/>
                <p:cNvSpPr/>
                <p:nvPr/>
              </p:nvSpPr>
              <p:spPr>
                <a:xfrm>
                  <a:off x="797760" y="5780880"/>
                  <a:ext cx="307800" cy="215280"/>
                </a:xfrm>
                <a:custGeom>
                  <a:avLst/>
                  <a:gdLst/>
                  <a:ahLst/>
                  <a:rect l="l" t="t" r="r" b="b"/>
                  <a:pathLst>
                    <a:path w="325" h="318">
                      <a:moveTo>
                        <a:pt x="325" y="0"/>
                      </a:moveTo>
                      <a:lnTo>
                        <a:pt x="304" y="74"/>
                      </a:lnTo>
                      <a:lnTo>
                        <a:pt x="242" y="100"/>
                      </a:lnTo>
                      <a:lnTo>
                        <a:pt x="237" y="180"/>
                      </a:lnTo>
                      <a:lnTo>
                        <a:pt x="119" y="270"/>
                      </a:lnTo>
                      <a:lnTo>
                        <a:pt x="77" y="312"/>
                      </a:lnTo>
                      <a:lnTo>
                        <a:pt x="10" y="318"/>
                      </a:lnTo>
                      <a:lnTo>
                        <a:pt x="0" y="30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6" name=""/>
                <p:cNvSpPr/>
                <p:nvPr/>
              </p:nvSpPr>
              <p:spPr>
                <a:xfrm>
                  <a:off x="773280" y="598536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26" y="0"/>
                      </a:moveTo>
                      <a:lnTo>
                        <a:pt x="21" y="0"/>
                      </a:lnTo>
                      <a:lnTo>
                        <a:pt x="1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7" name=""/>
                <p:cNvSpPr/>
                <p:nvPr/>
              </p:nvSpPr>
              <p:spPr>
                <a:xfrm>
                  <a:off x="753120" y="5988600"/>
                  <a:ext cx="19800" cy="36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8" name=""/>
                <p:cNvSpPr/>
                <p:nvPr/>
              </p:nvSpPr>
              <p:spPr>
                <a:xfrm>
                  <a:off x="782640" y="5952600"/>
                  <a:ext cx="127800" cy="18000"/>
                </a:xfrm>
                <a:custGeom>
                  <a:avLst/>
                  <a:gdLst/>
                  <a:ahLst/>
                  <a:rect l="l" t="t" r="r" b="b"/>
                  <a:pathLst>
                    <a:path w="135" h="27">
                      <a:moveTo>
                        <a:pt x="0" y="0"/>
                      </a:moveTo>
                      <a:lnTo>
                        <a:pt x="16" y="11"/>
                      </a:lnTo>
                      <a:lnTo>
                        <a:pt x="104" y="27"/>
                      </a:lnTo>
                      <a:lnTo>
                        <a:pt x="135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9" name=""/>
                <p:cNvSpPr/>
                <p:nvPr/>
              </p:nvSpPr>
              <p:spPr>
                <a:xfrm>
                  <a:off x="910800" y="5963760"/>
                  <a:ext cx="73080" cy="18000"/>
                </a:xfrm>
                <a:custGeom>
                  <a:avLst/>
                  <a:gdLst/>
                  <a:ahLst/>
                  <a:rect l="l" t="t" r="r" b="b"/>
                  <a:pathLst>
                    <a:path w="77" h="2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20" y="5"/>
                      </a:lnTo>
                      <a:lnTo>
                        <a:pt x="36" y="11"/>
                      </a:lnTo>
                      <a:lnTo>
                        <a:pt x="56" y="16"/>
                      </a:lnTo>
                      <a:lnTo>
                        <a:pt x="77" y="2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0" name=""/>
                <p:cNvSpPr/>
                <p:nvPr/>
              </p:nvSpPr>
              <p:spPr>
                <a:xfrm>
                  <a:off x="983880" y="5981760"/>
                  <a:ext cx="43200" cy="6480"/>
                </a:xfrm>
                <a:custGeom>
                  <a:avLst/>
                  <a:gdLst/>
                  <a:ahLst/>
                  <a:rect l="l" t="t" r="r" b="b"/>
                  <a:pathLst>
                    <a:path w="46" h="10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31" y="5"/>
                      </a:lnTo>
                      <a:lnTo>
                        <a:pt x="46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1" name=""/>
                <p:cNvSpPr/>
                <p:nvPr/>
              </p:nvSpPr>
              <p:spPr>
                <a:xfrm>
                  <a:off x="1027080" y="5985360"/>
                  <a:ext cx="5760" cy="324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2" name=""/>
                <p:cNvSpPr/>
                <p:nvPr/>
              </p:nvSpPr>
              <p:spPr>
                <a:xfrm>
                  <a:off x="1032840" y="5877720"/>
                  <a:ext cx="151560" cy="132480"/>
                </a:xfrm>
                <a:custGeom>
                  <a:avLst/>
                  <a:gdLst/>
                  <a:ahLst/>
                  <a:rect l="l" t="t" r="r" b="b"/>
                  <a:pathLst>
                    <a:path w="160" h="196">
                      <a:moveTo>
                        <a:pt x="0" y="159"/>
                      </a:moveTo>
                      <a:lnTo>
                        <a:pt x="31" y="159"/>
                      </a:lnTo>
                      <a:lnTo>
                        <a:pt x="82" y="196"/>
                      </a:lnTo>
                      <a:lnTo>
                        <a:pt x="113" y="32"/>
                      </a:lnTo>
                      <a:lnTo>
                        <a:pt x="160" y="21"/>
                      </a:lnTo>
                      <a:lnTo>
                        <a:pt x="108" y="0"/>
                      </a:lnTo>
                      <a:lnTo>
                        <a:pt x="72" y="18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3" name=""/>
                <p:cNvSpPr/>
                <p:nvPr/>
              </p:nvSpPr>
              <p:spPr>
                <a:xfrm>
                  <a:off x="1067040" y="6002640"/>
                  <a:ext cx="33840" cy="14760"/>
                </a:xfrm>
                <a:custGeom>
                  <a:avLst/>
                  <a:gdLst/>
                  <a:ahLst/>
                  <a:rect l="l" t="t" r="r" b="b"/>
                  <a:pathLst>
                    <a:path w="36" h="22">
                      <a:moveTo>
                        <a:pt x="36" y="0"/>
                      </a:moveTo>
                      <a:lnTo>
                        <a:pt x="26" y="6"/>
                      </a:lnTo>
                      <a:lnTo>
                        <a:pt x="10" y="1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4" name=""/>
                <p:cNvSpPr/>
                <p:nvPr/>
              </p:nvSpPr>
              <p:spPr>
                <a:xfrm>
                  <a:off x="1051920" y="6017760"/>
                  <a:ext cx="15120" cy="3240"/>
                </a:xfrm>
                <a:custGeom>
                  <a:avLst/>
                  <a:gdLst/>
                  <a:ahLst/>
                  <a:rect l="l" t="t" r="r" b="b"/>
                  <a:pathLst>
                    <a:path w="16" h="5">
                      <a:moveTo>
                        <a:pt x="16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5" name=""/>
                <p:cNvSpPr/>
                <p:nvPr/>
              </p:nvSpPr>
              <p:spPr>
                <a:xfrm>
                  <a:off x="1027080" y="6021360"/>
                  <a:ext cx="24480" cy="360"/>
                </a:xfrm>
                <a:custGeom>
                  <a:avLst/>
                  <a:gdLst/>
                  <a:ahLst/>
                  <a:rect l="l" t="t" r="r" b="b"/>
                  <a:pathLst>
                    <a:path w="26" h="0">
                      <a:moveTo>
                        <a:pt x="26" y="0"/>
                      </a:move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6" name=""/>
                <p:cNvSpPr/>
                <p:nvPr/>
              </p:nvSpPr>
              <p:spPr>
                <a:xfrm>
                  <a:off x="1027080" y="6021360"/>
                  <a:ext cx="1044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7" name=""/>
                <p:cNvSpPr/>
                <p:nvPr/>
              </p:nvSpPr>
              <p:spPr>
                <a:xfrm>
                  <a:off x="1101240" y="5773320"/>
                  <a:ext cx="720" cy="7200"/>
                </a:xfrm>
                <a:custGeom>
                  <a:avLst/>
                  <a:gdLst/>
                  <a:ahLst/>
                  <a:rect l="l" t="t" r="r" b="b"/>
                  <a:pathLst>
                    <a:path w="0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8" name=""/>
                <p:cNvSpPr/>
                <p:nvPr/>
              </p:nvSpPr>
              <p:spPr>
                <a:xfrm>
                  <a:off x="1081440" y="5780880"/>
                  <a:ext cx="19440" cy="46440"/>
                </a:xfrm>
                <a:custGeom>
                  <a:avLst/>
                  <a:gdLst/>
                  <a:ahLst/>
                  <a:rect l="l" t="t" r="r" b="b"/>
                  <a:pathLst>
                    <a:path w="21" h="69">
                      <a:moveTo>
                        <a:pt x="21" y="0"/>
                      </a:moveTo>
                      <a:lnTo>
                        <a:pt x="16" y="10"/>
                      </a:lnTo>
                      <a:lnTo>
                        <a:pt x="11" y="37"/>
                      </a:lnTo>
                      <a:lnTo>
                        <a:pt x="0" y="58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9" name=""/>
                <p:cNvSpPr/>
                <p:nvPr/>
              </p:nvSpPr>
              <p:spPr>
                <a:xfrm>
                  <a:off x="910800" y="5827320"/>
                  <a:ext cx="170640" cy="136080"/>
                </a:xfrm>
                <a:custGeom>
                  <a:avLst/>
                  <a:gdLst/>
                  <a:ahLst/>
                  <a:rect l="l" t="t" r="r" b="b"/>
                  <a:pathLst>
                    <a:path w="180" h="201">
                      <a:moveTo>
                        <a:pt x="180" y="0"/>
                      </a:moveTo>
                      <a:lnTo>
                        <a:pt x="123" y="26"/>
                      </a:lnTo>
                      <a:lnTo>
                        <a:pt x="113" y="106"/>
                      </a:lnTo>
                      <a:lnTo>
                        <a:pt x="0" y="190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0" name=""/>
                <p:cNvSpPr/>
                <p:nvPr/>
              </p:nvSpPr>
              <p:spPr>
                <a:xfrm>
                  <a:off x="621360" y="4994640"/>
                  <a:ext cx="146880" cy="90000"/>
                </a:xfrm>
                <a:custGeom>
                  <a:avLst/>
                  <a:gdLst/>
                  <a:ahLst/>
                  <a:rect l="l" t="t" r="r" b="b"/>
                  <a:pathLst>
                    <a:path w="155" h="133">
                      <a:moveTo>
                        <a:pt x="5" y="0"/>
                      </a:moveTo>
                      <a:lnTo>
                        <a:pt x="5" y="11"/>
                      </a:lnTo>
                      <a:lnTo>
                        <a:pt x="5" y="16"/>
                      </a:lnTo>
                      <a:lnTo>
                        <a:pt x="10" y="27"/>
                      </a:lnTo>
                      <a:lnTo>
                        <a:pt x="5" y="64"/>
                      </a:lnTo>
                      <a:lnTo>
                        <a:pt x="0" y="85"/>
                      </a:lnTo>
                      <a:lnTo>
                        <a:pt x="15" y="85"/>
                      </a:lnTo>
                      <a:lnTo>
                        <a:pt x="98" y="122"/>
                      </a:lnTo>
                      <a:lnTo>
                        <a:pt x="108" y="117"/>
                      </a:lnTo>
                      <a:lnTo>
                        <a:pt x="139" y="133"/>
                      </a:lnTo>
                      <a:lnTo>
                        <a:pt x="155" y="1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0" bIns="43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1" name=""/>
                <p:cNvSpPr/>
                <p:nvPr/>
              </p:nvSpPr>
              <p:spPr>
                <a:xfrm>
                  <a:off x="768600" y="5084640"/>
                  <a:ext cx="720" cy="6480"/>
                </a:xfrm>
                <a:custGeom>
                  <a:avLst/>
                  <a:gdLst/>
                  <a:ahLst/>
                  <a:rect l="l" t="t" r="r" b="b"/>
                  <a:pathLst>
                    <a:path w="0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2" name=""/>
                <p:cNvSpPr/>
                <p:nvPr/>
              </p:nvSpPr>
              <p:spPr>
                <a:xfrm>
                  <a:off x="714240" y="5091480"/>
                  <a:ext cx="54000" cy="4644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57" y="0"/>
                      </a:moveTo>
                      <a:lnTo>
                        <a:pt x="41" y="11"/>
                      </a:lnTo>
                      <a:lnTo>
                        <a:pt x="26" y="32"/>
                      </a:lnTo>
                      <a:lnTo>
                        <a:pt x="10" y="48"/>
                      </a:lnTo>
                      <a:lnTo>
                        <a:pt x="0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3" name=""/>
                <p:cNvSpPr/>
                <p:nvPr/>
              </p:nvSpPr>
              <p:spPr>
                <a:xfrm>
                  <a:off x="714240" y="5137920"/>
                  <a:ext cx="15120" cy="32400"/>
                </a:xfrm>
                <a:custGeom>
                  <a:avLst/>
                  <a:gdLst/>
                  <a:ahLst/>
                  <a:rect l="l" t="t" r="r" b="b"/>
                  <a:pathLst>
                    <a:path w="16" h="48">
                      <a:moveTo>
                        <a:pt x="0" y="0"/>
                      </a:moveTo>
                      <a:lnTo>
                        <a:pt x="5" y="11"/>
                      </a:lnTo>
                      <a:lnTo>
                        <a:pt x="10" y="32"/>
                      </a:lnTo>
                      <a:lnTo>
                        <a:pt x="16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4" name=""/>
                <p:cNvSpPr/>
                <p:nvPr/>
              </p:nvSpPr>
              <p:spPr>
                <a:xfrm>
                  <a:off x="450000" y="5170680"/>
                  <a:ext cx="279360" cy="135720"/>
                </a:xfrm>
                <a:custGeom>
                  <a:avLst/>
                  <a:gdLst/>
                  <a:ahLst/>
                  <a:rect l="l" t="t" r="r" b="b"/>
                  <a:pathLst>
                    <a:path w="295" h="201">
                      <a:moveTo>
                        <a:pt x="295" y="0"/>
                      </a:moveTo>
                      <a:lnTo>
                        <a:pt x="238" y="58"/>
                      </a:lnTo>
                      <a:lnTo>
                        <a:pt x="93" y="90"/>
                      </a:lnTo>
                      <a:lnTo>
                        <a:pt x="62" y="79"/>
                      </a:lnTo>
                      <a:lnTo>
                        <a:pt x="26" y="159"/>
                      </a:lnTo>
                      <a:lnTo>
                        <a:pt x="11" y="159"/>
                      </a:lnTo>
                      <a:lnTo>
                        <a:pt x="0" y="191"/>
                      </a:lnTo>
                      <a:lnTo>
                        <a:pt x="0" y="20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5" name=""/>
                <p:cNvSpPr/>
                <p:nvPr/>
              </p:nvSpPr>
              <p:spPr>
                <a:xfrm>
                  <a:off x="670680" y="5209920"/>
                  <a:ext cx="23760" cy="140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6" name=""/>
                <p:cNvSpPr/>
                <p:nvPr/>
              </p:nvSpPr>
              <p:spPr>
                <a:xfrm>
                  <a:off x="670680" y="5109480"/>
                  <a:ext cx="288000" cy="100080"/>
                </a:xfrm>
                <a:custGeom>
                  <a:avLst/>
                  <a:gdLst/>
                  <a:ahLst/>
                  <a:rect l="l" t="t" r="r" b="b"/>
                  <a:pathLst>
                    <a:path w="304" h="148">
                      <a:moveTo>
                        <a:pt x="185" y="0"/>
                      </a:moveTo>
                      <a:lnTo>
                        <a:pt x="242" y="0"/>
                      </a:lnTo>
                      <a:lnTo>
                        <a:pt x="304" y="53"/>
                      </a:lnTo>
                      <a:lnTo>
                        <a:pt x="278" y="53"/>
                      </a:lnTo>
                      <a:lnTo>
                        <a:pt x="237" y="90"/>
                      </a:lnTo>
                      <a:lnTo>
                        <a:pt x="165" y="106"/>
                      </a:lnTo>
                      <a:lnTo>
                        <a:pt x="56" y="84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7" name=""/>
                <p:cNvSpPr/>
                <p:nvPr/>
              </p:nvSpPr>
              <p:spPr>
                <a:xfrm>
                  <a:off x="714240" y="5192280"/>
                  <a:ext cx="24480" cy="10080"/>
                </a:xfrm>
                <a:custGeom>
                  <a:avLst/>
                  <a:gdLst/>
                  <a:ahLst/>
                  <a:rect l="l" t="t" r="r" b="b"/>
                  <a:pathLst>
                    <a:path w="26" h="15">
                      <a:moveTo>
                        <a:pt x="0" y="0"/>
                      </a:moveTo>
                      <a:lnTo>
                        <a:pt x="10" y="5"/>
                      </a:lnTo>
                      <a:lnTo>
                        <a:pt x="21" y="15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8" name=""/>
                <p:cNvSpPr/>
                <p:nvPr/>
              </p:nvSpPr>
              <p:spPr>
                <a:xfrm>
                  <a:off x="739080" y="5202360"/>
                  <a:ext cx="19440" cy="720"/>
                </a:xfrm>
                <a:custGeom>
                  <a:avLst/>
                  <a:gdLst/>
                  <a:ahLst/>
                  <a:rect l="l" t="t" r="r" b="b"/>
                  <a:pathLst>
                    <a:path w="21" h="0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9" name=""/>
                <p:cNvSpPr/>
                <p:nvPr/>
              </p:nvSpPr>
              <p:spPr>
                <a:xfrm>
                  <a:off x="758880" y="5177520"/>
                  <a:ext cx="33840" cy="248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37"/>
                      </a:moveTo>
                      <a:lnTo>
                        <a:pt x="10" y="27"/>
                      </a:lnTo>
                      <a:lnTo>
                        <a:pt x="25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0" name=""/>
                <p:cNvSpPr/>
                <p:nvPr/>
              </p:nvSpPr>
              <p:spPr>
                <a:xfrm>
                  <a:off x="723960" y="5159520"/>
                  <a:ext cx="69120" cy="17640"/>
                </a:xfrm>
                <a:custGeom>
                  <a:avLst/>
                  <a:gdLst/>
                  <a:ahLst/>
                  <a:rect l="l" t="t" r="r" b="b"/>
                  <a:pathLst>
                    <a:path w="73" h="26">
                      <a:moveTo>
                        <a:pt x="73" y="26"/>
                      </a:moveTo>
                      <a:lnTo>
                        <a:pt x="57" y="21"/>
                      </a:lnTo>
                      <a:lnTo>
                        <a:pt x="37" y="1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1" name=""/>
                <p:cNvSpPr/>
                <p:nvPr/>
              </p:nvSpPr>
              <p:spPr>
                <a:xfrm>
                  <a:off x="704880" y="5159520"/>
                  <a:ext cx="18720" cy="3240"/>
                </a:xfrm>
                <a:custGeom>
                  <a:avLst/>
                  <a:gdLst/>
                  <a:ahLst/>
                  <a:rect l="l" t="t" r="r" b="b"/>
                  <a:pathLst>
                    <a:path w="20" h="5">
                      <a:moveTo>
                        <a:pt x="20" y="0"/>
                      </a:move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2" name=""/>
                <p:cNvSpPr/>
                <p:nvPr/>
              </p:nvSpPr>
              <p:spPr>
                <a:xfrm>
                  <a:off x="641520" y="5163120"/>
                  <a:ext cx="63360" cy="32400"/>
                </a:xfrm>
                <a:custGeom>
                  <a:avLst/>
                  <a:gdLst/>
                  <a:ahLst/>
                  <a:rect l="l" t="t" r="r" b="b"/>
                  <a:pathLst>
                    <a:path w="67" h="48">
                      <a:moveTo>
                        <a:pt x="67" y="0"/>
                      </a:moveTo>
                      <a:lnTo>
                        <a:pt x="56" y="11"/>
                      </a:lnTo>
                      <a:lnTo>
                        <a:pt x="36" y="21"/>
                      </a:lnTo>
                      <a:lnTo>
                        <a:pt x="20" y="37"/>
                      </a:lnTo>
                      <a:lnTo>
                        <a:pt x="5" y="48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3" name=""/>
                <p:cNvSpPr/>
                <p:nvPr/>
              </p:nvSpPr>
              <p:spPr>
                <a:xfrm>
                  <a:off x="572400" y="5195520"/>
                  <a:ext cx="69120" cy="157680"/>
                </a:xfrm>
                <a:custGeom>
                  <a:avLst/>
                  <a:gdLst/>
                  <a:ahLst/>
                  <a:rect l="l" t="t" r="r" b="b"/>
                  <a:pathLst>
                    <a:path w="73" h="233">
                      <a:moveTo>
                        <a:pt x="73" y="0"/>
                      </a:moveTo>
                      <a:lnTo>
                        <a:pt x="67" y="58"/>
                      </a:lnTo>
                      <a:lnTo>
                        <a:pt x="31" y="95"/>
                      </a:lnTo>
                      <a:lnTo>
                        <a:pt x="0" y="23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4" name=""/>
                <p:cNvSpPr/>
                <p:nvPr/>
              </p:nvSpPr>
              <p:spPr>
                <a:xfrm>
                  <a:off x="592200" y="5094720"/>
                  <a:ext cx="24480" cy="7200"/>
                </a:xfrm>
                <a:custGeom>
                  <a:avLst/>
                  <a:gdLst/>
                  <a:ahLst/>
                  <a:rect l="l" t="t" r="r" b="b"/>
                  <a:pathLst>
                    <a:path w="26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5" name=""/>
                <p:cNvSpPr/>
                <p:nvPr/>
              </p:nvSpPr>
              <p:spPr>
                <a:xfrm>
                  <a:off x="616680" y="5094720"/>
                  <a:ext cx="73080" cy="32400"/>
                </a:xfrm>
                <a:custGeom>
                  <a:avLst/>
                  <a:gdLst/>
                  <a:ahLst/>
                  <a:rect l="l" t="t" r="r" b="b"/>
                  <a:pathLst>
                    <a:path w="77" h="4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5" y="6"/>
                      </a:lnTo>
                      <a:lnTo>
                        <a:pt x="31" y="16"/>
                      </a:lnTo>
                      <a:lnTo>
                        <a:pt x="51" y="27"/>
                      </a:lnTo>
                      <a:lnTo>
                        <a:pt x="67" y="38"/>
                      </a:lnTo>
                      <a:lnTo>
                        <a:pt x="77" y="48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6" name=""/>
                <p:cNvSpPr/>
                <p:nvPr/>
              </p:nvSpPr>
              <p:spPr>
                <a:xfrm>
                  <a:off x="689760" y="5127120"/>
                  <a:ext cx="33840" cy="28800"/>
                </a:xfrm>
                <a:custGeom>
                  <a:avLst/>
                  <a:gdLst/>
                  <a:ahLst/>
                  <a:rect l="l" t="t" r="r" b="b"/>
                  <a:pathLst>
                    <a:path w="36" h="4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6" y="32"/>
                      </a:lnTo>
                      <a:lnTo>
                        <a:pt x="36" y="4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7" name=""/>
                <p:cNvSpPr/>
                <p:nvPr/>
              </p:nvSpPr>
              <p:spPr>
                <a:xfrm flipH="1">
                  <a:off x="532800" y="5184720"/>
                  <a:ext cx="14760" cy="172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8" name=""/>
                <p:cNvSpPr/>
                <p:nvPr/>
              </p:nvSpPr>
              <p:spPr>
                <a:xfrm>
                  <a:off x="533160" y="5188320"/>
                  <a:ext cx="63360" cy="14040"/>
                </a:xfrm>
                <a:custGeom>
                  <a:avLst/>
                  <a:gdLst/>
                  <a:ahLst/>
                  <a:rect l="l" t="t" r="r" b="b"/>
                  <a:pathLst>
                    <a:path w="67" h="21">
                      <a:moveTo>
                        <a:pt x="0" y="21"/>
                      </a:moveTo>
                      <a:lnTo>
                        <a:pt x="10" y="21"/>
                      </a:lnTo>
                      <a:lnTo>
                        <a:pt x="36" y="11"/>
                      </a:lnTo>
                      <a:lnTo>
                        <a:pt x="57" y="6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9" name=""/>
                <p:cNvSpPr/>
                <p:nvPr/>
              </p:nvSpPr>
              <p:spPr>
                <a:xfrm>
                  <a:off x="596880" y="5159520"/>
                  <a:ext cx="92880" cy="28440"/>
                </a:xfrm>
                <a:custGeom>
                  <a:avLst/>
                  <a:gdLst/>
                  <a:ahLst/>
                  <a:rect l="l" t="t" r="r" b="b"/>
                  <a:pathLst>
                    <a:path w="98" h="42">
                      <a:moveTo>
                        <a:pt x="0" y="42"/>
                      </a:moveTo>
                      <a:lnTo>
                        <a:pt x="5" y="37"/>
                      </a:lnTo>
                      <a:lnTo>
                        <a:pt x="26" y="32"/>
                      </a:lnTo>
                      <a:lnTo>
                        <a:pt x="47" y="21"/>
                      </a:lnTo>
                      <a:lnTo>
                        <a:pt x="72" y="10"/>
                      </a:lnTo>
                      <a:lnTo>
                        <a:pt x="93" y="5"/>
                      </a:lnTo>
                      <a:lnTo>
                        <a:pt x="98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0" name=""/>
                <p:cNvSpPr/>
                <p:nvPr/>
              </p:nvSpPr>
              <p:spPr>
                <a:xfrm>
                  <a:off x="689760" y="5159520"/>
                  <a:ext cx="33840" cy="3240"/>
                </a:xfrm>
                <a:custGeom>
                  <a:avLst/>
                  <a:gdLst/>
                  <a:ahLst/>
                  <a:rect l="l" t="t" r="r" b="b"/>
                  <a:pathLst>
                    <a:path w="36" h="5">
                      <a:moveTo>
                        <a:pt x="0" y="0"/>
                      </a:moveTo>
                      <a:lnTo>
                        <a:pt x="16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1" name=""/>
                <p:cNvSpPr/>
                <p:nvPr/>
              </p:nvSpPr>
              <p:spPr>
                <a:xfrm>
                  <a:off x="587160" y="5217120"/>
                  <a:ext cx="63360" cy="121680"/>
                </a:xfrm>
                <a:custGeom>
                  <a:avLst/>
                  <a:gdLst/>
                  <a:ahLst/>
                  <a:rect l="l" t="t" r="r" b="b"/>
                  <a:pathLst>
                    <a:path w="67" h="180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26" y="74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2" name=""/>
                <p:cNvSpPr/>
                <p:nvPr/>
              </p:nvSpPr>
              <p:spPr>
                <a:xfrm>
                  <a:off x="513360" y="5120640"/>
                  <a:ext cx="58680" cy="100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720" bIns="-36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3" name=""/>
                <p:cNvSpPr/>
                <p:nvPr/>
              </p:nvSpPr>
              <p:spPr>
                <a:xfrm>
                  <a:off x="650880" y="5195520"/>
                  <a:ext cx="68040" cy="6480"/>
                </a:xfrm>
                <a:custGeom>
                  <a:avLst/>
                  <a:gdLst/>
                  <a:ahLst/>
                  <a:rect l="l" t="t" r="r" b="b"/>
                  <a:pathLst>
                    <a:path w="72" h="10">
                      <a:moveTo>
                        <a:pt x="72" y="0"/>
                      </a:moveTo>
                      <a:lnTo>
                        <a:pt x="62" y="10"/>
                      </a:lnTo>
                      <a:lnTo>
                        <a:pt x="41" y="10"/>
                      </a:lnTo>
                      <a:lnTo>
                        <a:pt x="10" y="10"/>
                      </a:lnTo>
                      <a:lnTo>
                        <a:pt x="5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4" name=""/>
                <p:cNvSpPr/>
                <p:nvPr/>
              </p:nvSpPr>
              <p:spPr>
                <a:xfrm>
                  <a:off x="621360" y="5199120"/>
                  <a:ext cx="29160" cy="720"/>
                </a:xfrm>
                <a:custGeom>
                  <a:avLst/>
                  <a:gdLst/>
                  <a:ahLst/>
                  <a:rect l="l" t="t" r="r" b="b"/>
                  <a:pathLst>
                    <a:path w="31" h="0">
                      <a:moveTo>
                        <a:pt x="31" y="0"/>
                      </a:moveTo>
                      <a:lnTo>
                        <a:pt x="21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5" name=""/>
                <p:cNvSpPr/>
                <p:nvPr/>
              </p:nvSpPr>
              <p:spPr>
                <a:xfrm>
                  <a:off x="616680" y="519912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6" name=""/>
                <p:cNvSpPr/>
                <p:nvPr/>
              </p:nvSpPr>
              <p:spPr>
                <a:xfrm>
                  <a:off x="562680" y="5213160"/>
                  <a:ext cx="53640" cy="7200"/>
                </a:xfrm>
                <a:custGeom>
                  <a:avLst/>
                  <a:gdLst/>
                  <a:ahLst/>
                  <a:rect l="l" t="t" r="r" b="b"/>
                  <a:pathLst>
                    <a:path w="57" h="11">
                      <a:moveTo>
                        <a:pt x="57" y="0"/>
                      </a:moveTo>
                      <a:lnTo>
                        <a:pt x="41" y="0"/>
                      </a:lnTo>
                      <a:lnTo>
                        <a:pt x="15" y="6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7" name=""/>
                <p:cNvSpPr/>
                <p:nvPr/>
              </p:nvSpPr>
              <p:spPr>
                <a:xfrm>
                  <a:off x="504000" y="5202360"/>
                  <a:ext cx="58680" cy="18000"/>
                </a:xfrm>
                <a:custGeom>
                  <a:avLst/>
                  <a:gdLst/>
                  <a:ahLst/>
                  <a:rect l="l" t="t" r="r" b="b"/>
                  <a:pathLst>
                    <a:path w="62" h="27">
                      <a:moveTo>
                        <a:pt x="62" y="27"/>
                      </a:moveTo>
                      <a:lnTo>
                        <a:pt x="52" y="22"/>
                      </a:lnTo>
                      <a:lnTo>
                        <a:pt x="31" y="11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800" bIns="-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8" name=""/>
                <p:cNvSpPr/>
                <p:nvPr/>
              </p:nvSpPr>
              <p:spPr>
                <a:xfrm>
                  <a:off x="504000" y="5087880"/>
                  <a:ext cx="117360" cy="114120"/>
                </a:xfrm>
                <a:custGeom>
                  <a:avLst/>
                  <a:gdLst/>
                  <a:ahLst/>
                  <a:rect l="l" t="t" r="r" b="b"/>
                  <a:pathLst>
                    <a:path w="124" h="169">
                      <a:moveTo>
                        <a:pt x="0" y="169"/>
                      </a:moveTo>
                      <a:lnTo>
                        <a:pt x="5" y="122"/>
                      </a:lnTo>
                      <a:lnTo>
                        <a:pt x="5" y="111"/>
                      </a:lnTo>
                      <a:lnTo>
                        <a:pt x="21" y="58"/>
                      </a:lnTo>
                      <a:lnTo>
                        <a:pt x="72" y="63"/>
                      </a:lnTo>
                      <a:lnTo>
                        <a:pt x="103" y="42"/>
                      </a:lnTo>
                      <a:lnTo>
                        <a:pt x="124" y="16"/>
                      </a:lnTo>
                      <a:lnTo>
                        <a:pt x="119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9" name=""/>
                <p:cNvSpPr/>
                <p:nvPr/>
              </p:nvSpPr>
              <p:spPr>
                <a:xfrm>
                  <a:off x="621360" y="5084640"/>
                  <a:ext cx="4680" cy="14040"/>
                </a:xfrm>
                <a:custGeom>
                  <a:avLst/>
                  <a:gdLst/>
                  <a:ahLst/>
                  <a:rect l="l" t="t" r="r" b="b"/>
                  <a:pathLst>
                    <a:path w="5" h="21">
                      <a:moveTo>
                        <a:pt x="0" y="21"/>
                      </a:moveTo>
                      <a:lnTo>
                        <a:pt x="5" y="15"/>
                      </a:lnTo>
                      <a:lnTo>
                        <a:pt x="5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0" name=""/>
                <p:cNvSpPr/>
                <p:nvPr/>
              </p:nvSpPr>
              <p:spPr>
                <a:xfrm>
                  <a:off x="616680" y="50770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10" y="11"/>
                      </a:move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1" name=""/>
                <p:cNvSpPr/>
                <p:nvPr/>
              </p:nvSpPr>
              <p:spPr>
                <a:xfrm>
                  <a:off x="616680" y="5069880"/>
                  <a:ext cx="9360" cy="720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11"/>
                      </a:moveTo>
                      <a:lnTo>
                        <a:pt x="5" y="6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0" bIns="-39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2" name=""/>
                <p:cNvSpPr/>
                <p:nvPr/>
              </p:nvSpPr>
              <p:spPr>
                <a:xfrm>
                  <a:off x="626040" y="505872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5" h="16">
                      <a:moveTo>
                        <a:pt x="0" y="16"/>
                      </a:move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3" name=""/>
                <p:cNvSpPr/>
                <p:nvPr/>
              </p:nvSpPr>
              <p:spPr>
                <a:xfrm flipH="1" flipV="1">
                  <a:off x="625680" y="5051880"/>
                  <a:ext cx="4680" cy="648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4" name=""/>
                <p:cNvSpPr/>
                <p:nvPr/>
              </p:nvSpPr>
              <p:spPr>
                <a:xfrm>
                  <a:off x="631080" y="5098680"/>
                  <a:ext cx="44280" cy="10800"/>
                </a:xfrm>
                <a:custGeom>
                  <a:avLst/>
                  <a:gdLst/>
                  <a:ahLst/>
                  <a:rect l="l" t="t" r="r" b="b"/>
                  <a:pathLst>
                    <a:path w="47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7" y="16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5" name=""/>
                <p:cNvSpPr/>
                <p:nvPr/>
              </p:nvSpPr>
              <p:spPr>
                <a:xfrm>
                  <a:off x="675360" y="5105520"/>
                  <a:ext cx="19080" cy="3960"/>
                </a:xfrm>
                <a:custGeom>
                  <a:avLst/>
                  <a:gdLst/>
                  <a:ahLst/>
                  <a:rect l="l" t="t" r="r" b="b"/>
                  <a:pathLst>
                    <a:path w="20" h="6">
                      <a:moveTo>
                        <a:pt x="0" y="6"/>
                      </a:move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6" name=""/>
                <p:cNvSpPr/>
                <p:nvPr/>
              </p:nvSpPr>
              <p:spPr>
                <a:xfrm>
                  <a:off x="694440" y="5102280"/>
                  <a:ext cx="24480" cy="3240"/>
                </a:xfrm>
                <a:custGeom>
                  <a:avLst/>
                  <a:gdLst/>
                  <a:ahLst/>
                  <a:rect l="l" t="t" r="r" b="b"/>
                  <a:pathLst>
                    <a:path w="26" h="5">
                      <a:moveTo>
                        <a:pt x="0" y="5"/>
                      </a:move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7" name=""/>
                <p:cNvSpPr/>
                <p:nvPr/>
              </p:nvSpPr>
              <p:spPr>
                <a:xfrm>
                  <a:off x="718920" y="5084640"/>
                  <a:ext cx="49320" cy="1764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0" y="26"/>
                      </a:moveTo>
                      <a:lnTo>
                        <a:pt x="21" y="15"/>
                      </a:lnTo>
                      <a:lnTo>
                        <a:pt x="42" y="1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8" name=""/>
                <p:cNvSpPr/>
                <p:nvPr/>
              </p:nvSpPr>
              <p:spPr>
                <a:xfrm>
                  <a:off x="626040" y="5094720"/>
                  <a:ext cx="53640" cy="14760"/>
                </a:xfrm>
                <a:custGeom>
                  <a:avLst/>
                  <a:gdLst/>
                  <a:ahLst/>
                  <a:rect l="l" t="t" r="r" b="b"/>
                  <a:pathLst>
                    <a:path w="57" h="22">
                      <a:moveTo>
                        <a:pt x="0" y="6"/>
                      </a:moveTo>
                      <a:lnTo>
                        <a:pt x="21" y="0"/>
                      </a:lnTo>
                      <a:lnTo>
                        <a:pt x="57" y="2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040" bIns="-32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9" name=""/>
                <p:cNvSpPr/>
                <p:nvPr/>
              </p:nvSpPr>
              <p:spPr>
                <a:xfrm>
                  <a:off x="587160" y="5320800"/>
                  <a:ext cx="219600" cy="24840"/>
                </a:xfrm>
                <a:custGeom>
                  <a:avLst/>
                  <a:gdLst/>
                  <a:ahLst/>
                  <a:rect l="l" t="t" r="r" b="b"/>
                  <a:pathLst>
                    <a:path w="232" h="37">
                      <a:moveTo>
                        <a:pt x="0" y="27"/>
                      </a:moveTo>
                      <a:lnTo>
                        <a:pt x="93" y="22"/>
                      </a:lnTo>
                      <a:lnTo>
                        <a:pt x="150" y="0"/>
                      </a:lnTo>
                      <a:lnTo>
                        <a:pt x="227" y="32"/>
                      </a:lnTo>
                      <a:lnTo>
                        <a:pt x="232" y="3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960" bIns="-21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0" name=""/>
                <p:cNvSpPr/>
                <p:nvPr/>
              </p:nvSpPr>
              <p:spPr>
                <a:xfrm>
                  <a:off x="577080" y="5195520"/>
                  <a:ext cx="69120" cy="160920"/>
                </a:xfrm>
                <a:custGeom>
                  <a:avLst/>
                  <a:gdLst/>
                  <a:ahLst/>
                  <a:rect l="l" t="t" r="r" b="b"/>
                  <a:pathLst>
                    <a:path w="73" h="238">
                      <a:moveTo>
                        <a:pt x="0" y="238"/>
                      </a:moveTo>
                      <a:lnTo>
                        <a:pt x="26" y="95"/>
                      </a:lnTo>
                      <a:lnTo>
                        <a:pt x="68" y="58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1" name=""/>
                <p:cNvSpPr/>
                <p:nvPr/>
              </p:nvSpPr>
              <p:spPr>
                <a:xfrm>
                  <a:off x="528480" y="5195520"/>
                  <a:ext cx="4680" cy="1080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2" name=""/>
                <p:cNvSpPr/>
                <p:nvPr/>
              </p:nvSpPr>
              <p:spPr>
                <a:xfrm>
                  <a:off x="508680" y="5202360"/>
                  <a:ext cx="4680" cy="396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3" name=""/>
                <p:cNvSpPr/>
                <p:nvPr/>
              </p:nvSpPr>
              <p:spPr>
                <a:xfrm>
                  <a:off x="499320" y="5206680"/>
                  <a:ext cx="14040" cy="21600"/>
                </a:xfrm>
                <a:custGeom>
                  <a:avLst/>
                  <a:gdLst/>
                  <a:ahLst/>
                  <a:rect l="l" t="t" r="r" b="b"/>
                  <a:pathLst>
                    <a:path w="15" h="32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21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0" bIns="-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4" name=""/>
                <p:cNvSpPr/>
                <p:nvPr/>
              </p:nvSpPr>
              <p:spPr>
                <a:xfrm>
                  <a:off x="479520" y="5228280"/>
                  <a:ext cx="19440" cy="35640"/>
                </a:xfrm>
                <a:custGeom>
                  <a:avLst/>
                  <a:gdLst/>
                  <a:ahLst/>
                  <a:rect l="l" t="t" r="r" b="b"/>
                  <a:pathLst>
                    <a:path w="21" h="53">
                      <a:moveTo>
                        <a:pt x="21" y="0"/>
                      </a:moveTo>
                      <a:lnTo>
                        <a:pt x="16" y="15"/>
                      </a:lnTo>
                      <a:lnTo>
                        <a:pt x="5" y="37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160" bIns="-11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5" name=""/>
                <p:cNvSpPr/>
                <p:nvPr/>
              </p:nvSpPr>
              <p:spPr>
                <a:xfrm>
                  <a:off x="465120" y="5263920"/>
                  <a:ext cx="14400" cy="6840"/>
                </a:xfrm>
                <a:custGeom>
                  <a:avLst/>
                  <a:gdLst/>
                  <a:ahLst/>
                  <a:rect l="l" t="t" r="r" b="b"/>
                  <a:pathLst>
                    <a:path w="15" h="10">
                      <a:moveTo>
                        <a:pt x="15" y="0"/>
                      </a:move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960" bIns="-39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6" name=""/>
                <p:cNvSpPr/>
                <p:nvPr/>
              </p:nvSpPr>
              <p:spPr>
                <a:xfrm flipV="1">
                  <a:off x="621360" y="5198760"/>
                  <a:ext cx="24480" cy="3240"/>
                </a:xfrm>
                <a:prstGeom prst="line">
                  <a:avLst/>
                </a:prstGeom>
                <a:ln w="9360">
                  <a:solidFill>
                    <a:srgbClr val="ffcc66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7" name=""/>
                <p:cNvSpPr/>
                <p:nvPr/>
              </p:nvSpPr>
              <p:spPr>
                <a:xfrm>
                  <a:off x="694440" y="5073840"/>
                  <a:ext cx="29160" cy="31680"/>
                </a:xfrm>
                <a:custGeom>
                  <a:avLst/>
                  <a:gdLst/>
                  <a:ahLst/>
                  <a:rect l="l" t="t" r="r" b="b"/>
                  <a:pathLst>
                    <a:path w="31" h="47">
                      <a:moveTo>
                        <a:pt x="31" y="0"/>
                      </a:moveTo>
                      <a:lnTo>
                        <a:pt x="21" y="5"/>
                      </a:lnTo>
                      <a:lnTo>
                        <a:pt x="16" y="16"/>
                      </a:lnTo>
                      <a:lnTo>
                        <a:pt x="0" y="3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9360">
                  <a:solidFill>
                    <a:srgbClr val="ffcc66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4218" name=""/>
              <p:cNvSpPr/>
              <p:nvPr/>
            </p:nvSpPr>
            <p:spPr>
              <a:xfrm>
                <a:off x="2832120" y="5855040"/>
                <a:ext cx="65520" cy="60480"/>
              </a:xfrm>
              <a:custGeom>
                <a:avLst/>
                <a:gdLst/>
                <a:ahLst/>
                <a:rect l="l" t="t" r="r" b="b"/>
                <a:pathLst>
                  <a:path w="70" h="82">
                    <a:moveTo>
                      <a:pt x="0" y="82"/>
                    </a:moveTo>
                    <a:cubicBezTo>
                      <a:pt x="4" y="76"/>
                      <a:pt x="10" y="71"/>
                      <a:pt x="16" y="66"/>
                    </a:cubicBezTo>
                    <a:cubicBezTo>
                      <a:pt x="20" y="63"/>
                      <a:pt x="28" y="58"/>
                      <a:pt x="28" y="58"/>
                    </a:cubicBezTo>
                    <a:cubicBezTo>
                      <a:pt x="34" y="49"/>
                      <a:pt x="40" y="45"/>
                      <a:pt x="50" y="38"/>
                    </a:cubicBezTo>
                    <a:cubicBezTo>
                      <a:pt x="52" y="37"/>
                      <a:pt x="56" y="34"/>
                      <a:pt x="56" y="34"/>
                    </a:cubicBezTo>
                    <a:cubicBezTo>
                      <a:pt x="64" y="23"/>
                      <a:pt x="70" y="14"/>
                      <a:pt x="70" y="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4760" bIns="1476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9" name=""/>
              <p:cNvSpPr/>
              <p:nvPr/>
            </p:nvSpPr>
            <p:spPr>
              <a:xfrm>
                <a:off x="3013920" y="6066000"/>
                <a:ext cx="38520" cy="29520"/>
              </a:xfrm>
              <a:custGeom>
                <a:avLst/>
                <a:gdLst/>
                <a:ahLst/>
                <a:rect l="l" t="t" r="r" b="b"/>
                <a:pathLst>
                  <a:path w="41" h="40">
                    <a:moveTo>
                      <a:pt x="13" y="0"/>
                    </a:moveTo>
                    <a:cubicBezTo>
                      <a:pt x="0" y="38"/>
                      <a:pt x="20" y="30"/>
                      <a:pt x="41" y="40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6200" bIns="-1620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0" name=""/>
              <p:cNvSpPr/>
              <p:nvPr/>
            </p:nvSpPr>
            <p:spPr>
              <a:xfrm>
                <a:off x="3080880" y="6031800"/>
                <a:ext cx="43200" cy="4428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0" y="60"/>
                    </a:moveTo>
                    <a:lnTo>
                      <a:pt x="6" y="2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1440" bIns="-144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1" name=""/>
              <p:cNvSpPr/>
              <p:nvPr/>
            </p:nvSpPr>
            <p:spPr>
              <a:xfrm>
                <a:off x="2858400" y="5951520"/>
                <a:ext cx="173520" cy="91800"/>
              </a:xfrm>
              <a:custGeom>
                <a:avLst/>
                <a:gdLst/>
                <a:ahLst/>
                <a:rect l="l" t="t" r="r" b="b"/>
                <a:pathLst>
                  <a:path w="184" h="124">
                    <a:moveTo>
                      <a:pt x="0" y="0"/>
                    </a:moveTo>
                    <a:cubicBezTo>
                      <a:pt x="16" y="5"/>
                      <a:pt x="12" y="35"/>
                      <a:pt x="20" y="48"/>
                    </a:cubicBezTo>
                    <a:cubicBezTo>
                      <a:pt x="24" y="54"/>
                      <a:pt x="37" y="56"/>
                      <a:pt x="44" y="60"/>
                    </a:cubicBezTo>
                    <a:cubicBezTo>
                      <a:pt x="59" y="83"/>
                      <a:pt x="70" y="82"/>
                      <a:pt x="98" y="84"/>
                    </a:cubicBezTo>
                    <a:cubicBezTo>
                      <a:pt x="113" y="89"/>
                      <a:pt x="146" y="98"/>
                      <a:pt x="158" y="106"/>
                    </a:cubicBezTo>
                    <a:cubicBezTo>
                      <a:pt x="165" y="110"/>
                      <a:pt x="168" y="115"/>
                      <a:pt x="176" y="118"/>
                    </a:cubicBezTo>
                    <a:cubicBezTo>
                      <a:pt x="182" y="124"/>
                      <a:pt x="179" y="124"/>
                      <a:pt x="184" y="124"/>
                    </a:cubicBezTo>
                  </a:path>
                </a:pathLst>
              </a:custGeom>
              <a:noFill/>
              <a:ln w="936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222" name=""/>
            <p:cNvSpPr/>
            <p:nvPr/>
          </p:nvSpPr>
          <p:spPr>
            <a:xfrm>
              <a:off x="282600" y="4621320"/>
              <a:ext cx="3511440" cy="20286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223" name=""/>
            <p:cNvGrpSpPr/>
            <p:nvPr/>
          </p:nvGrpSpPr>
          <p:grpSpPr>
            <a:xfrm>
              <a:off x="316080" y="4749840"/>
              <a:ext cx="3198600" cy="1515600"/>
              <a:chOff x="316080" y="4749840"/>
              <a:chExt cx="3198600" cy="1515600"/>
            </a:xfrm>
          </p:grpSpPr>
          <p:sp>
            <p:nvSpPr>
              <p:cNvPr id="4224" name=""/>
              <p:cNvSpPr/>
              <p:nvPr/>
            </p:nvSpPr>
            <p:spPr>
              <a:xfrm>
                <a:off x="2901600" y="610020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5" name=""/>
              <p:cNvSpPr/>
              <p:nvPr/>
            </p:nvSpPr>
            <p:spPr>
              <a:xfrm>
                <a:off x="2756520" y="5896800"/>
                <a:ext cx="2318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6" name=""/>
              <p:cNvSpPr/>
              <p:nvPr/>
            </p:nvSpPr>
            <p:spPr>
              <a:xfrm>
                <a:off x="2605680" y="577944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7" name=""/>
              <p:cNvSpPr/>
              <p:nvPr/>
            </p:nvSpPr>
            <p:spPr>
              <a:xfrm>
                <a:off x="2397960" y="541044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8" name=""/>
              <p:cNvSpPr/>
              <p:nvPr/>
            </p:nvSpPr>
            <p:spPr>
              <a:xfrm>
                <a:off x="1886040" y="554328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9" name=""/>
              <p:cNvSpPr/>
              <p:nvPr/>
            </p:nvSpPr>
            <p:spPr>
              <a:xfrm>
                <a:off x="1840680" y="5247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0" name=""/>
              <p:cNvSpPr/>
              <p:nvPr/>
            </p:nvSpPr>
            <p:spPr>
              <a:xfrm>
                <a:off x="834480" y="5270040"/>
                <a:ext cx="23004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1" name=""/>
              <p:cNvSpPr/>
              <p:nvPr/>
            </p:nvSpPr>
            <p:spPr>
              <a:xfrm>
                <a:off x="551520" y="52434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2" name=""/>
              <p:cNvSpPr/>
              <p:nvPr/>
            </p:nvSpPr>
            <p:spPr>
              <a:xfrm>
                <a:off x="316080" y="551160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3" name=""/>
              <p:cNvSpPr/>
              <p:nvPr/>
            </p:nvSpPr>
            <p:spPr>
              <a:xfrm>
                <a:off x="566640" y="549576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4" name=""/>
              <p:cNvSpPr/>
              <p:nvPr/>
            </p:nvSpPr>
            <p:spPr>
              <a:xfrm>
                <a:off x="959040" y="58201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5" name=""/>
              <p:cNvSpPr/>
              <p:nvPr/>
            </p:nvSpPr>
            <p:spPr>
              <a:xfrm>
                <a:off x="1863360" y="6019200"/>
                <a:ext cx="23076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6" name=""/>
              <p:cNvSpPr/>
              <p:nvPr/>
            </p:nvSpPr>
            <p:spPr>
              <a:xfrm>
                <a:off x="2428200" y="561096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7" name=""/>
              <p:cNvSpPr/>
              <p:nvPr/>
            </p:nvSpPr>
            <p:spPr>
              <a:xfrm>
                <a:off x="2189880" y="5824800"/>
                <a:ext cx="23076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8" name=""/>
              <p:cNvSpPr/>
              <p:nvPr/>
            </p:nvSpPr>
            <p:spPr>
              <a:xfrm>
                <a:off x="335520" y="5239800"/>
                <a:ext cx="231120" cy="16524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9" name=""/>
              <p:cNvSpPr/>
              <p:nvPr/>
            </p:nvSpPr>
            <p:spPr>
              <a:xfrm>
                <a:off x="3284640" y="5231520"/>
                <a:ext cx="230040" cy="1656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0" name=""/>
              <p:cNvSpPr/>
              <p:nvPr/>
            </p:nvSpPr>
            <p:spPr>
              <a:xfrm>
                <a:off x="2649960" y="5550120"/>
                <a:ext cx="23004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1" name=""/>
              <p:cNvSpPr/>
              <p:nvPr/>
            </p:nvSpPr>
            <p:spPr>
              <a:xfrm>
                <a:off x="1260000" y="4749840"/>
                <a:ext cx="227880" cy="16668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2" name=""/>
              <p:cNvSpPr/>
              <p:nvPr/>
            </p:nvSpPr>
            <p:spPr>
              <a:xfrm>
                <a:off x="2968560" y="5391360"/>
                <a:ext cx="230760" cy="16596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3" name=""/>
              <p:cNvSpPr/>
              <p:nvPr/>
            </p:nvSpPr>
            <p:spPr>
              <a:xfrm>
                <a:off x="744840" y="5643720"/>
                <a:ext cx="230760" cy="16632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44" name=""/>
            <p:cNvGrpSpPr/>
            <p:nvPr/>
          </p:nvGrpSpPr>
          <p:grpSpPr>
            <a:xfrm>
              <a:off x="1692360" y="5991120"/>
              <a:ext cx="1557360" cy="544680"/>
              <a:chOff x="1692360" y="5991120"/>
              <a:chExt cx="1557360" cy="544680"/>
            </a:xfrm>
          </p:grpSpPr>
          <p:grpSp>
            <p:nvGrpSpPr>
              <p:cNvPr id="4245" name=""/>
              <p:cNvGrpSpPr/>
              <p:nvPr/>
            </p:nvGrpSpPr>
            <p:grpSpPr>
              <a:xfrm>
                <a:off x="1692360" y="6425280"/>
                <a:ext cx="161640" cy="110520"/>
                <a:chOff x="1692360" y="6425280"/>
                <a:chExt cx="161640" cy="110520"/>
              </a:xfrm>
            </p:grpSpPr>
            <p:sp>
              <p:nvSpPr>
                <p:cNvPr id="4246" name=""/>
                <p:cNvSpPr/>
                <p:nvPr/>
              </p:nvSpPr>
              <p:spPr>
                <a:xfrm>
                  <a:off x="1709280" y="642528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47" name=""/>
                <p:cNvSpPr/>
                <p:nvPr/>
              </p:nvSpPr>
              <p:spPr>
                <a:xfrm>
                  <a:off x="1692360" y="646128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248" name=""/>
              <p:cNvGrpSpPr/>
              <p:nvPr/>
            </p:nvGrpSpPr>
            <p:grpSpPr>
              <a:xfrm>
                <a:off x="2978640" y="5991120"/>
                <a:ext cx="161640" cy="110520"/>
                <a:chOff x="2978640" y="5991120"/>
                <a:chExt cx="161640" cy="110520"/>
              </a:xfrm>
            </p:grpSpPr>
            <p:sp>
              <p:nvSpPr>
                <p:cNvPr id="4249" name=""/>
                <p:cNvSpPr/>
                <p:nvPr/>
              </p:nvSpPr>
              <p:spPr>
                <a:xfrm>
                  <a:off x="2995560" y="599112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50" name=""/>
                <p:cNvSpPr/>
                <p:nvPr/>
              </p:nvSpPr>
              <p:spPr>
                <a:xfrm>
                  <a:off x="2978640" y="602712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251" name=""/>
              <p:cNvGrpSpPr/>
              <p:nvPr/>
            </p:nvGrpSpPr>
            <p:grpSpPr>
              <a:xfrm>
                <a:off x="3023640" y="6022800"/>
                <a:ext cx="161640" cy="110520"/>
                <a:chOff x="3023640" y="6022800"/>
                <a:chExt cx="161640" cy="110520"/>
              </a:xfrm>
            </p:grpSpPr>
            <p:sp>
              <p:nvSpPr>
                <p:cNvPr id="4252" name=""/>
                <p:cNvSpPr/>
                <p:nvPr/>
              </p:nvSpPr>
              <p:spPr>
                <a:xfrm>
                  <a:off x="3040560" y="602280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53" name=""/>
                <p:cNvSpPr/>
                <p:nvPr/>
              </p:nvSpPr>
              <p:spPr>
                <a:xfrm>
                  <a:off x="3023640" y="605880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254" name=""/>
              <p:cNvGrpSpPr/>
              <p:nvPr/>
            </p:nvGrpSpPr>
            <p:grpSpPr>
              <a:xfrm>
                <a:off x="3088080" y="6058440"/>
                <a:ext cx="161640" cy="110520"/>
                <a:chOff x="3088080" y="6058440"/>
                <a:chExt cx="161640" cy="110520"/>
              </a:xfrm>
            </p:grpSpPr>
            <p:sp>
              <p:nvSpPr>
                <p:cNvPr id="4255" name=""/>
                <p:cNvSpPr/>
                <p:nvPr/>
              </p:nvSpPr>
              <p:spPr>
                <a:xfrm>
                  <a:off x="3105000" y="6058440"/>
                  <a:ext cx="71280" cy="493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56" name=""/>
                <p:cNvSpPr/>
                <p:nvPr/>
              </p:nvSpPr>
              <p:spPr>
                <a:xfrm>
                  <a:off x="3088080" y="6094440"/>
                  <a:ext cx="161640" cy="7452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4257" name=""/>
            <p:cNvSpPr/>
            <p:nvPr/>
          </p:nvSpPr>
          <p:spPr>
            <a:xfrm>
              <a:off x="808200" y="5425920"/>
              <a:ext cx="71280" cy="49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8" name=""/>
            <p:cNvSpPr/>
            <p:nvPr/>
          </p:nvSpPr>
          <p:spPr>
            <a:xfrm>
              <a:off x="793800" y="5460840"/>
              <a:ext cx="163440" cy="748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259" name=""/>
            <p:cNvGrpSpPr/>
            <p:nvPr/>
          </p:nvGrpSpPr>
          <p:grpSpPr>
            <a:xfrm>
              <a:off x="2471760" y="5940360"/>
              <a:ext cx="165240" cy="107640"/>
              <a:chOff x="2471760" y="5940360"/>
              <a:chExt cx="165240" cy="107640"/>
            </a:xfrm>
          </p:grpSpPr>
          <p:sp>
            <p:nvSpPr>
              <p:cNvPr id="4260" name=""/>
              <p:cNvSpPr/>
              <p:nvPr/>
            </p:nvSpPr>
            <p:spPr>
              <a:xfrm>
                <a:off x="2485800" y="5940360"/>
                <a:ext cx="72720" cy="48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1" name=""/>
              <p:cNvSpPr/>
              <p:nvPr/>
            </p:nvSpPr>
            <p:spPr>
              <a:xfrm>
                <a:off x="2471760" y="5974200"/>
                <a:ext cx="165240" cy="738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262" name=""/>
            <p:cNvSpPr/>
            <p:nvPr/>
          </p:nvSpPr>
          <p:spPr>
            <a:xfrm>
              <a:off x="392040" y="5346720"/>
              <a:ext cx="71640" cy="49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3" name=""/>
            <p:cNvSpPr/>
            <p:nvPr/>
          </p:nvSpPr>
          <p:spPr>
            <a:xfrm>
              <a:off x="374760" y="5381640"/>
              <a:ext cx="161640" cy="763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264" name=""/>
            <p:cNvGrpSpPr/>
            <p:nvPr/>
          </p:nvGrpSpPr>
          <p:grpSpPr>
            <a:xfrm>
              <a:off x="1801800" y="5958000"/>
              <a:ext cx="162000" cy="110520"/>
              <a:chOff x="1801800" y="5958000"/>
              <a:chExt cx="162000" cy="110520"/>
            </a:xfrm>
          </p:grpSpPr>
          <p:sp>
            <p:nvSpPr>
              <p:cNvPr id="4265" name=""/>
              <p:cNvSpPr/>
              <p:nvPr/>
            </p:nvSpPr>
            <p:spPr>
              <a:xfrm>
                <a:off x="1818360" y="5958000"/>
                <a:ext cx="72000" cy="49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6" name=""/>
              <p:cNvSpPr/>
              <p:nvPr/>
            </p:nvSpPr>
            <p:spPr>
              <a:xfrm>
                <a:off x="1801800" y="5993640"/>
                <a:ext cx="162000" cy="74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67" name=""/>
            <p:cNvGrpSpPr/>
            <p:nvPr/>
          </p:nvGrpSpPr>
          <p:grpSpPr>
            <a:xfrm>
              <a:off x="2592360" y="5178600"/>
              <a:ext cx="165240" cy="107640"/>
              <a:chOff x="2592360" y="5178600"/>
              <a:chExt cx="165240" cy="107640"/>
            </a:xfrm>
          </p:grpSpPr>
          <p:sp>
            <p:nvSpPr>
              <p:cNvPr id="4268" name=""/>
              <p:cNvSpPr/>
              <p:nvPr/>
            </p:nvSpPr>
            <p:spPr>
              <a:xfrm>
                <a:off x="2606400" y="517860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9" name=""/>
              <p:cNvSpPr/>
              <p:nvPr/>
            </p:nvSpPr>
            <p:spPr>
              <a:xfrm>
                <a:off x="2592360" y="521244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70" name=""/>
            <p:cNvGrpSpPr/>
            <p:nvPr/>
          </p:nvGrpSpPr>
          <p:grpSpPr>
            <a:xfrm>
              <a:off x="2608200" y="5208480"/>
              <a:ext cx="165240" cy="107640"/>
              <a:chOff x="2608200" y="5208480"/>
              <a:chExt cx="165240" cy="107640"/>
            </a:xfrm>
          </p:grpSpPr>
          <p:sp>
            <p:nvSpPr>
              <p:cNvPr id="4271" name=""/>
              <p:cNvSpPr/>
              <p:nvPr/>
            </p:nvSpPr>
            <p:spPr>
              <a:xfrm>
                <a:off x="2622240" y="5208480"/>
                <a:ext cx="72720" cy="48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72" name=""/>
              <p:cNvSpPr/>
              <p:nvPr/>
            </p:nvSpPr>
            <p:spPr>
              <a:xfrm>
                <a:off x="2608200" y="5242320"/>
                <a:ext cx="165240" cy="738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73" name=""/>
            <p:cNvGrpSpPr/>
            <p:nvPr/>
          </p:nvGrpSpPr>
          <p:grpSpPr>
            <a:xfrm>
              <a:off x="2503440" y="5749920"/>
              <a:ext cx="162000" cy="110880"/>
              <a:chOff x="2503440" y="5749920"/>
              <a:chExt cx="162000" cy="110880"/>
            </a:xfrm>
          </p:grpSpPr>
          <p:sp>
            <p:nvSpPr>
              <p:cNvPr id="4274" name=""/>
              <p:cNvSpPr/>
              <p:nvPr/>
            </p:nvSpPr>
            <p:spPr>
              <a:xfrm>
                <a:off x="2520000" y="5749920"/>
                <a:ext cx="72000" cy="4968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75" name=""/>
              <p:cNvSpPr/>
              <p:nvPr/>
            </p:nvSpPr>
            <p:spPr>
              <a:xfrm>
                <a:off x="2503440" y="5785560"/>
                <a:ext cx="162000" cy="7524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276" name=""/>
            <p:cNvSpPr/>
            <p:nvPr/>
          </p:nvSpPr>
          <p:spPr>
            <a:xfrm>
              <a:off x="2351160" y="6004080"/>
              <a:ext cx="164880" cy="1332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7" name=""/>
            <p:cNvSpPr/>
            <p:nvPr/>
          </p:nvSpPr>
          <p:spPr>
            <a:xfrm>
              <a:off x="566640" y="471816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817560" y="466416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9" name=""/>
            <p:cNvSpPr/>
            <p:nvPr/>
          </p:nvSpPr>
          <p:spPr>
            <a:xfrm>
              <a:off x="846000" y="477360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0" name=""/>
            <p:cNvSpPr/>
            <p:nvPr/>
          </p:nvSpPr>
          <p:spPr>
            <a:xfrm>
              <a:off x="2703600" y="498312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363600" y="5097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2" name=""/>
            <p:cNvSpPr/>
            <p:nvPr/>
          </p:nvSpPr>
          <p:spPr>
            <a:xfrm>
              <a:off x="1011240" y="5264280"/>
              <a:ext cx="27612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1855800" y="5075280"/>
              <a:ext cx="27612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1717560" y="56023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5" name=""/>
            <p:cNvSpPr/>
            <p:nvPr/>
          </p:nvSpPr>
          <p:spPr>
            <a:xfrm>
              <a:off x="1541520" y="568476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1955880" y="575460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1739880" y="581508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8" name=""/>
            <p:cNvSpPr/>
            <p:nvPr/>
          </p:nvSpPr>
          <p:spPr>
            <a:xfrm>
              <a:off x="1398600" y="59310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9" name=""/>
            <p:cNvSpPr/>
            <p:nvPr/>
          </p:nvSpPr>
          <p:spPr>
            <a:xfrm>
              <a:off x="1187280" y="567216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1751040" y="6188040"/>
              <a:ext cx="1969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1887480" y="6058080"/>
              <a:ext cx="276120" cy="220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2" name=""/>
            <p:cNvSpPr/>
            <p:nvPr/>
          </p:nvSpPr>
          <p:spPr>
            <a:xfrm>
              <a:off x="2865600" y="6010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2952720" y="617220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2381400" y="5715000"/>
              <a:ext cx="1951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2381400" y="5878440"/>
              <a:ext cx="19656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2100240" y="55166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2298600" y="5505480"/>
              <a:ext cx="19548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2665440" y="5459400"/>
              <a:ext cx="280800" cy="2206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2673360" y="5372280"/>
              <a:ext cx="201600" cy="15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2959200" y="5565600"/>
              <a:ext cx="28260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2778120" y="5276880"/>
              <a:ext cx="195120" cy="1569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3016080" y="52005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2255760" y="513252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2362320" y="5151600"/>
              <a:ext cx="274680" cy="2221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3108240" y="5062680"/>
              <a:ext cx="19548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1488960" y="538632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1630440" y="546732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399960" y="5397480"/>
              <a:ext cx="19692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677880" y="5630760"/>
              <a:ext cx="274680" cy="222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2914560" y="5346720"/>
              <a:ext cx="195480" cy="15732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2195640" y="6013440"/>
              <a:ext cx="195120" cy="15876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995400" y="4629240"/>
              <a:ext cx="195120" cy="145800"/>
            </a:xfrm>
            <a:custGeom>
              <a:avLst/>
              <a:gdLst/>
              <a:ahLst/>
              <a:rect l="l" t="t" r="r" b="b"/>
              <a:pathLst>
                <a:path w="207" h="196">
                  <a:moveTo>
                    <a:pt x="54" y="12"/>
                  </a:moveTo>
                  <a:cubicBezTo>
                    <a:pt x="73" y="13"/>
                    <a:pt x="146" y="0"/>
                    <a:pt x="171" y="18"/>
                  </a:cubicBezTo>
                  <a:cubicBezTo>
                    <a:pt x="196" y="36"/>
                    <a:pt x="207" y="66"/>
                    <a:pt x="204" y="120"/>
                  </a:cubicBezTo>
                  <a:cubicBezTo>
                    <a:pt x="201" y="174"/>
                    <a:pt x="134" y="196"/>
                    <a:pt x="102" y="195"/>
                  </a:cubicBezTo>
                  <a:cubicBezTo>
                    <a:pt x="70" y="194"/>
                    <a:pt x="17" y="142"/>
                    <a:pt x="9" y="111"/>
                  </a:cubicBezTo>
                  <a:cubicBezTo>
                    <a:pt x="0" y="36"/>
                    <a:pt x="42" y="30"/>
                    <a:pt x="51" y="9"/>
                  </a:cubicBezTo>
                </a:path>
              </a:pathLst>
            </a:custGeom>
            <a:solidFill>
              <a:srgbClr val="0091ff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313" name=""/>
            <p:cNvGrpSpPr/>
            <p:nvPr/>
          </p:nvGrpSpPr>
          <p:grpSpPr>
            <a:xfrm>
              <a:off x="417600" y="4738680"/>
              <a:ext cx="2995560" cy="1778040"/>
              <a:chOff x="417600" y="4738680"/>
              <a:chExt cx="2995560" cy="1778040"/>
            </a:xfrm>
          </p:grpSpPr>
          <p:grpSp>
            <p:nvGrpSpPr>
              <p:cNvPr id="4314" name=""/>
              <p:cNvGrpSpPr/>
              <p:nvPr/>
            </p:nvGrpSpPr>
            <p:grpSpPr>
              <a:xfrm>
                <a:off x="2375640" y="5254920"/>
                <a:ext cx="116640" cy="88920"/>
                <a:chOff x="2375640" y="5254920"/>
                <a:chExt cx="116640" cy="88920"/>
              </a:xfrm>
            </p:grpSpPr>
            <p:sp>
              <p:nvSpPr>
                <p:cNvPr id="4315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16" name=""/>
                <p:cNvSpPr/>
                <p:nvPr/>
              </p:nvSpPr>
              <p:spPr>
                <a:xfrm>
                  <a:off x="2375640" y="5254920"/>
                  <a:ext cx="116640" cy="8892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17" name=""/>
              <p:cNvGrpSpPr/>
              <p:nvPr/>
            </p:nvGrpSpPr>
            <p:grpSpPr>
              <a:xfrm>
                <a:off x="2100240" y="5397480"/>
                <a:ext cx="120600" cy="88920"/>
                <a:chOff x="2100240" y="5397480"/>
                <a:chExt cx="120600" cy="88920"/>
              </a:xfrm>
            </p:grpSpPr>
            <p:sp>
              <p:nvSpPr>
                <p:cNvPr id="4318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19" name=""/>
                <p:cNvSpPr/>
                <p:nvPr/>
              </p:nvSpPr>
              <p:spPr>
                <a:xfrm>
                  <a:off x="2100240" y="5397480"/>
                  <a:ext cx="12060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20" name=""/>
              <p:cNvGrpSpPr/>
              <p:nvPr/>
            </p:nvGrpSpPr>
            <p:grpSpPr>
              <a:xfrm>
                <a:off x="417600" y="5468400"/>
                <a:ext cx="117720" cy="89640"/>
                <a:chOff x="417600" y="5468400"/>
                <a:chExt cx="117720" cy="89640"/>
              </a:xfrm>
            </p:grpSpPr>
            <p:sp>
              <p:nvSpPr>
                <p:cNvPr id="4321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22" name=""/>
                <p:cNvSpPr/>
                <p:nvPr/>
              </p:nvSpPr>
              <p:spPr>
                <a:xfrm>
                  <a:off x="417600" y="5468400"/>
                  <a:ext cx="117720" cy="8964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920" bIns="4392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23" name=""/>
              <p:cNvGrpSpPr/>
              <p:nvPr/>
            </p:nvGrpSpPr>
            <p:grpSpPr>
              <a:xfrm>
                <a:off x="606240" y="4934160"/>
                <a:ext cx="119520" cy="88200"/>
                <a:chOff x="606240" y="4934160"/>
                <a:chExt cx="119520" cy="88200"/>
              </a:xfrm>
            </p:grpSpPr>
            <p:sp>
              <p:nvSpPr>
                <p:cNvPr id="4324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25" name=""/>
                <p:cNvSpPr/>
                <p:nvPr/>
              </p:nvSpPr>
              <p:spPr>
                <a:xfrm>
                  <a:off x="606240" y="493416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26" name=""/>
              <p:cNvGrpSpPr/>
              <p:nvPr/>
            </p:nvGrpSpPr>
            <p:grpSpPr>
              <a:xfrm>
                <a:off x="1511640" y="6429960"/>
                <a:ext cx="117720" cy="86760"/>
                <a:chOff x="1511640" y="6429960"/>
                <a:chExt cx="117720" cy="86760"/>
              </a:xfrm>
            </p:grpSpPr>
            <p:sp>
              <p:nvSpPr>
                <p:cNvPr id="4327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28" name=""/>
                <p:cNvSpPr/>
                <p:nvPr/>
              </p:nvSpPr>
              <p:spPr>
                <a:xfrm>
                  <a:off x="1511640" y="6429960"/>
                  <a:ext cx="117720" cy="867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29" name=""/>
              <p:cNvGrpSpPr/>
              <p:nvPr/>
            </p:nvGrpSpPr>
            <p:grpSpPr>
              <a:xfrm>
                <a:off x="3292560" y="5274720"/>
                <a:ext cx="120600" cy="86760"/>
                <a:chOff x="3292560" y="5274720"/>
                <a:chExt cx="120600" cy="86760"/>
              </a:xfrm>
            </p:grpSpPr>
            <p:sp>
              <p:nvSpPr>
                <p:cNvPr id="4330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31" name=""/>
                <p:cNvSpPr/>
                <p:nvPr/>
              </p:nvSpPr>
              <p:spPr>
                <a:xfrm>
                  <a:off x="3292560" y="5274720"/>
                  <a:ext cx="120600" cy="86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1040" bIns="41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32" name=""/>
              <p:cNvGrpSpPr/>
              <p:nvPr/>
            </p:nvGrpSpPr>
            <p:grpSpPr>
              <a:xfrm>
                <a:off x="1104120" y="4738680"/>
                <a:ext cx="113040" cy="85680"/>
                <a:chOff x="1104120" y="4738680"/>
                <a:chExt cx="113040" cy="85680"/>
              </a:xfrm>
            </p:grpSpPr>
            <p:sp>
              <p:nvSpPr>
                <p:cNvPr id="4333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34" name=""/>
                <p:cNvSpPr/>
                <p:nvPr/>
              </p:nvSpPr>
              <p:spPr>
                <a:xfrm>
                  <a:off x="1104120" y="4738680"/>
                  <a:ext cx="113040" cy="85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39960" bIns="3996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35" name=""/>
              <p:cNvGrpSpPr/>
              <p:nvPr/>
            </p:nvGrpSpPr>
            <p:grpSpPr>
              <a:xfrm>
                <a:off x="2937960" y="5325840"/>
                <a:ext cx="118440" cy="88200"/>
                <a:chOff x="2937960" y="5325840"/>
                <a:chExt cx="118440" cy="88200"/>
              </a:xfrm>
            </p:grpSpPr>
            <p:sp>
              <p:nvSpPr>
                <p:cNvPr id="4336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37" name=""/>
                <p:cNvSpPr/>
                <p:nvPr/>
              </p:nvSpPr>
              <p:spPr>
                <a:xfrm>
                  <a:off x="2937960" y="5325840"/>
                  <a:ext cx="11844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38" name=""/>
              <p:cNvGrpSpPr/>
              <p:nvPr/>
            </p:nvGrpSpPr>
            <p:grpSpPr>
              <a:xfrm>
                <a:off x="2021040" y="5280120"/>
                <a:ext cx="118440" cy="88920"/>
                <a:chOff x="2021040" y="5280120"/>
                <a:chExt cx="118440" cy="88920"/>
              </a:xfrm>
            </p:grpSpPr>
            <p:sp>
              <p:nvSpPr>
                <p:cNvPr id="4339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40" name=""/>
                <p:cNvSpPr/>
                <p:nvPr/>
              </p:nvSpPr>
              <p:spPr>
                <a:xfrm>
                  <a:off x="2021040" y="5280120"/>
                  <a:ext cx="118440" cy="8892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3200" bIns="432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41" name=""/>
              <p:cNvGrpSpPr/>
              <p:nvPr/>
            </p:nvGrpSpPr>
            <p:grpSpPr>
              <a:xfrm>
                <a:off x="1511640" y="5361480"/>
                <a:ext cx="119520" cy="88200"/>
                <a:chOff x="1511640" y="5361480"/>
                <a:chExt cx="119520" cy="88200"/>
              </a:xfrm>
            </p:grpSpPr>
            <p:sp>
              <p:nvSpPr>
                <p:cNvPr id="4342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43" name=""/>
                <p:cNvSpPr/>
                <p:nvPr/>
              </p:nvSpPr>
              <p:spPr>
                <a:xfrm>
                  <a:off x="1511640" y="5361480"/>
                  <a:ext cx="119520" cy="8820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4344" name=""/>
              <p:cNvSpPr/>
              <p:nvPr/>
            </p:nvSpPr>
            <p:spPr>
              <a:xfrm>
                <a:off x="2869920" y="5124240"/>
                <a:ext cx="117000" cy="889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345" name=""/>
              <p:cNvGrpSpPr/>
              <p:nvPr/>
            </p:nvGrpSpPr>
            <p:grpSpPr>
              <a:xfrm>
                <a:off x="2054880" y="6073920"/>
                <a:ext cx="115920" cy="88200"/>
                <a:chOff x="2054880" y="6073920"/>
                <a:chExt cx="115920" cy="88200"/>
              </a:xfrm>
            </p:grpSpPr>
            <p:sp>
              <p:nvSpPr>
                <p:cNvPr id="4346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47" name=""/>
                <p:cNvSpPr/>
                <p:nvPr/>
              </p:nvSpPr>
              <p:spPr>
                <a:xfrm>
                  <a:off x="2054880" y="6073920"/>
                  <a:ext cx="115920" cy="8820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tIns="42480" bIns="42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4348" name=""/>
            <p:cNvGrpSpPr/>
            <p:nvPr/>
          </p:nvGrpSpPr>
          <p:grpSpPr>
            <a:xfrm>
              <a:off x="1060560" y="5054760"/>
              <a:ext cx="2280960" cy="1315800"/>
              <a:chOff x="1060560" y="5054760"/>
              <a:chExt cx="2280960" cy="1315800"/>
            </a:xfrm>
          </p:grpSpPr>
          <p:sp>
            <p:nvSpPr>
              <p:cNvPr id="4349" name=""/>
              <p:cNvSpPr/>
              <p:nvPr/>
            </p:nvSpPr>
            <p:spPr>
              <a:xfrm>
                <a:off x="3043800" y="6294240"/>
                <a:ext cx="23544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0" name=""/>
              <p:cNvSpPr/>
              <p:nvPr/>
            </p:nvSpPr>
            <p:spPr>
              <a:xfrm>
                <a:off x="1555920" y="5054760"/>
                <a:ext cx="2538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1" name=""/>
              <p:cNvSpPr/>
              <p:nvPr/>
            </p:nvSpPr>
            <p:spPr>
              <a:xfrm>
                <a:off x="1060560" y="5581080"/>
                <a:ext cx="2782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WSCC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2" name=""/>
              <p:cNvSpPr/>
              <p:nvPr/>
            </p:nvSpPr>
            <p:spPr>
              <a:xfrm>
                <a:off x="3064320" y="5817240"/>
                <a:ext cx="2394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SERC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3" name=""/>
              <p:cNvSpPr/>
              <p:nvPr/>
            </p:nvSpPr>
            <p:spPr>
              <a:xfrm>
                <a:off x="3097080" y="5258160"/>
                <a:ext cx="1987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NPCC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4" name=""/>
              <p:cNvSpPr/>
              <p:nvPr/>
            </p:nvSpPr>
            <p:spPr>
              <a:xfrm>
                <a:off x="3064320" y="5482440"/>
                <a:ext cx="277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MACC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5" name=""/>
              <p:cNvSpPr/>
              <p:nvPr/>
            </p:nvSpPr>
            <p:spPr>
              <a:xfrm>
                <a:off x="2306880" y="5197320"/>
                <a:ext cx="2412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MAIN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6" name=""/>
              <p:cNvSpPr/>
              <p:nvPr/>
            </p:nvSpPr>
            <p:spPr>
              <a:xfrm>
                <a:off x="2580480" y="5316840"/>
                <a:ext cx="25200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ECAR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7" name=""/>
              <p:cNvSpPr/>
              <p:nvPr/>
            </p:nvSpPr>
            <p:spPr>
              <a:xfrm>
                <a:off x="1614240" y="5613840"/>
                <a:ext cx="25992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SPP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8" name=""/>
              <p:cNvSpPr/>
              <p:nvPr/>
            </p:nvSpPr>
            <p:spPr>
              <a:xfrm>
                <a:off x="1555920" y="6117120"/>
                <a:ext cx="253080" cy="7632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ERCOT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359" name=""/>
            <p:cNvSpPr/>
            <p:nvPr/>
          </p:nvSpPr>
          <p:spPr>
            <a:xfrm>
              <a:off x="2556000" y="5533920"/>
              <a:ext cx="250560" cy="1476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Cinergy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0" name=""/>
            <p:cNvSpPr/>
            <p:nvPr/>
          </p:nvSpPr>
          <p:spPr>
            <a:xfrm>
              <a:off x="687240" y="5391000"/>
              <a:ext cx="17460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COB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1" name=""/>
            <p:cNvSpPr/>
            <p:nvPr/>
          </p:nvSpPr>
          <p:spPr>
            <a:xfrm>
              <a:off x="2762280" y="5975280"/>
              <a:ext cx="23796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2" name=""/>
            <p:cNvSpPr/>
            <p:nvPr/>
          </p:nvSpPr>
          <p:spPr>
            <a:xfrm>
              <a:off x="3243240" y="5405400"/>
              <a:ext cx="287280" cy="856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PJM 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3" name=""/>
            <p:cNvSpPr/>
            <p:nvPr/>
          </p:nvSpPr>
          <p:spPr>
            <a:xfrm>
              <a:off x="998640" y="5918040"/>
              <a:ext cx="223560" cy="24624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Paulo Verde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364" name=""/>
            <p:cNvGrpSpPr/>
            <p:nvPr/>
          </p:nvGrpSpPr>
          <p:grpSpPr>
            <a:xfrm>
              <a:off x="544680" y="4943520"/>
              <a:ext cx="2558520" cy="1461600"/>
              <a:chOff x="544680" y="4943520"/>
              <a:chExt cx="2558520" cy="1461600"/>
            </a:xfrm>
          </p:grpSpPr>
          <p:grpSp>
            <p:nvGrpSpPr>
              <p:cNvPr id="4365" name=""/>
              <p:cNvGrpSpPr/>
              <p:nvPr/>
            </p:nvGrpSpPr>
            <p:grpSpPr>
              <a:xfrm>
                <a:off x="544680" y="4943520"/>
                <a:ext cx="2558520" cy="1461600"/>
                <a:chOff x="544680" y="4943520"/>
                <a:chExt cx="2558520" cy="1461600"/>
              </a:xfrm>
            </p:grpSpPr>
            <p:grpSp>
              <p:nvGrpSpPr>
                <p:cNvPr id="4366" name=""/>
                <p:cNvGrpSpPr/>
                <p:nvPr/>
              </p:nvGrpSpPr>
              <p:grpSpPr>
                <a:xfrm>
                  <a:off x="544680" y="4943520"/>
                  <a:ext cx="2558520" cy="1461600"/>
                  <a:chOff x="544680" y="4943520"/>
                  <a:chExt cx="2558520" cy="1461600"/>
                </a:xfrm>
              </p:grpSpPr>
              <p:grpSp>
                <p:nvGrpSpPr>
                  <p:cNvPr id="4367" name=""/>
                  <p:cNvGrpSpPr/>
                  <p:nvPr/>
                </p:nvGrpSpPr>
                <p:grpSpPr>
                  <a:xfrm>
                    <a:off x="1984320" y="6243840"/>
                    <a:ext cx="104400" cy="87480"/>
                    <a:chOff x="1984320" y="6243840"/>
                    <a:chExt cx="104400" cy="87480"/>
                  </a:xfrm>
                </p:grpSpPr>
                <p:sp>
                  <p:nvSpPr>
                    <p:cNvPr id="4368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69" name=""/>
                    <p:cNvSpPr/>
                    <p:nvPr/>
                  </p:nvSpPr>
                  <p:spPr>
                    <a:xfrm>
                      <a:off x="1984320" y="62438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70" name=""/>
                    <p:cNvSpPr/>
                    <p:nvPr/>
                  </p:nvSpPr>
                  <p:spPr>
                    <a:xfrm>
                      <a:off x="1984320" y="62438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71" name=""/>
                    <p:cNvSpPr/>
                    <p:nvPr/>
                  </p:nvSpPr>
                  <p:spPr>
                    <a:xfrm>
                      <a:off x="1984320" y="62539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372" name=""/>
                  <p:cNvGrpSpPr/>
                  <p:nvPr/>
                </p:nvGrpSpPr>
                <p:grpSpPr>
                  <a:xfrm>
                    <a:off x="2029320" y="6317280"/>
                    <a:ext cx="105480" cy="87840"/>
                    <a:chOff x="2029320" y="6317280"/>
                    <a:chExt cx="105480" cy="87840"/>
                  </a:xfrm>
                </p:grpSpPr>
                <p:sp>
                  <p:nvSpPr>
                    <p:cNvPr id="4373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74" name=""/>
                    <p:cNvSpPr/>
                    <p:nvPr/>
                  </p:nvSpPr>
                  <p:spPr>
                    <a:xfrm>
                      <a:off x="2029320" y="6317280"/>
                      <a:ext cx="10548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7"/>
                          </a:lnTo>
                          <a:lnTo>
                            <a:pt x="33" y="50"/>
                          </a:lnTo>
                          <a:lnTo>
                            <a:pt x="51" y="54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7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75" name=""/>
                    <p:cNvSpPr/>
                    <p:nvPr/>
                  </p:nvSpPr>
                  <p:spPr>
                    <a:xfrm>
                      <a:off x="2029320" y="6317280"/>
                      <a:ext cx="10548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9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1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9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76" name=""/>
                    <p:cNvSpPr/>
                    <p:nvPr/>
                  </p:nvSpPr>
                  <p:spPr>
                    <a:xfrm>
                      <a:off x="2029320" y="632808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2"/>
                          </a:lnTo>
                          <a:lnTo>
                            <a:pt x="20" y="18"/>
                          </a:lnTo>
                          <a:lnTo>
                            <a:pt x="33" y="21"/>
                          </a:lnTo>
                          <a:lnTo>
                            <a:pt x="51" y="25"/>
                          </a:lnTo>
                          <a:lnTo>
                            <a:pt x="69" y="28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8"/>
                          </a:lnTo>
                          <a:lnTo>
                            <a:pt x="178" y="25"/>
                          </a:lnTo>
                          <a:lnTo>
                            <a:pt x="196" y="21"/>
                          </a:lnTo>
                          <a:lnTo>
                            <a:pt x="208" y="18"/>
                          </a:lnTo>
                          <a:lnTo>
                            <a:pt x="219" y="12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377" name=""/>
                  <p:cNvGrpSpPr/>
                  <p:nvPr/>
                </p:nvGrpSpPr>
                <p:grpSpPr>
                  <a:xfrm>
                    <a:off x="1197360" y="5675400"/>
                    <a:ext cx="104400" cy="88200"/>
                    <a:chOff x="1197360" y="5675400"/>
                    <a:chExt cx="104400" cy="88200"/>
                  </a:xfrm>
                </p:grpSpPr>
                <p:sp>
                  <p:nvSpPr>
                    <p:cNvPr id="4378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79" name=""/>
                    <p:cNvSpPr/>
                    <p:nvPr/>
                  </p:nvSpPr>
                  <p:spPr>
                    <a:xfrm>
                      <a:off x="1197360" y="56754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2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80" name=""/>
                    <p:cNvSpPr/>
                    <p:nvPr/>
                  </p:nvSpPr>
                  <p:spPr>
                    <a:xfrm>
                      <a:off x="1197360" y="56754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2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81" name=""/>
                    <p:cNvSpPr/>
                    <p:nvPr/>
                  </p:nvSpPr>
                  <p:spPr>
                    <a:xfrm>
                      <a:off x="1197360" y="568620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382" name=""/>
                  <p:cNvGrpSpPr/>
                  <p:nvPr/>
                </p:nvGrpSpPr>
                <p:grpSpPr>
                  <a:xfrm>
                    <a:off x="1006920" y="4959720"/>
                    <a:ext cx="105480" cy="87480"/>
                    <a:chOff x="1006920" y="4959720"/>
                    <a:chExt cx="105480" cy="87480"/>
                  </a:xfrm>
                </p:grpSpPr>
                <p:sp>
                  <p:nvSpPr>
                    <p:cNvPr id="4383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84" name=""/>
                    <p:cNvSpPr/>
                    <p:nvPr/>
                  </p:nvSpPr>
                  <p:spPr>
                    <a:xfrm>
                      <a:off x="1006920" y="4959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85" name=""/>
                    <p:cNvSpPr/>
                    <p:nvPr/>
                  </p:nvSpPr>
                  <p:spPr>
                    <a:xfrm>
                      <a:off x="1006920" y="4959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86" name=""/>
                    <p:cNvSpPr/>
                    <p:nvPr/>
                  </p:nvSpPr>
                  <p:spPr>
                    <a:xfrm>
                      <a:off x="1006920" y="4970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387" name=""/>
                  <p:cNvGrpSpPr/>
                  <p:nvPr/>
                </p:nvGrpSpPr>
                <p:grpSpPr>
                  <a:xfrm>
                    <a:off x="1192680" y="4943520"/>
                    <a:ext cx="104400" cy="87840"/>
                    <a:chOff x="1192680" y="4943520"/>
                    <a:chExt cx="104400" cy="87840"/>
                  </a:xfrm>
                </p:grpSpPr>
                <p:sp>
                  <p:nvSpPr>
                    <p:cNvPr id="4388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89" name=""/>
                    <p:cNvSpPr/>
                    <p:nvPr/>
                  </p:nvSpPr>
                  <p:spPr>
                    <a:xfrm>
                      <a:off x="1192680" y="49435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90" name=""/>
                    <p:cNvSpPr/>
                    <p:nvPr/>
                  </p:nvSpPr>
                  <p:spPr>
                    <a:xfrm>
                      <a:off x="1192680" y="494352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91" name=""/>
                    <p:cNvSpPr/>
                    <p:nvPr/>
                  </p:nvSpPr>
                  <p:spPr>
                    <a:xfrm>
                      <a:off x="1192680" y="49543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392" name=""/>
                  <p:cNvGrpSpPr/>
                  <p:nvPr/>
                </p:nvGrpSpPr>
                <p:grpSpPr>
                  <a:xfrm>
                    <a:off x="1329120" y="5306760"/>
                    <a:ext cx="104400" cy="87480"/>
                    <a:chOff x="1329120" y="5306760"/>
                    <a:chExt cx="104400" cy="87480"/>
                  </a:xfrm>
                </p:grpSpPr>
                <p:sp>
                  <p:nvSpPr>
                    <p:cNvPr id="4393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94" name=""/>
                    <p:cNvSpPr/>
                    <p:nvPr/>
                  </p:nvSpPr>
                  <p:spPr>
                    <a:xfrm>
                      <a:off x="1329120" y="530676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3" y="50"/>
                          </a:lnTo>
                          <a:lnTo>
                            <a:pt x="51" y="53"/>
                          </a:lnTo>
                          <a:lnTo>
                            <a:pt x="69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7"/>
                          </a:lnTo>
                          <a:lnTo>
                            <a:pt x="178" y="53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95" name=""/>
                    <p:cNvSpPr/>
                    <p:nvPr/>
                  </p:nvSpPr>
                  <p:spPr>
                    <a:xfrm>
                      <a:off x="1329120" y="530676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1"/>
                          </a:lnTo>
                          <a:lnTo>
                            <a:pt x="51" y="5"/>
                          </a:lnTo>
                          <a:lnTo>
                            <a:pt x="33" y="9"/>
                          </a:lnTo>
                          <a:lnTo>
                            <a:pt x="20" y="12"/>
                          </a:lnTo>
                          <a:lnTo>
                            <a:pt x="9" y="17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3" y="227"/>
                          </a:lnTo>
                          <a:lnTo>
                            <a:pt x="51" y="231"/>
                          </a:lnTo>
                          <a:lnTo>
                            <a:pt x="69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7" y="236"/>
                          </a:lnTo>
                          <a:lnTo>
                            <a:pt x="158" y="234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7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1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96" name=""/>
                    <p:cNvSpPr/>
                    <p:nvPr/>
                  </p:nvSpPr>
                  <p:spPr>
                    <a:xfrm>
                      <a:off x="1329120" y="5316840"/>
                      <a:ext cx="10440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397" name=""/>
                  <p:cNvGrpSpPr/>
                  <p:nvPr/>
                </p:nvGrpSpPr>
                <p:grpSpPr>
                  <a:xfrm>
                    <a:off x="544680" y="5907600"/>
                    <a:ext cx="104400" cy="88200"/>
                    <a:chOff x="544680" y="5907600"/>
                    <a:chExt cx="104400" cy="88200"/>
                  </a:xfrm>
                </p:grpSpPr>
                <p:sp>
                  <p:nvSpPr>
                    <p:cNvPr id="4398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399" name=""/>
                    <p:cNvSpPr/>
                    <p:nvPr/>
                  </p:nvSpPr>
                  <p:spPr>
                    <a:xfrm>
                      <a:off x="544680" y="590760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60">
                          <a:moveTo>
                            <a:pt x="0" y="29"/>
                          </a:moveTo>
                          <a:lnTo>
                            <a:pt x="1" y="36"/>
                          </a:lnTo>
                          <a:lnTo>
                            <a:pt x="8" y="42"/>
                          </a:lnTo>
                          <a:lnTo>
                            <a:pt x="19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89" y="60"/>
                          </a:lnTo>
                          <a:lnTo>
                            <a:pt x="112" y="60"/>
                          </a:lnTo>
                          <a:lnTo>
                            <a:pt x="136" y="60"/>
                          </a:lnTo>
                          <a:lnTo>
                            <a:pt x="157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7" y="47"/>
                          </a:lnTo>
                          <a:lnTo>
                            <a:pt x="218" y="42"/>
                          </a:lnTo>
                          <a:lnTo>
                            <a:pt x="225" y="36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00" name=""/>
                    <p:cNvSpPr/>
                    <p:nvPr/>
                  </p:nvSpPr>
                  <p:spPr>
                    <a:xfrm>
                      <a:off x="544680" y="59076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7">
                          <a:moveTo>
                            <a:pt x="112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19" y="13"/>
                          </a:lnTo>
                          <a:lnTo>
                            <a:pt x="8" y="18"/>
                          </a:lnTo>
                          <a:lnTo>
                            <a:pt x="1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1" y="214"/>
                          </a:lnTo>
                          <a:lnTo>
                            <a:pt x="8" y="219"/>
                          </a:lnTo>
                          <a:lnTo>
                            <a:pt x="19" y="225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89" y="237"/>
                          </a:lnTo>
                          <a:lnTo>
                            <a:pt x="112" y="237"/>
                          </a:lnTo>
                          <a:lnTo>
                            <a:pt x="136" y="237"/>
                          </a:lnTo>
                          <a:lnTo>
                            <a:pt x="157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7" y="225"/>
                          </a:lnTo>
                          <a:lnTo>
                            <a:pt x="218" y="219"/>
                          </a:lnTo>
                          <a:lnTo>
                            <a:pt x="225" y="214"/>
                          </a:lnTo>
                          <a:lnTo>
                            <a:pt x="227" y="207"/>
                          </a:lnTo>
                          <a:lnTo>
                            <a:pt x="227" y="29"/>
                          </a:lnTo>
                          <a:lnTo>
                            <a:pt x="225" y="24"/>
                          </a:lnTo>
                          <a:lnTo>
                            <a:pt x="218" y="18"/>
                          </a:lnTo>
                          <a:lnTo>
                            <a:pt x="207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2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01" name=""/>
                    <p:cNvSpPr/>
                    <p:nvPr/>
                  </p:nvSpPr>
                  <p:spPr>
                    <a:xfrm>
                      <a:off x="544680" y="591840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7"/>
                          </a:lnTo>
                          <a:lnTo>
                            <a:pt x="8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2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7" y="18"/>
                          </a:lnTo>
                          <a:lnTo>
                            <a:pt x="218" y="13"/>
                          </a:lnTo>
                          <a:lnTo>
                            <a:pt x="225" y="7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02" name=""/>
                  <p:cNvGrpSpPr/>
                  <p:nvPr/>
                </p:nvGrpSpPr>
                <p:grpSpPr>
                  <a:xfrm>
                    <a:off x="1919160" y="5855760"/>
                    <a:ext cx="104400" cy="87840"/>
                    <a:chOff x="1919160" y="5855760"/>
                    <a:chExt cx="104400" cy="87840"/>
                  </a:xfrm>
                </p:grpSpPr>
                <p:sp>
                  <p:nvSpPr>
                    <p:cNvPr id="4403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04" name=""/>
                    <p:cNvSpPr/>
                    <p:nvPr/>
                  </p:nvSpPr>
                  <p:spPr>
                    <a:xfrm>
                      <a:off x="1919160" y="585576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5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5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05" name=""/>
                    <p:cNvSpPr/>
                    <p:nvPr/>
                  </p:nvSpPr>
                  <p:spPr>
                    <a:xfrm>
                      <a:off x="1919160" y="5855760"/>
                      <a:ext cx="104400" cy="8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4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4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040" bIns="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06" name=""/>
                    <p:cNvSpPr/>
                    <p:nvPr/>
                  </p:nvSpPr>
                  <p:spPr>
                    <a:xfrm>
                      <a:off x="1919160" y="58665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07" name=""/>
                  <p:cNvGrpSpPr/>
                  <p:nvPr/>
                </p:nvGrpSpPr>
                <p:grpSpPr>
                  <a:xfrm>
                    <a:off x="2068200" y="6264000"/>
                    <a:ext cx="105120" cy="87480"/>
                    <a:chOff x="2068200" y="6264000"/>
                    <a:chExt cx="105120" cy="87480"/>
                  </a:xfrm>
                </p:grpSpPr>
                <p:sp>
                  <p:nvSpPr>
                    <p:cNvPr id="4408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09" name=""/>
                    <p:cNvSpPr/>
                    <p:nvPr/>
                  </p:nvSpPr>
                  <p:spPr>
                    <a:xfrm>
                      <a:off x="2068200" y="6264000"/>
                      <a:ext cx="1051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6" y="3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10" name=""/>
                    <p:cNvSpPr/>
                    <p:nvPr/>
                  </p:nvSpPr>
                  <p:spPr>
                    <a:xfrm>
                      <a:off x="2068200" y="6264000"/>
                      <a:ext cx="1051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6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6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11" name=""/>
                    <p:cNvSpPr/>
                    <p:nvPr/>
                  </p:nvSpPr>
                  <p:spPr>
                    <a:xfrm>
                      <a:off x="2068200" y="6274080"/>
                      <a:ext cx="1051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6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12" name=""/>
                  <p:cNvGrpSpPr/>
                  <p:nvPr/>
                </p:nvGrpSpPr>
                <p:grpSpPr>
                  <a:xfrm>
                    <a:off x="2215800" y="6218640"/>
                    <a:ext cx="104400" cy="87480"/>
                    <a:chOff x="2215800" y="6218640"/>
                    <a:chExt cx="104400" cy="87480"/>
                  </a:xfrm>
                </p:grpSpPr>
                <p:sp>
                  <p:nvSpPr>
                    <p:cNvPr id="4413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14" name=""/>
                    <p:cNvSpPr/>
                    <p:nvPr/>
                  </p:nvSpPr>
                  <p:spPr>
                    <a:xfrm>
                      <a:off x="2215800" y="621864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15" name=""/>
                    <p:cNvSpPr/>
                    <p:nvPr/>
                  </p:nvSpPr>
                  <p:spPr>
                    <a:xfrm>
                      <a:off x="2215800" y="621864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16" name=""/>
                    <p:cNvSpPr/>
                    <p:nvPr/>
                  </p:nvSpPr>
                  <p:spPr>
                    <a:xfrm>
                      <a:off x="2215800" y="6228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17" name=""/>
                  <p:cNvGrpSpPr/>
                  <p:nvPr/>
                </p:nvGrpSpPr>
                <p:grpSpPr>
                  <a:xfrm>
                    <a:off x="2749320" y="5467680"/>
                    <a:ext cx="104400" cy="87480"/>
                    <a:chOff x="2749320" y="5467680"/>
                    <a:chExt cx="104400" cy="87480"/>
                  </a:xfrm>
                </p:grpSpPr>
                <p:sp>
                  <p:nvSpPr>
                    <p:cNvPr id="4418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19" name=""/>
                    <p:cNvSpPr/>
                    <p:nvPr/>
                  </p:nvSpPr>
                  <p:spPr>
                    <a:xfrm>
                      <a:off x="2749320" y="5467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7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20" name=""/>
                    <p:cNvSpPr/>
                    <p:nvPr/>
                  </p:nvSpPr>
                  <p:spPr>
                    <a:xfrm>
                      <a:off x="2749320" y="5467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5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5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21" name=""/>
                    <p:cNvSpPr/>
                    <p:nvPr/>
                  </p:nvSpPr>
                  <p:spPr>
                    <a:xfrm>
                      <a:off x="2749320" y="5477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7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22" name=""/>
                  <p:cNvGrpSpPr/>
                  <p:nvPr/>
                </p:nvGrpSpPr>
                <p:grpSpPr>
                  <a:xfrm>
                    <a:off x="2998800" y="5380920"/>
                    <a:ext cx="104400" cy="88200"/>
                    <a:chOff x="2998800" y="5380920"/>
                    <a:chExt cx="104400" cy="88200"/>
                  </a:xfrm>
                </p:grpSpPr>
                <p:sp>
                  <p:nvSpPr>
                    <p:cNvPr id="4423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24" name=""/>
                    <p:cNvSpPr/>
                    <p:nvPr/>
                  </p:nvSpPr>
                  <p:spPr>
                    <a:xfrm>
                      <a:off x="2998800" y="538092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7" y="54"/>
                          </a:lnTo>
                          <a:lnTo>
                            <a:pt x="195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25" name=""/>
                    <p:cNvSpPr/>
                    <p:nvPr/>
                  </p:nvSpPr>
                  <p:spPr>
                    <a:xfrm>
                      <a:off x="2998800" y="538092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7" y="232"/>
                          </a:lnTo>
                          <a:lnTo>
                            <a:pt x="195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5" y="9"/>
                          </a:lnTo>
                          <a:lnTo>
                            <a:pt x="177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26" name=""/>
                    <p:cNvSpPr/>
                    <p:nvPr/>
                  </p:nvSpPr>
                  <p:spPr>
                    <a:xfrm>
                      <a:off x="2998800" y="539172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27" name=""/>
                  <p:cNvGrpSpPr/>
                  <p:nvPr/>
                </p:nvGrpSpPr>
                <p:grpSpPr>
                  <a:xfrm>
                    <a:off x="2170800" y="5617800"/>
                    <a:ext cx="104400" cy="88200"/>
                    <a:chOff x="2170800" y="5617800"/>
                    <a:chExt cx="104400" cy="88200"/>
                  </a:xfrm>
                </p:grpSpPr>
                <p:sp>
                  <p:nvSpPr>
                    <p:cNvPr id="4428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29" name=""/>
                    <p:cNvSpPr/>
                    <p:nvPr/>
                  </p:nvSpPr>
                  <p:spPr>
                    <a:xfrm>
                      <a:off x="2170800" y="5617800"/>
                      <a:ext cx="104400" cy="2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480" bIns="-24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30" name=""/>
                    <p:cNvSpPr/>
                    <p:nvPr/>
                  </p:nvSpPr>
                  <p:spPr>
                    <a:xfrm>
                      <a:off x="2170800" y="561780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1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8" y="1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31" name=""/>
                    <p:cNvSpPr/>
                    <p:nvPr/>
                  </p:nvSpPr>
                  <p:spPr>
                    <a:xfrm>
                      <a:off x="2170800" y="56289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32" name=""/>
                  <p:cNvGrpSpPr/>
                  <p:nvPr/>
                </p:nvGrpSpPr>
                <p:grpSpPr>
                  <a:xfrm>
                    <a:off x="2301480" y="6232680"/>
                    <a:ext cx="104400" cy="87480"/>
                    <a:chOff x="2301480" y="6232680"/>
                    <a:chExt cx="104400" cy="87480"/>
                  </a:xfrm>
                </p:grpSpPr>
                <p:sp>
                  <p:nvSpPr>
                    <p:cNvPr id="4433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34" name=""/>
                    <p:cNvSpPr/>
                    <p:nvPr/>
                  </p:nvSpPr>
                  <p:spPr>
                    <a:xfrm>
                      <a:off x="2301480" y="6232680"/>
                      <a:ext cx="10440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4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35" name=""/>
                    <p:cNvSpPr/>
                    <p:nvPr/>
                  </p:nvSpPr>
                  <p:spPr>
                    <a:xfrm>
                      <a:off x="2301480" y="6232680"/>
                      <a:ext cx="104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9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9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36" name=""/>
                    <p:cNvSpPr/>
                    <p:nvPr/>
                  </p:nvSpPr>
                  <p:spPr>
                    <a:xfrm>
                      <a:off x="2301480" y="624276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6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37" name=""/>
                  <p:cNvGrpSpPr/>
                  <p:nvPr/>
                </p:nvGrpSpPr>
                <p:grpSpPr>
                  <a:xfrm>
                    <a:off x="2309040" y="6260040"/>
                    <a:ext cx="104400" cy="88200"/>
                    <a:chOff x="2309040" y="6260040"/>
                    <a:chExt cx="104400" cy="88200"/>
                  </a:xfrm>
                </p:grpSpPr>
                <p:sp>
                  <p:nvSpPr>
                    <p:cNvPr id="4438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39" name=""/>
                    <p:cNvSpPr/>
                    <p:nvPr/>
                  </p:nvSpPr>
                  <p:spPr>
                    <a:xfrm>
                      <a:off x="2309040" y="6260040"/>
                      <a:ext cx="104400" cy="2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8"/>
                          </a:moveTo>
                          <a:lnTo>
                            <a:pt x="2" y="36"/>
                          </a:lnTo>
                          <a:lnTo>
                            <a:pt x="9" y="41"/>
                          </a:lnTo>
                          <a:lnTo>
                            <a:pt x="20" y="46"/>
                          </a:lnTo>
                          <a:lnTo>
                            <a:pt x="32" y="50"/>
                          </a:lnTo>
                          <a:lnTo>
                            <a:pt x="50" y="54"/>
                          </a:lnTo>
                          <a:lnTo>
                            <a:pt x="68" y="57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8" y="57"/>
                          </a:lnTo>
                          <a:lnTo>
                            <a:pt x="178" y="54"/>
                          </a:lnTo>
                          <a:lnTo>
                            <a:pt x="196" y="50"/>
                          </a:lnTo>
                          <a:lnTo>
                            <a:pt x="208" y="46"/>
                          </a:lnTo>
                          <a:lnTo>
                            <a:pt x="219" y="41"/>
                          </a:lnTo>
                          <a:lnTo>
                            <a:pt x="226" y="3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4840" bIns="-24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40" name=""/>
                    <p:cNvSpPr/>
                    <p:nvPr/>
                  </p:nvSpPr>
                  <p:spPr>
                    <a:xfrm>
                      <a:off x="2309040" y="6260040"/>
                      <a:ext cx="104400" cy="8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6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20" y="12"/>
                          </a:lnTo>
                          <a:lnTo>
                            <a:pt x="9" y="18"/>
                          </a:lnTo>
                          <a:lnTo>
                            <a:pt x="2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2" y="213"/>
                          </a:lnTo>
                          <a:lnTo>
                            <a:pt x="9" y="218"/>
                          </a:lnTo>
                          <a:lnTo>
                            <a:pt x="20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90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8" y="235"/>
                          </a:lnTo>
                          <a:lnTo>
                            <a:pt x="178" y="231"/>
                          </a:lnTo>
                          <a:lnTo>
                            <a:pt x="196" y="227"/>
                          </a:lnTo>
                          <a:lnTo>
                            <a:pt x="208" y="224"/>
                          </a:lnTo>
                          <a:lnTo>
                            <a:pt x="219" y="218"/>
                          </a:lnTo>
                          <a:lnTo>
                            <a:pt x="226" y="213"/>
                          </a:lnTo>
                          <a:lnTo>
                            <a:pt x="228" y="206"/>
                          </a:lnTo>
                          <a:lnTo>
                            <a:pt x="228" y="28"/>
                          </a:lnTo>
                          <a:lnTo>
                            <a:pt x="226" y="23"/>
                          </a:lnTo>
                          <a:lnTo>
                            <a:pt x="219" y="18"/>
                          </a:lnTo>
                          <a:lnTo>
                            <a:pt x="208" y="12"/>
                          </a:lnTo>
                          <a:lnTo>
                            <a:pt x="196" y="9"/>
                          </a:lnTo>
                          <a:lnTo>
                            <a:pt x="178" y="5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1400" bIns="41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41" name=""/>
                    <p:cNvSpPr/>
                    <p:nvPr/>
                  </p:nvSpPr>
                  <p:spPr>
                    <a:xfrm>
                      <a:off x="2309040" y="6270840"/>
                      <a:ext cx="1044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8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6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6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8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42" name=""/>
                  <p:cNvGrpSpPr/>
                  <p:nvPr/>
                </p:nvGrpSpPr>
                <p:grpSpPr>
                  <a:xfrm>
                    <a:off x="2527560" y="6174720"/>
                    <a:ext cx="105480" cy="87480"/>
                    <a:chOff x="2527560" y="6174720"/>
                    <a:chExt cx="105480" cy="87480"/>
                  </a:xfrm>
                </p:grpSpPr>
                <p:sp>
                  <p:nvSpPr>
                    <p:cNvPr id="4443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44" name=""/>
                    <p:cNvSpPr/>
                    <p:nvPr/>
                  </p:nvSpPr>
                  <p:spPr>
                    <a:xfrm>
                      <a:off x="2527560" y="617472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59">
                          <a:moveTo>
                            <a:pt x="0" y="28"/>
                          </a:moveTo>
                          <a:lnTo>
                            <a:pt x="1" y="36"/>
                          </a:lnTo>
                          <a:lnTo>
                            <a:pt x="9" y="41"/>
                          </a:lnTo>
                          <a:lnTo>
                            <a:pt x="19" y="46"/>
                          </a:lnTo>
                          <a:lnTo>
                            <a:pt x="32" y="50"/>
                          </a:lnTo>
                          <a:lnTo>
                            <a:pt x="50" y="53"/>
                          </a:lnTo>
                          <a:lnTo>
                            <a:pt x="68" y="57"/>
                          </a:lnTo>
                          <a:lnTo>
                            <a:pt x="89" y="59"/>
                          </a:lnTo>
                          <a:lnTo>
                            <a:pt x="113" y="59"/>
                          </a:lnTo>
                          <a:lnTo>
                            <a:pt x="136" y="59"/>
                          </a:lnTo>
                          <a:lnTo>
                            <a:pt x="157" y="57"/>
                          </a:lnTo>
                          <a:lnTo>
                            <a:pt x="177" y="53"/>
                          </a:lnTo>
                          <a:lnTo>
                            <a:pt x="195" y="50"/>
                          </a:lnTo>
                          <a:lnTo>
                            <a:pt x="208" y="46"/>
                          </a:lnTo>
                          <a:lnTo>
                            <a:pt x="218" y="41"/>
                          </a:lnTo>
                          <a:lnTo>
                            <a:pt x="225" y="3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45" name=""/>
                    <p:cNvSpPr/>
                    <p:nvPr/>
                  </p:nvSpPr>
                  <p:spPr>
                    <a:xfrm>
                      <a:off x="2527560" y="617472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236">
                          <a:moveTo>
                            <a:pt x="113" y="0"/>
                          </a:moveTo>
                          <a:lnTo>
                            <a:pt x="89" y="0"/>
                          </a:lnTo>
                          <a:lnTo>
                            <a:pt x="68" y="2"/>
                          </a:lnTo>
                          <a:lnTo>
                            <a:pt x="50" y="5"/>
                          </a:lnTo>
                          <a:lnTo>
                            <a:pt x="32" y="9"/>
                          </a:lnTo>
                          <a:lnTo>
                            <a:pt x="19" y="12"/>
                          </a:lnTo>
                          <a:lnTo>
                            <a:pt x="9" y="18"/>
                          </a:lnTo>
                          <a:lnTo>
                            <a:pt x="1" y="23"/>
                          </a:lnTo>
                          <a:lnTo>
                            <a:pt x="0" y="28"/>
                          </a:lnTo>
                          <a:lnTo>
                            <a:pt x="0" y="206"/>
                          </a:lnTo>
                          <a:lnTo>
                            <a:pt x="1" y="213"/>
                          </a:lnTo>
                          <a:lnTo>
                            <a:pt x="9" y="218"/>
                          </a:lnTo>
                          <a:lnTo>
                            <a:pt x="19" y="224"/>
                          </a:lnTo>
                          <a:lnTo>
                            <a:pt x="32" y="227"/>
                          </a:lnTo>
                          <a:lnTo>
                            <a:pt x="50" y="231"/>
                          </a:lnTo>
                          <a:lnTo>
                            <a:pt x="68" y="235"/>
                          </a:lnTo>
                          <a:lnTo>
                            <a:pt x="89" y="236"/>
                          </a:lnTo>
                          <a:lnTo>
                            <a:pt x="113" y="236"/>
                          </a:lnTo>
                          <a:lnTo>
                            <a:pt x="136" y="236"/>
                          </a:lnTo>
                          <a:lnTo>
                            <a:pt x="157" y="235"/>
                          </a:lnTo>
                          <a:lnTo>
                            <a:pt x="177" y="231"/>
                          </a:lnTo>
                          <a:lnTo>
                            <a:pt x="195" y="227"/>
                          </a:lnTo>
                          <a:lnTo>
                            <a:pt x="208" y="224"/>
                          </a:lnTo>
                          <a:lnTo>
                            <a:pt x="218" y="218"/>
                          </a:lnTo>
                          <a:lnTo>
                            <a:pt x="225" y="213"/>
                          </a:lnTo>
                          <a:lnTo>
                            <a:pt x="227" y="206"/>
                          </a:lnTo>
                          <a:lnTo>
                            <a:pt x="227" y="28"/>
                          </a:lnTo>
                          <a:lnTo>
                            <a:pt x="225" y="23"/>
                          </a:lnTo>
                          <a:lnTo>
                            <a:pt x="218" y="18"/>
                          </a:lnTo>
                          <a:lnTo>
                            <a:pt x="208" y="12"/>
                          </a:lnTo>
                          <a:lnTo>
                            <a:pt x="195" y="9"/>
                          </a:lnTo>
                          <a:lnTo>
                            <a:pt x="177" y="5"/>
                          </a:lnTo>
                          <a:lnTo>
                            <a:pt x="157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46" name=""/>
                    <p:cNvSpPr/>
                    <p:nvPr/>
                  </p:nvSpPr>
                  <p:spPr>
                    <a:xfrm>
                      <a:off x="2527560" y="6185160"/>
                      <a:ext cx="10548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7" h="31">
                          <a:moveTo>
                            <a:pt x="0" y="0"/>
                          </a:moveTo>
                          <a:lnTo>
                            <a:pt x="1" y="8"/>
                          </a:lnTo>
                          <a:lnTo>
                            <a:pt x="9" y="13"/>
                          </a:lnTo>
                          <a:lnTo>
                            <a:pt x="19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89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7" y="29"/>
                          </a:lnTo>
                          <a:lnTo>
                            <a:pt x="177" y="25"/>
                          </a:lnTo>
                          <a:lnTo>
                            <a:pt x="195" y="22"/>
                          </a:lnTo>
                          <a:lnTo>
                            <a:pt x="208" y="18"/>
                          </a:lnTo>
                          <a:lnTo>
                            <a:pt x="218" y="13"/>
                          </a:lnTo>
                          <a:lnTo>
                            <a:pt x="225" y="8"/>
                          </a:lnTo>
                          <a:lnTo>
                            <a:pt x="227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47" name=""/>
                  <p:cNvGrpSpPr/>
                  <p:nvPr/>
                </p:nvGrpSpPr>
                <p:grpSpPr>
                  <a:xfrm>
                    <a:off x="2613600" y="5384880"/>
                    <a:ext cx="105480" cy="87480"/>
                    <a:chOff x="2613600" y="5384880"/>
                    <a:chExt cx="105480" cy="87480"/>
                  </a:xfrm>
                </p:grpSpPr>
                <p:sp>
                  <p:nvSpPr>
                    <p:cNvPr id="4448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49" name=""/>
                    <p:cNvSpPr/>
                    <p:nvPr/>
                  </p:nvSpPr>
                  <p:spPr>
                    <a:xfrm>
                      <a:off x="2613600" y="5384880"/>
                      <a:ext cx="10548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59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3" y="51"/>
                          </a:lnTo>
                          <a:lnTo>
                            <a:pt x="51" y="54"/>
                          </a:lnTo>
                          <a:lnTo>
                            <a:pt x="69" y="58"/>
                          </a:lnTo>
                          <a:lnTo>
                            <a:pt x="90" y="59"/>
                          </a:lnTo>
                          <a:lnTo>
                            <a:pt x="113" y="59"/>
                          </a:lnTo>
                          <a:lnTo>
                            <a:pt x="137" y="59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50" name=""/>
                    <p:cNvSpPr/>
                    <p:nvPr/>
                  </p:nvSpPr>
                  <p:spPr>
                    <a:xfrm>
                      <a:off x="2613600" y="5384880"/>
                      <a:ext cx="10548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9" y="2"/>
                          </a:lnTo>
                          <a:lnTo>
                            <a:pt x="51" y="6"/>
                          </a:lnTo>
                          <a:lnTo>
                            <a:pt x="33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3" y="228"/>
                          </a:lnTo>
                          <a:lnTo>
                            <a:pt x="51" y="232"/>
                          </a:lnTo>
                          <a:lnTo>
                            <a:pt x="69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7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7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51" name=""/>
                    <p:cNvSpPr/>
                    <p:nvPr/>
                  </p:nvSpPr>
                  <p:spPr>
                    <a:xfrm>
                      <a:off x="2613600" y="5394960"/>
                      <a:ext cx="1054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0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3" y="22"/>
                          </a:lnTo>
                          <a:lnTo>
                            <a:pt x="51" y="25"/>
                          </a:lnTo>
                          <a:lnTo>
                            <a:pt x="69" y="29"/>
                          </a:lnTo>
                          <a:lnTo>
                            <a:pt x="90" y="30"/>
                          </a:lnTo>
                          <a:lnTo>
                            <a:pt x="113" y="30"/>
                          </a:lnTo>
                          <a:lnTo>
                            <a:pt x="137" y="30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452" name=""/>
                  <p:cNvGrpSpPr/>
                  <p:nvPr/>
                </p:nvGrpSpPr>
                <p:grpSpPr>
                  <a:xfrm>
                    <a:off x="1489680" y="5763960"/>
                    <a:ext cx="103320" cy="87480"/>
                    <a:chOff x="1489680" y="5763960"/>
                    <a:chExt cx="103320" cy="87480"/>
                  </a:xfrm>
                </p:grpSpPr>
                <p:sp>
                  <p:nvSpPr>
                    <p:cNvPr id="4453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solidFill>
                      <a:srgbClr val="9117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54" name=""/>
                    <p:cNvSpPr/>
                    <p:nvPr/>
                  </p:nvSpPr>
                  <p:spPr>
                    <a:xfrm>
                      <a:off x="1489680" y="5763960"/>
                      <a:ext cx="103320" cy="21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60">
                          <a:moveTo>
                            <a:pt x="0" y="29"/>
                          </a:moveTo>
                          <a:lnTo>
                            <a:pt x="2" y="36"/>
                          </a:lnTo>
                          <a:lnTo>
                            <a:pt x="9" y="42"/>
                          </a:lnTo>
                          <a:lnTo>
                            <a:pt x="20" y="47"/>
                          </a:lnTo>
                          <a:lnTo>
                            <a:pt x="32" y="51"/>
                          </a:lnTo>
                          <a:lnTo>
                            <a:pt x="50" y="54"/>
                          </a:lnTo>
                          <a:lnTo>
                            <a:pt x="68" y="58"/>
                          </a:lnTo>
                          <a:lnTo>
                            <a:pt x="90" y="60"/>
                          </a:lnTo>
                          <a:lnTo>
                            <a:pt x="113" y="60"/>
                          </a:lnTo>
                          <a:lnTo>
                            <a:pt x="136" y="60"/>
                          </a:lnTo>
                          <a:lnTo>
                            <a:pt x="158" y="58"/>
                          </a:lnTo>
                          <a:lnTo>
                            <a:pt x="178" y="54"/>
                          </a:lnTo>
                          <a:lnTo>
                            <a:pt x="196" y="51"/>
                          </a:lnTo>
                          <a:lnTo>
                            <a:pt x="208" y="47"/>
                          </a:lnTo>
                          <a:lnTo>
                            <a:pt x="219" y="42"/>
                          </a:lnTo>
                          <a:lnTo>
                            <a:pt x="226" y="36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a744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560" bIns="-25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55" name=""/>
                    <p:cNvSpPr/>
                    <p:nvPr/>
                  </p:nvSpPr>
                  <p:spPr>
                    <a:xfrm>
                      <a:off x="1489680" y="5763960"/>
                      <a:ext cx="10332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237">
                          <a:moveTo>
                            <a:pt x="113" y="0"/>
                          </a:moveTo>
                          <a:lnTo>
                            <a:pt x="90" y="0"/>
                          </a:lnTo>
                          <a:lnTo>
                            <a:pt x="68" y="2"/>
                          </a:lnTo>
                          <a:lnTo>
                            <a:pt x="50" y="6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9" y="18"/>
                          </a:lnTo>
                          <a:lnTo>
                            <a:pt x="2" y="24"/>
                          </a:lnTo>
                          <a:lnTo>
                            <a:pt x="0" y="29"/>
                          </a:lnTo>
                          <a:lnTo>
                            <a:pt x="0" y="207"/>
                          </a:lnTo>
                          <a:lnTo>
                            <a:pt x="2" y="214"/>
                          </a:lnTo>
                          <a:lnTo>
                            <a:pt x="9" y="219"/>
                          </a:lnTo>
                          <a:lnTo>
                            <a:pt x="20" y="224"/>
                          </a:lnTo>
                          <a:lnTo>
                            <a:pt x="32" y="228"/>
                          </a:lnTo>
                          <a:lnTo>
                            <a:pt x="50" y="232"/>
                          </a:lnTo>
                          <a:lnTo>
                            <a:pt x="68" y="235"/>
                          </a:lnTo>
                          <a:lnTo>
                            <a:pt x="90" y="237"/>
                          </a:lnTo>
                          <a:lnTo>
                            <a:pt x="113" y="237"/>
                          </a:lnTo>
                          <a:lnTo>
                            <a:pt x="136" y="237"/>
                          </a:lnTo>
                          <a:lnTo>
                            <a:pt x="158" y="235"/>
                          </a:lnTo>
                          <a:lnTo>
                            <a:pt x="178" y="232"/>
                          </a:lnTo>
                          <a:lnTo>
                            <a:pt x="196" y="228"/>
                          </a:lnTo>
                          <a:lnTo>
                            <a:pt x="208" y="224"/>
                          </a:lnTo>
                          <a:lnTo>
                            <a:pt x="219" y="219"/>
                          </a:lnTo>
                          <a:lnTo>
                            <a:pt x="226" y="214"/>
                          </a:lnTo>
                          <a:lnTo>
                            <a:pt x="228" y="207"/>
                          </a:lnTo>
                          <a:lnTo>
                            <a:pt x="228" y="29"/>
                          </a:lnTo>
                          <a:lnTo>
                            <a:pt x="226" y="24"/>
                          </a:lnTo>
                          <a:lnTo>
                            <a:pt x="219" y="18"/>
                          </a:lnTo>
                          <a:lnTo>
                            <a:pt x="208" y="13"/>
                          </a:lnTo>
                          <a:lnTo>
                            <a:pt x="196" y="9"/>
                          </a:lnTo>
                          <a:lnTo>
                            <a:pt x="178" y="6"/>
                          </a:lnTo>
                          <a:lnTo>
                            <a:pt x="158" y="2"/>
                          </a:lnTo>
                          <a:lnTo>
                            <a:pt x="136" y="0"/>
                          </a:lnTo>
                          <a:lnTo>
                            <a:pt x="113" y="0"/>
                          </a:lnTo>
                          <a:close/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456" name=""/>
                    <p:cNvSpPr/>
                    <p:nvPr/>
                  </p:nvSpPr>
                  <p:spPr>
                    <a:xfrm>
                      <a:off x="1489680" y="5774400"/>
                      <a:ext cx="1033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8" h="31">
                          <a:moveTo>
                            <a:pt x="0" y="0"/>
                          </a:moveTo>
                          <a:lnTo>
                            <a:pt x="2" y="7"/>
                          </a:lnTo>
                          <a:lnTo>
                            <a:pt x="9" y="13"/>
                          </a:lnTo>
                          <a:lnTo>
                            <a:pt x="20" y="18"/>
                          </a:lnTo>
                          <a:lnTo>
                            <a:pt x="32" y="22"/>
                          </a:lnTo>
                          <a:lnTo>
                            <a:pt x="50" y="25"/>
                          </a:lnTo>
                          <a:lnTo>
                            <a:pt x="68" y="29"/>
                          </a:lnTo>
                          <a:lnTo>
                            <a:pt x="90" y="31"/>
                          </a:lnTo>
                          <a:lnTo>
                            <a:pt x="113" y="31"/>
                          </a:lnTo>
                          <a:lnTo>
                            <a:pt x="136" y="31"/>
                          </a:lnTo>
                          <a:lnTo>
                            <a:pt x="158" y="29"/>
                          </a:lnTo>
                          <a:lnTo>
                            <a:pt x="178" y="25"/>
                          </a:lnTo>
                          <a:lnTo>
                            <a:pt x="196" y="22"/>
                          </a:lnTo>
                          <a:lnTo>
                            <a:pt x="208" y="18"/>
                          </a:lnTo>
                          <a:lnTo>
                            <a:pt x="219" y="13"/>
                          </a:lnTo>
                          <a:lnTo>
                            <a:pt x="226" y="7"/>
                          </a:lnTo>
                          <a:lnTo>
                            <a:pt x="228" y="0"/>
                          </a:lnTo>
                        </a:path>
                      </a:pathLst>
                    </a:custGeom>
                    <a:noFill/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6000" bIns="-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4457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58" name=""/>
                  <p:cNvSpPr/>
                  <p:nvPr/>
                </p:nvSpPr>
                <p:spPr>
                  <a:xfrm>
                    <a:off x="1197360" y="5675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59" name=""/>
                  <p:cNvSpPr/>
                  <p:nvPr/>
                </p:nvSpPr>
                <p:spPr>
                  <a:xfrm>
                    <a:off x="1197360" y="5675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0" name=""/>
                  <p:cNvSpPr/>
                  <p:nvPr/>
                </p:nvSpPr>
                <p:spPr>
                  <a:xfrm>
                    <a:off x="1197360" y="5686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1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2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3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4" name=""/>
                  <p:cNvSpPr/>
                  <p:nvPr/>
                </p:nvSpPr>
                <p:spPr>
                  <a:xfrm>
                    <a:off x="2215800" y="6229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5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6" name=""/>
                  <p:cNvSpPr/>
                  <p:nvPr/>
                </p:nvSpPr>
                <p:spPr>
                  <a:xfrm>
                    <a:off x="2309040" y="626004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7" name=""/>
                  <p:cNvSpPr/>
                  <p:nvPr/>
                </p:nvSpPr>
                <p:spPr>
                  <a:xfrm>
                    <a:off x="2309040" y="626004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8" name=""/>
                  <p:cNvSpPr/>
                  <p:nvPr/>
                </p:nvSpPr>
                <p:spPr>
                  <a:xfrm>
                    <a:off x="2309040" y="62712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69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0" name=""/>
                  <p:cNvSpPr/>
                  <p:nvPr/>
                </p:nvSpPr>
                <p:spPr>
                  <a:xfrm>
                    <a:off x="2029320" y="631728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1" name=""/>
                  <p:cNvSpPr/>
                  <p:nvPr/>
                </p:nvSpPr>
                <p:spPr>
                  <a:xfrm>
                    <a:off x="2029320" y="631728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2" name=""/>
                  <p:cNvSpPr/>
                  <p:nvPr/>
                </p:nvSpPr>
                <p:spPr>
                  <a:xfrm>
                    <a:off x="2029320" y="632844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3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4" name=""/>
                  <p:cNvSpPr/>
                  <p:nvPr/>
                </p:nvSpPr>
                <p:spPr>
                  <a:xfrm>
                    <a:off x="2998800" y="5380920"/>
                    <a:ext cx="104400" cy="2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480" bIns="-24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5" name=""/>
                  <p:cNvSpPr/>
                  <p:nvPr/>
                </p:nvSpPr>
                <p:spPr>
                  <a:xfrm>
                    <a:off x="2998800" y="538092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6" name=""/>
                  <p:cNvSpPr/>
                  <p:nvPr/>
                </p:nvSpPr>
                <p:spPr>
                  <a:xfrm>
                    <a:off x="2998800" y="539208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7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8" name=""/>
                  <p:cNvSpPr/>
                  <p:nvPr/>
                </p:nvSpPr>
                <p:spPr>
                  <a:xfrm>
                    <a:off x="2749320" y="54676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79" name=""/>
                  <p:cNvSpPr/>
                  <p:nvPr/>
                </p:nvSpPr>
                <p:spPr>
                  <a:xfrm>
                    <a:off x="2749320" y="54676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0" name=""/>
                  <p:cNvSpPr/>
                  <p:nvPr/>
                </p:nvSpPr>
                <p:spPr>
                  <a:xfrm>
                    <a:off x="2749320" y="54781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1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2" name=""/>
                  <p:cNvSpPr/>
                  <p:nvPr/>
                </p:nvSpPr>
                <p:spPr>
                  <a:xfrm>
                    <a:off x="2614320" y="538488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3" name=""/>
                  <p:cNvSpPr/>
                  <p:nvPr/>
                </p:nvSpPr>
                <p:spPr>
                  <a:xfrm>
                    <a:off x="2614320" y="538488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4" name=""/>
                  <p:cNvSpPr/>
                  <p:nvPr/>
                </p:nvSpPr>
                <p:spPr>
                  <a:xfrm>
                    <a:off x="2614320" y="53949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5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6" name=""/>
                  <p:cNvSpPr/>
                  <p:nvPr/>
                </p:nvSpPr>
                <p:spPr>
                  <a:xfrm>
                    <a:off x="1919160" y="5855760"/>
                    <a:ext cx="10548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7" name=""/>
                  <p:cNvSpPr/>
                  <p:nvPr/>
                </p:nvSpPr>
                <p:spPr>
                  <a:xfrm>
                    <a:off x="1919160" y="5855760"/>
                    <a:ext cx="105480" cy="87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040" bIns="410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8" name=""/>
                  <p:cNvSpPr/>
                  <p:nvPr/>
                </p:nvSpPr>
                <p:spPr>
                  <a:xfrm>
                    <a:off x="1919160" y="5866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89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0" name=""/>
                  <p:cNvSpPr/>
                  <p:nvPr/>
                </p:nvSpPr>
                <p:spPr>
                  <a:xfrm>
                    <a:off x="2170800" y="56178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1" name=""/>
                  <p:cNvSpPr/>
                  <p:nvPr/>
                </p:nvSpPr>
                <p:spPr>
                  <a:xfrm>
                    <a:off x="2170800" y="56178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2" name=""/>
                  <p:cNvSpPr/>
                  <p:nvPr/>
                </p:nvSpPr>
                <p:spPr>
                  <a:xfrm>
                    <a:off x="2170800" y="562860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3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4" name=""/>
                  <p:cNvSpPr/>
                  <p:nvPr/>
                </p:nvSpPr>
                <p:spPr>
                  <a:xfrm>
                    <a:off x="2303640" y="6242400"/>
                    <a:ext cx="104400" cy="219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4840" bIns="-24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5" name=""/>
                  <p:cNvSpPr/>
                  <p:nvPr/>
                </p:nvSpPr>
                <p:spPr>
                  <a:xfrm>
                    <a:off x="2303640" y="6242400"/>
                    <a:ext cx="104400" cy="882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1400" bIns="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6" name=""/>
                  <p:cNvSpPr/>
                  <p:nvPr/>
                </p:nvSpPr>
                <p:spPr>
                  <a:xfrm>
                    <a:off x="2303640" y="625356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7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8" name=""/>
                  <p:cNvSpPr/>
                  <p:nvPr/>
                </p:nvSpPr>
                <p:spPr>
                  <a:xfrm>
                    <a:off x="1489680" y="5763960"/>
                    <a:ext cx="10332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499" name=""/>
                  <p:cNvSpPr/>
                  <p:nvPr/>
                </p:nvSpPr>
                <p:spPr>
                  <a:xfrm>
                    <a:off x="1489680" y="5763960"/>
                    <a:ext cx="10332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0" name=""/>
                  <p:cNvSpPr/>
                  <p:nvPr/>
                </p:nvSpPr>
                <p:spPr>
                  <a:xfrm>
                    <a:off x="1489680" y="5774400"/>
                    <a:ext cx="10332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501" name=""/>
                <p:cNvGrpSpPr/>
                <p:nvPr/>
              </p:nvGrpSpPr>
              <p:grpSpPr>
                <a:xfrm>
                  <a:off x="2215800" y="6218640"/>
                  <a:ext cx="104400" cy="87480"/>
                  <a:chOff x="2215800" y="6218640"/>
                  <a:chExt cx="104400" cy="87480"/>
                </a:xfrm>
              </p:grpSpPr>
              <p:sp>
                <p:nvSpPr>
                  <p:cNvPr id="4502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3" name=""/>
                  <p:cNvSpPr/>
                  <p:nvPr/>
                </p:nvSpPr>
                <p:spPr>
                  <a:xfrm>
                    <a:off x="2215800" y="6218640"/>
                    <a:ext cx="10440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4" name=""/>
                  <p:cNvSpPr/>
                  <p:nvPr/>
                </p:nvSpPr>
                <p:spPr>
                  <a:xfrm>
                    <a:off x="2215800" y="6218640"/>
                    <a:ext cx="104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5" name=""/>
                  <p:cNvSpPr/>
                  <p:nvPr/>
                </p:nvSpPr>
                <p:spPr>
                  <a:xfrm>
                    <a:off x="2215800" y="6228720"/>
                    <a:ext cx="10440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506" name=""/>
                <p:cNvGrpSpPr/>
                <p:nvPr/>
              </p:nvGrpSpPr>
              <p:grpSpPr>
                <a:xfrm>
                  <a:off x="2505960" y="6225480"/>
                  <a:ext cx="105480" cy="87480"/>
                  <a:chOff x="2505960" y="6225480"/>
                  <a:chExt cx="105480" cy="87480"/>
                </a:xfrm>
              </p:grpSpPr>
              <p:sp>
                <p:nvSpPr>
                  <p:cNvPr id="4507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8" name=""/>
                  <p:cNvSpPr/>
                  <p:nvPr/>
                </p:nvSpPr>
                <p:spPr>
                  <a:xfrm>
                    <a:off x="2505960" y="6225480"/>
                    <a:ext cx="105480" cy="21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560" bIns="-25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09" name=""/>
                  <p:cNvSpPr/>
                  <p:nvPr/>
                </p:nvSpPr>
                <p:spPr>
                  <a:xfrm>
                    <a:off x="2505960" y="6225480"/>
                    <a:ext cx="10548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10" name=""/>
                  <p:cNvSpPr/>
                  <p:nvPr/>
                </p:nvSpPr>
                <p:spPr>
                  <a:xfrm>
                    <a:off x="2505960" y="6235920"/>
                    <a:ext cx="105480" cy="108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6000" bIns="-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4511" name=""/>
              <p:cNvGrpSpPr/>
              <p:nvPr/>
            </p:nvGrpSpPr>
            <p:grpSpPr>
              <a:xfrm>
                <a:off x="2505960" y="6225480"/>
                <a:ext cx="105480" cy="87480"/>
                <a:chOff x="2505960" y="6225480"/>
                <a:chExt cx="105480" cy="87480"/>
              </a:xfrm>
            </p:grpSpPr>
            <p:sp>
              <p:nvSpPr>
                <p:cNvPr id="4512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3" name=""/>
                <p:cNvSpPr/>
                <p:nvPr/>
              </p:nvSpPr>
              <p:spPr>
                <a:xfrm>
                  <a:off x="2505960" y="6225480"/>
                  <a:ext cx="105480" cy="2124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560" bIns="-25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4" name=""/>
                <p:cNvSpPr/>
                <p:nvPr/>
              </p:nvSpPr>
              <p:spPr>
                <a:xfrm>
                  <a:off x="2505960" y="6225480"/>
                  <a:ext cx="105480" cy="87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5" name=""/>
                <p:cNvSpPr/>
                <p:nvPr/>
              </p:nvSpPr>
              <p:spPr>
                <a:xfrm>
                  <a:off x="2505960" y="6235920"/>
                  <a:ext cx="105480" cy="1080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4516" name=""/>
            <p:cNvSpPr/>
            <p:nvPr/>
          </p:nvSpPr>
          <p:spPr>
            <a:xfrm>
              <a:off x="2427120" y="5373720"/>
              <a:ext cx="312840" cy="1411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2262240" y="6075360"/>
              <a:ext cx="26172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Henry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2506680" y="6080040"/>
              <a:ext cx="271440" cy="17028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" rIns="9000" tIns="9000" bIns="90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Entergy 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19" name=""/>
          <p:cNvGrpSpPr/>
          <p:nvPr/>
        </p:nvGrpSpPr>
        <p:grpSpPr>
          <a:xfrm>
            <a:off x="2505240" y="765000"/>
            <a:ext cx="5293800" cy="5758200"/>
            <a:chOff x="2505240" y="765000"/>
            <a:chExt cx="5293800" cy="5758200"/>
          </a:xfrm>
        </p:grpSpPr>
        <p:pic>
          <p:nvPicPr>
            <p:cNvPr id="4520" name="homepage" descr=""/>
            <p:cNvPicPr/>
            <p:nvPr/>
          </p:nvPicPr>
          <p:blipFill>
            <a:blip r:embed="rId1"/>
            <a:srcRect l="794" t="11987" r="2483" b="3159"/>
            <a:stretch/>
          </p:blipFill>
          <p:spPr>
            <a:xfrm>
              <a:off x="2505240" y="765000"/>
              <a:ext cx="5256720" cy="2916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521" name=""/>
            <p:cNvSpPr/>
            <p:nvPr/>
          </p:nvSpPr>
          <p:spPr>
            <a:xfrm>
              <a:off x="7291080" y="6201360"/>
              <a:ext cx="507960" cy="32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Arcos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1,200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6962400" y="765000"/>
              <a:ext cx="801360" cy="2916000"/>
            </a:xfrm>
            <a:prstGeom prst="rect">
              <a:avLst/>
            </a:prstGeom>
            <a:gradFill rotWithShape="0">
              <a:gsLst>
                <a:gs pos="0">
                  <a:srgbClr val="5fbaff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2516040" y="765000"/>
              <a:ext cx="5233680" cy="2916000"/>
            </a:xfrm>
            <a:prstGeom prst="rect">
              <a:avLst/>
            </a:prstGeom>
            <a:noFill/>
            <a:ln w="2844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524" name=""/>
          <p:cNvSpPr/>
          <p:nvPr/>
        </p:nvSpPr>
        <p:spPr>
          <a:xfrm>
            <a:off x="8218440" y="3116160"/>
            <a:ext cx="84456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5" name=""/>
          <p:cNvSpPr/>
          <p:nvPr/>
        </p:nvSpPr>
        <p:spPr>
          <a:xfrm>
            <a:off x="8736120" y="2693880"/>
            <a:ext cx="1006200" cy="74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6" name=""/>
          <p:cNvSpPr/>
          <p:nvPr/>
        </p:nvSpPr>
        <p:spPr>
          <a:xfrm>
            <a:off x="8367840" y="2938320"/>
            <a:ext cx="871560" cy="7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27" name=""/>
          <p:cNvGrpSpPr/>
          <p:nvPr/>
        </p:nvGrpSpPr>
        <p:grpSpPr>
          <a:xfrm>
            <a:off x="6541920" y="4546440"/>
            <a:ext cx="3728880" cy="2311560"/>
            <a:chOff x="6541920" y="4546440"/>
            <a:chExt cx="3728880" cy="2311560"/>
          </a:xfrm>
        </p:grpSpPr>
        <p:sp>
          <p:nvSpPr>
            <p:cNvPr id="4528" name=""/>
            <p:cNvSpPr/>
            <p:nvPr/>
          </p:nvSpPr>
          <p:spPr>
            <a:xfrm>
              <a:off x="9390600" y="6108840"/>
              <a:ext cx="880200" cy="7491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529" name=""/>
            <p:cNvGrpSpPr/>
            <p:nvPr/>
          </p:nvGrpSpPr>
          <p:grpSpPr>
            <a:xfrm>
              <a:off x="6659280" y="4562640"/>
              <a:ext cx="3181680" cy="2139840"/>
              <a:chOff x="6659280" y="4562640"/>
              <a:chExt cx="3181680" cy="2139840"/>
            </a:xfrm>
          </p:grpSpPr>
          <p:sp>
            <p:nvSpPr>
              <p:cNvPr id="4530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1" name=""/>
              <p:cNvSpPr/>
              <p:nvPr/>
            </p:nvSpPr>
            <p:spPr>
              <a:xfrm>
                <a:off x="9033480" y="6220080"/>
                <a:ext cx="185400" cy="99360"/>
              </a:xfrm>
              <a:custGeom>
                <a:avLst/>
                <a:gdLst/>
                <a:ahLst/>
                <a:rect l="l" t="t" r="r" b="b"/>
                <a:pathLst>
                  <a:path w="960" h="773">
                    <a:moveTo>
                      <a:pt x="73" y="137"/>
                    </a:moveTo>
                    <a:lnTo>
                      <a:pt x="106" y="49"/>
                    </a:lnTo>
                    <a:lnTo>
                      <a:pt x="227" y="14"/>
                    </a:lnTo>
                    <a:lnTo>
                      <a:pt x="295" y="69"/>
                    </a:lnTo>
                    <a:lnTo>
                      <a:pt x="371" y="0"/>
                    </a:lnTo>
                    <a:lnTo>
                      <a:pt x="744" y="26"/>
                    </a:lnTo>
                    <a:lnTo>
                      <a:pt x="911" y="166"/>
                    </a:lnTo>
                    <a:lnTo>
                      <a:pt x="960" y="502"/>
                    </a:lnTo>
                    <a:lnTo>
                      <a:pt x="806" y="612"/>
                    </a:lnTo>
                    <a:lnTo>
                      <a:pt x="657" y="612"/>
                    </a:lnTo>
                    <a:lnTo>
                      <a:pt x="446" y="740"/>
                    </a:lnTo>
                    <a:lnTo>
                      <a:pt x="188" y="773"/>
                    </a:lnTo>
                    <a:lnTo>
                      <a:pt x="62" y="650"/>
                    </a:lnTo>
                    <a:lnTo>
                      <a:pt x="0" y="507"/>
                    </a:lnTo>
                    <a:lnTo>
                      <a:pt x="29" y="122"/>
                    </a:lnTo>
                    <a:lnTo>
                      <a:pt x="73" y="137"/>
                    </a:lnTo>
                    <a:lnTo>
                      <a:pt x="73" y="13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2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3" name=""/>
              <p:cNvSpPr/>
              <p:nvPr/>
            </p:nvSpPr>
            <p:spPr>
              <a:xfrm>
                <a:off x="8935200" y="6198480"/>
                <a:ext cx="135360" cy="197640"/>
              </a:xfrm>
              <a:custGeom>
                <a:avLst/>
                <a:gdLst/>
                <a:ahLst/>
                <a:rect l="l" t="t" r="r" b="b"/>
                <a:pathLst>
                  <a:path w="702" h="1559">
                    <a:moveTo>
                      <a:pt x="352" y="1559"/>
                    </a:moveTo>
                    <a:lnTo>
                      <a:pt x="702" y="1120"/>
                    </a:lnTo>
                    <a:lnTo>
                      <a:pt x="689" y="945"/>
                    </a:lnTo>
                    <a:lnTo>
                      <a:pt x="563" y="822"/>
                    </a:lnTo>
                    <a:lnTo>
                      <a:pt x="501" y="679"/>
                    </a:lnTo>
                    <a:lnTo>
                      <a:pt x="530" y="294"/>
                    </a:lnTo>
                    <a:lnTo>
                      <a:pt x="329" y="66"/>
                    </a:lnTo>
                    <a:lnTo>
                      <a:pt x="172" y="0"/>
                    </a:lnTo>
                    <a:lnTo>
                      <a:pt x="71" y="116"/>
                    </a:lnTo>
                    <a:lnTo>
                      <a:pt x="15" y="413"/>
                    </a:lnTo>
                    <a:lnTo>
                      <a:pt x="110" y="463"/>
                    </a:lnTo>
                    <a:lnTo>
                      <a:pt x="44" y="687"/>
                    </a:lnTo>
                    <a:lnTo>
                      <a:pt x="76" y="766"/>
                    </a:lnTo>
                    <a:lnTo>
                      <a:pt x="27" y="1006"/>
                    </a:lnTo>
                    <a:lnTo>
                      <a:pt x="55" y="1169"/>
                    </a:lnTo>
                    <a:lnTo>
                      <a:pt x="0" y="1160"/>
                    </a:lnTo>
                    <a:lnTo>
                      <a:pt x="97" y="1332"/>
                    </a:lnTo>
                    <a:lnTo>
                      <a:pt x="225" y="1377"/>
                    </a:lnTo>
                    <a:lnTo>
                      <a:pt x="286" y="1527"/>
                    </a:lnTo>
                    <a:lnTo>
                      <a:pt x="352" y="1559"/>
                    </a:lnTo>
                    <a:lnTo>
                      <a:pt x="352" y="155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4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5" name=""/>
              <p:cNvSpPr/>
              <p:nvPr/>
            </p:nvSpPr>
            <p:spPr>
              <a:xfrm>
                <a:off x="8870040" y="5943240"/>
                <a:ext cx="340200" cy="307440"/>
              </a:xfrm>
              <a:custGeom>
                <a:avLst/>
                <a:gdLst/>
                <a:ahLst/>
                <a:rect l="l" t="t" r="r" b="b"/>
                <a:pathLst>
                  <a:path w="1751" h="2402">
                    <a:moveTo>
                      <a:pt x="1581" y="2187"/>
                    </a:moveTo>
                    <a:lnTo>
                      <a:pt x="1581" y="2012"/>
                    </a:lnTo>
                    <a:lnTo>
                      <a:pt x="1751" y="1744"/>
                    </a:lnTo>
                    <a:lnTo>
                      <a:pt x="1581" y="1518"/>
                    </a:lnTo>
                    <a:lnTo>
                      <a:pt x="1562" y="1365"/>
                    </a:lnTo>
                    <a:lnTo>
                      <a:pt x="1585" y="1212"/>
                    </a:lnTo>
                    <a:lnTo>
                      <a:pt x="1707" y="1155"/>
                    </a:lnTo>
                    <a:lnTo>
                      <a:pt x="1640" y="1139"/>
                    </a:lnTo>
                    <a:lnTo>
                      <a:pt x="1584" y="1020"/>
                    </a:lnTo>
                    <a:lnTo>
                      <a:pt x="1657" y="942"/>
                    </a:lnTo>
                    <a:lnTo>
                      <a:pt x="1605" y="862"/>
                    </a:lnTo>
                    <a:lnTo>
                      <a:pt x="1521" y="929"/>
                    </a:lnTo>
                    <a:lnTo>
                      <a:pt x="1206" y="766"/>
                    </a:lnTo>
                    <a:lnTo>
                      <a:pt x="1179" y="586"/>
                    </a:lnTo>
                    <a:lnTo>
                      <a:pt x="1042" y="530"/>
                    </a:lnTo>
                    <a:lnTo>
                      <a:pt x="902" y="215"/>
                    </a:lnTo>
                    <a:lnTo>
                      <a:pt x="709" y="53"/>
                    </a:lnTo>
                    <a:lnTo>
                      <a:pt x="652" y="0"/>
                    </a:lnTo>
                    <a:lnTo>
                      <a:pt x="477" y="35"/>
                    </a:lnTo>
                    <a:lnTo>
                      <a:pt x="111" y="164"/>
                    </a:lnTo>
                    <a:lnTo>
                      <a:pt x="168" y="215"/>
                    </a:lnTo>
                    <a:lnTo>
                      <a:pt x="160" y="344"/>
                    </a:lnTo>
                    <a:lnTo>
                      <a:pt x="235" y="359"/>
                    </a:lnTo>
                    <a:lnTo>
                      <a:pt x="201" y="447"/>
                    </a:lnTo>
                    <a:lnTo>
                      <a:pt x="382" y="509"/>
                    </a:lnTo>
                    <a:lnTo>
                      <a:pt x="287" y="530"/>
                    </a:lnTo>
                    <a:lnTo>
                      <a:pt x="275" y="699"/>
                    </a:lnTo>
                    <a:lnTo>
                      <a:pt x="363" y="694"/>
                    </a:lnTo>
                    <a:lnTo>
                      <a:pt x="377" y="723"/>
                    </a:lnTo>
                    <a:lnTo>
                      <a:pt x="268" y="994"/>
                    </a:lnTo>
                    <a:lnTo>
                      <a:pt x="283" y="1034"/>
                    </a:lnTo>
                    <a:lnTo>
                      <a:pt x="477" y="1180"/>
                    </a:lnTo>
                    <a:lnTo>
                      <a:pt x="444" y="1222"/>
                    </a:lnTo>
                    <a:lnTo>
                      <a:pt x="340" y="1201"/>
                    </a:lnTo>
                    <a:lnTo>
                      <a:pt x="325" y="1222"/>
                    </a:lnTo>
                    <a:lnTo>
                      <a:pt x="439" y="1352"/>
                    </a:lnTo>
                    <a:lnTo>
                      <a:pt x="424" y="1426"/>
                    </a:lnTo>
                    <a:lnTo>
                      <a:pt x="257" y="1477"/>
                    </a:lnTo>
                    <a:lnTo>
                      <a:pt x="204" y="1492"/>
                    </a:lnTo>
                    <a:lnTo>
                      <a:pt x="257" y="1577"/>
                    </a:lnTo>
                    <a:lnTo>
                      <a:pt x="261" y="1621"/>
                    </a:lnTo>
                    <a:lnTo>
                      <a:pt x="225" y="1621"/>
                    </a:lnTo>
                    <a:lnTo>
                      <a:pt x="204" y="1569"/>
                    </a:lnTo>
                    <a:lnTo>
                      <a:pt x="157" y="1569"/>
                    </a:lnTo>
                    <a:lnTo>
                      <a:pt x="79" y="1663"/>
                    </a:lnTo>
                    <a:lnTo>
                      <a:pt x="71" y="1735"/>
                    </a:lnTo>
                    <a:lnTo>
                      <a:pt x="31" y="1743"/>
                    </a:lnTo>
                    <a:lnTo>
                      <a:pt x="0" y="1843"/>
                    </a:lnTo>
                    <a:lnTo>
                      <a:pt x="36" y="1921"/>
                    </a:lnTo>
                    <a:lnTo>
                      <a:pt x="41" y="1942"/>
                    </a:lnTo>
                    <a:lnTo>
                      <a:pt x="6" y="2012"/>
                    </a:lnTo>
                    <a:lnTo>
                      <a:pt x="6" y="2067"/>
                    </a:lnTo>
                    <a:lnTo>
                      <a:pt x="123" y="2152"/>
                    </a:lnTo>
                    <a:lnTo>
                      <a:pt x="205" y="2230"/>
                    </a:lnTo>
                    <a:lnTo>
                      <a:pt x="268" y="2274"/>
                    </a:lnTo>
                    <a:lnTo>
                      <a:pt x="312" y="2371"/>
                    </a:lnTo>
                    <a:lnTo>
                      <a:pt x="351" y="2402"/>
                    </a:lnTo>
                    <a:lnTo>
                      <a:pt x="407" y="2105"/>
                    </a:lnTo>
                    <a:lnTo>
                      <a:pt x="508" y="1989"/>
                    </a:lnTo>
                    <a:lnTo>
                      <a:pt x="665" y="2055"/>
                    </a:lnTo>
                    <a:lnTo>
                      <a:pt x="866" y="2283"/>
                    </a:lnTo>
                    <a:lnTo>
                      <a:pt x="910" y="2298"/>
                    </a:lnTo>
                    <a:lnTo>
                      <a:pt x="943" y="2210"/>
                    </a:lnTo>
                    <a:lnTo>
                      <a:pt x="1064" y="2175"/>
                    </a:lnTo>
                    <a:lnTo>
                      <a:pt x="1132" y="2230"/>
                    </a:lnTo>
                    <a:lnTo>
                      <a:pt x="1208" y="2161"/>
                    </a:lnTo>
                    <a:lnTo>
                      <a:pt x="1581" y="2187"/>
                    </a:lnTo>
                    <a:lnTo>
                      <a:pt x="1581" y="2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6" name=""/>
              <p:cNvSpPr/>
              <p:nvPr/>
            </p:nvSpPr>
            <p:spPr>
              <a:xfrm>
                <a:off x="9234000" y="5132520"/>
                <a:ext cx="606960" cy="418320"/>
              </a:xfrm>
              <a:custGeom>
                <a:avLst/>
                <a:gdLst/>
                <a:ahLst/>
                <a:rect l="l" t="t" r="r" b="b"/>
                <a:pathLst>
                  <a:path w="694" h="624">
                    <a:moveTo>
                      <a:pt x="26" y="589"/>
                    </a:moveTo>
                    <a:lnTo>
                      <a:pt x="33" y="538"/>
                    </a:lnTo>
                    <a:lnTo>
                      <a:pt x="0" y="504"/>
                    </a:lnTo>
                    <a:lnTo>
                      <a:pt x="58" y="453"/>
                    </a:lnTo>
                    <a:lnTo>
                      <a:pt x="60" y="407"/>
                    </a:lnTo>
                    <a:lnTo>
                      <a:pt x="28" y="290"/>
                    </a:lnTo>
                    <a:lnTo>
                      <a:pt x="146" y="286"/>
                    </a:lnTo>
                    <a:lnTo>
                      <a:pt x="140" y="266"/>
                    </a:lnTo>
                    <a:lnTo>
                      <a:pt x="185" y="247"/>
                    </a:lnTo>
                    <a:lnTo>
                      <a:pt x="228" y="261"/>
                    </a:lnTo>
                    <a:lnTo>
                      <a:pt x="212" y="231"/>
                    </a:lnTo>
                    <a:lnTo>
                      <a:pt x="229" y="202"/>
                    </a:lnTo>
                    <a:lnTo>
                      <a:pt x="235" y="157"/>
                    </a:lnTo>
                    <a:lnTo>
                      <a:pt x="300" y="136"/>
                    </a:lnTo>
                    <a:lnTo>
                      <a:pt x="315" y="111"/>
                    </a:lnTo>
                    <a:lnTo>
                      <a:pt x="289" y="106"/>
                    </a:lnTo>
                    <a:lnTo>
                      <a:pt x="289" y="84"/>
                    </a:lnTo>
                    <a:lnTo>
                      <a:pt x="310" y="68"/>
                    </a:lnTo>
                    <a:lnTo>
                      <a:pt x="310" y="67"/>
                    </a:lnTo>
                    <a:lnTo>
                      <a:pt x="347" y="45"/>
                    </a:lnTo>
                    <a:lnTo>
                      <a:pt x="384" y="52"/>
                    </a:lnTo>
                    <a:lnTo>
                      <a:pt x="422" y="7"/>
                    </a:lnTo>
                    <a:lnTo>
                      <a:pt x="451" y="0"/>
                    </a:lnTo>
                    <a:lnTo>
                      <a:pt x="538" y="19"/>
                    </a:lnTo>
                    <a:lnTo>
                      <a:pt x="558" y="32"/>
                    </a:lnTo>
                    <a:lnTo>
                      <a:pt x="554" y="59"/>
                    </a:lnTo>
                    <a:lnTo>
                      <a:pt x="638" y="39"/>
                    </a:lnTo>
                    <a:lnTo>
                      <a:pt x="694" y="71"/>
                    </a:lnTo>
                    <a:lnTo>
                      <a:pt x="693" y="183"/>
                    </a:lnTo>
                    <a:lnTo>
                      <a:pt x="693" y="528"/>
                    </a:lnTo>
                    <a:lnTo>
                      <a:pt x="665" y="553"/>
                    </a:lnTo>
                    <a:lnTo>
                      <a:pt x="660" y="611"/>
                    </a:lnTo>
                    <a:lnTo>
                      <a:pt x="640" y="624"/>
                    </a:lnTo>
                    <a:lnTo>
                      <a:pt x="620" y="610"/>
                    </a:lnTo>
                    <a:lnTo>
                      <a:pt x="555" y="620"/>
                    </a:lnTo>
                    <a:lnTo>
                      <a:pt x="519" y="588"/>
                    </a:lnTo>
                    <a:lnTo>
                      <a:pt x="492" y="613"/>
                    </a:lnTo>
                    <a:lnTo>
                      <a:pt x="437" y="590"/>
                    </a:lnTo>
                    <a:lnTo>
                      <a:pt x="391" y="610"/>
                    </a:lnTo>
                    <a:lnTo>
                      <a:pt x="379" y="591"/>
                    </a:lnTo>
                    <a:lnTo>
                      <a:pt x="353" y="593"/>
                    </a:lnTo>
                    <a:lnTo>
                      <a:pt x="328" y="568"/>
                    </a:lnTo>
                    <a:lnTo>
                      <a:pt x="230" y="542"/>
                    </a:lnTo>
                    <a:lnTo>
                      <a:pt x="185" y="544"/>
                    </a:lnTo>
                    <a:lnTo>
                      <a:pt x="111" y="548"/>
                    </a:lnTo>
                    <a:lnTo>
                      <a:pt x="84" y="571"/>
                    </a:lnTo>
                    <a:lnTo>
                      <a:pt x="26" y="5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7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8" name=""/>
              <p:cNvSpPr/>
              <p:nvPr/>
            </p:nvSpPr>
            <p:spPr>
              <a:xfrm>
                <a:off x="9149760" y="5486400"/>
                <a:ext cx="690120" cy="527760"/>
              </a:xfrm>
              <a:custGeom>
                <a:avLst/>
                <a:gdLst/>
                <a:ahLst/>
                <a:rect l="l" t="t" r="r" b="b"/>
                <a:pathLst>
                  <a:path w="3556" h="4126">
                    <a:moveTo>
                      <a:pt x="131" y="1880"/>
                    </a:moveTo>
                    <a:lnTo>
                      <a:pt x="0" y="2307"/>
                    </a:lnTo>
                    <a:lnTo>
                      <a:pt x="192" y="2429"/>
                    </a:lnTo>
                    <a:lnTo>
                      <a:pt x="285" y="2570"/>
                    </a:lnTo>
                    <a:lnTo>
                      <a:pt x="986" y="2547"/>
                    </a:lnTo>
                    <a:lnTo>
                      <a:pt x="1138" y="2657"/>
                    </a:lnTo>
                    <a:lnTo>
                      <a:pt x="1768" y="2423"/>
                    </a:lnTo>
                    <a:lnTo>
                      <a:pt x="1873" y="2263"/>
                    </a:lnTo>
                    <a:lnTo>
                      <a:pt x="2107" y="2230"/>
                    </a:lnTo>
                    <a:lnTo>
                      <a:pt x="2415" y="2412"/>
                    </a:lnTo>
                    <a:lnTo>
                      <a:pt x="2782" y="2493"/>
                    </a:lnTo>
                    <a:lnTo>
                      <a:pt x="2812" y="2543"/>
                    </a:lnTo>
                    <a:lnTo>
                      <a:pt x="2789" y="2777"/>
                    </a:lnTo>
                    <a:lnTo>
                      <a:pt x="2922" y="2879"/>
                    </a:lnTo>
                    <a:lnTo>
                      <a:pt x="2977" y="3100"/>
                    </a:lnTo>
                    <a:lnTo>
                      <a:pt x="3111" y="3205"/>
                    </a:lnTo>
                    <a:lnTo>
                      <a:pt x="3109" y="3430"/>
                    </a:lnTo>
                    <a:lnTo>
                      <a:pt x="2753" y="3423"/>
                    </a:lnTo>
                    <a:lnTo>
                      <a:pt x="2706" y="3655"/>
                    </a:lnTo>
                    <a:lnTo>
                      <a:pt x="2550" y="3814"/>
                    </a:lnTo>
                    <a:lnTo>
                      <a:pt x="2524" y="3926"/>
                    </a:lnTo>
                    <a:lnTo>
                      <a:pt x="2418" y="3938"/>
                    </a:lnTo>
                    <a:lnTo>
                      <a:pt x="2438" y="4031"/>
                    </a:lnTo>
                    <a:lnTo>
                      <a:pt x="2493" y="4005"/>
                    </a:lnTo>
                    <a:lnTo>
                      <a:pt x="2584" y="4126"/>
                    </a:lnTo>
                    <a:lnTo>
                      <a:pt x="2911" y="4021"/>
                    </a:lnTo>
                    <a:lnTo>
                      <a:pt x="3013" y="4049"/>
                    </a:lnTo>
                    <a:lnTo>
                      <a:pt x="3013" y="4071"/>
                    </a:lnTo>
                    <a:lnTo>
                      <a:pt x="3022" y="3791"/>
                    </a:lnTo>
                    <a:lnTo>
                      <a:pt x="3078" y="3907"/>
                    </a:lnTo>
                    <a:lnTo>
                      <a:pt x="3083" y="3855"/>
                    </a:lnTo>
                    <a:lnTo>
                      <a:pt x="3244" y="3794"/>
                    </a:lnTo>
                    <a:lnTo>
                      <a:pt x="3325" y="3677"/>
                    </a:lnTo>
                    <a:lnTo>
                      <a:pt x="3232" y="3493"/>
                    </a:lnTo>
                    <a:lnTo>
                      <a:pt x="3368" y="3601"/>
                    </a:lnTo>
                    <a:lnTo>
                      <a:pt x="3555" y="3350"/>
                    </a:lnTo>
                    <a:lnTo>
                      <a:pt x="3556" y="0"/>
                    </a:lnTo>
                    <a:lnTo>
                      <a:pt x="3430" y="133"/>
                    </a:lnTo>
                    <a:lnTo>
                      <a:pt x="3407" y="434"/>
                    </a:lnTo>
                    <a:lnTo>
                      <a:pt x="3319" y="504"/>
                    </a:lnTo>
                    <a:lnTo>
                      <a:pt x="3226" y="431"/>
                    </a:lnTo>
                    <a:lnTo>
                      <a:pt x="2936" y="482"/>
                    </a:lnTo>
                    <a:lnTo>
                      <a:pt x="2773" y="313"/>
                    </a:lnTo>
                    <a:lnTo>
                      <a:pt x="2651" y="447"/>
                    </a:lnTo>
                    <a:lnTo>
                      <a:pt x="2404" y="323"/>
                    </a:lnTo>
                    <a:lnTo>
                      <a:pt x="2196" y="429"/>
                    </a:lnTo>
                    <a:lnTo>
                      <a:pt x="2141" y="330"/>
                    </a:lnTo>
                    <a:lnTo>
                      <a:pt x="2024" y="339"/>
                    </a:lnTo>
                    <a:lnTo>
                      <a:pt x="1913" y="210"/>
                    </a:lnTo>
                    <a:lnTo>
                      <a:pt x="1467" y="73"/>
                    </a:lnTo>
                    <a:lnTo>
                      <a:pt x="1267" y="82"/>
                    </a:lnTo>
                    <a:lnTo>
                      <a:pt x="931" y="105"/>
                    </a:lnTo>
                    <a:lnTo>
                      <a:pt x="811" y="227"/>
                    </a:lnTo>
                    <a:lnTo>
                      <a:pt x="551" y="319"/>
                    </a:lnTo>
                    <a:lnTo>
                      <a:pt x="659" y="657"/>
                    </a:lnTo>
                    <a:lnTo>
                      <a:pt x="746" y="767"/>
                    </a:lnTo>
                    <a:lnTo>
                      <a:pt x="782" y="960"/>
                    </a:lnTo>
                    <a:lnTo>
                      <a:pt x="746" y="1061"/>
                    </a:lnTo>
                    <a:lnTo>
                      <a:pt x="363" y="1401"/>
                    </a:lnTo>
                    <a:lnTo>
                      <a:pt x="236" y="1677"/>
                    </a:lnTo>
                    <a:lnTo>
                      <a:pt x="240" y="1873"/>
                    </a:lnTo>
                    <a:lnTo>
                      <a:pt x="131" y="188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9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0" name=""/>
              <p:cNvSpPr/>
              <p:nvPr/>
            </p:nvSpPr>
            <p:spPr>
              <a:xfrm>
                <a:off x="8661240" y="6006600"/>
                <a:ext cx="301680" cy="194040"/>
              </a:xfrm>
              <a:custGeom>
                <a:avLst/>
                <a:gdLst/>
                <a:ahLst/>
                <a:rect l="l" t="t" r="r" b="b"/>
                <a:pathLst>
                  <a:path w="1558" h="1517">
                    <a:moveTo>
                      <a:pt x="1356" y="204"/>
                    </a:moveTo>
                    <a:lnTo>
                      <a:pt x="1444" y="199"/>
                    </a:lnTo>
                    <a:lnTo>
                      <a:pt x="1458" y="228"/>
                    </a:lnTo>
                    <a:lnTo>
                      <a:pt x="1349" y="499"/>
                    </a:lnTo>
                    <a:lnTo>
                      <a:pt x="1364" y="539"/>
                    </a:lnTo>
                    <a:lnTo>
                      <a:pt x="1558" y="685"/>
                    </a:lnTo>
                    <a:lnTo>
                      <a:pt x="1525" y="727"/>
                    </a:lnTo>
                    <a:lnTo>
                      <a:pt x="1421" y="706"/>
                    </a:lnTo>
                    <a:lnTo>
                      <a:pt x="1406" y="727"/>
                    </a:lnTo>
                    <a:lnTo>
                      <a:pt x="1520" y="857"/>
                    </a:lnTo>
                    <a:lnTo>
                      <a:pt x="1505" y="931"/>
                    </a:lnTo>
                    <a:lnTo>
                      <a:pt x="1338" y="982"/>
                    </a:lnTo>
                    <a:lnTo>
                      <a:pt x="1285" y="997"/>
                    </a:lnTo>
                    <a:lnTo>
                      <a:pt x="1338" y="1082"/>
                    </a:lnTo>
                    <a:lnTo>
                      <a:pt x="1342" y="1126"/>
                    </a:lnTo>
                    <a:lnTo>
                      <a:pt x="1306" y="1126"/>
                    </a:lnTo>
                    <a:lnTo>
                      <a:pt x="1285" y="1074"/>
                    </a:lnTo>
                    <a:lnTo>
                      <a:pt x="1238" y="1074"/>
                    </a:lnTo>
                    <a:lnTo>
                      <a:pt x="1160" y="1168"/>
                    </a:lnTo>
                    <a:lnTo>
                      <a:pt x="1152" y="1240"/>
                    </a:lnTo>
                    <a:lnTo>
                      <a:pt x="1112" y="1248"/>
                    </a:lnTo>
                    <a:lnTo>
                      <a:pt x="1081" y="1348"/>
                    </a:lnTo>
                    <a:lnTo>
                      <a:pt x="1117" y="1426"/>
                    </a:lnTo>
                    <a:lnTo>
                      <a:pt x="1122" y="1447"/>
                    </a:lnTo>
                    <a:lnTo>
                      <a:pt x="1087" y="1517"/>
                    </a:lnTo>
                    <a:lnTo>
                      <a:pt x="1055" y="1513"/>
                    </a:lnTo>
                    <a:lnTo>
                      <a:pt x="1056" y="1475"/>
                    </a:lnTo>
                    <a:lnTo>
                      <a:pt x="999" y="1467"/>
                    </a:lnTo>
                    <a:lnTo>
                      <a:pt x="936" y="1403"/>
                    </a:lnTo>
                    <a:lnTo>
                      <a:pt x="888" y="1394"/>
                    </a:lnTo>
                    <a:lnTo>
                      <a:pt x="832" y="1350"/>
                    </a:lnTo>
                    <a:lnTo>
                      <a:pt x="829" y="1313"/>
                    </a:lnTo>
                    <a:lnTo>
                      <a:pt x="776" y="1305"/>
                    </a:lnTo>
                    <a:lnTo>
                      <a:pt x="726" y="1338"/>
                    </a:lnTo>
                    <a:lnTo>
                      <a:pt x="718" y="1304"/>
                    </a:lnTo>
                    <a:lnTo>
                      <a:pt x="715" y="1301"/>
                    </a:lnTo>
                    <a:lnTo>
                      <a:pt x="769" y="1271"/>
                    </a:lnTo>
                    <a:lnTo>
                      <a:pt x="606" y="1100"/>
                    </a:lnTo>
                    <a:lnTo>
                      <a:pt x="594" y="1016"/>
                    </a:lnTo>
                    <a:lnTo>
                      <a:pt x="164" y="584"/>
                    </a:lnTo>
                    <a:lnTo>
                      <a:pt x="155" y="434"/>
                    </a:lnTo>
                    <a:lnTo>
                      <a:pt x="87" y="301"/>
                    </a:lnTo>
                    <a:lnTo>
                      <a:pt x="0" y="248"/>
                    </a:lnTo>
                    <a:lnTo>
                      <a:pt x="20" y="49"/>
                    </a:lnTo>
                    <a:lnTo>
                      <a:pt x="125" y="18"/>
                    </a:lnTo>
                    <a:lnTo>
                      <a:pt x="247" y="145"/>
                    </a:lnTo>
                    <a:lnTo>
                      <a:pt x="314" y="19"/>
                    </a:lnTo>
                    <a:lnTo>
                      <a:pt x="394" y="15"/>
                    </a:lnTo>
                    <a:lnTo>
                      <a:pt x="490" y="0"/>
                    </a:lnTo>
                    <a:lnTo>
                      <a:pt x="848" y="125"/>
                    </a:lnTo>
                    <a:lnTo>
                      <a:pt x="910" y="73"/>
                    </a:lnTo>
                    <a:lnTo>
                      <a:pt x="1178" y="111"/>
                    </a:lnTo>
                    <a:lnTo>
                      <a:pt x="1251" y="240"/>
                    </a:lnTo>
                    <a:lnTo>
                      <a:pt x="1356" y="204"/>
                    </a:lnTo>
                    <a:lnTo>
                      <a:pt x="1356" y="20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1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2" name=""/>
              <p:cNvSpPr/>
              <p:nvPr/>
            </p:nvSpPr>
            <p:spPr>
              <a:xfrm>
                <a:off x="9080280" y="4562640"/>
                <a:ext cx="732960" cy="222480"/>
              </a:xfrm>
              <a:custGeom>
                <a:avLst/>
                <a:gdLst/>
                <a:ahLst/>
                <a:rect l="l" t="t" r="r" b="b"/>
                <a:pathLst>
                  <a:path w="3780" h="1740">
                    <a:moveTo>
                      <a:pt x="0" y="2"/>
                    </a:moveTo>
                    <a:lnTo>
                      <a:pt x="185" y="401"/>
                    </a:lnTo>
                    <a:lnTo>
                      <a:pt x="90" y="398"/>
                    </a:lnTo>
                    <a:lnTo>
                      <a:pt x="93" y="655"/>
                    </a:lnTo>
                    <a:lnTo>
                      <a:pt x="17" y="832"/>
                    </a:lnTo>
                    <a:lnTo>
                      <a:pt x="46" y="989"/>
                    </a:lnTo>
                    <a:lnTo>
                      <a:pt x="98" y="1010"/>
                    </a:lnTo>
                    <a:lnTo>
                      <a:pt x="60" y="1101"/>
                    </a:lnTo>
                    <a:lnTo>
                      <a:pt x="484" y="1278"/>
                    </a:lnTo>
                    <a:lnTo>
                      <a:pt x="484" y="1364"/>
                    </a:lnTo>
                    <a:lnTo>
                      <a:pt x="541" y="1403"/>
                    </a:lnTo>
                    <a:lnTo>
                      <a:pt x="651" y="1339"/>
                    </a:lnTo>
                    <a:lnTo>
                      <a:pt x="656" y="1464"/>
                    </a:lnTo>
                    <a:lnTo>
                      <a:pt x="769" y="1643"/>
                    </a:lnTo>
                    <a:lnTo>
                      <a:pt x="676" y="1740"/>
                    </a:lnTo>
                    <a:lnTo>
                      <a:pt x="786" y="1709"/>
                    </a:lnTo>
                    <a:lnTo>
                      <a:pt x="865" y="1565"/>
                    </a:lnTo>
                    <a:lnTo>
                      <a:pt x="917" y="1665"/>
                    </a:lnTo>
                    <a:lnTo>
                      <a:pt x="1250" y="1587"/>
                    </a:lnTo>
                    <a:lnTo>
                      <a:pt x="1378" y="1468"/>
                    </a:lnTo>
                    <a:lnTo>
                      <a:pt x="1662" y="1400"/>
                    </a:lnTo>
                    <a:lnTo>
                      <a:pt x="1718" y="1299"/>
                    </a:lnTo>
                    <a:lnTo>
                      <a:pt x="1751" y="1369"/>
                    </a:lnTo>
                    <a:lnTo>
                      <a:pt x="1885" y="1316"/>
                    </a:lnTo>
                    <a:lnTo>
                      <a:pt x="1863" y="1245"/>
                    </a:lnTo>
                    <a:lnTo>
                      <a:pt x="2578" y="1167"/>
                    </a:lnTo>
                    <a:lnTo>
                      <a:pt x="3480" y="301"/>
                    </a:lnTo>
                    <a:lnTo>
                      <a:pt x="3488" y="289"/>
                    </a:lnTo>
                    <a:lnTo>
                      <a:pt x="3497" y="278"/>
                    </a:lnTo>
                    <a:lnTo>
                      <a:pt x="3508" y="265"/>
                    </a:lnTo>
                    <a:lnTo>
                      <a:pt x="3519" y="253"/>
                    </a:lnTo>
                    <a:lnTo>
                      <a:pt x="3545" y="228"/>
                    </a:lnTo>
                    <a:lnTo>
                      <a:pt x="3574" y="203"/>
                    </a:lnTo>
                    <a:lnTo>
                      <a:pt x="3634" y="153"/>
                    </a:lnTo>
                    <a:lnTo>
                      <a:pt x="3694" y="106"/>
                    </a:lnTo>
                    <a:lnTo>
                      <a:pt x="3720" y="84"/>
                    </a:lnTo>
                    <a:lnTo>
                      <a:pt x="3743" y="64"/>
                    </a:lnTo>
                    <a:lnTo>
                      <a:pt x="3753" y="54"/>
                    </a:lnTo>
                    <a:lnTo>
                      <a:pt x="3761" y="46"/>
                    </a:lnTo>
                    <a:lnTo>
                      <a:pt x="3768" y="38"/>
                    </a:lnTo>
                    <a:lnTo>
                      <a:pt x="3774" y="30"/>
                    </a:lnTo>
                    <a:lnTo>
                      <a:pt x="3778" y="24"/>
                    </a:lnTo>
                    <a:lnTo>
                      <a:pt x="3780" y="18"/>
                    </a:lnTo>
                    <a:lnTo>
                      <a:pt x="3780" y="13"/>
                    </a:lnTo>
                    <a:lnTo>
                      <a:pt x="3778" y="8"/>
                    </a:lnTo>
                    <a:lnTo>
                      <a:pt x="3774" y="5"/>
                    </a:lnTo>
                    <a:lnTo>
                      <a:pt x="3767" y="3"/>
                    </a:lnTo>
                    <a:lnTo>
                      <a:pt x="3758" y="1"/>
                    </a:lnTo>
                    <a:lnTo>
                      <a:pt x="3746" y="1"/>
                    </a:lnTo>
                    <a:lnTo>
                      <a:pt x="2586" y="4"/>
                    </a:lnTo>
                    <a:lnTo>
                      <a:pt x="1834" y="5"/>
                    </a:lnTo>
                    <a:lnTo>
                      <a:pt x="1383" y="5"/>
                    </a:lnTo>
                    <a:lnTo>
                      <a:pt x="1131" y="4"/>
                    </a:lnTo>
                    <a:lnTo>
                      <a:pt x="971" y="2"/>
                    </a:lnTo>
                    <a:lnTo>
                      <a:pt x="799" y="1"/>
                    </a:lnTo>
                    <a:lnTo>
                      <a:pt x="51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3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4" name=""/>
              <p:cNvSpPr/>
              <p:nvPr/>
            </p:nvSpPr>
            <p:spPr>
              <a:xfrm>
                <a:off x="7835040" y="4562640"/>
                <a:ext cx="594000" cy="403560"/>
              </a:xfrm>
              <a:custGeom>
                <a:avLst/>
                <a:gdLst/>
                <a:ahLst/>
                <a:rect l="l" t="t" r="r" b="b"/>
                <a:pathLst>
                  <a:path w="3065" h="3165">
                    <a:moveTo>
                      <a:pt x="279" y="1576"/>
                    </a:moveTo>
                    <a:lnTo>
                      <a:pt x="219" y="1416"/>
                    </a:lnTo>
                    <a:lnTo>
                      <a:pt x="125" y="1505"/>
                    </a:lnTo>
                    <a:lnTo>
                      <a:pt x="61" y="1359"/>
                    </a:lnTo>
                    <a:lnTo>
                      <a:pt x="274" y="1092"/>
                    </a:lnTo>
                    <a:lnTo>
                      <a:pt x="69" y="1164"/>
                    </a:lnTo>
                    <a:lnTo>
                      <a:pt x="0" y="1007"/>
                    </a:lnTo>
                    <a:lnTo>
                      <a:pt x="125" y="1052"/>
                    </a:lnTo>
                    <a:lnTo>
                      <a:pt x="120" y="948"/>
                    </a:lnTo>
                    <a:lnTo>
                      <a:pt x="26" y="952"/>
                    </a:lnTo>
                    <a:lnTo>
                      <a:pt x="34" y="879"/>
                    </a:lnTo>
                    <a:lnTo>
                      <a:pt x="73" y="791"/>
                    </a:lnTo>
                    <a:lnTo>
                      <a:pt x="660" y="751"/>
                    </a:lnTo>
                    <a:lnTo>
                      <a:pt x="731" y="805"/>
                    </a:lnTo>
                    <a:lnTo>
                      <a:pt x="752" y="936"/>
                    </a:lnTo>
                    <a:lnTo>
                      <a:pt x="853" y="874"/>
                    </a:lnTo>
                    <a:lnTo>
                      <a:pt x="804" y="821"/>
                    </a:lnTo>
                    <a:lnTo>
                      <a:pt x="819" y="751"/>
                    </a:lnTo>
                    <a:lnTo>
                      <a:pt x="1008" y="680"/>
                    </a:lnTo>
                    <a:lnTo>
                      <a:pt x="1050" y="628"/>
                    </a:lnTo>
                    <a:lnTo>
                      <a:pt x="919" y="646"/>
                    </a:lnTo>
                    <a:lnTo>
                      <a:pt x="997" y="383"/>
                    </a:lnTo>
                    <a:lnTo>
                      <a:pt x="905" y="438"/>
                    </a:lnTo>
                    <a:lnTo>
                      <a:pt x="879" y="602"/>
                    </a:lnTo>
                    <a:lnTo>
                      <a:pt x="799" y="689"/>
                    </a:lnTo>
                    <a:lnTo>
                      <a:pt x="589" y="663"/>
                    </a:lnTo>
                    <a:lnTo>
                      <a:pt x="598" y="499"/>
                    </a:lnTo>
                    <a:lnTo>
                      <a:pt x="511" y="695"/>
                    </a:lnTo>
                    <a:lnTo>
                      <a:pt x="47" y="725"/>
                    </a:lnTo>
                    <a:lnTo>
                      <a:pt x="21" y="516"/>
                    </a:lnTo>
                    <a:lnTo>
                      <a:pt x="110" y="420"/>
                    </a:lnTo>
                    <a:lnTo>
                      <a:pt x="113" y="324"/>
                    </a:lnTo>
                    <a:lnTo>
                      <a:pt x="11" y="235"/>
                    </a:lnTo>
                    <a:lnTo>
                      <a:pt x="169" y="123"/>
                    </a:lnTo>
                    <a:lnTo>
                      <a:pt x="384" y="104"/>
                    </a:lnTo>
                    <a:lnTo>
                      <a:pt x="475" y="22"/>
                    </a:lnTo>
                    <a:lnTo>
                      <a:pt x="91" y="70"/>
                    </a:lnTo>
                    <a:lnTo>
                      <a:pt x="79" y="5"/>
                    </a:lnTo>
                    <a:lnTo>
                      <a:pt x="2828" y="0"/>
                    </a:lnTo>
                    <a:lnTo>
                      <a:pt x="2832" y="1"/>
                    </a:lnTo>
                    <a:lnTo>
                      <a:pt x="2836" y="2"/>
                    </a:lnTo>
                    <a:lnTo>
                      <a:pt x="2840" y="3"/>
                    </a:lnTo>
                    <a:lnTo>
                      <a:pt x="2844" y="5"/>
                    </a:lnTo>
                    <a:lnTo>
                      <a:pt x="2846" y="7"/>
                    </a:lnTo>
                    <a:lnTo>
                      <a:pt x="2848" y="10"/>
                    </a:lnTo>
                    <a:lnTo>
                      <a:pt x="2850" y="15"/>
                    </a:lnTo>
                    <a:lnTo>
                      <a:pt x="2851" y="18"/>
                    </a:lnTo>
                    <a:lnTo>
                      <a:pt x="2852" y="27"/>
                    </a:lnTo>
                    <a:lnTo>
                      <a:pt x="2852" y="38"/>
                    </a:lnTo>
                    <a:lnTo>
                      <a:pt x="2851" y="49"/>
                    </a:lnTo>
                    <a:lnTo>
                      <a:pt x="2849" y="61"/>
                    </a:lnTo>
                    <a:lnTo>
                      <a:pt x="2842" y="88"/>
                    </a:lnTo>
                    <a:lnTo>
                      <a:pt x="2835" y="114"/>
                    </a:lnTo>
                    <a:lnTo>
                      <a:pt x="2832" y="128"/>
                    </a:lnTo>
                    <a:lnTo>
                      <a:pt x="2830" y="140"/>
                    </a:lnTo>
                    <a:lnTo>
                      <a:pt x="2828" y="153"/>
                    </a:lnTo>
                    <a:lnTo>
                      <a:pt x="2828" y="164"/>
                    </a:lnTo>
                    <a:lnTo>
                      <a:pt x="3044" y="389"/>
                    </a:lnTo>
                    <a:lnTo>
                      <a:pt x="3065" y="543"/>
                    </a:lnTo>
                    <a:lnTo>
                      <a:pt x="3022" y="672"/>
                    </a:lnTo>
                    <a:lnTo>
                      <a:pt x="2819" y="847"/>
                    </a:lnTo>
                    <a:lnTo>
                      <a:pt x="2893" y="939"/>
                    </a:lnTo>
                    <a:lnTo>
                      <a:pt x="2955" y="1179"/>
                    </a:lnTo>
                    <a:lnTo>
                      <a:pt x="2898" y="1395"/>
                    </a:lnTo>
                    <a:lnTo>
                      <a:pt x="2919" y="1565"/>
                    </a:lnTo>
                    <a:lnTo>
                      <a:pt x="2679" y="1722"/>
                    </a:lnTo>
                    <a:lnTo>
                      <a:pt x="2679" y="1818"/>
                    </a:lnTo>
                    <a:lnTo>
                      <a:pt x="2587" y="1975"/>
                    </a:lnTo>
                    <a:lnTo>
                      <a:pt x="2627" y="2183"/>
                    </a:lnTo>
                    <a:lnTo>
                      <a:pt x="2569" y="2457"/>
                    </a:lnTo>
                    <a:lnTo>
                      <a:pt x="2514" y="2497"/>
                    </a:lnTo>
                    <a:lnTo>
                      <a:pt x="2482" y="2435"/>
                    </a:lnTo>
                    <a:lnTo>
                      <a:pt x="2459" y="2532"/>
                    </a:lnTo>
                    <a:lnTo>
                      <a:pt x="2441" y="2339"/>
                    </a:lnTo>
                    <a:lnTo>
                      <a:pt x="2376" y="2293"/>
                    </a:lnTo>
                    <a:lnTo>
                      <a:pt x="2245" y="2241"/>
                    </a:lnTo>
                    <a:lnTo>
                      <a:pt x="2188" y="1867"/>
                    </a:lnTo>
                    <a:lnTo>
                      <a:pt x="2245" y="1745"/>
                    </a:lnTo>
                    <a:lnTo>
                      <a:pt x="2207" y="1722"/>
                    </a:lnTo>
                    <a:lnTo>
                      <a:pt x="2131" y="1766"/>
                    </a:lnTo>
                    <a:lnTo>
                      <a:pt x="2162" y="1989"/>
                    </a:lnTo>
                    <a:lnTo>
                      <a:pt x="2120" y="2004"/>
                    </a:lnTo>
                    <a:lnTo>
                      <a:pt x="2058" y="1861"/>
                    </a:lnTo>
                    <a:lnTo>
                      <a:pt x="2044" y="1998"/>
                    </a:lnTo>
                    <a:lnTo>
                      <a:pt x="2128" y="2191"/>
                    </a:lnTo>
                    <a:lnTo>
                      <a:pt x="2039" y="2380"/>
                    </a:lnTo>
                    <a:lnTo>
                      <a:pt x="1794" y="2351"/>
                    </a:lnTo>
                    <a:lnTo>
                      <a:pt x="1813" y="2415"/>
                    </a:lnTo>
                    <a:lnTo>
                      <a:pt x="1607" y="2701"/>
                    </a:lnTo>
                    <a:lnTo>
                      <a:pt x="1228" y="3039"/>
                    </a:lnTo>
                    <a:lnTo>
                      <a:pt x="1177" y="2961"/>
                    </a:lnTo>
                    <a:lnTo>
                      <a:pt x="1053" y="3131"/>
                    </a:lnTo>
                    <a:lnTo>
                      <a:pt x="968" y="3165"/>
                    </a:lnTo>
                    <a:lnTo>
                      <a:pt x="848" y="3121"/>
                    </a:lnTo>
                    <a:lnTo>
                      <a:pt x="902" y="3060"/>
                    </a:lnTo>
                    <a:lnTo>
                      <a:pt x="793" y="3052"/>
                    </a:lnTo>
                    <a:lnTo>
                      <a:pt x="764" y="3118"/>
                    </a:lnTo>
                    <a:lnTo>
                      <a:pt x="652" y="3113"/>
                    </a:lnTo>
                    <a:lnTo>
                      <a:pt x="668" y="2894"/>
                    </a:lnTo>
                    <a:lnTo>
                      <a:pt x="616" y="2987"/>
                    </a:lnTo>
                    <a:lnTo>
                      <a:pt x="530" y="2975"/>
                    </a:lnTo>
                    <a:lnTo>
                      <a:pt x="183" y="2651"/>
                    </a:lnTo>
                    <a:lnTo>
                      <a:pt x="235" y="2418"/>
                    </a:lnTo>
                    <a:lnTo>
                      <a:pt x="362" y="2462"/>
                    </a:lnTo>
                    <a:lnTo>
                      <a:pt x="358" y="2380"/>
                    </a:lnTo>
                    <a:lnTo>
                      <a:pt x="464" y="2223"/>
                    </a:lnTo>
                    <a:lnTo>
                      <a:pt x="464" y="2147"/>
                    </a:lnTo>
                    <a:lnTo>
                      <a:pt x="420" y="2152"/>
                    </a:lnTo>
                    <a:lnTo>
                      <a:pt x="519" y="2025"/>
                    </a:lnTo>
                    <a:lnTo>
                      <a:pt x="125" y="2173"/>
                    </a:lnTo>
                    <a:lnTo>
                      <a:pt x="91" y="2059"/>
                    </a:lnTo>
                    <a:lnTo>
                      <a:pt x="191" y="1905"/>
                    </a:lnTo>
                    <a:lnTo>
                      <a:pt x="336" y="1911"/>
                    </a:lnTo>
                    <a:lnTo>
                      <a:pt x="530" y="1774"/>
                    </a:lnTo>
                    <a:lnTo>
                      <a:pt x="284" y="1753"/>
                    </a:lnTo>
                    <a:lnTo>
                      <a:pt x="507" y="1526"/>
                    </a:lnTo>
                    <a:lnTo>
                      <a:pt x="459" y="1468"/>
                    </a:lnTo>
                    <a:lnTo>
                      <a:pt x="595" y="1286"/>
                    </a:lnTo>
                    <a:lnTo>
                      <a:pt x="642" y="1375"/>
                    </a:lnTo>
                    <a:lnTo>
                      <a:pt x="673" y="1255"/>
                    </a:lnTo>
                    <a:lnTo>
                      <a:pt x="787" y="1199"/>
                    </a:lnTo>
                    <a:lnTo>
                      <a:pt x="595" y="1145"/>
                    </a:lnTo>
                    <a:lnTo>
                      <a:pt x="525" y="1202"/>
                    </a:lnTo>
                    <a:lnTo>
                      <a:pt x="279" y="15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5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6" name=""/>
              <p:cNvSpPr/>
              <p:nvPr/>
            </p:nvSpPr>
            <p:spPr>
              <a:xfrm>
                <a:off x="9468720" y="6292440"/>
                <a:ext cx="371160" cy="329040"/>
              </a:xfrm>
              <a:custGeom>
                <a:avLst/>
                <a:gdLst/>
                <a:ahLst/>
                <a:rect l="l" t="t" r="r" b="b"/>
                <a:pathLst>
                  <a:path w="1916" h="2576">
                    <a:moveTo>
                      <a:pt x="1916" y="108"/>
                    </a:moveTo>
                    <a:lnTo>
                      <a:pt x="1225" y="0"/>
                    </a:lnTo>
                    <a:lnTo>
                      <a:pt x="1164" y="127"/>
                    </a:lnTo>
                    <a:lnTo>
                      <a:pt x="1220" y="197"/>
                    </a:lnTo>
                    <a:lnTo>
                      <a:pt x="1475" y="279"/>
                    </a:lnTo>
                    <a:lnTo>
                      <a:pt x="1155" y="300"/>
                    </a:lnTo>
                    <a:lnTo>
                      <a:pt x="1085" y="332"/>
                    </a:lnTo>
                    <a:lnTo>
                      <a:pt x="1164" y="419"/>
                    </a:lnTo>
                    <a:lnTo>
                      <a:pt x="1073" y="431"/>
                    </a:lnTo>
                    <a:lnTo>
                      <a:pt x="732" y="437"/>
                    </a:lnTo>
                    <a:lnTo>
                      <a:pt x="735" y="398"/>
                    </a:lnTo>
                    <a:lnTo>
                      <a:pt x="628" y="366"/>
                    </a:lnTo>
                    <a:lnTo>
                      <a:pt x="656" y="468"/>
                    </a:lnTo>
                    <a:lnTo>
                      <a:pt x="450" y="407"/>
                    </a:lnTo>
                    <a:lnTo>
                      <a:pt x="249" y="437"/>
                    </a:lnTo>
                    <a:lnTo>
                      <a:pt x="91" y="629"/>
                    </a:lnTo>
                    <a:lnTo>
                      <a:pt x="15" y="713"/>
                    </a:lnTo>
                    <a:lnTo>
                      <a:pt x="0" y="894"/>
                    </a:lnTo>
                    <a:lnTo>
                      <a:pt x="289" y="869"/>
                    </a:lnTo>
                    <a:lnTo>
                      <a:pt x="231" y="1044"/>
                    </a:lnTo>
                    <a:lnTo>
                      <a:pt x="333" y="1233"/>
                    </a:lnTo>
                    <a:lnTo>
                      <a:pt x="262" y="1332"/>
                    </a:lnTo>
                    <a:lnTo>
                      <a:pt x="393" y="1451"/>
                    </a:lnTo>
                    <a:lnTo>
                      <a:pt x="202" y="1451"/>
                    </a:lnTo>
                    <a:lnTo>
                      <a:pt x="129" y="1324"/>
                    </a:lnTo>
                    <a:lnTo>
                      <a:pt x="114" y="1472"/>
                    </a:lnTo>
                    <a:lnTo>
                      <a:pt x="70" y="1516"/>
                    </a:lnTo>
                    <a:lnTo>
                      <a:pt x="401" y="1656"/>
                    </a:lnTo>
                    <a:lnTo>
                      <a:pt x="437" y="1726"/>
                    </a:lnTo>
                    <a:lnTo>
                      <a:pt x="377" y="1819"/>
                    </a:lnTo>
                    <a:lnTo>
                      <a:pt x="409" y="1869"/>
                    </a:lnTo>
                    <a:lnTo>
                      <a:pt x="511" y="1845"/>
                    </a:lnTo>
                    <a:lnTo>
                      <a:pt x="450" y="1962"/>
                    </a:lnTo>
                    <a:lnTo>
                      <a:pt x="568" y="2044"/>
                    </a:lnTo>
                    <a:lnTo>
                      <a:pt x="481" y="2125"/>
                    </a:lnTo>
                    <a:lnTo>
                      <a:pt x="497" y="2164"/>
                    </a:lnTo>
                    <a:lnTo>
                      <a:pt x="820" y="2115"/>
                    </a:lnTo>
                    <a:lnTo>
                      <a:pt x="875" y="2133"/>
                    </a:lnTo>
                    <a:lnTo>
                      <a:pt x="558" y="2291"/>
                    </a:lnTo>
                    <a:lnTo>
                      <a:pt x="523" y="2344"/>
                    </a:lnTo>
                    <a:lnTo>
                      <a:pt x="770" y="2274"/>
                    </a:lnTo>
                    <a:lnTo>
                      <a:pt x="774" y="2350"/>
                    </a:lnTo>
                    <a:lnTo>
                      <a:pt x="862" y="2264"/>
                    </a:lnTo>
                    <a:lnTo>
                      <a:pt x="972" y="2253"/>
                    </a:lnTo>
                    <a:lnTo>
                      <a:pt x="1089" y="2347"/>
                    </a:lnTo>
                    <a:lnTo>
                      <a:pt x="1129" y="2291"/>
                    </a:lnTo>
                    <a:lnTo>
                      <a:pt x="1181" y="2316"/>
                    </a:lnTo>
                    <a:lnTo>
                      <a:pt x="1207" y="2452"/>
                    </a:lnTo>
                    <a:lnTo>
                      <a:pt x="1269" y="2517"/>
                    </a:lnTo>
                    <a:lnTo>
                      <a:pt x="1493" y="2576"/>
                    </a:lnTo>
                    <a:lnTo>
                      <a:pt x="1736" y="2501"/>
                    </a:lnTo>
                    <a:lnTo>
                      <a:pt x="1795" y="2233"/>
                    </a:lnTo>
                    <a:lnTo>
                      <a:pt x="1916" y="2209"/>
                    </a:lnTo>
                    <a:lnTo>
                      <a:pt x="1916" y="1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7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8" name=""/>
              <p:cNvSpPr/>
              <p:nvPr/>
            </p:nvSpPr>
            <p:spPr>
              <a:xfrm>
                <a:off x="9459360" y="6240240"/>
                <a:ext cx="231120" cy="129960"/>
              </a:xfrm>
              <a:custGeom>
                <a:avLst/>
                <a:gdLst/>
                <a:ahLst/>
                <a:rect l="l" t="t" r="r" b="b"/>
                <a:pathLst>
                  <a:path w="1200" h="1013">
                    <a:moveTo>
                      <a:pt x="785" y="57"/>
                    </a:moveTo>
                    <a:lnTo>
                      <a:pt x="561" y="68"/>
                    </a:lnTo>
                    <a:lnTo>
                      <a:pt x="433" y="0"/>
                    </a:lnTo>
                    <a:lnTo>
                      <a:pt x="120" y="123"/>
                    </a:lnTo>
                    <a:lnTo>
                      <a:pt x="205" y="222"/>
                    </a:lnTo>
                    <a:lnTo>
                      <a:pt x="196" y="304"/>
                    </a:lnTo>
                    <a:lnTo>
                      <a:pt x="117" y="366"/>
                    </a:lnTo>
                    <a:lnTo>
                      <a:pt x="77" y="585"/>
                    </a:lnTo>
                    <a:lnTo>
                      <a:pt x="0" y="692"/>
                    </a:lnTo>
                    <a:lnTo>
                      <a:pt x="71" y="747"/>
                    </a:lnTo>
                    <a:lnTo>
                      <a:pt x="312" y="721"/>
                    </a:lnTo>
                    <a:lnTo>
                      <a:pt x="76" y="861"/>
                    </a:lnTo>
                    <a:lnTo>
                      <a:pt x="65" y="1013"/>
                    </a:lnTo>
                    <a:lnTo>
                      <a:pt x="618" y="546"/>
                    </a:lnTo>
                    <a:lnTo>
                      <a:pt x="1161" y="523"/>
                    </a:lnTo>
                    <a:lnTo>
                      <a:pt x="1200" y="397"/>
                    </a:lnTo>
                    <a:lnTo>
                      <a:pt x="850" y="257"/>
                    </a:lnTo>
                    <a:lnTo>
                      <a:pt x="797" y="191"/>
                    </a:lnTo>
                    <a:lnTo>
                      <a:pt x="785" y="57"/>
                    </a:lnTo>
                    <a:lnTo>
                      <a:pt x="785" y="5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9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0" name=""/>
              <p:cNvSpPr/>
              <p:nvPr/>
            </p:nvSpPr>
            <p:spPr>
              <a:xfrm>
                <a:off x="9003600" y="6256440"/>
                <a:ext cx="495000" cy="271080"/>
              </a:xfrm>
              <a:custGeom>
                <a:avLst/>
                <a:gdLst/>
                <a:ahLst/>
                <a:rect l="l" t="t" r="r" b="b"/>
                <a:pathLst>
                  <a:path w="2547" h="2124">
                    <a:moveTo>
                      <a:pt x="0" y="1102"/>
                    </a:moveTo>
                    <a:lnTo>
                      <a:pt x="350" y="663"/>
                    </a:lnTo>
                    <a:lnTo>
                      <a:pt x="337" y="488"/>
                    </a:lnTo>
                    <a:lnTo>
                      <a:pt x="595" y="455"/>
                    </a:lnTo>
                    <a:lnTo>
                      <a:pt x="806" y="327"/>
                    </a:lnTo>
                    <a:lnTo>
                      <a:pt x="955" y="327"/>
                    </a:lnTo>
                    <a:lnTo>
                      <a:pt x="1109" y="217"/>
                    </a:lnTo>
                    <a:lnTo>
                      <a:pt x="1708" y="113"/>
                    </a:lnTo>
                    <a:lnTo>
                      <a:pt x="2120" y="269"/>
                    </a:lnTo>
                    <a:lnTo>
                      <a:pt x="2264" y="239"/>
                    </a:lnTo>
                    <a:lnTo>
                      <a:pt x="2363" y="152"/>
                    </a:lnTo>
                    <a:lnTo>
                      <a:pt x="2378" y="6"/>
                    </a:lnTo>
                    <a:lnTo>
                      <a:pt x="2462" y="0"/>
                    </a:lnTo>
                    <a:lnTo>
                      <a:pt x="2547" y="99"/>
                    </a:lnTo>
                    <a:lnTo>
                      <a:pt x="2538" y="181"/>
                    </a:lnTo>
                    <a:lnTo>
                      <a:pt x="2459" y="243"/>
                    </a:lnTo>
                    <a:lnTo>
                      <a:pt x="2419" y="462"/>
                    </a:lnTo>
                    <a:lnTo>
                      <a:pt x="2342" y="569"/>
                    </a:lnTo>
                    <a:lnTo>
                      <a:pt x="1935" y="423"/>
                    </a:lnTo>
                    <a:lnTo>
                      <a:pt x="1826" y="481"/>
                    </a:lnTo>
                    <a:lnTo>
                      <a:pt x="1695" y="449"/>
                    </a:lnTo>
                    <a:lnTo>
                      <a:pt x="1392" y="624"/>
                    </a:lnTo>
                    <a:lnTo>
                      <a:pt x="1558" y="724"/>
                    </a:lnTo>
                    <a:lnTo>
                      <a:pt x="1646" y="843"/>
                    </a:lnTo>
                    <a:lnTo>
                      <a:pt x="1454" y="752"/>
                    </a:lnTo>
                    <a:lnTo>
                      <a:pt x="1422" y="817"/>
                    </a:lnTo>
                    <a:lnTo>
                      <a:pt x="1502" y="875"/>
                    </a:lnTo>
                    <a:lnTo>
                      <a:pt x="1510" y="966"/>
                    </a:lnTo>
                    <a:lnTo>
                      <a:pt x="1410" y="834"/>
                    </a:lnTo>
                    <a:lnTo>
                      <a:pt x="1310" y="817"/>
                    </a:lnTo>
                    <a:lnTo>
                      <a:pt x="1392" y="948"/>
                    </a:lnTo>
                    <a:lnTo>
                      <a:pt x="1354" y="978"/>
                    </a:lnTo>
                    <a:lnTo>
                      <a:pt x="1238" y="812"/>
                    </a:lnTo>
                    <a:lnTo>
                      <a:pt x="1072" y="703"/>
                    </a:lnTo>
                    <a:lnTo>
                      <a:pt x="1090" y="624"/>
                    </a:lnTo>
                    <a:lnTo>
                      <a:pt x="989" y="660"/>
                    </a:lnTo>
                    <a:lnTo>
                      <a:pt x="986" y="960"/>
                    </a:lnTo>
                    <a:lnTo>
                      <a:pt x="1244" y="1376"/>
                    </a:lnTo>
                    <a:lnTo>
                      <a:pt x="1179" y="1389"/>
                    </a:lnTo>
                    <a:lnTo>
                      <a:pt x="1161" y="1299"/>
                    </a:lnTo>
                    <a:lnTo>
                      <a:pt x="1095" y="1289"/>
                    </a:lnTo>
                    <a:lnTo>
                      <a:pt x="1116" y="1452"/>
                    </a:lnTo>
                    <a:lnTo>
                      <a:pt x="945" y="1490"/>
                    </a:lnTo>
                    <a:lnTo>
                      <a:pt x="1244" y="1630"/>
                    </a:lnTo>
                    <a:lnTo>
                      <a:pt x="1278" y="1715"/>
                    </a:lnTo>
                    <a:lnTo>
                      <a:pt x="1529" y="1853"/>
                    </a:lnTo>
                    <a:lnTo>
                      <a:pt x="1536" y="2124"/>
                    </a:lnTo>
                    <a:lnTo>
                      <a:pt x="1366" y="1972"/>
                    </a:lnTo>
                    <a:lnTo>
                      <a:pt x="1164" y="1989"/>
                    </a:lnTo>
                    <a:lnTo>
                      <a:pt x="1098" y="1954"/>
                    </a:lnTo>
                    <a:lnTo>
                      <a:pt x="1173" y="1931"/>
                    </a:lnTo>
                    <a:lnTo>
                      <a:pt x="1187" y="1875"/>
                    </a:lnTo>
                    <a:lnTo>
                      <a:pt x="1004" y="1765"/>
                    </a:lnTo>
                    <a:lnTo>
                      <a:pt x="960" y="1805"/>
                    </a:lnTo>
                    <a:lnTo>
                      <a:pt x="480" y="1753"/>
                    </a:lnTo>
                    <a:lnTo>
                      <a:pt x="397" y="1791"/>
                    </a:lnTo>
                    <a:lnTo>
                      <a:pt x="235" y="1517"/>
                    </a:lnTo>
                    <a:lnTo>
                      <a:pt x="381" y="1511"/>
                    </a:lnTo>
                    <a:lnTo>
                      <a:pt x="354" y="1452"/>
                    </a:lnTo>
                    <a:lnTo>
                      <a:pt x="250" y="1409"/>
                    </a:lnTo>
                    <a:lnTo>
                      <a:pt x="232" y="1474"/>
                    </a:lnTo>
                    <a:lnTo>
                      <a:pt x="0" y="1102"/>
                    </a:lnTo>
                    <a:lnTo>
                      <a:pt x="0" y="110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1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2" name=""/>
              <p:cNvSpPr/>
              <p:nvPr/>
            </p:nvSpPr>
            <p:spPr>
              <a:xfrm>
                <a:off x="9173520" y="6091200"/>
                <a:ext cx="485280" cy="198720"/>
              </a:xfrm>
              <a:custGeom>
                <a:avLst/>
                <a:gdLst/>
                <a:ahLst/>
                <a:rect l="l" t="t" r="r" b="b"/>
                <a:pathLst>
                  <a:path w="2504" h="1560">
                    <a:moveTo>
                      <a:pt x="235" y="1508"/>
                    </a:moveTo>
                    <a:lnTo>
                      <a:pt x="186" y="1172"/>
                    </a:lnTo>
                    <a:lnTo>
                      <a:pt x="19" y="1032"/>
                    </a:lnTo>
                    <a:lnTo>
                      <a:pt x="19" y="857"/>
                    </a:lnTo>
                    <a:lnTo>
                      <a:pt x="189" y="589"/>
                    </a:lnTo>
                    <a:lnTo>
                      <a:pt x="19" y="363"/>
                    </a:lnTo>
                    <a:lnTo>
                      <a:pt x="0" y="210"/>
                    </a:lnTo>
                    <a:lnTo>
                      <a:pt x="23" y="57"/>
                    </a:lnTo>
                    <a:lnTo>
                      <a:pt x="145" y="0"/>
                    </a:lnTo>
                    <a:lnTo>
                      <a:pt x="241" y="32"/>
                    </a:lnTo>
                    <a:lnTo>
                      <a:pt x="192" y="136"/>
                    </a:lnTo>
                    <a:lnTo>
                      <a:pt x="270" y="203"/>
                    </a:lnTo>
                    <a:lnTo>
                      <a:pt x="1235" y="284"/>
                    </a:lnTo>
                    <a:lnTo>
                      <a:pt x="1828" y="31"/>
                    </a:lnTo>
                    <a:lnTo>
                      <a:pt x="1974" y="37"/>
                    </a:lnTo>
                    <a:lnTo>
                      <a:pt x="2227" y="130"/>
                    </a:lnTo>
                    <a:lnTo>
                      <a:pt x="2376" y="236"/>
                    </a:lnTo>
                    <a:lnTo>
                      <a:pt x="2504" y="224"/>
                    </a:lnTo>
                    <a:lnTo>
                      <a:pt x="2446" y="420"/>
                    </a:lnTo>
                    <a:lnTo>
                      <a:pt x="2309" y="454"/>
                    </a:lnTo>
                    <a:lnTo>
                      <a:pt x="2221" y="559"/>
                    </a:lnTo>
                    <a:lnTo>
                      <a:pt x="2218" y="775"/>
                    </a:lnTo>
                    <a:lnTo>
                      <a:pt x="2055" y="906"/>
                    </a:lnTo>
                    <a:lnTo>
                      <a:pt x="2253" y="1225"/>
                    </a:lnTo>
                    <a:lnTo>
                      <a:pt x="2029" y="1236"/>
                    </a:lnTo>
                    <a:lnTo>
                      <a:pt x="1901" y="1168"/>
                    </a:lnTo>
                    <a:lnTo>
                      <a:pt x="1588" y="1291"/>
                    </a:lnTo>
                    <a:lnTo>
                      <a:pt x="1504" y="1297"/>
                    </a:lnTo>
                    <a:lnTo>
                      <a:pt x="1489" y="1443"/>
                    </a:lnTo>
                    <a:lnTo>
                      <a:pt x="1390" y="1530"/>
                    </a:lnTo>
                    <a:lnTo>
                      <a:pt x="1246" y="1560"/>
                    </a:lnTo>
                    <a:lnTo>
                      <a:pt x="834" y="1404"/>
                    </a:lnTo>
                    <a:lnTo>
                      <a:pt x="235" y="1508"/>
                    </a:lnTo>
                    <a:lnTo>
                      <a:pt x="235" y="15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3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4" name=""/>
              <p:cNvSpPr/>
              <p:nvPr/>
            </p:nvSpPr>
            <p:spPr>
              <a:xfrm>
                <a:off x="8687520" y="5770800"/>
                <a:ext cx="518400" cy="205560"/>
              </a:xfrm>
              <a:custGeom>
                <a:avLst/>
                <a:gdLst/>
                <a:ahLst/>
                <a:rect l="l" t="t" r="r" b="b"/>
                <a:pathLst>
                  <a:path w="2673" h="1605">
                    <a:moveTo>
                      <a:pt x="2673" y="342"/>
                    </a:moveTo>
                    <a:lnTo>
                      <a:pt x="2580" y="201"/>
                    </a:lnTo>
                    <a:lnTo>
                      <a:pt x="2388" y="79"/>
                    </a:lnTo>
                    <a:lnTo>
                      <a:pt x="1852" y="0"/>
                    </a:lnTo>
                    <a:lnTo>
                      <a:pt x="1736" y="65"/>
                    </a:lnTo>
                    <a:lnTo>
                      <a:pt x="1700" y="149"/>
                    </a:lnTo>
                    <a:lnTo>
                      <a:pt x="1529" y="219"/>
                    </a:lnTo>
                    <a:lnTo>
                      <a:pt x="1406" y="178"/>
                    </a:lnTo>
                    <a:lnTo>
                      <a:pt x="1070" y="310"/>
                    </a:lnTo>
                    <a:lnTo>
                      <a:pt x="930" y="456"/>
                    </a:lnTo>
                    <a:lnTo>
                      <a:pt x="691" y="464"/>
                    </a:lnTo>
                    <a:lnTo>
                      <a:pt x="417" y="277"/>
                    </a:lnTo>
                    <a:lnTo>
                      <a:pt x="383" y="478"/>
                    </a:lnTo>
                    <a:lnTo>
                      <a:pt x="193" y="481"/>
                    </a:lnTo>
                    <a:lnTo>
                      <a:pt x="164" y="540"/>
                    </a:lnTo>
                    <a:lnTo>
                      <a:pt x="211" y="598"/>
                    </a:lnTo>
                    <a:lnTo>
                      <a:pt x="149" y="731"/>
                    </a:lnTo>
                    <a:lnTo>
                      <a:pt x="154" y="880"/>
                    </a:lnTo>
                    <a:lnTo>
                      <a:pt x="0" y="976"/>
                    </a:lnTo>
                    <a:lnTo>
                      <a:pt x="105" y="1006"/>
                    </a:lnTo>
                    <a:lnTo>
                      <a:pt x="211" y="1198"/>
                    </a:lnTo>
                    <a:lnTo>
                      <a:pt x="553" y="1508"/>
                    </a:lnTo>
                    <a:lnTo>
                      <a:pt x="741" y="1605"/>
                    </a:lnTo>
                    <a:lnTo>
                      <a:pt x="1058" y="1515"/>
                    </a:lnTo>
                    <a:lnTo>
                      <a:pt x="1424" y="1386"/>
                    </a:lnTo>
                    <a:lnTo>
                      <a:pt x="1599" y="1351"/>
                    </a:lnTo>
                    <a:lnTo>
                      <a:pt x="1656" y="1404"/>
                    </a:lnTo>
                    <a:lnTo>
                      <a:pt x="2003" y="1281"/>
                    </a:lnTo>
                    <a:lnTo>
                      <a:pt x="2290" y="775"/>
                    </a:lnTo>
                    <a:lnTo>
                      <a:pt x="2357" y="564"/>
                    </a:lnTo>
                    <a:lnTo>
                      <a:pt x="2673" y="342"/>
                    </a:lnTo>
                    <a:lnTo>
                      <a:pt x="2673" y="34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5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6" name=""/>
              <p:cNvSpPr/>
              <p:nvPr/>
            </p:nvSpPr>
            <p:spPr>
              <a:xfrm>
                <a:off x="8484120" y="5896440"/>
                <a:ext cx="243360" cy="113040"/>
              </a:xfrm>
              <a:custGeom>
                <a:avLst/>
                <a:gdLst/>
                <a:ahLst/>
                <a:rect l="l" t="t" r="r" b="b"/>
                <a:pathLst>
                  <a:path w="1261" h="889">
                    <a:moveTo>
                      <a:pt x="42" y="797"/>
                    </a:moveTo>
                    <a:lnTo>
                      <a:pt x="377" y="833"/>
                    </a:lnTo>
                    <a:lnTo>
                      <a:pt x="454" y="724"/>
                    </a:lnTo>
                    <a:lnTo>
                      <a:pt x="536" y="859"/>
                    </a:lnTo>
                    <a:lnTo>
                      <a:pt x="589" y="829"/>
                    </a:lnTo>
                    <a:lnTo>
                      <a:pt x="694" y="889"/>
                    </a:lnTo>
                    <a:lnTo>
                      <a:pt x="729" y="861"/>
                    </a:lnTo>
                    <a:lnTo>
                      <a:pt x="726" y="703"/>
                    </a:lnTo>
                    <a:lnTo>
                      <a:pt x="897" y="575"/>
                    </a:lnTo>
                    <a:lnTo>
                      <a:pt x="898" y="494"/>
                    </a:lnTo>
                    <a:lnTo>
                      <a:pt x="852" y="450"/>
                    </a:lnTo>
                    <a:lnTo>
                      <a:pt x="872" y="380"/>
                    </a:lnTo>
                    <a:lnTo>
                      <a:pt x="1119" y="287"/>
                    </a:lnTo>
                    <a:lnTo>
                      <a:pt x="1137" y="171"/>
                    </a:lnTo>
                    <a:lnTo>
                      <a:pt x="1240" y="214"/>
                    </a:lnTo>
                    <a:lnTo>
                      <a:pt x="1261" y="222"/>
                    </a:lnTo>
                    <a:lnTo>
                      <a:pt x="1155" y="30"/>
                    </a:lnTo>
                    <a:lnTo>
                      <a:pt x="1050" y="0"/>
                    </a:lnTo>
                    <a:lnTo>
                      <a:pt x="977" y="86"/>
                    </a:lnTo>
                    <a:lnTo>
                      <a:pt x="548" y="130"/>
                    </a:lnTo>
                    <a:lnTo>
                      <a:pt x="425" y="245"/>
                    </a:lnTo>
                    <a:lnTo>
                      <a:pt x="96" y="222"/>
                    </a:lnTo>
                    <a:lnTo>
                      <a:pt x="0" y="380"/>
                    </a:lnTo>
                    <a:lnTo>
                      <a:pt x="56" y="384"/>
                    </a:lnTo>
                    <a:lnTo>
                      <a:pt x="30" y="494"/>
                    </a:lnTo>
                    <a:lnTo>
                      <a:pt x="65" y="593"/>
                    </a:lnTo>
                    <a:lnTo>
                      <a:pt x="201" y="716"/>
                    </a:lnTo>
                    <a:lnTo>
                      <a:pt x="91" y="768"/>
                    </a:lnTo>
                    <a:lnTo>
                      <a:pt x="42" y="797"/>
                    </a:lnTo>
                    <a:lnTo>
                      <a:pt x="42" y="7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7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8" name=""/>
              <p:cNvSpPr/>
              <p:nvPr/>
            </p:nvSpPr>
            <p:spPr>
              <a:xfrm>
                <a:off x="8748720" y="5692320"/>
                <a:ext cx="427680" cy="138240"/>
              </a:xfrm>
              <a:custGeom>
                <a:avLst/>
                <a:gdLst/>
                <a:ahLst/>
                <a:rect l="l" t="t" r="r" b="b"/>
                <a:pathLst>
                  <a:path w="2200" h="1082">
                    <a:moveTo>
                      <a:pt x="2069" y="697"/>
                    </a:moveTo>
                    <a:lnTo>
                      <a:pt x="1533" y="618"/>
                    </a:lnTo>
                    <a:lnTo>
                      <a:pt x="1417" y="683"/>
                    </a:lnTo>
                    <a:lnTo>
                      <a:pt x="1381" y="767"/>
                    </a:lnTo>
                    <a:lnTo>
                      <a:pt x="1210" y="837"/>
                    </a:lnTo>
                    <a:lnTo>
                      <a:pt x="1087" y="796"/>
                    </a:lnTo>
                    <a:lnTo>
                      <a:pt x="751" y="928"/>
                    </a:lnTo>
                    <a:lnTo>
                      <a:pt x="611" y="1074"/>
                    </a:lnTo>
                    <a:lnTo>
                      <a:pt x="372" y="1082"/>
                    </a:lnTo>
                    <a:lnTo>
                      <a:pt x="98" y="895"/>
                    </a:lnTo>
                    <a:lnTo>
                      <a:pt x="0" y="636"/>
                    </a:lnTo>
                    <a:lnTo>
                      <a:pt x="89" y="481"/>
                    </a:lnTo>
                    <a:lnTo>
                      <a:pt x="290" y="504"/>
                    </a:lnTo>
                    <a:lnTo>
                      <a:pt x="383" y="432"/>
                    </a:lnTo>
                    <a:lnTo>
                      <a:pt x="484" y="303"/>
                    </a:lnTo>
                    <a:lnTo>
                      <a:pt x="507" y="181"/>
                    </a:lnTo>
                    <a:lnTo>
                      <a:pt x="777" y="14"/>
                    </a:lnTo>
                    <a:lnTo>
                      <a:pt x="860" y="55"/>
                    </a:lnTo>
                    <a:lnTo>
                      <a:pt x="1012" y="0"/>
                    </a:lnTo>
                    <a:lnTo>
                      <a:pt x="1194" y="186"/>
                    </a:lnTo>
                    <a:lnTo>
                      <a:pt x="1384" y="97"/>
                    </a:lnTo>
                    <a:lnTo>
                      <a:pt x="1600" y="151"/>
                    </a:lnTo>
                    <a:lnTo>
                      <a:pt x="1815" y="67"/>
                    </a:lnTo>
                    <a:lnTo>
                      <a:pt x="2200" y="270"/>
                    </a:lnTo>
                    <a:lnTo>
                      <a:pt x="2069" y="697"/>
                    </a:lnTo>
                    <a:lnTo>
                      <a:pt x="2069" y="69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9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0" name=""/>
              <p:cNvSpPr/>
              <p:nvPr/>
            </p:nvSpPr>
            <p:spPr>
              <a:xfrm>
                <a:off x="8367480" y="5568840"/>
                <a:ext cx="531360" cy="204840"/>
              </a:xfrm>
              <a:custGeom>
                <a:avLst/>
                <a:gdLst/>
                <a:ahLst/>
                <a:rect l="l" t="t" r="r" b="b"/>
                <a:pathLst>
                  <a:path w="2738" h="1605">
                    <a:moveTo>
                      <a:pt x="2738" y="983"/>
                    </a:moveTo>
                    <a:lnTo>
                      <a:pt x="2602" y="922"/>
                    </a:lnTo>
                    <a:lnTo>
                      <a:pt x="2461" y="716"/>
                    </a:lnTo>
                    <a:lnTo>
                      <a:pt x="2295" y="641"/>
                    </a:lnTo>
                    <a:lnTo>
                      <a:pt x="2292" y="529"/>
                    </a:lnTo>
                    <a:lnTo>
                      <a:pt x="1971" y="445"/>
                    </a:lnTo>
                    <a:lnTo>
                      <a:pt x="1986" y="534"/>
                    </a:lnTo>
                    <a:lnTo>
                      <a:pt x="1901" y="590"/>
                    </a:lnTo>
                    <a:lnTo>
                      <a:pt x="1708" y="436"/>
                    </a:lnTo>
                    <a:lnTo>
                      <a:pt x="1736" y="324"/>
                    </a:lnTo>
                    <a:lnTo>
                      <a:pt x="1587" y="222"/>
                    </a:lnTo>
                    <a:lnTo>
                      <a:pt x="1374" y="198"/>
                    </a:lnTo>
                    <a:lnTo>
                      <a:pt x="1262" y="88"/>
                    </a:lnTo>
                    <a:lnTo>
                      <a:pt x="1157" y="202"/>
                    </a:lnTo>
                    <a:lnTo>
                      <a:pt x="1108" y="170"/>
                    </a:lnTo>
                    <a:lnTo>
                      <a:pt x="890" y="0"/>
                    </a:lnTo>
                    <a:lnTo>
                      <a:pt x="864" y="161"/>
                    </a:lnTo>
                    <a:lnTo>
                      <a:pt x="175" y="499"/>
                    </a:lnTo>
                    <a:lnTo>
                      <a:pt x="140" y="593"/>
                    </a:lnTo>
                    <a:lnTo>
                      <a:pt x="9" y="494"/>
                    </a:lnTo>
                    <a:lnTo>
                      <a:pt x="0" y="590"/>
                    </a:lnTo>
                    <a:lnTo>
                      <a:pt x="149" y="703"/>
                    </a:lnTo>
                    <a:lnTo>
                      <a:pt x="167" y="922"/>
                    </a:lnTo>
                    <a:lnTo>
                      <a:pt x="237" y="1021"/>
                    </a:lnTo>
                    <a:lnTo>
                      <a:pt x="732" y="1462"/>
                    </a:lnTo>
                    <a:lnTo>
                      <a:pt x="876" y="1540"/>
                    </a:lnTo>
                    <a:lnTo>
                      <a:pt x="1043" y="1540"/>
                    </a:lnTo>
                    <a:lnTo>
                      <a:pt x="1175" y="1451"/>
                    </a:lnTo>
                    <a:lnTo>
                      <a:pt x="1240" y="1316"/>
                    </a:lnTo>
                    <a:lnTo>
                      <a:pt x="1485" y="1329"/>
                    </a:lnTo>
                    <a:lnTo>
                      <a:pt x="1648" y="1451"/>
                    </a:lnTo>
                    <a:lnTo>
                      <a:pt x="1905" y="1430"/>
                    </a:lnTo>
                    <a:lnTo>
                      <a:pt x="1961" y="1605"/>
                    </a:lnTo>
                    <a:lnTo>
                      <a:pt x="2050" y="1450"/>
                    </a:lnTo>
                    <a:lnTo>
                      <a:pt x="2251" y="1473"/>
                    </a:lnTo>
                    <a:lnTo>
                      <a:pt x="2344" y="1401"/>
                    </a:lnTo>
                    <a:lnTo>
                      <a:pt x="2445" y="1272"/>
                    </a:lnTo>
                    <a:lnTo>
                      <a:pt x="2468" y="1150"/>
                    </a:lnTo>
                    <a:lnTo>
                      <a:pt x="2738" y="983"/>
                    </a:lnTo>
                    <a:lnTo>
                      <a:pt x="2738" y="9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1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2" name=""/>
              <p:cNvSpPr/>
              <p:nvPr/>
            </p:nvSpPr>
            <p:spPr>
              <a:xfrm>
                <a:off x="8177760" y="5737680"/>
                <a:ext cx="588960" cy="190080"/>
              </a:xfrm>
              <a:custGeom>
                <a:avLst/>
                <a:gdLst/>
                <a:ahLst/>
                <a:rect l="l" t="t" r="r" b="b"/>
                <a:pathLst>
                  <a:path w="3039" h="1492">
                    <a:moveTo>
                      <a:pt x="1668" y="1469"/>
                    </a:moveTo>
                    <a:lnTo>
                      <a:pt x="1187" y="1351"/>
                    </a:lnTo>
                    <a:lnTo>
                      <a:pt x="1099" y="1295"/>
                    </a:lnTo>
                    <a:lnTo>
                      <a:pt x="1042" y="1137"/>
                    </a:lnTo>
                    <a:lnTo>
                      <a:pt x="498" y="1286"/>
                    </a:lnTo>
                    <a:lnTo>
                      <a:pt x="377" y="1259"/>
                    </a:lnTo>
                    <a:lnTo>
                      <a:pt x="76" y="1175"/>
                    </a:lnTo>
                    <a:lnTo>
                      <a:pt x="21" y="1085"/>
                    </a:lnTo>
                    <a:lnTo>
                      <a:pt x="53" y="953"/>
                    </a:lnTo>
                    <a:lnTo>
                      <a:pt x="0" y="898"/>
                    </a:lnTo>
                    <a:lnTo>
                      <a:pt x="145" y="861"/>
                    </a:lnTo>
                    <a:lnTo>
                      <a:pt x="315" y="974"/>
                    </a:lnTo>
                    <a:lnTo>
                      <a:pt x="424" y="857"/>
                    </a:lnTo>
                    <a:lnTo>
                      <a:pt x="700" y="924"/>
                    </a:lnTo>
                    <a:lnTo>
                      <a:pt x="1111" y="767"/>
                    </a:lnTo>
                    <a:lnTo>
                      <a:pt x="1301" y="793"/>
                    </a:lnTo>
                    <a:lnTo>
                      <a:pt x="1331" y="848"/>
                    </a:lnTo>
                    <a:lnTo>
                      <a:pt x="1388" y="822"/>
                    </a:lnTo>
                    <a:lnTo>
                      <a:pt x="1327" y="534"/>
                    </a:lnTo>
                    <a:lnTo>
                      <a:pt x="1362" y="449"/>
                    </a:lnTo>
                    <a:lnTo>
                      <a:pt x="1525" y="384"/>
                    </a:lnTo>
                    <a:lnTo>
                      <a:pt x="1576" y="254"/>
                    </a:lnTo>
                    <a:lnTo>
                      <a:pt x="1703" y="201"/>
                    </a:lnTo>
                    <a:lnTo>
                      <a:pt x="1712" y="146"/>
                    </a:lnTo>
                    <a:lnTo>
                      <a:pt x="1856" y="224"/>
                    </a:lnTo>
                    <a:lnTo>
                      <a:pt x="2023" y="224"/>
                    </a:lnTo>
                    <a:lnTo>
                      <a:pt x="2155" y="135"/>
                    </a:lnTo>
                    <a:lnTo>
                      <a:pt x="2220" y="0"/>
                    </a:lnTo>
                    <a:lnTo>
                      <a:pt x="2465" y="13"/>
                    </a:lnTo>
                    <a:lnTo>
                      <a:pt x="2628" y="135"/>
                    </a:lnTo>
                    <a:lnTo>
                      <a:pt x="2885" y="114"/>
                    </a:lnTo>
                    <a:lnTo>
                      <a:pt x="2941" y="289"/>
                    </a:lnTo>
                    <a:lnTo>
                      <a:pt x="3039" y="548"/>
                    </a:lnTo>
                    <a:lnTo>
                      <a:pt x="3005" y="749"/>
                    </a:lnTo>
                    <a:lnTo>
                      <a:pt x="2815" y="752"/>
                    </a:lnTo>
                    <a:lnTo>
                      <a:pt x="2786" y="811"/>
                    </a:lnTo>
                    <a:lnTo>
                      <a:pt x="2833" y="869"/>
                    </a:lnTo>
                    <a:lnTo>
                      <a:pt x="2771" y="1002"/>
                    </a:lnTo>
                    <a:lnTo>
                      <a:pt x="2776" y="1151"/>
                    </a:lnTo>
                    <a:lnTo>
                      <a:pt x="2622" y="1247"/>
                    </a:lnTo>
                    <a:lnTo>
                      <a:pt x="2549" y="1333"/>
                    </a:lnTo>
                    <a:lnTo>
                      <a:pt x="2120" y="1377"/>
                    </a:lnTo>
                    <a:lnTo>
                      <a:pt x="1997" y="1492"/>
                    </a:lnTo>
                    <a:lnTo>
                      <a:pt x="1668" y="1469"/>
                    </a:lnTo>
                    <a:lnTo>
                      <a:pt x="1668" y="146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3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4" name=""/>
              <p:cNvSpPr/>
              <p:nvPr/>
            </p:nvSpPr>
            <p:spPr>
              <a:xfrm>
                <a:off x="8182080" y="5858640"/>
                <a:ext cx="19080" cy="28440"/>
              </a:xfrm>
              <a:custGeom>
                <a:avLst/>
                <a:gdLst/>
                <a:ahLst/>
                <a:rect l="l" t="t" r="r" b="b"/>
                <a:pathLst>
                  <a:path w="99" h="222">
                    <a:moveTo>
                      <a:pt x="55" y="222"/>
                    </a:moveTo>
                    <a:lnTo>
                      <a:pt x="99" y="88"/>
                    </a:lnTo>
                    <a:lnTo>
                      <a:pt x="32" y="0"/>
                    </a:lnTo>
                    <a:lnTo>
                      <a:pt x="0" y="132"/>
                    </a:lnTo>
                    <a:lnTo>
                      <a:pt x="55" y="222"/>
                    </a:lnTo>
                    <a:lnTo>
                      <a:pt x="55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5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6" name=""/>
              <p:cNvSpPr/>
              <p:nvPr/>
            </p:nvSpPr>
            <p:spPr>
              <a:xfrm>
                <a:off x="7968600" y="5881680"/>
                <a:ext cx="905760" cy="627840"/>
              </a:xfrm>
              <a:custGeom>
                <a:avLst/>
                <a:gdLst/>
                <a:ahLst/>
                <a:rect l="l" t="t" r="r" b="b"/>
                <a:pathLst>
                  <a:path w="4669" h="4920">
                    <a:moveTo>
                      <a:pt x="330" y="1835"/>
                    </a:moveTo>
                    <a:lnTo>
                      <a:pt x="569" y="1780"/>
                    </a:lnTo>
                    <a:lnTo>
                      <a:pt x="697" y="1569"/>
                    </a:lnTo>
                    <a:lnTo>
                      <a:pt x="823" y="1514"/>
                    </a:lnTo>
                    <a:lnTo>
                      <a:pt x="956" y="1531"/>
                    </a:lnTo>
                    <a:lnTo>
                      <a:pt x="1371" y="1754"/>
                    </a:lnTo>
                    <a:lnTo>
                      <a:pt x="1519" y="2261"/>
                    </a:lnTo>
                    <a:lnTo>
                      <a:pt x="1738" y="2497"/>
                    </a:lnTo>
                    <a:lnTo>
                      <a:pt x="1765" y="2605"/>
                    </a:lnTo>
                    <a:lnTo>
                      <a:pt x="1876" y="2584"/>
                    </a:lnTo>
                    <a:lnTo>
                      <a:pt x="1940" y="2637"/>
                    </a:lnTo>
                    <a:lnTo>
                      <a:pt x="2041" y="2785"/>
                    </a:lnTo>
                    <a:lnTo>
                      <a:pt x="2111" y="2795"/>
                    </a:lnTo>
                    <a:lnTo>
                      <a:pt x="2514" y="3211"/>
                    </a:lnTo>
                    <a:lnTo>
                      <a:pt x="2789" y="3218"/>
                    </a:lnTo>
                    <a:lnTo>
                      <a:pt x="2926" y="3415"/>
                    </a:lnTo>
                    <a:lnTo>
                      <a:pt x="3044" y="3462"/>
                    </a:lnTo>
                    <a:lnTo>
                      <a:pt x="3044" y="3542"/>
                    </a:lnTo>
                    <a:lnTo>
                      <a:pt x="3219" y="3529"/>
                    </a:lnTo>
                    <a:lnTo>
                      <a:pt x="3298" y="3756"/>
                    </a:lnTo>
                    <a:lnTo>
                      <a:pt x="3456" y="3879"/>
                    </a:lnTo>
                    <a:lnTo>
                      <a:pt x="3529" y="3813"/>
                    </a:lnTo>
                    <a:lnTo>
                      <a:pt x="3775" y="4465"/>
                    </a:lnTo>
                    <a:lnTo>
                      <a:pt x="3616" y="4552"/>
                    </a:lnTo>
                    <a:lnTo>
                      <a:pt x="3644" y="4631"/>
                    </a:lnTo>
                    <a:lnTo>
                      <a:pt x="3566" y="4780"/>
                    </a:lnTo>
                    <a:lnTo>
                      <a:pt x="3587" y="4920"/>
                    </a:lnTo>
                    <a:lnTo>
                      <a:pt x="3700" y="4920"/>
                    </a:lnTo>
                    <a:lnTo>
                      <a:pt x="3801" y="4750"/>
                    </a:lnTo>
                    <a:lnTo>
                      <a:pt x="3897" y="4693"/>
                    </a:lnTo>
                    <a:lnTo>
                      <a:pt x="3941" y="4451"/>
                    </a:lnTo>
                    <a:lnTo>
                      <a:pt x="4121" y="4364"/>
                    </a:lnTo>
                    <a:lnTo>
                      <a:pt x="4109" y="4153"/>
                    </a:lnTo>
                    <a:lnTo>
                      <a:pt x="3893" y="3996"/>
                    </a:lnTo>
                    <a:lnTo>
                      <a:pt x="3934" y="3782"/>
                    </a:lnTo>
                    <a:lnTo>
                      <a:pt x="3993" y="3696"/>
                    </a:lnTo>
                    <a:lnTo>
                      <a:pt x="4156" y="3591"/>
                    </a:lnTo>
                    <a:lnTo>
                      <a:pt x="4454" y="3748"/>
                    </a:lnTo>
                    <a:lnTo>
                      <a:pt x="4532" y="3897"/>
                    </a:lnTo>
                    <a:lnTo>
                      <a:pt x="4611" y="3940"/>
                    </a:lnTo>
                    <a:lnTo>
                      <a:pt x="4669" y="3809"/>
                    </a:lnTo>
                    <a:lnTo>
                      <a:pt x="4454" y="3480"/>
                    </a:lnTo>
                    <a:lnTo>
                      <a:pt x="3660" y="3109"/>
                    </a:lnTo>
                    <a:lnTo>
                      <a:pt x="3639" y="3040"/>
                    </a:lnTo>
                    <a:lnTo>
                      <a:pt x="3736" y="2955"/>
                    </a:lnTo>
                    <a:lnTo>
                      <a:pt x="3744" y="2890"/>
                    </a:lnTo>
                    <a:lnTo>
                      <a:pt x="3696" y="2829"/>
                    </a:lnTo>
                    <a:lnTo>
                      <a:pt x="3371" y="2856"/>
                    </a:lnTo>
                    <a:lnTo>
                      <a:pt x="3368" y="2913"/>
                    </a:lnTo>
                    <a:lnTo>
                      <a:pt x="3167" y="2759"/>
                    </a:lnTo>
                    <a:lnTo>
                      <a:pt x="2930" y="2497"/>
                    </a:lnTo>
                    <a:lnTo>
                      <a:pt x="2707" y="1952"/>
                    </a:lnTo>
                    <a:lnTo>
                      <a:pt x="2273" y="1656"/>
                    </a:lnTo>
                    <a:lnTo>
                      <a:pt x="2211" y="1526"/>
                    </a:lnTo>
                    <a:lnTo>
                      <a:pt x="2211" y="1394"/>
                    </a:lnTo>
                    <a:lnTo>
                      <a:pt x="2275" y="1239"/>
                    </a:lnTo>
                    <a:lnTo>
                      <a:pt x="2278" y="1190"/>
                    </a:lnTo>
                    <a:lnTo>
                      <a:pt x="2202" y="1125"/>
                    </a:lnTo>
                    <a:lnTo>
                      <a:pt x="2197" y="963"/>
                    </a:lnTo>
                    <a:lnTo>
                      <a:pt x="2584" y="779"/>
                    </a:lnTo>
                    <a:lnTo>
                      <a:pt x="2768" y="768"/>
                    </a:lnTo>
                    <a:lnTo>
                      <a:pt x="2745" y="878"/>
                    </a:lnTo>
                    <a:lnTo>
                      <a:pt x="2855" y="826"/>
                    </a:lnTo>
                    <a:lnTo>
                      <a:pt x="2719" y="703"/>
                    </a:lnTo>
                    <a:lnTo>
                      <a:pt x="2684" y="604"/>
                    </a:lnTo>
                    <a:lnTo>
                      <a:pt x="2710" y="494"/>
                    </a:lnTo>
                    <a:lnTo>
                      <a:pt x="2654" y="490"/>
                    </a:lnTo>
                    <a:lnTo>
                      <a:pt x="2750" y="332"/>
                    </a:lnTo>
                    <a:lnTo>
                      <a:pt x="2269" y="214"/>
                    </a:lnTo>
                    <a:lnTo>
                      <a:pt x="2181" y="158"/>
                    </a:lnTo>
                    <a:lnTo>
                      <a:pt x="2124" y="0"/>
                    </a:lnTo>
                    <a:lnTo>
                      <a:pt x="1580" y="149"/>
                    </a:lnTo>
                    <a:lnTo>
                      <a:pt x="1459" y="122"/>
                    </a:lnTo>
                    <a:lnTo>
                      <a:pt x="1441" y="249"/>
                    </a:lnTo>
                    <a:lnTo>
                      <a:pt x="1331" y="275"/>
                    </a:lnTo>
                    <a:lnTo>
                      <a:pt x="1336" y="450"/>
                    </a:lnTo>
                    <a:lnTo>
                      <a:pt x="1007" y="350"/>
                    </a:lnTo>
                    <a:lnTo>
                      <a:pt x="881" y="669"/>
                    </a:lnTo>
                    <a:lnTo>
                      <a:pt x="706" y="520"/>
                    </a:lnTo>
                    <a:lnTo>
                      <a:pt x="662" y="380"/>
                    </a:lnTo>
                    <a:lnTo>
                      <a:pt x="434" y="648"/>
                    </a:lnTo>
                    <a:lnTo>
                      <a:pt x="100" y="692"/>
                    </a:lnTo>
                    <a:lnTo>
                      <a:pt x="23" y="729"/>
                    </a:lnTo>
                    <a:lnTo>
                      <a:pt x="128" y="1024"/>
                    </a:lnTo>
                    <a:lnTo>
                      <a:pt x="7" y="1128"/>
                    </a:lnTo>
                    <a:lnTo>
                      <a:pt x="0" y="1225"/>
                    </a:lnTo>
                    <a:lnTo>
                      <a:pt x="73" y="1277"/>
                    </a:lnTo>
                    <a:lnTo>
                      <a:pt x="70" y="1482"/>
                    </a:lnTo>
                    <a:lnTo>
                      <a:pt x="137" y="1624"/>
                    </a:lnTo>
                    <a:lnTo>
                      <a:pt x="315" y="1645"/>
                    </a:lnTo>
                    <a:lnTo>
                      <a:pt x="330" y="1835"/>
                    </a:lnTo>
                    <a:lnTo>
                      <a:pt x="330" y="183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7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8" name=""/>
              <p:cNvSpPr/>
              <p:nvPr/>
            </p:nvSpPr>
            <p:spPr>
              <a:xfrm>
                <a:off x="8491320" y="5918040"/>
                <a:ext cx="453240" cy="254880"/>
              </a:xfrm>
              <a:custGeom>
                <a:avLst/>
                <a:gdLst/>
                <a:ahLst/>
                <a:rect l="l" t="t" r="r" b="b"/>
                <a:pathLst>
                  <a:path w="2337" h="2003">
                    <a:moveTo>
                      <a:pt x="2066" y="368"/>
                    </a:moveTo>
                    <a:lnTo>
                      <a:pt x="1749" y="458"/>
                    </a:lnTo>
                    <a:lnTo>
                      <a:pt x="1561" y="361"/>
                    </a:lnTo>
                    <a:lnTo>
                      <a:pt x="1219" y="51"/>
                    </a:lnTo>
                    <a:lnTo>
                      <a:pt x="1198" y="43"/>
                    </a:lnTo>
                    <a:lnTo>
                      <a:pt x="1095" y="0"/>
                    </a:lnTo>
                    <a:lnTo>
                      <a:pt x="1077" y="116"/>
                    </a:lnTo>
                    <a:lnTo>
                      <a:pt x="830" y="209"/>
                    </a:lnTo>
                    <a:lnTo>
                      <a:pt x="810" y="279"/>
                    </a:lnTo>
                    <a:lnTo>
                      <a:pt x="856" y="323"/>
                    </a:lnTo>
                    <a:lnTo>
                      <a:pt x="855" y="404"/>
                    </a:lnTo>
                    <a:lnTo>
                      <a:pt x="684" y="532"/>
                    </a:lnTo>
                    <a:lnTo>
                      <a:pt x="687" y="690"/>
                    </a:lnTo>
                    <a:lnTo>
                      <a:pt x="652" y="718"/>
                    </a:lnTo>
                    <a:lnTo>
                      <a:pt x="547" y="658"/>
                    </a:lnTo>
                    <a:lnTo>
                      <a:pt x="494" y="688"/>
                    </a:lnTo>
                    <a:lnTo>
                      <a:pt x="412" y="553"/>
                    </a:lnTo>
                    <a:lnTo>
                      <a:pt x="335" y="662"/>
                    </a:lnTo>
                    <a:lnTo>
                      <a:pt x="0" y="626"/>
                    </a:lnTo>
                    <a:lnTo>
                      <a:pt x="2" y="630"/>
                    </a:lnTo>
                    <a:lnTo>
                      <a:pt x="28" y="781"/>
                    </a:lnTo>
                    <a:lnTo>
                      <a:pt x="124" y="974"/>
                    </a:lnTo>
                    <a:lnTo>
                      <a:pt x="200" y="991"/>
                    </a:lnTo>
                    <a:lnTo>
                      <a:pt x="325" y="717"/>
                    </a:lnTo>
                    <a:lnTo>
                      <a:pt x="413" y="746"/>
                    </a:lnTo>
                    <a:lnTo>
                      <a:pt x="527" y="860"/>
                    </a:lnTo>
                    <a:lnTo>
                      <a:pt x="606" y="1157"/>
                    </a:lnTo>
                    <a:lnTo>
                      <a:pt x="755" y="1276"/>
                    </a:lnTo>
                    <a:lnTo>
                      <a:pt x="680" y="1294"/>
                    </a:lnTo>
                    <a:lnTo>
                      <a:pt x="664" y="1364"/>
                    </a:lnTo>
                    <a:lnTo>
                      <a:pt x="943" y="1604"/>
                    </a:lnTo>
                    <a:lnTo>
                      <a:pt x="987" y="1722"/>
                    </a:lnTo>
                    <a:lnTo>
                      <a:pt x="1334" y="1779"/>
                    </a:lnTo>
                    <a:lnTo>
                      <a:pt x="1592" y="2003"/>
                    </a:lnTo>
                    <a:lnTo>
                      <a:pt x="1589" y="2000"/>
                    </a:lnTo>
                    <a:lnTo>
                      <a:pt x="1643" y="1970"/>
                    </a:lnTo>
                    <a:lnTo>
                      <a:pt x="1480" y="1799"/>
                    </a:lnTo>
                    <a:lnTo>
                      <a:pt x="1468" y="1715"/>
                    </a:lnTo>
                    <a:lnTo>
                      <a:pt x="1038" y="1283"/>
                    </a:lnTo>
                    <a:lnTo>
                      <a:pt x="1029" y="1133"/>
                    </a:lnTo>
                    <a:lnTo>
                      <a:pt x="961" y="1000"/>
                    </a:lnTo>
                    <a:lnTo>
                      <a:pt x="874" y="947"/>
                    </a:lnTo>
                    <a:lnTo>
                      <a:pt x="894" y="748"/>
                    </a:lnTo>
                    <a:lnTo>
                      <a:pt x="999" y="717"/>
                    </a:lnTo>
                    <a:lnTo>
                      <a:pt x="1121" y="844"/>
                    </a:lnTo>
                    <a:lnTo>
                      <a:pt x="1188" y="718"/>
                    </a:lnTo>
                    <a:lnTo>
                      <a:pt x="1268" y="714"/>
                    </a:lnTo>
                    <a:lnTo>
                      <a:pt x="1364" y="699"/>
                    </a:lnTo>
                    <a:lnTo>
                      <a:pt x="1722" y="824"/>
                    </a:lnTo>
                    <a:lnTo>
                      <a:pt x="1784" y="772"/>
                    </a:lnTo>
                    <a:lnTo>
                      <a:pt x="2052" y="810"/>
                    </a:lnTo>
                    <a:lnTo>
                      <a:pt x="2125" y="939"/>
                    </a:lnTo>
                    <a:lnTo>
                      <a:pt x="2230" y="903"/>
                    </a:lnTo>
                    <a:lnTo>
                      <a:pt x="2242" y="734"/>
                    </a:lnTo>
                    <a:lnTo>
                      <a:pt x="2337" y="713"/>
                    </a:lnTo>
                    <a:lnTo>
                      <a:pt x="2156" y="651"/>
                    </a:lnTo>
                    <a:lnTo>
                      <a:pt x="2190" y="563"/>
                    </a:lnTo>
                    <a:lnTo>
                      <a:pt x="2115" y="548"/>
                    </a:lnTo>
                    <a:lnTo>
                      <a:pt x="2123" y="419"/>
                    </a:lnTo>
                    <a:lnTo>
                      <a:pt x="2066" y="368"/>
                    </a:lnTo>
                    <a:lnTo>
                      <a:pt x="2066" y="36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9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0" name=""/>
              <p:cNvSpPr/>
              <p:nvPr/>
            </p:nvSpPr>
            <p:spPr>
              <a:xfrm>
                <a:off x="9255240" y="4801320"/>
                <a:ext cx="370080" cy="200880"/>
              </a:xfrm>
              <a:custGeom>
                <a:avLst/>
                <a:gdLst/>
                <a:ahLst/>
                <a:rect l="l" t="t" r="r" b="b"/>
                <a:pathLst>
                  <a:path w="1904" h="1566">
                    <a:moveTo>
                      <a:pt x="356" y="1347"/>
                    </a:moveTo>
                    <a:lnTo>
                      <a:pt x="415" y="1000"/>
                    </a:lnTo>
                    <a:lnTo>
                      <a:pt x="312" y="989"/>
                    </a:lnTo>
                    <a:lnTo>
                      <a:pt x="233" y="1080"/>
                    </a:lnTo>
                    <a:lnTo>
                      <a:pt x="91" y="1005"/>
                    </a:lnTo>
                    <a:lnTo>
                      <a:pt x="8" y="787"/>
                    </a:lnTo>
                    <a:lnTo>
                      <a:pt x="114" y="704"/>
                    </a:lnTo>
                    <a:lnTo>
                      <a:pt x="0" y="665"/>
                    </a:lnTo>
                    <a:lnTo>
                      <a:pt x="8" y="358"/>
                    </a:lnTo>
                    <a:lnTo>
                      <a:pt x="378" y="154"/>
                    </a:lnTo>
                    <a:lnTo>
                      <a:pt x="520" y="157"/>
                    </a:lnTo>
                    <a:lnTo>
                      <a:pt x="537" y="88"/>
                    </a:lnTo>
                    <a:lnTo>
                      <a:pt x="761" y="117"/>
                    </a:lnTo>
                    <a:lnTo>
                      <a:pt x="876" y="0"/>
                    </a:lnTo>
                    <a:lnTo>
                      <a:pt x="1400" y="183"/>
                    </a:lnTo>
                    <a:lnTo>
                      <a:pt x="1717" y="187"/>
                    </a:lnTo>
                    <a:lnTo>
                      <a:pt x="1799" y="157"/>
                    </a:lnTo>
                    <a:lnTo>
                      <a:pt x="1799" y="76"/>
                    </a:lnTo>
                    <a:lnTo>
                      <a:pt x="1904" y="189"/>
                    </a:lnTo>
                    <a:lnTo>
                      <a:pt x="1739" y="437"/>
                    </a:lnTo>
                    <a:lnTo>
                      <a:pt x="1414" y="555"/>
                    </a:lnTo>
                    <a:lnTo>
                      <a:pt x="1718" y="1335"/>
                    </a:lnTo>
                    <a:lnTo>
                      <a:pt x="1589" y="1566"/>
                    </a:lnTo>
                    <a:lnTo>
                      <a:pt x="1589" y="1566"/>
                    </a:lnTo>
                    <a:lnTo>
                      <a:pt x="1236" y="1564"/>
                    </a:lnTo>
                    <a:lnTo>
                      <a:pt x="1041" y="1356"/>
                    </a:lnTo>
                    <a:lnTo>
                      <a:pt x="717" y="1214"/>
                    </a:lnTo>
                    <a:lnTo>
                      <a:pt x="356" y="1347"/>
                    </a:lnTo>
                    <a:lnTo>
                      <a:pt x="356" y="134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1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2" name=""/>
              <p:cNvSpPr/>
              <p:nvPr/>
            </p:nvSpPr>
            <p:spPr>
              <a:xfrm>
                <a:off x="8537400" y="5255280"/>
                <a:ext cx="764640" cy="472320"/>
              </a:xfrm>
              <a:custGeom>
                <a:avLst/>
                <a:gdLst/>
                <a:ahLst/>
                <a:rect l="l" t="t" r="r" b="b"/>
                <a:pathLst>
                  <a:path w="3944" h="3697">
                    <a:moveTo>
                      <a:pt x="4" y="744"/>
                    </a:moveTo>
                    <a:lnTo>
                      <a:pt x="78" y="931"/>
                    </a:lnTo>
                    <a:lnTo>
                      <a:pt x="78" y="1054"/>
                    </a:lnTo>
                    <a:lnTo>
                      <a:pt x="0" y="1373"/>
                    </a:lnTo>
                    <a:lnTo>
                      <a:pt x="104" y="1452"/>
                    </a:lnTo>
                    <a:lnTo>
                      <a:pt x="150" y="1873"/>
                    </a:lnTo>
                    <a:lnTo>
                      <a:pt x="179" y="2125"/>
                    </a:lnTo>
                    <a:lnTo>
                      <a:pt x="302" y="2292"/>
                    </a:lnTo>
                    <a:lnTo>
                      <a:pt x="240" y="2628"/>
                    </a:lnTo>
                    <a:lnTo>
                      <a:pt x="289" y="2660"/>
                    </a:lnTo>
                    <a:lnTo>
                      <a:pt x="394" y="2546"/>
                    </a:lnTo>
                    <a:lnTo>
                      <a:pt x="506" y="2656"/>
                    </a:lnTo>
                    <a:lnTo>
                      <a:pt x="719" y="2680"/>
                    </a:lnTo>
                    <a:lnTo>
                      <a:pt x="868" y="2782"/>
                    </a:lnTo>
                    <a:lnTo>
                      <a:pt x="840" y="2894"/>
                    </a:lnTo>
                    <a:lnTo>
                      <a:pt x="1033" y="3048"/>
                    </a:lnTo>
                    <a:lnTo>
                      <a:pt x="1118" y="2992"/>
                    </a:lnTo>
                    <a:lnTo>
                      <a:pt x="1103" y="2903"/>
                    </a:lnTo>
                    <a:lnTo>
                      <a:pt x="1424" y="2987"/>
                    </a:lnTo>
                    <a:lnTo>
                      <a:pt x="1427" y="3099"/>
                    </a:lnTo>
                    <a:lnTo>
                      <a:pt x="1593" y="3174"/>
                    </a:lnTo>
                    <a:lnTo>
                      <a:pt x="1734" y="3380"/>
                    </a:lnTo>
                    <a:lnTo>
                      <a:pt x="1870" y="3441"/>
                    </a:lnTo>
                    <a:lnTo>
                      <a:pt x="1953" y="3482"/>
                    </a:lnTo>
                    <a:lnTo>
                      <a:pt x="2105" y="3427"/>
                    </a:lnTo>
                    <a:lnTo>
                      <a:pt x="2287" y="3613"/>
                    </a:lnTo>
                    <a:lnTo>
                      <a:pt x="2477" y="3524"/>
                    </a:lnTo>
                    <a:lnTo>
                      <a:pt x="2693" y="3578"/>
                    </a:lnTo>
                    <a:lnTo>
                      <a:pt x="2908" y="3494"/>
                    </a:lnTo>
                    <a:lnTo>
                      <a:pt x="3293" y="3697"/>
                    </a:lnTo>
                    <a:lnTo>
                      <a:pt x="3402" y="3690"/>
                    </a:lnTo>
                    <a:lnTo>
                      <a:pt x="3398" y="3494"/>
                    </a:lnTo>
                    <a:lnTo>
                      <a:pt x="3525" y="3218"/>
                    </a:lnTo>
                    <a:lnTo>
                      <a:pt x="3908" y="2878"/>
                    </a:lnTo>
                    <a:lnTo>
                      <a:pt x="3944" y="2777"/>
                    </a:lnTo>
                    <a:lnTo>
                      <a:pt x="3908" y="2584"/>
                    </a:lnTo>
                    <a:lnTo>
                      <a:pt x="3821" y="2474"/>
                    </a:lnTo>
                    <a:lnTo>
                      <a:pt x="3713" y="2136"/>
                    </a:lnTo>
                    <a:lnTo>
                      <a:pt x="3745" y="1869"/>
                    </a:lnTo>
                    <a:lnTo>
                      <a:pt x="3594" y="1692"/>
                    </a:lnTo>
                    <a:lnTo>
                      <a:pt x="3857" y="1423"/>
                    </a:lnTo>
                    <a:lnTo>
                      <a:pt x="3863" y="1181"/>
                    </a:lnTo>
                    <a:lnTo>
                      <a:pt x="3722" y="567"/>
                    </a:lnTo>
                    <a:lnTo>
                      <a:pt x="3687" y="455"/>
                    </a:lnTo>
                    <a:lnTo>
                      <a:pt x="3427" y="303"/>
                    </a:lnTo>
                    <a:lnTo>
                      <a:pt x="2733" y="376"/>
                    </a:lnTo>
                    <a:lnTo>
                      <a:pt x="2167" y="263"/>
                    </a:lnTo>
                    <a:lnTo>
                      <a:pt x="1853" y="382"/>
                    </a:lnTo>
                    <a:lnTo>
                      <a:pt x="1713" y="123"/>
                    </a:lnTo>
                    <a:lnTo>
                      <a:pt x="1835" y="158"/>
                    </a:lnTo>
                    <a:lnTo>
                      <a:pt x="1791" y="55"/>
                    </a:lnTo>
                    <a:lnTo>
                      <a:pt x="1546" y="0"/>
                    </a:lnTo>
                    <a:lnTo>
                      <a:pt x="1234" y="65"/>
                    </a:lnTo>
                    <a:lnTo>
                      <a:pt x="730" y="389"/>
                    </a:lnTo>
                    <a:lnTo>
                      <a:pt x="109" y="624"/>
                    </a:lnTo>
                    <a:lnTo>
                      <a:pt x="48" y="668"/>
                    </a:lnTo>
                    <a:lnTo>
                      <a:pt x="145" y="700"/>
                    </a:lnTo>
                    <a:lnTo>
                      <a:pt x="123" y="802"/>
                    </a:lnTo>
                    <a:lnTo>
                      <a:pt x="4" y="744"/>
                    </a:lnTo>
                    <a:lnTo>
                      <a:pt x="4" y="74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3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4" name=""/>
              <p:cNvSpPr/>
              <p:nvPr/>
            </p:nvSpPr>
            <p:spPr>
              <a:xfrm>
                <a:off x="9061200" y="4956120"/>
                <a:ext cx="567360" cy="221040"/>
              </a:xfrm>
              <a:custGeom>
                <a:avLst/>
                <a:gdLst/>
                <a:ahLst/>
                <a:rect l="l" t="t" r="r" b="b"/>
                <a:pathLst>
                  <a:path w="2917" h="1725">
                    <a:moveTo>
                      <a:pt x="2280" y="1725"/>
                    </a:moveTo>
                    <a:lnTo>
                      <a:pt x="2447" y="1612"/>
                    </a:lnTo>
                    <a:lnTo>
                      <a:pt x="2616" y="1644"/>
                    </a:lnTo>
                    <a:lnTo>
                      <a:pt x="2788" y="1408"/>
                    </a:lnTo>
                    <a:lnTo>
                      <a:pt x="2917" y="1373"/>
                    </a:lnTo>
                    <a:lnTo>
                      <a:pt x="2881" y="1082"/>
                    </a:lnTo>
                    <a:lnTo>
                      <a:pt x="2678" y="817"/>
                    </a:lnTo>
                    <a:lnTo>
                      <a:pt x="2731" y="533"/>
                    </a:lnTo>
                    <a:lnTo>
                      <a:pt x="2584" y="352"/>
                    </a:lnTo>
                    <a:lnTo>
                      <a:pt x="2584" y="352"/>
                    </a:lnTo>
                    <a:lnTo>
                      <a:pt x="2231" y="350"/>
                    </a:lnTo>
                    <a:lnTo>
                      <a:pt x="2036" y="142"/>
                    </a:lnTo>
                    <a:lnTo>
                      <a:pt x="1712" y="0"/>
                    </a:lnTo>
                    <a:lnTo>
                      <a:pt x="1351" y="133"/>
                    </a:lnTo>
                    <a:lnTo>
                      <a:pt x="1345" y="177"/>
                    </a:lnTo>
                    <a:lnTo>
                      <a:pt x="1340" y="636"/>
                    </a:lnTo>
                    <a:lnTo>
                      <a:pt x="1257" y="845"/>
                    </a:lnTo>
                    <a:lnTo>
                      <a:pt x="1224" y="758"/>
                    </a:lnTo>
                    <a:lnTo>
                      <a:pt x="1068" y="810"/>
                    </a:lnTo>
                    <a:lnTo>
                      <a:pt x="951" y="745"/>
                    </a:lnTo>
                    <a:lnTo>
                      <a:pt x="872" y="565"/>
                    </a:lnTo>
                    <a:lnTo>
                      <a:pt x="860" y="644"/>
                    </a:lnTo>
                    <a:lnTo>
                      <a:pt x="622" y="263"/>
                    </a:lnTo>
                    <a:lnTo>
                      <a:pt x="307" y="396"/>
                    </a:lnTo>
                    <a:lnTo>
                      <a:pt x="36" y="994"/>
                    </a:lnTo>
                    <a:lnTo>
                      <a:pt x="0" y="1361"/>
                    </a:lnTo>
                    <a:lnTo>
                      <a:pt x="6" y="1416"/>
                    </a:lnTo>
                    <a:lnTo>
                      <a:pt x="80" y="1428"/>
                    </a:lnTo>
                    <a:lnTo>
                      <a:pt x="194" y="1296"/>
                    </a:lnTo>
                    <a:lnTo>
                      <a:pt x="465" y="1180"/>
                    </a:lnTo>
                    <a:lnTo>
                      <a:pt x="1093" y="1198"/>
                    </a:lnTo>
                    <a:lnTo>
                      <a:pt x="1315" y="1285"/>
                    </a:lnTo>
                    <a:lnTo>
                      <a:pt x="1567" y="1152"/>
                    </a:lnTo>
                    <a:lnTo>
                      <a:pt x="1678" y="1356"/>
                    </a:lnTo>
                    <a:lnTo>
                      <a:pt x="1853" y="1373"/>
                    </a:lnTo>
                    <a:lnTo>
                      <a:pt x="2280" y="1725"/>
                    </a:lnTo>
                    <a:lnTo>
                      <a:pt x="2280" y="1725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5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6" name=""/>
              <p:cNvSpPr/>
              <p:nvPr/>
            </p:nvSpPr>
            <p:spPr>
              <a:xfrm>
                <a:off x="9063360" y="5104080"/>
                <a:ext cx="446760" cy="223200"/>
              </a:xfrm>
              <a:custGeom>
                <a:avLst/>
                <a:gdLst/>
                <a:ahLst/>
                <a:rect l="l" t="t" r="r" b="b"/>
                <a:pathLst>
                  <a:path w="2298" h="1747">
                    <a:moveTo>
                      <a:pt x="1535" y="1723"/>
                    </a:moveTo>
                    <a:lnTo>
                      <a:pt x="1511" y="1618"/>
                    </a:lnTo>
                    <a:lnTo>
                      <a:pt x="1712" y="1519"/>
                    </a:lnTo>
                    <a:lnTo>
                      <a:pt x="1905" y="1595"/>
                    </a:lnTo>
                    <a:lnTo>
                      <a:pt x="1834" y="1437"/>
                    </a:lnTo>
                    <a:lnTo>
                      <a:pt x="1910" y="1282"/>
                    </a:lnTo>
                    <a:lnTo>
                      <a:pt x="1936" y="1044"/>
                    </a:lnTo>
                    <a:lnTo>
                      <a:pt x="2231" y="936"/>
                    </a:lnTo>
                    <a:lnTo>
                      <a:pt x="2298" y="804"/>
                    </a:lnTo>
                    <a:lnTo>
                      <a:pt x="2182" y="778"/>
                    </a:lnTo>
                    <a:lnTo>
                      <a:pt x="2182" y="662"/>
                    </a:lnTo>
                    <a:lnTo>
                      <a:pt x="2274" y="577"/>
                    </a:lnTo>
                    <a:lnTo>
                      <a:pt x="2274" y="573"/>
                    </a:lnTo>
                    <a:lnTo>
                      <a:pt x="1847" y="221"/>
                    </a:lnTo>
                    <a:lnTo>
                      <a:pt x="1672" y="204"/>
                    </a:lnTo>
                    <a:lnTo>
                      <a:pt x="1561" y="0"/>
                    </a:lnTo>
                    <a:lnTo>
                      <a:pt x="1309" y="133"/>
                    </a:lnTo>
                    <a:lnTo>
                      <a:pt x="1087" y="46"/>
                    </a:lnTo>
                    <a:lnTo>
                      <a:pt x="459" y="28"/>
                    </a:lnTo>
                    <a:lnTo>
                      <a:pt x="188" y="144"/>
                    </a:lnTo>
                    <a:lnTo>
                      <a:pt x="74" y="276"/>
                    </a:lnTo>
                    <a:lnTo>
                      <a:pt x="0" y="264"/>
                    </a:lnTo>
                    <a:lnTo>
                      <a:pt x="125" y="860"/>
                    </a:lnTo>
                    <a:lnTo>
                      <a:pt x="662" y="994"/>
                    </a:lnTo>
                    <a:lnTo>
                      <a:pt x="742" y="1157"/>
                    </a:lnTo>
                    <a:lnTo>
                      <a:pt x="698" y="1267"/>
                    </a:lnTo>
                    <a:lnTo>
                      <a:pt x="711" y="1483"/>
                    </a:lnTo>
                    <a:lnTo>
                      <a:pt x="971" y="1635"/>
                    </a:lnTo>
                    <a:lnTo>
                      <a:pt x="1006" y="1747"/>
                    </a:lnTo>
                    <a:lnTo>
                      <a:pt x="1535" y="1723"/>
                    </a:lnTo>
                    <a:lnTo>
                      <a:pt x="1535" y="172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7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8" name=""/>
              <p:cNvSpPr/>
              <p:nvPr/>
            </p:nvSpPr>
            <p:spPr>
              <a:xfrm>
                <a:off x="8957880" y="5178960"/>
                <a:ext cx="249480" cy="123120"/>
              </a:xfrm>
              <a:custGeom>
                <a:avLst/>
                <a:gdLst/>
                <a:ahLst/>
                <a:rect l="l" t="t" r="r" b="b"/>
                <a:pathLst>
                  <a:path w="1291" h="971">
                    <a:moveTo>
                      <a:pt x="0" y="858"/>
                    </a:moveTo>
                    <a:lnTo>
                      <a:pt x="566" y="971"/>
                    </a:lnTo>
                    <a:lnTo>
                      <a:pt x="1260" y="898"/>
                    </a:lnTo>
                    <a:lnTo>
                      <a:pt x="1247" y="682"/>
                    </a:lnTo>
                    <a:lnTo>
                      <a:pt x="1291" y="572"/>
                    </a:lnTo>
                    <a:lnTo>
                      <a:pt x="1211" y="409"/>
                    </a:lnTo>
                    <a:lnTo>
                      <a:pt x="674" y="275"/>
                    </a:lnTo>
                    <a:lnTo>
                      <a:pt x="633" y="543"/>
                    </a:lnTo>
                    <a:lnTo>
                      <a:pt x="412" y="464"/>
                    </a:lnTo>
                    <a:lnTo>
                      <a:pt x="573" y="201"/>
                    </a:lnTo>
                    <a:lnTo>
                      <a:pt x="607" y="0"/>
                    </a:lnTo>
                    <a:lnTo>
                      <a:pt x="464" y="324"/>
                    </a:lnTo>
                    <a:lnTo>
                      <a:pt x="333" y="504"/>
                    </a:lnTo>
                    <a:lnTo>
                      <a:pt x="179" y="511"/>
                    </a:lnTo>
                    <a:lnTo>
                      <a:pt x="106" y="744"/>
                    </a:lnTo>
                    <a:lnTo>
                      <a:pt x="0" y="858"/>
                    </a:lnTo>
                    <a:lnTo>
                      <a:pt x="0" y="8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9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0" name=""/>
              <p:cNvSpPr/>
              <p:nvPr/>
            </p:nvSpPr>
            <p:spPr>
              <a:xfrm>
                <a:off x="6747840" y="6123600"/>
                <a:ext cx="963360" cy="503640"/>
              </a:xfrm>
              <a:custGeom>
                <a:avLst/>
                <a:gdLst/>
                <a:ahLst/>
                <a:rect l="l" t="t" r="r" b="b"/>
                <a:pathLst>
                  <a:path w="4970" h="3949">
                    <a:moveTo>
                      <a:pt x="749" y="3389"/>
                    </a:moveTo>
                    <a:lnTo>
                      <a:pt x="717" y="3188"/>
                    </a:lnTo>
                    <a:lnTo>
                      <a:pt x="924" y="2969"/>
                    </a:lnTo>
                    <a:lnTo>
                      <a:pt x="808" y="2720"/>
                    </a:lnTo>
                    <a:lnTo>
                      <a:pt x="894" y="2467"/>
                    </a:lnTo>
                    <a:lnTo>
                      <a:pt x="767" y="2182"/>
                    </a:lnTo>
                    <a:lnTo>
                      <a:pt x="977" y="2029"/>
                    </a:lnTo>
                    <a:lnTo>
                      <a:pt x="933" y="1832"/>
                    </a:lnTo>
                    <a:lnTo>
                      <a:pt x="1003" y="1452"/>
                    </a:lnTo>
                    <a:lnTo>
                      <a:pt x="1160" y="1295"/>
                    </a:lnTo>
                    <a:lnTo>
                      <a:pt x="1218" y="1132"/>
                    </a:lnTo>
                    <a:lnTo>
                      <a:pt x="1121" y="997"/>
                    </a:lnTo>
                    <a:lnTo>
                      <a:pt x="521" y="1014"/>
                    </a:lnTo>
                    <a:lnTo>
                      <a:pt x="467" y="980"/>
                    </a:lnTo>
                    <a:lnTo>
                      <a:pt x="459" y="893"/>
                    </a:lnTo>
                    <a:lnTo>
                      <a:pt x="254" y="953"/>
                    </a:lnTo>
                    <a:lnTo>
                      <a:pt x="193" y="1029"/>
                    </a:lnTo>
                    <a:lnTo>
                      <a:pt x="172" y="927"/>
                    </a:lnTo>
                    <a:lnTo>
                      <a:pt x="245" y="775"/>
                    </a:lnTo>
                    <a:lnTo>
                      <a:pt x="183" y="784"/>
                    </a:lnTo>
                    <a:lnTo>
                      <a:pt x="206" y="723"/>
                    </a:lnTo>
                    <a:lnTo>
                      <a:pt x="139" y="690"/>
                    </a:lnTo>
                    <a:lnTo>
                      <a:pt x="187" y="595"/>
                    </a:lnTo>
                    <a:lnTo>
                      <a:pt x="105" y="569"/>
                    </a:lnTo>
                    <a:lnTo>
                      <a:pt x="113" y="508"/>
                    </a:lnTo>
                    <a:lnTo>
                      <a:pt x="0" y="411"/>
                    </a:lnTo>
                    <a:lnTo>
                      <a:pt x="117" y="254"/>
                    </a:lnTo>
                    <a:lnTo>
                      <a:pt x="336" y="224"/>
                    </a:lnTo>
                    <a:lnTo>
                      <a:pt x="438" y="40"/>
                    </a:lnTo>
                    <a:lnTo>
                      <a:pt x="604" y="0"/>
                    </a:lnTo>
                    <a:lnTo>
                      <a:pt x="928" y="97"/>
                    </a:lnTo>
                    <a:lnTo>
                      <a:pt x="1301" y="53"/>
                    </a:lnTo>
                    <a:lnTo>
                      <a:pt x="1848" y="162"/>
                    </a:lnTo>
                    <a:lnTo>
                      <a:pt x="2211" y="136"/>
                    </a:lnTo>
                    <a:lnTo>
                      <a:pt x="2946" y="196"/>
                    </a:lnTo>
                    <a:lnTo>
                      <a:pt x="3118" y="355"/>
                    </a:lnTo>
                    <a:lnTo>
                      <a:pt x="3392" y="499"/>
                    </a:lnTo>
                    <a:lnTo>
                      <a:pt x="3835" y="598"/>
                    </a:lnTo>
                    <a:lnTo>
                      <a:pt x="4021" y="525"/>
                    </a:lnTo>
                    <a:lnTo>
                      <a:pt x="4187" y="618"/>
                    </a:lnTo>
                    <a:lnTo>
                      <a:pt x="4258" y="708"/>
                    </a:lnTo>
                    <a:lnTo>
                      <a:pt x="4322" y="668"/>
                    </a:lnTo>
                    <a:lnTo>
                      <a:pt x="4459" y="749"/>
                    </a:lnTo>
                    <a:lnTo>
                      <a:pt x="4905" y="723"/>
                    </a:lnTo>
                    <a:lnTo>
                      <a:pt x="4970" y="794"/>
                    </a:lnTo>
                    <a:lnTo>
                      <a:pt x="4910" y="828"/>
                    </a:lnTo>
                    <a:lnTo>
                      <a:pt x="4944" y="963"/>
                    </a:lnTo>
                    <a:lnTo>
                      <a:pt x="4879" y="1044"/>
                    </a:lnTo>
                    <a:lnTo>
                      <a:pt x="4506" y="1307"/>
                    </a:lnTo>
                    <a:lnTo>
                      <a:pt x="4077" y="1464"/>
                    </a:lnTo>
                    <a:lnTo>
                      <a:pt x="3989" y="1574"/>
                    </a:lnTo>
                    <a:lnTo>
                      <a:pt x="3582" y="2173"/>
                    </a:lnTo>
                    <a:lnTo>
                      <a:pt x="3535" y="2308"/>
                    </a:lnTo>
                    <a:lnTo>
                      <a:pt x="3590" y="2488"/>
                    </a:lnTo>
                    <a:lnTo>
                      <a:pt x="3747" y="2607"/>
                    </a:lnTo>
                    <a:lnTo>
                      <a:pt x="3713" y="2672"/>
                    </a:lnTo>
                    <a:lnTo>
                      <a:pt x="3502" y="2843"/>
                    </a:lnTo>
                    <a:lnTo>
                      <a:pt x="3382" y="3088"/>
                    </a:lnTo>
                    <a:lnTo>
                      <a:pt x="3377" y="3193"/>
                    </a:lnTo>
                    <a:lnTo>
                      <a:pt x="3149" y="3226"/>
                    </a:lnTo>
                    <a:lnTo>
                      <a:pt x="2999" y="3359"/>
                    </a:lnTo>
                    <a:lnTo>
                      <a:pt x="2881" y="3599"/>
                    </a:lnTo>
                    <a:lnTo>
                      <a:pt x="1948" y="3643"/>
                    </a:lnTo>
                    <a:lnTo>
                      <a:pt x="1864" y="3730"/>
                    </a:lnTo>
                    <a:lnTo>
                      <a:pt x="1689" y="3774"/>
                    </a:lnTo>
                    <a:lnTo>
                      <a:pt x="1515" y="3949"/>
                    </a:lnTo>
                    <a:lnTo>
                      <a:pt x="1306" y="3865"/>
                    </a:lnTo>
                    <a:lnTo>
                      <a:pt x="1161" y="3534"/>
                    </a:lnTo>
                    <a:lnTo>
                      <a:pt x="1068" y="3450"/>
                    </a:lnTo>
                    <a:lnTo>
                      <a:pt x="907" y="3380"/>
                    </a:lnTo>
                    <a:lnTo>
                      <a:pt x="749" y="3389"/>
                    </a:lnTo>
                    <a:lnTo>
                      <a:pt x="749" y="338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1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2" name=""/>
              <p:cNvSpPr/>
              <p:nvPr/>
            </p:nvSpPr>
            <p:spPr>
              <a:xfrm>
                <a:off x="7092360" y="5572800"/>
                <a:ext cx="976320" cy="647280"/>
              </a:xfrm>
              <a:custGeom>
                <a:avLst/>
                <a:gdLst/>
                <a:ahLst/>
                <a:rect l="l" t="t" r="r" b="b"/>
                <a:pathLst>
                  <a:path w="5030" h="5070">
                    <a:moveTo>
                      <a:pt x="2956" y="0"/>
                    </a:moveTo>
                    <a:lnTo>
                      <a:pt x="2574" y="122"/>
                    </a:lnTo>
                    <a:lnTo>
                      <a:pt x="2527" y="258"/>
                    </a:lnTo>
                    <a:lnTo>
                      <a:pt x="2522" y="556"/>
                    </a:lnTo>
                    <a:lnTo>
                      <a:pt x="2332" y="717"/>
                    </a:lnTo>
                    <a:lnTo>
                      <a:pt x="1993" y="862"/>
                    </a:lnTo>
                    <a:lnTo>
                      <a:pt x="1948" y="993"/>
                    </a:lnTo>
                    <a:lnTo>
                      <a:pt x="2084" y="1033"/>
                    </a:lnTo>
                    <a:lnTo>
                      <a:pt x="1799" y="1116"/>
                    </a:lnTo>
                    <a:lnTo>
                      <a:pt x="1468" y="1075"/>
                    </a:lnTo>
                    <a:lnTo>
                      <a:pt x="1379" y="962"/>
                    </a:lnTo>
                    <a:lnTo>
                      <a:pt x="1387" y="897"/>
                    </a:lnTo>
                    <a:lnTo>
                      <a:pt x="1137" y="871"/>
                    </a:lnTo>
                    <a:lnTo>
                      <a:pt x="1283" y="1461"/>
                    </a:lnTo>
                    <a:lnTo>
                      <a:pt x="1331" y="1492"/>
                    </a:lnTo>
                    <a:lnTo>
                      <a:pt x="1301" y="1527"/>
                    </a:lnTo>
                    <a:lnTo>
                      <a:pt x="1160" y="1487"/>
                    </a:lnTo>
                    <a:lnTo>
                      <a:pt x="858" y="1557"/>
                    </a:lnTo>
                    <a:lnTo>
                      <a:pt x="678" y="1404"/>
                    </a:lnTo>
                    <a:lnTo>
                      <a:pt x="520" y="1401"/>
                    </a:lnTo>
                    <a:lnTo>
                      <a:pt x="472" y="1461"/>
                    </a:lnTo>
                    <a:lnTo>
                      <a:pt x="26" y="1589"/>
                    </a:lnTo>
                    <a:lnTo>
                      <a:pt x="0" y="1699"/>
                    </a:lnTo>
                    <a:lnTo>
                      <a:pt x="147" y="1680"/>
                    </a:lnTo>
                    <a:lnTo>
                      <a:pt x="65" y="1763"/>
                    </a:lnTo>
                    <a:lnTo>
                      <a:pt x="147" y="1829"/>
                    </a:lnTo>
                    <a:lnTo>
                      <a:pt x="37" y="1873"/>
                    </a:lnTo>
                    <a:lnTo>
                      <a:pt x="170" y="2017"/>
                    </a:lnTo>
                    <a:lnTo>
                      <a:pt x="316" y="1977"/>
                    </a:lnTo>
                    <a:lnTo>
                      <a:pt x="625" y="2148"/>
                    </a:lnTo>
                    <a:lnTo>
                      <a:pt x="902" y="2174"/>
                    </a:lnTo>
                    <a:lnTo>
                      <a:pt x="911" y="2309"/>
                    </a:lnTo>
                    <a:lnTo>
                      <a:pt x="1198" y="2341"/>
                    </a:lnTo>
                    <a:lnTo>
                      <a:pt x="1051" y="2367"/>
                    </a:lnTo>
                    <a:lnTo>
                      <a:pt x="1067" y="2580"/>
                    </a:lnTo>
                    <a:lnTo>
                      <a:pt x="1186" y="2761"/>
                    </a:lnTo>
                    <a:lnTo>
                      <a:pt x="1450" y="2881"/>
                    </a:lnTo>
                    <a:lnTo>
                      <a:pt x="1479" y="3110"/>
                    </a:lnTo>
                    <a:lnTo>
                      <a:pt x="1440" y="3187"/>
                    </a:lnTo>
                    <a:lnTo>
                      <a:pt x="1599" y="3382"/>
                    </a:lnTo>
                    <a:lnTo>
                      <a:pt x="1620" y="3478"/>
                    </a:lnTo>
                    <a:lnTo>
                      <a:pt x="1492" y="3324"/>
                    </a:lnTo>
                    <a:lnTo>
                      <a:pt x="1436" y="3744"/>
                    </a:lnTo>
                    <a:lnTo>
                      <a:pt x="1492" y="3810"/>
                    </a:lnTo>
                    <a:lnTo>
                      <a:pt x="1424" y="3959"/>
                    </a:lnTo>
                    <a:lnTo>
                      <a:pt x="1343" y="4391"/>
                    </a:lnTo>
                    <a:lnTo>
                      <a:pt x="1314" y="4475"/>
                    </a:lnTo>
                    <a:lnTo>
                      <a:pt x="1163" y="4517"/>
                    </a:lnTo>
                    <a:lnTo>
                      <a:pt x="1335" y="4676"/>
                    </a:lnTo>
                    <a:lnTo>
                      <a:pt x="1609" y="4820"/>
                    </a:lnTo>
                    <a:lnTo>
                      <a:pt x="2052" y="4919"/>
                    </a:lnTo>
                    <a:lnTo>
                      <a:pt x="2238" y="4846"/>
                    </a:lnTo>
                    <a:lnTo>
                      <a:pt x="2404" y="4939"/>
                    </a:lnTo>
                    <a:lnTo>
                      <a:pt x="2491" y="4924"/>
                    </a:lnTo>
                    <a:lnTo>
                      <a:pt x="2539" y="4989"/>
                    </a:lnTo>
                    <a:lnTo>
                      <a:pt x="2676" y="5070"/>
                    </a:lnTo>
                    <a:lnTo>
                      <a:pt x="3122" y="5044"/>
                    </a:lnTo>
                    <a:lnTo>
                      <a:pt x="3078" y="4803"/>
                    </a:lnTo>
                    <a:lnTo>
                      <a:pt x="3140" y="4619"/>
                    </a:lnTo>
                    <a:lnTo>
                      <a:pt x="3463" y="4431"/>
                    </a:lnTo>
                    <a:lnTo>
                      <a:pt x="3723" y="4519"/>
                    </a:lnTo>
                    <a:lnTo>
                      <a:pt x="3878" y="4510"/>
                    </a:lnTo>
                    <a:lnTo>
                      <a:pt x="4300" y="4668"/>
                    </a:lnTo>
                    <a:lnTo>
                      <a:pt x="4470" y="4595"/>
                    </a:lnTo>
                    <a:lnTo>
                      <a:pt x="4694" y="4344"/>
                    </a:lnTo>
                    <a:lnTo>
                      <a:pt x="4840" y="4260"/>
                    </a:lnTo>
                    <a:lnTo>
                      <a:pt x="4825" y="4070"/>
                    </a:lnTo>
                    <a:lnTo>
                      <a:pt x="4647" y="4049"/>
                    </a:lnTo>
                    <a:lnTo>
                      <a:pt x="4580" y="3907"/>
                    </a:lnTo>
                    <a:lnTo>
                      <a:pt x="4583" y="3702"/>
                    </a:lnTo>
                    <a:lnTo>
                      <a:pt x="4510" y="3650"/>
                    </a:lnTo>
                    <a:lnTo>
                      <a:pt x="4517" y="3553"/>
                    </a:lnTo>
                    <a:lnTo>
                      <a:pt x="4638" y="3449"/>
                    </a:lnTo>
                    <a:lnTo>
                      <a:pt x="4533" y="3154"/>
                    </a:lnTo>
                    <a:lnTo>
                      <a:pt x="4610" y="3117"/>
                    </a:lnTo>
                    <a:lnTo>
                      <a:pt x="4589" y="3038"/>
                    </a:lnTo>
                    <a:lnTo>
                      <a:pt x="4536" y="3023"/>
                    </a:lnTo>
                    <a:lnTo>
                      <a:pt x="4517" y="2822"/>
                    </a:lnTo>
                    <a:lnTo>
                      <a:pt x="4370" y="2810"/>
                    </a:lnTo>
                    <a:lnTo>
                      <a:pt x="4243" y="2963"/>
                    </a:lnTo>
                    <a:lnTo>
                      <a:pt x="4227" y="2784"/>
                    </a:lnTo>
                    <a:lnTo>
                      <a:pt x="4431" y="2434"/>
                    </a:lnTo>
                    <a:lnTo>
                      <a:pt x="4598" y="2254"/>
                    </a:lnTo>
                    <a:lnTo>
                      <a:pt x="4571" y="2215"/>
                    </a:lnTo>
                    <a:lnTo>
                      <a:pt x="4601" y="2167"/>
                    </a:lnTo>
                    <a:lnTo>
                      <a:pt x="4830" y="2110"/>
                    </a:lnTo>
                    <a:lnTo>
                      <a:pt x="4814" y="1818"/>
                    </a:lnTo>
                    <a:lnTo>
                      <a:pt x="4890" y="1551"/>
                    </a:lnTo>
                    <a:lnTo>
                      <a:pt x="5030" y="1301"/>
                    </a:lnTo>
                    <a:lnTo>
                      <a:pt x="4501" y="1157"/>
                    </a:lnTo>
                    <a:lnTo>
                      <a:pt x="4313" y="952"/>
                    </a:lnTo>
                    <a:lnTo>
                      <a:pt x="4107" y="926"/>
                    </a:lnTo>
                    <a:lnTo>
                      <a:pt x="3967" y="920"/>
                    </a:lnTo>
                    <a:lnTo>
                      <a:pt x="3828" y="824"/>
                    </a:lnTo>
                    <a:lnTo>
                      <a:pt x="3810" y="597"/>
                    </a:lnTo>
                    <a:lnTo>
                      <a:pt x="3687" y="705"/>
                    </a:lnTo>
                    <a:lnTo>
                      <a:pt x="3543" y="680"/>
                    </a:lnTo>
                    <a:lnTo>
                      <a:pt x="3466" y="465"/>
                    </a:lnTo>
                    <a:lnTo>
                      <a:pt x="3200" y="352"/>
                    </a:lnTo>
                    <a:lnTo>
                      <a:pt x="3134" y="214"/>
                    </a:lnTo>
                    <a:lnTo>
                      <a:pt x="2973" y="185"/>
                    </a:lnTo>
                    <a:lnTo>
                      <a:pt x="2956" y="0"/>
                    </a:lnTo>
                    <a:lnTo>
                      <a:pt x="2956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3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4" name=""/>
              <p:cNvSpPr/>
              <p:nvPr/>
            </p:nvSpPr>
            <p:spPr>
              <a:xfrm>
                <a:off x="6735240" y="6238440"/>
                <a:ext cx="248400" cy="327240"/>
              </a:xfrm>
              <a:custGeom>
                <a:avLst/>
                <a:gdLst/>
                <a:ahLst/>
                <a:rect l="l" t="t" r="r" b="b"/>
                <a:pathLst>
                  <a:path w="1280" h="2574">
                    <a:moveTo>
                      <a:pt x="255" y="136"/>
                    </a:moveTo>
                    <a:lnTo>
                      <a:pt x="316" y="60"/>
                    </a:lnTo>
                    <a:lnTo>
                      <a:pt x="521" y="0"/>
                    </a:lnTo>
                    <a:lnTo>
                      <a:pt x="529" y="87"/>
                    </a:lnTo>
                    <a:lnTo>
                      <a:pt x="583" y="121"/>
                    </a:lnTo>
                    <a:lnTo>
                      <a:pt x="1183" y="104"/>
                    </a:lnTo>
                    <a:lnTo>
                      <a:pt x="1280" y="239"/>
                    </a:lnTo>
                    <a:lnTo>
                      <a:pt x="1222" y="402"/>
                    </a:lnTo>
                    <a:lnTo>
                      <a:pt x="1065" y="559"/>
                    </a:lnTo>
                    <a:lnTo>
                      <a:pt x="995" y="939"/>
                    </a:lnTo>
                    <a:lnTo>
                      <a:pt x="1039" y="1136"/>
                    </a:lnTo>
                    <a:lnTo>
                      <a:pt x="829" y="1289"/>
                    </a:lnTo>
                    <a:lnTo>
                      <a:pt x="956" y="1574"/>
                    </a:lnTo>
                    <a:lnTo>
                      <a:pt x="870" y="1827"/>
                    </a:lnTo>
                    <a:lnTo>
                      <a:pt x="986" y="2076"/>
                    </a:lnTo>
                    <a:lnTo>
                      <a:pt x="779" y="2295"/>
                    </a:lnTo>
                    <a:lnTo>
                      <a:pt x="811" y="2496"/>
                    </a:lnTo>
                    <a:lnTo>
                      <a:pt x="631" y="2574"/>
                    </a:lnTo>
                    <a:lnTo>
                      <a:pt x="228" y="2571"/>
                    </a:lnTo>
                    <a:lnTo>
                      <a:pt x="289" y="1835"/>
                    </a:lnTo>
                    <a:lnTo>
                      <a:pt x="132" y="1875"/>
                    </a:lnTo>
                    <a:lnTo>
                      <a:pt x="70" y="1763"/>
                    </a:lnTo>
                    <a:lnTo>
                      <a:pt x="0" y="1722"/>
                    </a:lnTo>
                    <a:lnTo>
                      <a:pt x="26" y="1464"/>
                    </a:lnTo>
                    <a:lnTo>
                      <a:pt x="201" y="1119"/>
                    </a:lnTo>
                    <a:lnTo>
                      <a:pt x="302" y="589"/>
                    </a:lnTo>
                    <a:lnTo>
                      <a:pt x="255" y="136"/>
                    </a:lnTo>
                    <a:lnTo>
                      <a:pt x="255" y="13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5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6" name=""/>
              <p:cNvSpPr/>
              <p:nvPr/>
            </p:nvSpPr>
            <p:spPr>
              <a:xfrm>
                <a:off x="7884360" y="5645880"/>
                <a:ext cx="50040" cy="48240"/>
              </a:xfrm>
              <a:custGeom>
                <a:avLst/>
                <a:gdLst/>
                <a:ahLst/>
                <a:rect l="l" t="t" r="r" b="b"/>
                <a:pathLst>
                  <a:path w="263" h="376">
                    <a:moveTo>
                      <a:pt x="237" y="376"/>
                    </a:moveTo>
                    <a:lnTo>
                      <a:pt x="263" y="245"/>
                    </a:lnTo>
                    <a:lnTo>
                      <a:pt x="206" y="138"/>
                    </a:lnTo>
                    <a:lnTo>
                      <a:pt x="219" y="33"/>
                    </a:lnTo>
                    <a:lnTo>
                      <a:pt x="162" y="0"/>
                    </a:lnTo>
                    <a:lnTo>
                      <a:pt x="44" y="55"/>
                    </a:lnTo>
                    <a:lnTo>
                      <a:pt x="0" y="146"/>
                    </a:lnTo>
                    <a:lnTo>
                      <a:pt x="31" y="350"/>
                    </a:lnTo>
                    <a:lnTo>
                      <a:pt x="237" y="376"/>
                    </a:lnTo>
                    <a:lnTo>
                      <a:pt x="237" y="37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7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8" name=""/>
              <p:cNvSpPr/>
              <p:nvPr/>
            </p:nvSpPr>
            <p:spPr>
              <a:xfrm>
                <a:off x="7913160" y="5837760"/>
                <a:ext cx="338040" cy="132480"/>
              </a:xfrm>
              <a:custGeom>
                <a:avLst/>
                <a:gdLst/>
                <a:ahLst/>
                <a:rect l="l" t="t" r="r" b="b"/>
                <a:pathLst>
                  <a:path w="1742" h="1033">
                    <a:moveTo>
                      <a:pt x="1742" y="463"/>
                    </a:moveTo>
                    <a:lnTo>
                      <a:pt x="1441" y="379"/>
                    </a:lnTo>
                    <a:lnTo>
                      <a:pt x="1386" y="289"/>
                    </a:lnTo>
                    <a:lnTo>
                      <a:pt x="1418" y="157"/>
                    </a:lnTo>
                    <a:lnTo>
                      <a:pt x="1365" y="102"/>
                    </a:lnTo>
                    <a:lnTo>
                      <a:pt x="1096" y="0"/>
                    </a:lnTo>
                    <a:lnTo>
                      <a:pt x="659" y="70"/>
                    </a:lnTo>
                    <a:lnTo>
                      <a:pt x="603" y="26"/>
                    </a:lnTo>
                    <a:lnTo>
                      <a:pt x="374" y="83"/>
                    </a:lnTo>
                    <a:lnTo>
                      <a:pt x="344" y="131"/>
                    </a:lnTo>
                    <a:lnTo>
                      <a:pt x="371" y="170"/>
                    </a:lnTo>
                    <a:lnTo>
                      <a:pt x="204" y="350"/>
                    </a:lnTo>
                    <a:lnTo>
                      <a:pt x="0" y="700"/>
                    </a:lnTo>
                    <a:lnTo>
                      <a:pt x="16" y="879"/>
                    </a:lnTo>
                    <a:lnTo>
                      <a:pt x="143" y="726"/>
                    </a:lnTo>
                    <a:lnTo>
                      <a:pt x="290" y="738"/>
                    </a:lnTo>
                    <a:lnTo>
                      <a:pt x="309" y="939"/>
                    </a:lnTo>
                    <a:lnTo>
                      <a:pt x="362" y="954"/>
                    </a:lnTo>
                    <a:lnTo>
                      <a:pt x="383" y="1033"/>
                    </a:lnTo>
                    <a:lnTo>
                      <a:pt x="717" y="989"/>
                    </a:lnTo>
                    <a:lnTo>
                      <a:pt x="945" y="721"/>
                    </a:lnTo>
                    <a:lnTo>
                      <a:pt x="989" y="861"/>
                    </a:lnTo>
                    <a:lnTo>
                      <a:pt x="1164" y="1010"/>
                    </a:lnTo>
                    <a:lnTo>
                      <a:pt x="1290" y="691"/>
                    </a:lnTo>
                    <a:lnTo>
                      <a:pt x="1619" y="791"/>
                    </a:lnTo>
                    <a:lnTo>
                      <a:pt x="1614" y="616"/>
                    </a:lnTo>
                    <a:lnTo>
                      <a:pt x="1724" y="590"/>
                    </a:lnTo>
                    <a:lnTo>
                      <a:pt x="1742" y="463"/>
                    </a:lnTo>
                    <a:lnTo>
                      <a:pt x="1742" y="4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9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0" name=""/>
              <p:cNvSpPr/>
              <p:nvPr/>
            </p:nvSpPr>
            <p:spPr>
              <a:xfrm>
                <a:off x="7667640" y="5543640"/>
                <a:ext cx="262080" cy="146880"/>
              </a:xfrm>
              <a:custGeom>
                <a:avLst/>
                <a:gdLst/>
                <a:ahLst/>
                <a:rect l="l" t="t" r="r" b="b"/>
                <a:pathLst>
                  <a:path w="1357" h="1148">
                    <a:moveTo>
                      <a:pt x="872" y="1046"/>
                    </a:moveTo>
                    <a:lnTo>
                      <a:pt x="854" y="819"/>
                    </a:lnTo>
                    <a:lnTo>
                      <a:pt x="731" y="927"/>
                    </a:lnTo>
                    <a:lnTo>
                      <a:pt x="587" y="902"/>
                    </a:lnTo>
                    <a:lnTo>
                      <a:pt x="510" y="687"/>
                    </a:lnTo>
                    <a:lnTo>
                      <a:pt x="244" y="574"/>
                    </a:lnTo>
                    <a:lnTo>
                      <a:pt x="178" y="436"/>
                    </a:lnTo>
                    <a:lnTo>
                      <a:pt x="17" y="407"/>
                    </a:lnTo>
                    <a:lnTo>
                      <a:pt x="0" y="222"/>
                    </a:lnTo>
                    <a:lnTo>
                      <a:pt x="288" y="60"/>
                    </a:lnTo>
                    <a:lnTo>
                      <a:pt x="411" y="134"/>
                    </a:lnTo>
                    <a:lnTo>
                      <a:pt x="744" y="0"/>
                    </a:lnTo>
                    <a:lnTo>
                      <a:pt x="919" y="39"/>
                    </a:lnTo>
                    <a:lnTo>
                      <a:pt x="1120" y="163"/>
                    </a:lnTo>
                    <a:lnTo>
                      <a:pt x="1128" y="392"/>
                    </a:lnTo>
                    <a:lnTo>
                      <a:pt x="1271" y="434"/>
                    </a:lnTo>
                    <a:lnTo>
                      <a:pt x="1357" y="623"/>
                    </a:lnTo>
                    <a:lnTo>
                      <a:pt x="1282" y="798"/>
                    </a:lnTo>
                    <a:lnTo>
                      <a:pt x="1164" y="853"/>
                    </a:lnTo>
                    <a:lnTo>
                      <a:pt x="1120" y="944"/>
                    </a:lnTo>
                    <a:lnTo>
                      <a:pt x="1151" y="1148"/>
                    </a:lnTo>
                    <a:lnTo>
                      <a:pt x="1011" y="1142"/>
                    </a:lnTo>
                    <a:lnTo>
                      <a:pt x="872" y="1046"/>
                    </a:lnTo>
                    <a:lnTo>
                      <a:pt x="872" y="1046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1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2" name=""/>
              <p:cNvSpPr/>
              <p:nvPr/>
            </p:nvSpPr>
            <p:spPr>
              <a:xfrm>
                <a:off x="7723080" y="5379120"/>
                <a:ext cx="272880" cy="219600"/>
              </a:xfrm>
              <a:custGeom>
                <a:avLst/>
                <a:gdLst/>
                <a:ahLst/>
                <a:rect l="l" t="t" r="r" b="b"/>
                <a:pathLst>
                  <a:path w="1411" h="1724">
                    <a:moveTo>
                      <a:pt x="1411" y="117"/>
                    </a:moveTo>
                    <a:lnTo>
                      <a:pt x="1252" y="0"/>
                    </a:lnTo>
                    <a:lnTo>
                      <a:pt x="919" y="41"/>
                    </a:lnTo>
                    <a:lnTo>
                      <a:pt x="779" y="132"/>
                    </a:lnTo>
                    <a:lnTo>
                      <a:pt x="752" y="345"/>
                    </a:lnTo>
                    <a:lnTo>
                      <a:pt x="829" y="383"/>
                    </a:lnTo>
                    <a:lnTo>
                      <a:pt x="790" y="549"/>
                    </a:lnTo>
                    <a:lnTo>
                      <a:pt x="716" y="602"/>
                    </a:lnTo>
                    <a:lnTo>
                      <a:pt x="750" y="752"/>
                    </a:lnTo>
                    <a:lnTo>
                      <a:pt x="601" y="680"/>
                    </a:lnTo>
                    <a:lnTo>
                      <a:pt x="601" y="525"/>
                    </a:lnTo>
                    <a:lnTo>
                      <a:pt x="674" y="467"/>
                    </a:lnTo>
                    <a:lnTo>
                      <a:pt x="601" y="350"/>
                    </a:lnTo>
                    <a:lnTo>
                      <a:pt x="535" y="376"/>
                    </a:lnTo>
                    <a:lnTo>
                      <a:pt x="438" y="768"/>
                    </a:lnTo>
                    <a:lnTo>
                      <a:pt x="272" y="997"/>
                    </a:lnTo>
                    <a:lnTo>
                      <a:pt x="280" y="1062"/>
                    </a:lnTo>
                    <a:lnTo>
                      <a:pt x="316" y="1102"/>
                    </a:lnTo>
                    <a:lnTo>
                      <a:pt x="556" y="1120"/>
                    </a:lnTo>
                    <a:lnTo>
                      <a:pt x="162" y="1249"/>
                    </a:lnTo>
                    <a:lnTo>
                      <a:pt x="135" y="1307"/>
                    </a:lnTo>
                    <a:lnTo>
                      <a:pt x="0" y="1350"/>
                    </a:lnTo>
                    <a:lnTo>
                      <a:pt x="123" y="1424"/>
                    </a:lnTo>
                    <a:lnTo>
                      <a:pt x="456" y="1290"/>
                    </a:lnTo>
                    <a:lnTo>
                      <a:pt x="631" y="1329"/>
                    </a:lnTo>
                    <a:lnTo>
                      <a:pt x="832" y="1453"/>
                    </a:lnTo>
                    <a:lnTo>
                      <a:pt x="840" y="1682"/>
                    </a:lnTo>
                    <a:lnTo>
                      <a:pt x="983" y="1724"/>
                    </a:lnTo>
                    <a:lnTo>
                      <a:pt x="946" y="1558"/>
                    </a:lnTo>
                    <a:lnTo>
                      <a:pt x="994" y="1450"/>
                    </a:lnTo>
                    <a:lnTo>
                      <a:pt x="972" y="986"/>
                    </a:lnTo>
                    <a:lnTo>
                      <a:pt x="1197" y="1012"/>
                    </a:lnTo>
                    <a:lnTo>
                      <a:pt x="1244" y="855"/>
                    </a:lnTo>
                    <a:lnTo>
                      <a:pt x="1366" y="730"/>
                    </a:lnTo>
                    <a:lnTo>
                      <a:pt x="1377" y="648"/>
                    </a:lnTo>
                    <a:lnTo>
                      <a:pt x="1244" y="592"/>
                    </a:lnTo>
                    <a:lnTo>
                      <a:pt x="1226" y="522"/>
                    </a:lnTo>
                    <a:lnTo>
                      <a:pt x="1336" y="449"/>
                    </a:lnTo>
                    <a:lnTo>
                      <a:pt x="1411" y="117"/>
                    </a:lnTo>
                    <a:lnTo>
                      <a:pt x="1411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3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4" name=""/>
              <p:cNvSpPr/>
              <p:nvPr/>
            </p:nvSpPr>
            <p:spPr>
              <a:xfrm>
                <a:off x="7905600" y="5251320"/>
                <a:ext cx="689400" cy="610200"/>
              </a:xfrm>
              <a:custGeom>
                <a:avLst/>
                <a:gdLst/>
                <a:ahLst/>
                <a:rect l="l" t="t" r="r" b="b"/>
                <a:pathLst>
                  <a:path w="3552" h="4776">
                    <a:moveTo>
                      <a:pt x="3114" y="3948"/>
                    </a:moveTo>
                    <a:lnTo>
                      <a:pt x="3105" y="4003"/>
                    </a:lnTo>
                    <a:lnTo>
                      <a:pt x="2978" y="4056"/>
                    </a:lnTo>
                    <a:lnTo>
                      <a:pt x="2927" y="4186"/>
                    </a:lnTo>
                    <a:lnTo>
                      <a:pt x="2764" y="4251"/>
                    </a:lnTo>
                    <a:lnTo>
                      <a:pt x="2729" y="4336"/>
                    </a:lnTo>
                    <a:lnTo>
                      <a:pt x="2790" y="4624"/>
                    </a:lnTo>
                    <a:lnTo>
                      <a:pt x="2733" y="4650"/>
                    </a:lnTo>
                    <a:lnTo>
                      <a:pt x="2703" y="4595"/>
                    </a:lnTo>
                    <a:lnTo>
                      <a:pt x="2513" y="4569"/>
                    </a:lnTo>
                    <a:lnTo>
                      <a:pt x="2102" y="4726"/>
                    </a:lnTo>
                    <a:lnTo>
                      <a:pt x="1826" y="4659"/>
                    </a:lnTo>
                    <a:lnTo>
                      <a:pt x="1717" y="4776"/>
                    </a:lnTo>
                    <a:lnTo>
                      <a:pt x="1547" y="4663"/>
                    </a:lnTo>
                    <a:lnTo>
                      <a:pt x="1402" y="4700"/>
                    </a:lnTo>
                    <a:lnTo>
                      <a:pt x="1133" y="4598"/>
                    </a:lnTo>
                    <a:lnTo>
                      <a:pt x="696" y="4668"/>
                    </a:lnTo>
                    <a:lnTo>
                      <a:pt x="640" y="4624"/>
                    </a:lnTo>
                    <a:lnTo>
                      <a:pt x="624" y="4332"/>
                    </a:lnTo>
                    <a:lnTo>
                      <a:pt x="700" y="4065"/>
                    </a:lnTo>
                    <a:lnTo>
                      <a:pt x="840" y="3815"/>
                    </a:lnTo>
                    <a:lnTo>
                      <a:pt x="311" y="3671"/>
                    </a:lnTo>
                    <a:lnTo>
                      <a:pt x="123" y="3466"/>
                    </a:lnTo>
                    <a:lnTo>
                      <a:pt x="149" y="3335"/>
                    </a:lnTo>
                    <a:lnTo>
                      <a:pt x="92" y="3228"/>
                    </a:lnTo>
                    <a:lnTo>
                      <a:pt x="105" y="3123"/>
                    </a:lnTo>
                    <a:lnTo>
                      <a:pt x="48" y="3090"/>
                    </a:lnTo>
                    <a:lnTo>
                      <a:pt x="123" y="2915"/>
                    </a:lnTo>
                    <a:lnTo>
                      <a:pt x="37" y="2726"/>
                    </a:lnTo>
                    <a:lnTo>
                      <a:pt x="0" y="2560"/>
                    </a:lnTo>
                    <a:lnTo>
                      <a:pt x="48" y="2452"/>
                    </a:lnTo>
                    <a:lnTo>
                      <a:pt x="26" y="1988"/>
                    </a:lnTo>
                    <a:lnTo>
                      <a:pt x="251" y="2014"/>
                    </a:lnTo>
                    <a:lnTo>
                      <a:pt x="298" y="1857"/>
                    </a:lnTo>
                    <a:lnTo>
                      <a:pt x="420" y="1732"/>
                    </a:lnTo>
                    <a:lnTo>
                      <a:pt x="431" y="1650"/>
                    </a:lnTo>
                    <a:lnTo>
                      <a:pt x="298" y="1594"/>
                    </a:lnTo>
                    <a:lnTo>
                      <a:pt x="280" y="1524"/>
                    </a:lnTo>
                    <a:lnTo>
                      <a:pt x="390" y="1451"/>
                    </a:lnTo>
                    <a:lnTo>
                      <a:pt x="465" y="1119"/>
                    </a:lnTo>
                    <a:lnTo>
                      <a:pt x="574" y="1090"/>
                    </a:lnTo>
                    <a:lnTo>
                      <a:pt x="452" y="996"/>
                    </a:lnTo>
                    <a:lnTo>
                      <a:pt x="525" y="856"/>
                    </a:lnTo>
                    <a:lnTo>
                      <a:pt x="723" y="816"/>
                    </a:lnTo>
                    <a:lnTo>
                      <a:pt x="837" y="837"/>
                    </a:lnTo>
                    <a:lnTo>
                      <a:pt x="889" y="996"/>
                    </a:lnTo>
                    <a:lnTo>
                      <a:pt x="938" y="990"/>
                    </a:lnTo>
                    <a:lnTo>
                      <a:pt x="941" y="915"/>
                    </a:lnTo>
                    <a:lnTo>
                      <a:pt x="999" y="933"/>
                    </a:lnTo>
                    <a:lnTo>
                      <a:pt x="1078" y="1078"/>
                    </a:lnTo>
                    <a:lnTo>
                      <a:pt x="1034" y="930"/>
                    </a:lnTo>
                    <a:lnTo>
                      <a:pt x="1052" y="767"/>
                    </a:lnTo>
                    <a:lnTo>
                      <a:pt x="1253" y="696"/>
                    </a:lnTo>
                    <a:lnTo>
                      <a:pt x="1157" y="632"/>
                    </a:lnTo>
                    <a:lnTo>
                      <a:pt x="1201" y="539"/>
                    </a:lnTo>
                    <a:lnTo>
                      <a:pt x="1157" y="422"/>
                    </a:lnTo>
                    <a:lnTo>
                      <a:pt x="1082" y="395"/>
                    </a:lnTo>
                    <a:lnTo>
                      <a:pt x="1210" y="279"/>
                    </a:lnTo>
                    <a:lnTo>
                      <a:pt x="1087" y="77"/>
                    </a:lnTo>
                    <a:lnTo>
                      <a:pt x="1091" y="0"/>
                    </a:lnTo>
                    <a:lnTo>
                      <a:pt x="1411" y="10"/>
                    </a:lnTo>
                    <a:lnTo>
                      <a:pt x="1375" y="46"/>
                    </a:lnTo>
                    <a:lnTo>
                      <a:pt x="1542" y="83"/>
                    </a:lnTo>
                    <a:lnTo>
                      <a:pt x="1581" y="159"/>
                    </a:lnTo>
                    <a:lnTo>
                      <a:pt x="1533" y="282"/>
                    </a:lnTo>
                    <a:lnTo>
                      <a:pt x="1621" y="361"/>
                    </a:lnTo>
                    <a:lnTo>
                      <a:pt x="1691" y="317"/>
                    </a:lnTo>
                    <a:lnTo>
                      <a:pt x="1808" y="401"/>
                    </a:lnTo>
                    <a:lnTo>
                      <a:pt x="2006" y="383"/>
                    </a:lnTo>
                    <a:lnTo>
                      <a:pt x="1900" y="637"/>
                    </a:lnTo>
                    <a:lnTo>
                      <a:pt x="2173" y="641"/>
                    </a:lnTo>
                    <a:lnTo>
                      <a:pt x="2152" y="600"/>
                    </a:lnTo>
                    <a:lnTo>
                      <a:pt x="2260" y="510"/>
                    </a:lnTo>
                    <a:lnTo>
                      <a:pt x="2400" y="474"/>
                    </a:lnTo>
                    <a:lnTo>
                      <a:pt x="2400" y="522"/>
                    </a:lnTo>
                    <a:lnTo>
                      <a:pt x="2622" y="300"/>
                    </a:lnTo>
                    <a:lnTo>
                      <a:pt x="2671" y="308"/>
                    </a:lnTo>
                    <a:lnTo>
                      <a:pt x="2545" y="430"/>
                    </a:lnTo>
                    <a:lnTo>
                      <a:pt x="2764" y="350"/>
                    </a:lnTo>
                    <a:lnTo>
                      <a:pt x="2877" y="487"/>
                    </a:lnTo>
                    <a:lnTo>
                      <a:pt x="3013" y="522"/>
                    </a:lnTo>
                    <a:lnTo>
                      <a:pt x="3093" y="720"/>
                    </a:lnTo>
                    <a:lnTo>
                      <a:pt x="3254" y="772"/>
                    </a:lnTo>
                    <a:lnTo>
                      <a:pt x="3328" y="959"/>
                    </a:lnTo>
                    <a:lnTo>
                      <a:pt x="3328" y="1082"/>
                    </a:lnTo>
                    <a:lnTo>
                      <a:pt x="3250" y="1401"/>
                    </a:lnTo>
                    <a:lnTo>
                      <a:pt x="3354" y="1480"/>
                    </a:lnTo>
                    <a:lnTo>
                      <a:pt x="3400" y="1901"/>
                    </a:lnTo>
                    <a:lnTo>
                      <a:pt x="3429" y="2153"/>
                    </a:lnTo>
                    <a:lnTo>
                      <a:pt x="3552" y="2320"/>
                    </a:lnTo>
                    <a:lnTo>
                      <a:pt x="3490" y="2656"/>
                    </a:lnTo>
                    <a:lnTo>
                      <a:pt x="3272" y="2486"/>
                    </a:lnTo>
                    <a:lnTo>
                      <a:pt x="3246" y="2647"/>
                    </a:lnTo>
                    <a:lnTo>
                      <a:pt x="2557" y="2985"/>
                    </a:lnTo>
                    <a:lnTo>
                      <a:pt x="2522" y="3079"/>
                    </a:lnTo>
                    <a:lnTo>
                      <a:pt x="2391" y="2980"/>
                    </a:lnTo>
                    <a:lnTo>
                      <a:pt x="2382" y="3076"/>
                    </a:lnTo>
                    <a:lnTo>
                      <a:pt x="2531" y="3189"/>
                    </a:lnTo>
                    <a:lnTo>
                      <a:pt x="2549" y="3408"/>
                    </a:lnTo>
                    <a:lnTo>
                      <a:pt x="2619" y="3507"/>
                    </a:lnTo>
                    <a:lnTo>
                      <a:pt x="3114" y="3948"/>
                    </a:lnTo>
                    <a:lnTo>
                      <a:pt x="3114" y="39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5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6" name=""/>
              <p:cNvSpPr/>
              <p:nvPr/>
            </p:nvSpPr>
            <p:spPr>
              <a:xfrm>
                <a:off x="8299440" y="4562640"/>
                <a:ext cx="595440" cy="644760"/>
              </a:xfrm>
              <a:custGeom>
                <a:avLst/>
                <a:gdLst/>
                <a:ahLst/>
                <a:rect l="l" t="t" r="r" b="b"/>
                <a:pathLst>
                  <a:path w="3062" h="5045">
                    <a:moveTo>
                      <a:pt x="2471" y="0"/>
                    </a:moveTo>
                    <a:lnTo>
                      <a:pt x="2471" y="2"/>
                    </a:lnTo>
                    <a:lnTo>
                      <a:pt x="2472" y="6"/>
                    </a:lnTo>
                    <a:lnTo>
                      <a:pt x="2472" y="14"/>
                    </a:lnTo>
                    <a:lnTo>
                      <a:pt x="2471" y="22"/>
                    </a:lnTo>
                    <a:lnTo>
                      <a:pt x="2471" y="30"/>
                    </a:lnTo>
                    <a:lnTo>
                      <a:pt x="2469" y="40"/>
                    </a:lnTo>
                    <a:lnTo>
                      <a:pt x="2468" y="48"/>
                    </a:lnTo>
                    <a:lnTo>
                      <a:pt x="2467" y="56"/>
                    </a:lnTo>
                    <a:lnTo>
                      <a:pt x="2493" y="273"/>
                    </a:lnTo>
                    <a:lnTo>
                      <a:pt x="2383" y="213"/>
                    </a:lnTo>
                    <a:lnTo>
                      <a:pt x="2360" y="367"/>
                    </a:lnTo>
                    <a:lnTo>
                      <a:pt x="2426" y="925"/>
                    </a:lnTo>
                    <a:lnTo>
                      <a:pt x="2397" y="1058"/>
                    </a:lnTo>
                    <a:lnTo>
                      <a:pt x="2458" y="1070"/>
                    </a:lnTo>
                    <a:lnTo>
                      <a:pt x="2435" y="1231"/>
                    </a:lnTo>
                    <a:lnTo>
                      <a:pt x="2068" y="1456"/>
                    </a:lnTo>
                    <a:lnTo>
                      <a:pt x="2029" y="1504"/>
                    </a:lnTo>
                    <a:lnTo>
                      <a:pt x="2281" y="1460"/>
                    </a:lnTo>
                    <a:lnTo>
                      <a:pt x="2414" y="1353"/>
                    </a:lnTo>
                    <a:lnTo>
                      <a:pt x="2545" y="1113"/>
                    </a:lnTo>
                    <a:lnTo>
                      <a:pt x="2594" y="1193"/>
                    </a:lnTo>
                    <a:lnTo>
                      <a:pt x="2715" y="1175"/>
                    </a:lnTo>
                    <a:lnTo>
                      <a:pt x="2754" y="1315"/>
                    </a:lnTo>
                    <a:lnTo>
                      <a:pt x="2913" y="1389"/>
                    </a:lnTo>
                    <a:lnTo>
                      <a:pt x="2861" y="1420"/>
                    </a:lnTo>
                    <a:lnTo>
                      <a:pt x="3062" y="1700"/>
                    </a:lnTo>
                    <a:lnTo>
                      <a:pt x="2922" y="1988"/>
                    </a:lnTo>
                    <a:lnTo>
                      <a:pt x="2689" y="2112"/>
                    </a:lnTo>
                    <a:lnTo>
                      <a:pt x="2579" y="1992"/>
                    </a:lnTo>
                    <a:lnTo>
                      <a:pt x="2401" y="2029"/>
                    </a:lnTo>
                    <a:lnTo>
                      <a:pt x="2331" y="1958"/>
                    </a:lnTo>
                    <a:lnTo>
                      <a:pt x="2058" y="2029"/>
                    </a:lnTo>
                    <a:lnTo>
                      <a:pt x="2102" y="2053"/>
                    </a:lnTo>
                    <a:lnTo>
                      <a:pt x="2375" y="2112"/>
                    </a:lnTo>
                    <a:lnTo>
                      <a:pt x="2435" y="2198"/>
                    </a:lnTo>
                    <a:lnTo>
                      <a:pt x="2949" y="2141"/>
                    </a:lnTo>
                    <a:lnTo>
                      <a:pt x="2905" y="2222"/>
                    </a:lnTo>
                    <a:lnTo>
                      <a:pt x="2820" y="2185"/>
                    </a:lnTo>
                    <a:lnTo>
                      <a:pt x="2843" y="2277"/>
                    </a:lnTo>
                    <a:lnTo>
                      <a:pt x="2686" y="2456"/>
                    </a:lnTo>
                    <a:lnTo>
                      <a:pt x="2598" y="2465"/>
                    </a:lnTo>
                    <a:lnTo>
                      <a:pt x="2598" y="2379"/>
                    </a:lnTo>
                    <a:lnTo>
                      <a:pt x="2540" y="2360"/>
                    </a:lnTo>
                    <a:lnTo>
                      <a:pt x="2501" y="2501"/>
                    </a:lnTo>
                    <a:lnTo>
                      <a:pt x="2308" y="2653"/>
                    </a:lnTo>
                    <a:lnTo>
                      <a:pt x="2025" y="2662"/>
                    </a:lnTo>
                    <a:lnTo>
                      <a:pt x="1988" y="2689"/>
                    </a:lnTo>
                    <a:lnTo>
                      <a:pt x="2240" y="2742"/>
                    </a:lnTo>
                    <a:lnTo>
                      <a:pt x="2260" y="2780"/>
                    </a:lnTo>
                    <a:lnTo>
                      <a:pt x="2114" y="2793"/>
                    </a:lnTo>
                    <a:lnTo>
                      <a:pt x="2089" y="2811"/>
                    </a:lnTo>
                    <a:lnTo>
                      <a:pt x="2225" y="2929"/>
                    </a:lnTo>
                    <a:lnTo>
                      <a:pt x="2207" y="3208"/>
                    </a:lnTo>
                    <a:lnTo>
                      <a:pt x="2120" y="3222"/>
                    </a:lnTo>
                    <a:lnTo>
                      <a:pt x="2178" y="3375"/>
                    </a:lnTo>
                    <a:lnTo>
                      <a:pt x="2133" y="3449"/>
                    </a:lnTo>
                    <a:lnTo>
                      <a:pt x="2167" y="3575"/>
                    </a:lnTo>
                    <a:lnTo>
                      <a:pt x="2097" y="3738"/>
                    </a:lnTo>
                    <a:lnTo>
                      <a:pt x="2068" y="4083"/>
                    </a:lnTo>
                    <a:lnTo>
                      <a:pt x="1901" y="4511"/>
                    </a:lnTo>
                    <a:lnTo>
                      <a:pt x="1481" y="4477"/>
                    </a:lnTo>
                    <a:lnTo>
                      <a:pt x="1374" y="4599"/>
                    </a:lnTo>
                    <a:lnTo>
                      <a:pt x="1306" y="4578"/>
                    </a:lnTo>
                    <a:lnTo>
                      <a:pt x="1226" y="4761"/>
                    </a:lnTo>
                    <a:lnTo>
                      <a:pt x="1249" y="4913"/>
                    </a:lnTo>
                    <a:lnTo>
                      <a:pt x="1184" y="5045"/>
                    </a:lnTo>
                    <a:lnTo>
                      <a:pt x="679" y="5042"/>
                    </a:lnTo>
                    <a:lnTo>
                      <a:pt x="741" y="4873"/>
                    </a:lnTo>
                    <a:lnTo>
                      <a:pt x="543" y="4473"/>
                    </a:lnTo>
                    <a:lnTo>
                      <a:pt x="654" y="4453"/>
                    </a:lnTo>
                    <a:lnTo>
                      <a:pt x="600" y="4336"/>
                    </a:lnTo>
                    <a:lnTo>
                      <a:pt x="711" y="4292"/>
                    </a:lnTo>
                    <a:lnTo>
                      <a:pt x="711" y="4237"/>
                    </a:lnTo>
                    <a:lnTo>
                      <a:pt x="456" y="3948"/>
                    </a:lnTo>
                    <a:lnTo>
                      <a:pt x="359" y="3633"/>
                    </a:lnTo>
                    <a:lnTo>
                      <a:pt x="300" y="3628"/>
                    </a:lnTo>
                    <a:lnTo>
                      <a:pt x="315" y="3289"/>
                    </a:lnTo>
                    <a:lnTo>
                      <a:pt x="237" y="3305"/>
                    </a:lnTo>
                    <a:lnTo>
                      <a:pt x="237" y="3117"/>
                    </a:lnTo>
                    <a:lnTo>
                      <a:pt x="125" y="3073"/>
                    </a:lnTo>
                    <a:lnTo>
                      <a:pt x="211" y="2974"/>
                    </a:lnTo>
                    <a:lnTo>
                      <a:pt x="164" y="2960"/>
                    </a:lnTo>
                    <a:lnTo>
                      <a:pt x="185" y="2890"/>
                    </a:lnTo>
                    <a:lnTo>
                      <a:pt x="97" y="2963"/>
                    </a:lnTo>
                    <a:lnTo>
                      <a:pt x="102" y="2880"/>
                    </a:lnTo>
                    <a:lnTo>
                      <a:pt x="39" y="2803"/>
                    </a:lnTo>
                    <a:lnTo>
                      <a:pt x="0" y="2430"/>
                    </a:lnTo>
                    <a:lnTo>
                      <a:pt x="47" y="2338"/>
                    </a:lnTo>
                    <a:lnTo>
                      <a:pt x="65" y="2531"/>
                    </a:lnTo>
                    <a:lnTo>
                      <a:pt x="88" y="2434"/>
                    </a:lnTo>
                    <a:lnTo>
                      <a:pt x="120" y="2496"/>
                    </a:lnTo>
                    <a:lnTo>
                      <a:pt x="175" y="2456"/>
                    </a:lnTo>
                    <a:lnTo>
                      <a:pt x="233" y="2182"/>
                    </a:lnTo>
                    <a:lnTo>
                      <a:pt x="193" y="1974"/>
                    </a:lnTo>
                    <a:lnTo>
                      <a:pt x="285" y="1817"/>
                    </a:lnTo>
                    <a:lnTo>
                      <a:pt x="285" y="1721"/>
                    </a:lnTo>
                    <a:lnTo>
                      <a:pt x="525" y="1564"/>
                    </a:lnTo>
                    <a:lnTo>
                      <a:pt x="504" y="1394"/>
                    </a:lnTo>
                    <a:lnTo>
                      <a:pt x="561" y="1178"/>
                    </a:lnTo>
                    <a:lnTo>
                      <a:pt x="499" y="938"/>
                    </a:lnTo>
                    <a:lnTo>
                      <a:pt x="425" y="846"/>
                    </a:lnTo>
                    <a:lnTo>
                      <a:pt x="628" y="671"/>
                    </a:lnTo>
                    <a:lnTo>
                      <a:pt x="671" y="542"/>
                    </a:lnTo>
                    <a:lnTo>
                      <a:pt x="650" y="388"/>
                    </a:lnTo>
                    <a:lnTo>
                      <a:pt x="434" y="169"/>
                    </a:lnTo>
                    <a:lnTo>
                      <a:pt x="436" y="0"/>
                    </a:lnTo>
                    <a:lnTo>
                      <a:pt x="247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7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8" name=""/>
              <p:cNvSpPr/>
              <p:nvPr/>
            </p:nvSpPr>
            <p:spPr>
              <a:xfrm>
                <a:off x="8069040" y="4993920"/>
                <a:ext cx="215280" cy="258840"/>
              </a:xfrm>
              <a:custGeom>
                <a:avLst/>
                <a:gdLst/>
                <a:ahLst/>
                <a:rect l="l" t="t" r="r" b="b"/>
                <a:pathLst>
                  <a:path w="1104" h="2020">
                    <a:moveTo>
                      <a:pt x="251" y="2010"/>
                    </a:moveTo>
                    <a:lnTo>
                      <a:pt x="571" y="2020"/>
                    </a:lnTo>
                    <a:lnTo>
                      <a:pt x="640" y="2017"/>
                    </a:lnTo>
                    <a:lnTo>
                      <a:pt x="539" y="1890"/>
                    </a:lnTo>
                    <a:lnTo>
                      <a:pt x="611" y="1785"/>
                    </a:lnTo>
                    <a:lnTo>
                      <a:pt x="589" y="1594"/>
                    </a:lnTo>
                    <a:lnTo>
                      <a:pt x="655" y="1517"/>
                    </a:lnTo>
                    <a:lnTo>
                      <a:pt x="600" y="1443"/>
                    </a:lnTo>
                    <a:lnTo>
                      <a:pt x="737" y="1440"/>
                    </a:lnTo>
                    <a:lnTo>
                      <a:pt x="710" y="1333"/>
                    </a:lnTo>
                    <a:lnTo>
                      <a:pt x="869" y="1268"/>
                    </a:lnTo>
                    <a:lnTo>
                      <a:pt x="882" y="1090"/>
                    </a:lnTo>
                    <a:lnTo>
                      <a:pt x="947" y="1160"/>
                    </a:lnTo>
                    <a:lnTo>
                      <a:pt x="1104" y="1033"/>
                    </a:lnTo>
                    <a:lnTo>
                      <a:pt x="1096" y="901"/>
                    </a:lnTo>
                    <a:lnTo>
                      <a:pt x="830" y="919"/>
                    </a:lnTo>
                    <a:lnTo>
                      <a:pt x="816" y="839"/>
                    </a:lnTo>
                    <a:lnTo>
                      <a:pt x="863" y="788"/>
                    </a:lnTo>
                    <a:lnTo>
                      <a:pt x="785" y="791"/>
                    </a:lnTo>
                    <a:lnTo>
                      <a:pt x="842" y="735"/>
                    </a:lnTo>
                    <a:lnTo>
                      <a:pt x="877" y="478"/>
                    </a:lnTo>
                    <a:lnTo>
                      <a:pt x="952" y="342"/>
                    </a:lnTo>
                    <a:lnTo>
                      <a:pt x="911" y="137"/>
                    </a:lnTo>
                    <a:lnTo>
                      <a:pt x="933" y="0"/>
                    </a:lnTo>
                    <a:lnTo>
                      <a:pt x="728" y="119"/>
                    </a:lnTo>
                    <a:lnTo>
                      <a:pt x="513" y="384"/>
                    </a:lnTo>
                    <a:lnTo>
                      <a:pt x="207" y="446"/>
                    </a:lnTo>
                    <a:lnTo>
                      <a:pt x="107" y="592"/>
                    </a:lnTo>
                    <a:lnTo>
                      <a:pt x="0" y="968"/>
                    </a:lnTo>
                    <a:lnTo>
                      <a:pt x="23" y="1556"/>
                    </a:lnTo>
                    <a:lnTo>
                      <a:pt x="156" y="1584"/>
                    </a:lnTo>
                    <a:lnTo>
                      <a:pt x="238" y="1705"/>
                    </a:lnTo>
                    <a:lnTo>
                      <a:pt x="251" y="2010"/>
                    </a:lnTo>
                    <a:lnTo>
                      <a:pt x="251" y="201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9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0" name=""/>
              <p:cNvSpPr/>
              <p:nvPr/>
            </p:nvSpPr>
            <p:spPr>
              <a:xfrm>
                <a:off x="6659280" y="5223600"/>
                <a:ext cx="328680" cy="318600"/>
              </a:xfrm>
              <a:custGeom>
                <a:avLst/>
                <a:gdLst/>
                <a:ahLst/>
                <a:rect l="l" t="t" r="r" b="b"/>
                <a:pathLst>
                  <a:path w="1695" h="2502">
                    <a:moveTo>
                      <a:pt x="1659" y="848"/>
                    </a:moveTo>
                    <a:lnTo>
                      <a:pt x="1612" y="658"/>
                    </a:lnTo>
                    <a:lnTo>
                      <a:pt x="1511" y="553"/>
                    </a:lnTo>
                    <a:lnTo>
                      <a:pt x="1292" y="603"/>
                    </a:lnTo>
                    <a:lnTo>
                      <a:pt x="1161" y="770"/>
                    </a:lnTo>
                    <a:lnTo>
                      <a:pt x="1078" y="726"/>
                    </a:lnTo>
                    <a:lnTo>
                      <a:pt x="1026" y="598"/>
                    </a:lnTo>
                    <a:lnTo>
                      <a:pt x="907" y="521"/>
                    </a:lnTo>
                    <a:lnTo>
                      <a:pt x="991" y="460"/>
                    </a:lnTo>
                    <a:lnTo>
                      <a:pt x="991" y="367"/>
                    </a:lnTo>
                    <a:lnTo>
                      <a:pt x="1065" y="358"/>
                    </a:lnTo>
                    <a:lnTo>
                      <a:pt x="1117" y="198"/>
                    </a:lnTo>
                    <a:lnTo>
                      <a:pt x="1100" y="0"/>
                    </a:lnTo>
                    <a:lnTo>
                      <a:pt x="881" y="79"/>
                    </a:lnTo>
                    <a:lnTo>
                      <a:pt x="645" y="384"/>
                    </a:lnTo>
                    <a:lnTo>
                      <a:pt x="869" y="428"/>
                    </a:lnTo>
                    <a:lnTo>
                      <a:pt x="846" y="521"/>
                    </a:lnTo>
                    <a:lnTo>
                      <a:pt x="718" y="609"/>
                    </a:lnTo>
                    <a:lnTo>
                      <a:pt x="715" y="682"/>
                    </a:lnTo>
                    <a:lnTo>
                      <a:pt x="269" y="640"/>
                    </a:lnTo>
                    <a:lnTo>
                      <a:pt x="189" y="763"/>
                    </a:lnTo>
                    <a:lnTo>
                      <a:pt x="215" y="877"/>
                    </a:lnTo>
                    <a:lnTo>
                      <a:pt x="105" y="871"/>
                    </a:lnTo>
                    <a:lnTo>
                      <a:pt x="324" y="988"/>
                    </a:lnTo>
                    <a:lnTo>
                      <a:pt x="126" y="1156"/>
                    </a:lnTo>
                    <a:lnTo>
                      <a:pt x="207" y="1303"/>
                    </a:lnTo>
                    <a:lnTo>
                      <a:pt x="569" y="1396"/>
                    </a:lnTo>
                    <a:lnTo>
                      <a:pt x="394" y="1517"/>
                    </a:lnTo>
                    <a:lnTo>
                      <a:pt x="350" y="1687"/>
                    </a:lnTo>
                    <a:lnTo>
                      <a:pt x="238" y="1796"/>
                    </a:lnTo>
                    <a:lnTo>
                      <a:pt x="473" y="1764"/>
                    </a:lnTo>
                    <a:lnTo>
                      <a:pt x="587" y="1644"/>
                    </a:lnTo>
                    <a:lnTo>
                      <a:pt x="591" y="1728"/>
                    </a:lnTo>
                    <a:lnTo>
                      <a:pt x="658" y="1751"/>
                    </a:lnTo>
                    <a:lnTo>
                      <a:pt x="303" y="1819"/>
                    </a:lnTo>
                    <a:lnTo>
                      <a:pt x="197" y="2012"/>
                    </a:lnTo>
                    <a:lnTo>
                      <a:pt x="17" y="2052"/>
                    </a:lnTo>
                    <a:lnTo>
                      <a:pt x="0" y="2112"/>
                    </a:lnTo>
                    <a:lnTo>
                      <a:pt x="193" y="2125"/>
                    </a:lnTo>
                    <a:lnTo>
                      <a:pt x="32" y="2283"/>
                    </a:lnTo>
                    <a:lnTo>
                      <a:pt x="277" y="2266"/>
                    </a:lnTo>
                    <a:lnTo>
                      <a:pt x="119" y="2424"/>
                    </a:lnTo>
                    <a:lnTo>
                      <a:pt x="335" y="2358"/>
                    </a:lnTo>
                    <a:lnTo>
                      <a:pt x="329" y="2424"/>
                    </a:lnTo>
                    <a:lnTo>
                      <a:pt x="241" y="2454"/>
                    </a:lnTo>
                    <a:lnTo>
                      <a:pt x="256" y="2502"/>
                    </a:lnTo>
                    <a:lnTo>
                      <a:pt x="438" y="2484"/>
                    </a:lnTo>
                    <a:lnTo>
                      <a:pt x="740" y="2383"/>
                    </a:lnTo>
                    <a:lnTo>
                      <a:pt x="793" y="2341"/>
                    </a:lnTo>
                    <a:lnTo>
                      <a:pt x="799" y="2239"/>
                    </a:lnTo>
                    <a:lnTo>
                      <a:pt x="869" y="2300"/>
                    </a:lnTo>
                    <a:lnTo>
                      <a:pt x="1052" y="2218"/>
                    </a:lnTo>
                    <a:lnTo>
                      <a:pt x="1112" y="2108"/>
                    </a:lnTo>
                    <a:lnTo>
                      <a:pt x="1568" y="2064"/>
                    </a:lnTo>
                    <a:lnTo>
                      <a:pt x="1565" y="1945"/>
                    </a:lnTo>
                    <a:lnTo>
                      <a:pt x="1695" y="1571"/>
                    </a:lnTo>
                    <a:lnTo>
                      <a:pt x="1651" y="1291"/>
                    </a:lnTo>
                    <a:lnTo>
                      <a:pt x="1691" y="1163"/>
                    </a:lnTo>
                    <a:lnTo>
                      <a:pt x="1595" y="927"/>
                    </a:lnTo>
                    <a:lnTo>
                      <a:pt x="1659" y="848"/>
                    </a:lnTo>
                    <a:lnTo>
                      <a:pt x="1659" y="84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1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2" name=""/>
              <p:cNvSpPr/>
              <p:nvPr/>
            </p:nvSpPr>
            <p:spPr>
              <a:xfrm>
                <a:off x="9493560" y="5772240"/>
                <a:ext cx="260280" cy="217080"/>
              </a:xfrm>
              <a:custGeom>
                <a:avLst/>
                <a:gdLst/>
                <a:ahLst/>
                <a:rect l="l" t="t" r="r" b="b"/>
                <a:pathLst>
                  <a:path w="1343" h="1708">
                    <a:moveTo>
                      <a:pt x="638" y="1483"/>
                    </a:moveTo>
                    <a:lnTo>
                      <a:pt x="650" y="1708"/>
                    </a:lnTo>
                    <a:lnTo>
                      <a:pt x="756" y="1696"/>
                    </a:lnTo>
                    <a:lnTo>
                      <a:pt x="782" y="1584"/>
                    </a:lnTo>
                    <a:lnTo>
                      <a:pt x="938" y="1425"/>
                    </a:lnTo>
                    <a:lnTo>
                      <a:pt x="985" y="1193"/>
                    </a:lnTo>
                    <a:lnTo>
                      <a:pt x="1341" y="1200"/>
                    </a:lnTo>
                    <a:lnTo>
                      <a:pt x="1343" y="975"/>
                    </a:lnTo>
                    <a:lnTo>
                      <a:pt x="1209" y="870"/>
                    </a:lnTo>
                    <a:lnTo>
                      <a:pt x="1154" y="649"/>
                    </a:lnTo>
                    <a:lnTo>
                      <a:pt x="1021" y="547"/>
                    </a:lnTo>
                    <a:lnTo>
                      <a:pt x="1044" y="313"/>
                    </a:lnTo>
                    <a:lnTo>
                      <a:pt x="1014" y="263"/>
                    </a:lnTo>
                    <a:lnTo>
                      <a:pt x="647" y="182"/>
                    </a:lnTo>
                    <a:lnTo>
                      <a:pt x="339" y="0"/>
                    </a:lnTo>
                    <a:lnTo>
                      <a:pt x="105" y="33"/>
                    </a:lnTo>
                    <a:lnTo>
                      <a:pt x="0" y="193"/>
                    </a:lnTo>
                    <a:lnTo>
                      <a:pt x="82" y="165"/>
                    </a:lnTo>
                    <a:lnTo>
                      <a:pt x="329" y="432"/>
                    </a:lnTo>
                    <a:lnTo>
                      <a:pt x="353" y="554"/>
                    </a:lnTo>
                    <a:lnTo>
                      <a:pt x="617" y="1004"/>
                    </a:lnTo>
                    <a:lnTo>
                      <a:pt x="638" y="1483"/>
                    </a:lnTo>
                    <a:lnTo>
                      <a:pt x="638" y="148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3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4" name=""/>
              <p:cNvSpPr/>
              <p:nvPr/>
            </p:nvSpPr>
            <p:spPr>
              <a:xfrm>
                <a:off x="9007920" y="5792400"/>
                <a:ext cx="730080" cy="335160"/>
              </a:xfrm>
              <a:custGeom>
                <a:avLst/>
                <a:gdLst/>
                <a:ahLst/>
                <a:rect l="l" t="t" r="r" b="b"/>
                <a:pathLst>
                  <a:path w="3763" h="2623">
                    <a:moveTo>
                      <a:pt x="3117" y="839"/>
                    </a:moveTo>
                    <a:lnTo>
                      <a:pt x="2853" y="389"/>
                    </a:lnTo>
                    <a:lnTo>
                      <a:pt x="2829" y="267"/>
                    </a:lnTo>
                    <a:lnTo>
                      <a:pt x="2582" y="0"/>
                    </a:lnTo>
                    <a:lnTo>
                      <a:pt x="2500" y="28"/>
                    </a:lnTo>
                    <a:lnTo>
                      <a:pt x="1870" y="262"/>
                    </a:lnTo>
                    <a:lnTo>
                      <a:pt x="1718" y="152"/>
                    </a:lnTo>
                    <a:lnTo>
                      <a:pt x="1017" y="175"/>
                    </a:lnTo>
                    <a:lnTo>
                      <a:pt x="701" y="397"/>
                    </a:lnTo>
                    <a:lnTo>
                      <a:pt x="634" y="608"/>
                    </a:lnTo>
                    <a:lnTo>
                      <a:pt x="347" y="1114"/>
                    </a:lnTo>
                    <a:lnTo>
                      <a:pt x="0" y="1237"/>
                    </a:lnTo>
                    <a:lnTo>
                      <a:pt x="193" y="1399"/>
                    </a:lnTo>
                    <a:lnTo>
                      <a:pt x="333" y="1714"/>
                    </a:lnTo>
                    <a:lnTo>
                      <a:pt x="470" y="1770"/>
                    </a:lnTo>
                    <a:lnTo>
                      <a:pt x="497" y="1950"/>
                    </a:lnTo>
                    <a:lnTo>
                      <a:pt x="812" y="2113"/>
                    </a:lnTo>
                    <a:lnTo>
                      <a:pt x="896" y="2046"/>
                    </a:lnTo>
                    <a:lnTo>
                      <a:pt x="948" y="2126"/>
                    </a:lnTo>
                    <a:lnTo>
                      <a:pt x="875" y="2204"/>
                    </a:lnTo>
                    <a:lnTo>
                      <a:pt x="931" y="2323"/>
                    </a:lnTo>
                    <a:lnTo>
                      <a:pt x="998" y="2339"/>
                    </a:lnTo>
                    <a:lnTo>
                      <a:pt x="1094" y="2371"/>
                    </a:lnTo>
                    <a:lnTo>
                      <a:pt x="1045" y="2475"/>
                    </a:lnTo>
                    <a:lnTo>
                      <a:pt x="1123" y="2542"/>
                    </a:lnTo>
                    <a:lnTo>
                      <a:pt x="2088" y="2623"/>
                    </a:lnTo>
                    <a:lnTo>
                      <a:pt x="2681" y="2370"/>
                    </a:lnTo>
                    <a:lnTo>
                      <a:pt x="2827" y="2376"/>
                    </a:lnTo>
                    <a:lnTo>
                      <a:pt x="3080" y="2469"/>
                    </a:lnTo>
                    <a:lnTo>
                      <a:pt x="3229" y="2575"/>
                    </a:lnTo>
                    <a:lnTo>
                      <a:pt x="3357" y="2563"/>
                    </a:lnTo>
                    <a:lnTo>
                      <a:pt x="3355" y="2291"/>
                    </a:lnTo>
                    <a:lnTo>
                      <a:pt x="3453" y="1894"/>
                    </a:lnTo>
                    <a:lnTo>
                      <a:pt x="3509" y="1894"/>
                    </a:lnTo>
                    <a:lnTo>
                      <a:pt x="3509" y="1992"/>
                    </a:lnTo>
                    <a:lnTo>
                      <a:pt x="3416" y="2137"/>
                    </a:lnTo>
                    <a:lnTo>
                      <a:pt x="3434" y="2181"/>
                    </a:lnTo>
                    <a:lnTo>
                      <a:pt x="3692" y="1989"/>
                    </a:lnTo>
                    <a:lnTo>
                      <a:pt x="3733" y="1954"/>
                    </a:lnTo>
                    <a:lnTo>
                      <a:pt x="3763" y="1832"/>
                    </a:lnTo>
                    <a:lnTo>
                      <a:pt x="3745" y="1654"/>
                    </a:lnTo>
                    <a:lnTo>
                      <a:pt x="3643" y="1626"/>
                    </a:lnTo>
                    <a:lnTo>
                      <a:pt x="3316" y="1731"/>
                    </a:lnTo>
                    <a:lnTo>
                      <a:pt x="3225" y="1610"/>
                    </a:lnTo>
                    <a:lnTo>
                      <a:pt x="3170" y="1636"/>
                    </a:lnTo>
                    <a:lnTo>
                      <a:pt x="3150" y="1543"/>
                    </a:lnTo>
                    <a:lnTo>
                      <a:pt x="3138" y="1318"/>
                    </a:lnTo>
                    <a:lnTo>
                      <a:pt x="3117" y="839"/>
                    </a:lnTo>
                    <a:lnTo>
                      <a:pt x="3117" y="839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5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6" name=""/>
              <p:cNvSpPr/>
              <p:nvPr/>
            </p:nvSpPr>
            <p:spPr>
              <a:xfrm>
                <a:off x="6836400" y="5216040"/>
                <a:ext cx="196200" cy="115560"/>
              </a:xfrm>
              <a:custGeom>
                <a:avLst/>
                <a:gdLst/>
                <a:ahLst/>
                <a:rect l="l" t="t" r="r" b="b"/>
                <a:pathLst>
                  <a:path w="1015" h="908">
                    <a:moveTo>
                      <a:pt x="752" y="908"/>
                    </a:moveTo>
                    <a:lnTo>
                      <a:pt x="851" y="848"/>
                    </a:lnTo>
                    <a:lnTo>
                      <a:pt x="867" y="773"/>
                    </a:lnTo>
                    <a:lnTo>
                      <a:pt x="960" y="750"/>
                    </a:lnTo>
                    <a:lnTo>
                      <a:pt x="1000" y="703"/>
                    </a:lnTo>
                    <a:lnTo>
                      <a:pt x="945" y="564"/>
                    </a:lnTo>
                    <a:lnTo>
                      <a:pt x="1004" y="652"/>
                    </a:lnTo>
                    <a:lnTo>
                      <a:pt x="1015" y="567"/>
                    </a:lnTo>
                    <a:lnTo>
                      <a:pt x="945" y="465"/>
                    </a:lnTo>
                    <a:lnTo>
                      <a:pt x="846" y="485"/>
                    </a:lnTo>
                    <a:lnTo>
                      <a:pt x="883" y="410"/>
                    </a:lnTo>
                    <a:lnTo>
                      <a:pt x="880" y="279"/>
                    </a:lnTo>
                    <a:lnTo>
                      <a:pt x="767" y="112"/>
                    </a:lnTo>
                    <a:lnTo>
                      <a:pt x="644" y="71"/>
                    </a:lnTo>
                    <a:lnTo>
                      <a:pt x="368" y="191"/>
                    </a:lnTo>
                    <a:lnTo>
                      <a:pt x="353" y="165"/>
                    </a:lnTo>
                    <a:lnTo>
                      <a:pt x="429" y="74"/>
                    </a:lnTo>
                    <a:lnTo>
                      <a:pt x="353" y="8"/>
                    </a:lnTo>
                    <a:lnTo>
                      <a:pt x="288" y="0"/>
                    </a:lnTo>
                    <a:lnTo>
                      <a:pt x="246" y="95"/>
                    </a:lnTo>
                    <a:lnTo>
                      <a:pt x="241" y="240"/>
                    </a:lnTo>
                    <a:lnTo>
                      <a:pt x="210" y="258"/>
                    </a:lnTo>
                    <a:lnTo>
                      <a:pt x="158" y="418"/>
                    </a:lnTo>
                    <a:lnTo>
                      <a:pt x="84" y="427"/>
                    </a:lnTo>
                    <a:lnTo>
                      <a:pt x="84" y="520"/>
                    </a:lnTo>
                    <a:lnTo>
                      <a:pt x="0" y="581"/>
                    </a:lnTo>
                    <a:lnTo>
                      <a:pt x="119" y="658"/>
                    </a:lnTo>
                    <a:lnTo>
                      <a:pt x="171" y="786"/>
                    </a:lnTo>
                    <a:lnTo>
                      <a:pt x="254" y="830"/>
                    </a:lnTo>
                    <a:lnTo>
                      <a:pt x="385" y="663"/>
                    </a:lnTo>
                    <a:lnTo>
                      <a:pt x="604" y="613"/>
                    </a:lnTo>
                    <a:lnTo>
                      <a:pt x="705" y="718"/>
                    </a:lnTo>
                    <a:lnTo>
                      <a:pt x="752" y="908"/>
                    </a:lnTo>
                    <a:lnTo>
                      <a:pt x="752" y="90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7" name=""/>
              <p:cNvSpPr/>
              <p:nvPr/>
            </p:nvSpPr>
            <p:spPr>
              <a:xfrm>
                <a:off x="9445320" y="6412680"/>
                <a:ext cx="58680" cy="25920"/>
              </a:xfrm>
              <a:custGeom>
                <a:avLst/>
                <a:gdLst/>
                <a:ahLst/>
                <a:rect l="l" t="t" r="r" b="b"/>
                <a:pathLst>
                  <a:path w="307" h="203">
                    <a:moveTo>
                      <a:pt x="261" y="193"/>
                    </a:moveTo>
                    <a:lnTo>
                      <a:pt x="307" y="203"/>
                    </a:lnTo>
                    <a:lnTo>
                      <a:pt x="196" y="0"/>
                    </a:lnTo>
                    <a:lnTo>
                      <a:pt x="18" y="83"/>
                    </a:lnTo>
                    <a:lnTo>
                      <a:pt x="0" y="149"/>
                    </a:lnTo>
                    <a:lnTo>
                      <a:pt x="149" y="123"/>
                    </a:lnTo>
                    <a:lnTo>
                      <a:pt x="112" y="198"/>
                    </a:lnTo>
                    <a:lnTo>
                      <a:pt x="261" y="19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8" name=""/>
              <p:cNvSpPr/>
              <p:nvPr/>
            </p:nvSpPr>
            <p:spPr>
              <a:xfrm>
                <a:off x="9445320" y="6466680"/>
                <a:ext cx="19080" cy="24480"/>
              </a:xfrm>
              <a:custGeom>
                <a:avLst/>
                <a:gdLst/>
                <a:ahLst/>
                <a:rect l="l" t="t" r="r" b="b"/>
                <a:pathLst>
                  <a:path w="101" h="201">
                    <a:moveTo>
                      <a:pt x="36" y="201"/>
                    </a:moveTo>
                    <a:lnTo>
                      <a:pt x="83" y="170"/>
                    </a:lnTo>
                    <a:lnTo>
                      <a:pt x="101" y="38"/>
                    </a:lnTo>
                    <a:lnTo>
                      <a:pt x="0" y="0"/>
                    </a:lnTo>
                    <a:lnTo>
                      <a:pt x="36" y="20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9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0" name=""/>
              <p:cNvSpPr/>
              <p:nvPr/>
            </p:nvSpPr>
            <p:spPr>
              <a:xfrm>
                <a:off x="9591480" y="6605280"/>
                <a:ext cx="40320" cy="33120"/>
              </a:xfrm>
              <a:custGeom>
                <a:avLst/>
                <a:gdLst/>
                <a:ahLst/>
                <a:rect l="l" t="t" r="r" b="b"/>
                <a:pathLst>
                  <a:path w="214" h="257">
                    <a:moveTo>
                      <a:pt x="128" y="187"/>
                    </a:moveTo>
                    <a:lnTo>
                      <a:pt x="214" y="0"/>
                    </a:lnTo>
                    <a:lnTo>
                      <a:pt x="5" y="134"/>
                    </a:lnTo>
                    <a:lnTo>
                      <a:pt x="0" y="257"/>
                    </a:lnTo>
                    <a:lnTo>
                      <a:pt x="128" y="187"/>
                    </a:lnTo>
                    <a:lnTo>
                      <a:pt x="128" y="18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1" name=""/>
              <p:cNvSpPr/>
              <p:nvPr/>
            </p:nvSpPr>
            <p:spPr>
              <a:xfrm>
                <a:off x="9340920" y="6324840"/>
                <a:ext cx="21240" cy="11520"/>
              </a:xfrm>
              <a:custGeom>
                <a:avLst/>
                <a:gdLst/>
                <a:ahLst/>
                <a:rect l="l" t="t" r="r" b="b"/>
                <a:pathLst>
                  <a:path w="118" h="87">
                    <a:moveTo>
                      <a:pt x="77" y="87"/>
                    </a:moveTo>
                    <a:lnTo>
                      <a:pt x="118" y="69"/>
                    </a:lnTo>
                    <a:lnTo>
                      <a:pt x="96" y="0"/>
                    </a:lnTo>
                    <a:lnTo>
                      <a:pt x="0" y="48"/>
                    </a:lnTo>
                    <a:lnTo>
                      <a:pt x="77" y="8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2" name=""/>
              <p:cNvSpPr/>
              <p:nvPr/>
            </p:nvSpPr>
            <p:spPr>
              <a:xfrm>
                <a:off x="9378000" y="6378120"/>
                <a:ext cx="27720" cy="11520"/>
              </a:xfrm>
              <a:custGeom>
                <a:avLst/>
                <a:gdLst/>
                <a:ahLst/>
                <a:rect l="l" t="t" r="r" b="b"/>
                <a:pathLst>
                  <a:path w="137" h="91">
                    <a:moveTo>
                      <a:pt x="137" y="31"/>
                    </a:moveTo>
                    <a:lnTo>
                      <a:pt x="118" y="0"/>
                    </a:lnTo>
                    <a:lnTo>
                      <a:pt x="18" y="10"/>
                    </a:lnTo>
                    <a:lnTo>
                      <a:pt x="0" y="80"/>
                    </a:lnTo>
                    <a:lnTo>
                      <a:pt x="100" y="91"/>
                    </a:lnTo>
                    <a:lnTo>
                      <a:pt x="137" y="31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3" name=""/>
              <p:cNvSpPr/>
              <p:nvPr/>
            </p:nvSpPr>
            <p:spPr>
              <a:xfrm>
                <a:off x="9266040" y="6657840"/>
                <a:ext cx="210240" cy="44640"/>
              </a:xfrm>
              <a:custGeom>
                <a:avLst/>
                <a:gdLst/>
                <a:ahLst/>
                <a:rect l="l" t="t" r="r" b="b"/>
                <a:pathLst>
                  <a:path w="1091" h="352">
                    <a:moveTo>
                      <a:pt x="604" y="119"/>
                    </a:moveTo>
                    <a:lnTo>
                      <a:pt x="329" y="133"/>
                    </a:lnTo>
                    <a:lnTo>
                      <a:pt x="240" y="89"/>
                    </a:lnTo>
                    <a:lnTo>
                      <a:pt x="228" y="11"/>
                    </a:lnTo>
                    <a:lnTo>
                      <a:pt x="184" y="49"/>
                    </a:lnTo>
                    <a:lnTo>
                      <a:pt x="77" y="0"/>
                    </a:lnTo>
                    <a:lnTo>
                      <a:pt x="61" y="58"/>
                    </a:lnTo>
                    <a:lnTo>
                      <a:pt x="21" y="45"/>
                    </a:lnTo>
                    <a:lnTo>
                      <a:pt x="0" y="206"/>
                    </a:lnTo>
                    <a:lnTo>
                      <a:pt x="366" y="224"/>
                    </a:lnTo>
                    <a:lnTo>
                      <a:pt x="503" y="352"/>
                    </a:lnTo>
                    <a:lnTo>
                      <a:pt x="963" y="285"/>
                    </a:lnTo>
                    <a:lnTo>
                      <a:pt x="1036" y="320"/>
                    </a:lnTo>
                    <a:lnTo>
                      <a:pt x="1091" y="175"/>
                    </a:lnTo>
                    <a:lnTo>
                      <a:pt x="949" y="227"/>
                    </a:lnTo>
                    <a:lnTo>
                      <a:pt x="853" y="149"/>
                    </a:lnTo>
                    <a:lnTo>
                      <a:pt x="604" y="11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4" name=""/>
              <p:cNvSpPr/>
              <p:nvPr/>
            </p:nvSpPr>
            <p:spPr>
              <a:xfrm>
                <a:off x="9355680" y="6509880"/>
                <a:ext cx="18000" cy="19080"/>
              </a:xfrm>
              <a:custGeom>
                <a:avLst/>
                <a:gdLst/>
                <a:ahLst/>
                <a:rect l="l" t="t" r="r" b="b"/>
                <a:pathLst>
                  <a:path w="102" h="157">
                    <a:moveTo>
                      <a:pt x="92" y="157"/>
                    </a:moveTo>
                    <a:lnTo>
                      <a:pt x="102" y="47"/>
                    </a:lnTo>
                    <a:lnTo>
                      <a:pt x="0" y="0"/>
                    </a:lnTo>
                    <a:lnTo>
                      <a:pt x="92" y="15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5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6" name=""/>
              <p:cNvSpPr/>
              <p:nvPr/>
            </p:nvSpPr>
            <p:spPr>
              <a:xfrm>
                <a:off x="9407160" y="6560640"/>
                <a:ext cx="14760" cy="15480"/>
              </a:xfrm>
              <a:custGeom>
                <a:avLst/>
                <a:gdLst/>
                <a:ahLst/>
                <a:rect l="l" t="t" r="r" b="b"/>
                <a:pathLst>
                  <a:path w="81" h="117">
                    <a:moveTo>
                      <a:pt x="19" y="117"/>
                    </a:moveTo>
                    <a:lnTo>
                      <a:pt x="66" y="114"/>
                    </a:lnTo>
                    <a:lnTo>
                      <a:pt x="81" y="0"/>
                    </a:lnTo>
                    <a:lnTo>
                      <a:pt x="0" y="49"/>
                    </a:lnTo>
                    <a:lnTo>
                      <a:pt x="19" y="117"/>
                    </a:lnTo>
                    <a:lnTo>
                      <a:pt x="19" y="117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7" name=""/>
              <p:cNvSpPr/>
              <p:nvPr/>
            </p:nvSpPr>
            <p:spPr>
              <a:xfrm>
                <a:off x="9080280" y="6487200"/>
                <a:ext cx="178200" cy="119880"/>
              </a:xfrm>
              <a:custGeom>
                <a:avLst/>
                <a:gdLst/>
                <a:ahLst/>
                <a:rect l="l" t="t" r="r" b="b"/>
                <a:pathLst>
                  <a:path w="927" h="945">
                    <a:moveTo>
                      <a:pt x="358" y="0"/>
                    </a:moveTo>
                    <a:lnTo>
                      <a:pt x="157" y="84"/>
                    </a:lnTo>
                    <a:lnTo>
                      <a:pt x="99" y="62"/>
                    </a:lnTo>
                    <a:lnTo>
                      <a:pt x="0" y="262"/>
                    </a:lnTo>
                    <a:lnTo>
                      <a:pt x="209" y="504"/>
                    </a:lnTo>
                    <a:lnTo>
                      <a:pt x="193" y="717"/>
                    </a:lnTo>
                    <a:lnTo>
                      <a:pt x="288" y="783"/>
                    </a:lnTo>
                    <a:lnTo>
                      <a:pt x="355" y="644"/>
                    </a:lnTo>
                    <a:lnTo>
                      <a:pt x="441" y="743"/>
                    </a:lnTo>
                    <a:lnTo>
                      <a:pt x="485" y="941"/>
                    </a:lnTo>
                    <a:lnTo>
                      <a:pt x="521" y="945"/>
                    </a:lnTo>
                    <a:lnTo>
                      <a:pt x="551" y="801"/>
                    </a:lnTo>
                    <a:lnTo>
                      <a:pt x="618" y="772"/>
                    </a:lnTo>
                    <a:lnTo>
                      <a:pt x="778" y="932"/>
                    </a:lnTo>
                    <a:lnTo>
                      <a:pt x="712" y="556"/>
                    </a:lnTo>
                    <a:lnTo>
                      <a:pt x="639" y="389"/>
                    </a:lnTo>
                    <a:lnTo>
                      <a:pt x="784" y="516"/>
                    </a:lnTo>
                    <a:lnTo>
                      <a:pt x="927" y="454"/>
                    </a:lnTo>
                    <a:lnTo>
                      <a:pt x="915" y="404"/>
                    </a:lnTo>
                    <a:lnTo>
                      <a:pt x="827" y="344"/>
                    </a:lnTo>
                    <a:lnTo>
                      <a:pt x="778" y="180"/>
                    </a:lnTo>
                    <a:lnTo>
                      <a:pt x="712" y="145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8" name=""/>
              <p:cNvSpPr/>
              <p:nvPr/>
            </p:nvSpPr>
            <p:spPr>
              <a:xfrm>
                <a:off x="9019800" y="6482160"/>
                <a:ext cx="31680" cy="21240"/>
              </a:xfrm>
              <a:custGeom>
                <a:avLst/>
                <a:gdLst/>
                <a:ahLst/>
                <a:rect l="l" t="t" r="r" b="b"/>
                <a:pathLst>
                  <a:path w="164" h="169">
                    <a:moveTo>
                      <a:pt x="149" y="169"/>
                    </a:moveTo>
                    <a:lnTo>
                      <a:pt x="164" y="109"/>
                    </a:lnTo>
                    <a:lnTo>
                      <a:pt x="96" y="0"/>
                    </a:lnTo>
                    <a:lnTo>
                      <a:pt x="0" y="78"/>
                    </a:lnTo>
                    <a:lnTo>
                      <a:pt x="149" y="16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9" name=""/>
              <p:cNvSpPr/>
              <p:nvPr/>
            </p:nvSpPr>
            <p:spPr>
              <a:xfrm>
                <a:off x="9219240" y="6440400"/>
                <a:ext cx="128160" cy="70920"/>
              </a:xfrm>
              <a:custGeom>
                <a:avLst/>
                <a:gdLst/>
                <a:ahLst/>
                <a:rect l="l" t="t" r="r" b="b"/>
                <a:pathLst>
                  <a:path w="653" h="548">
                    <a:moveTo>
                      <a:pt x="639" y="482"/>
                    </a:moveTo>
                    <a:lnTo>
                      <a:pt x="653" y="441"/>
                    </a:lnTo>
                    <a:lnTo>
                      <a:pt x="539" y="407"/>
                    </a:lnTo>
                    <a:lnTo>
                      <a:pt x="455" y="198"/>
                    </a:lnTo>
                    <a:lnTo>
                      <a:pt x="271" y="141"/>
                    </a:lnTo>
                    <a:lnTo>
                      <a:pt x="145" y="0"/>
                    </a:lnTo>
                    <a:lnTo>
                      <a:pt x="0" y="97"/>
                    </a:lnTo>
                    <a:lnTo>
                      <a:pt x="75" y="97"/>
                    </a:lnTo>
                    <a:lnTo>
                      <a:pt x="242" y="284"/>
                    </a:lnTo>
                    <a:lnTo>
                      <a:pt x="464" y="389"/>
                    </a:lnTo>
                    <a:lnTo>
                      <a:pt x="547" y="535"/>
                    </a:lnTo>
                    <a:lnTo>
                      <a:pt x="639" y="548"/>
                    </a:lnTo>
                    <a:lnTo>
                      <a:pt x="639" y="48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0" name=""/>
              <p:cNvSpPr/>
              <p:nvPr/>
            </p:nvSpPr>
            <p:spPr>
              <a:xfrm>
                <a:off x="8965080" y="6394320"/>
                <a:ext cx="29520" cy="23040"/>
              </a:xfrm>
              <a:custGeom>
                <a:avLst/>
                <a:gdLst/>
                <a:ahLst/>
                <a:rect l="l" t="t" r="r" b="b"/>
                <a:pathLst>
                  <a:path w="157" h="178">
                    <a:moveTo>
                      <a:pt x="157" y="178"/>
                    </a:moveTo>
                    <a:lnTo>
                      <a:pt x="95" y="17"/>
                    </a:lnTo>
                    <a:lnTo>
                      <a:pt x="0" y="0"/>
                    </a:lnTo>
                    <a:lnTo>
                      <a:pt x="65" y="131"/>
                    </a:lnTo>
                    <a:lnTo>
                      <a:pt x="157" y="17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1" name=""/>
              <p:cNvSpPr/>
              <p:nvPr/>
            </p:nvSpPr>
            <p:spPr>
              <a:xfrm>
                <a:off x="8560800" y="6016680"/>
                <a:ext cx="23400" cy="18360"/>
              </a:xfrm>
              <a:custGeom>
                <a:avLst/>
                <a:gdLst/>
                <a:ahLst/>
                <a:rect l="l" t="t" r="r" b="b"/>
                <a:pathLst>
                  <a:path w="118" h="141">
                    <a:moveTo>
                      <a:pt x="35" y="0"/>
                    </a:moveTo>
                    <a:lnTo>
                      <a:pt x="118" y="141"/>
                    </a:lnTo>
                    <a:lnTo>
                      <a:pt x="0" y="9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440" bIns="-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2" name=""/>
              <p:cNvSpPr/>
              <p:nvPr/>
            </p:nvSpPr>
            <p:spPr>
              <a:xfrm>
                <a:off x="8550000" y="6022800"/>
                <a:ext cx="13680" cy="33840"/>
              </a:xfrm>
              <a:custGeom>
                <a:avLst/>
                <a:gdLst/>
                <a:ahLst/>
                <a:rect l="l" t="t" r="r" b="b"/>
                <a:pathLst>
                  <a:path w="70" h="266">
                    <a:moveTo>
                      <a:pt x="9" y="0"/>
                    </a:moveTo>
                    <a:lnTo>
                      <a:pt x="70" y="266"/>
                    </a:lnTo>
                    <a:lnTo>
                      <a:pt x="0" y="15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3" name=""/>
              <p:cNvSpPr/>
              <p:nvPr/>
            </p:nvSpPr>
            <p:spPr>
              <a:xfrm>
                <a:off x="8714520" y="6145920"/>
                <a:ext cx="31680" cy="9000"/>
              </a:xfrm>
              <a:custGeom>
                <a:avLst/>
                <a:gdLst/>
                <a:ahLst/>
                <a:rect l="l" t="t" r="r" b="b"/>
                <a:pathLst>
                  <a:path w="174" h="70">
                    <a:moveTo>
                      <a:pt x="0" y="0"/>
                    </a:moveTo>
                    <a:lnTo>
                      <a:pt x="174" y="44"/>
                    </a:lnTo>
                    <a:lnTo>
                      <a:pt x="163" y="70"/>
                    </a:lnTo>
                    <a:lnTo>
                      <a:pt x="1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4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5" name=""/>
              <p:cNvSpPr/>
              <p:nvPr/>
            </p:nvSpPr>
            <p:spPr>
              <a:xfrm>
                <a:off x="8412480" y="6487200"/>
                <a:ext cx="241920" cy="101880"/>
              </a:xfrm>
              <a:custGeom>
                <a:avLst/>
                <a:gdLst/>
                <a:ahLst/>
                <a:rect l="l" t="t" r="r" b="b"/>
                <a:pathLst>
                  <a:path w="1245" h="800">
                    <a:moveTo>
                      <a:pt x="1245" y="0"/>
                    </a:moveTo>
                    <a:lnTo>
                      <a:pt x="1038" y="437"/>
                    </a:lnTo>
                    <a:lnTo>
                      <a:pt x="1104" y="630"/>
                    </a:lnTo>
                    <a:lnTo>
                      <a:pt x="1052" y="800"/>
                    </a:lnTo>
                    <a:lnTo>
                      <a:pt x="859" y="779"/>
                    </a:lnTo>
                    <a:lnTo>
                      <a:pt x="718" y="638"/>
                    </a:lnTo>
                    <a:lnTo>
                      <a:pt x="61" y="345"/>
                    </a:lnTo>
                    <a:lnTo>
                      <a:pt x="0" y="193"/>
                    </a:lnTo>
                    <a:lnTo>
                      <a:pt x="76" y="61"/>
                    </a:lnTo>
                    <a:lnTo>
                      <a:pt x="142" y="109"/>
                    </a:lnTo>
                    <a:lnTo>
                      <a:pt x="303" y="40"/>
                    </a:lnTo>
                    <a:lnTo>
                      <a:pt x="483" y="163"/>
                    </a:lnTo>
                    <a:lnTo>
                      <a:pt x="1245" y="0"/>
                    </a:lnTo>
                    <a:lnTo>
                      <a:pt x="124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6" name=""/>
              <p:cNvSpPr/>
              <p:nvPr/>
            </p:nvSpPr>
            <p:spPr>
              <a:xfrm>
                <a:off x="8082720" y="6289200"/>
                <a:ext cx="114120" cy="160200"/>
              </a:xfrm>
              <a:custGeom>
                <a:avLst/>
                <a:gdLst/>
                <a:ahLst/>
                <a:rect l="l" t="t" r="r" b="b"/>
                <a:pathLst>
                  <a:path w="584" h="1250">
                    <a:moveTo>
                      <a:pt x="368" y="0"/>
                    </a:moveTo>
                    <a:lnTo>
                      <a:pt x="503" y="84"/>
                    </a:lnTo>
                    <a:lnTo>
                      <a:pt x="584" y="311"/>
                    </a:lnTo>
                    <a:lnTo>
                      <a:pt x="573" y="994"/>
                    </a:lnTo>
                    <a:lnTo>
                      <a:pt x="508" y="1110"/>
                    </a:lnTo>
                    <a:lnTo>
                      <a:pt x="412" y="1086"/>
                    </a:lnTo>
                    <a:lnTo>
                      <a:pt x="342" y="1191"/>
                    </a:lnTo>
                    <a:lnTo>
                      <a:pt x="224" y="1250"/>
                    </a:lnTo>
                    <a:lnTo>
                      <a:pt x="97" y="1041"/>
                    </a:lnTo>
                    <a:lnTo>
                      <a:pt x="80" y="940"/>
                    </a:lnTo>
                    <a:lnTo>
                      <a:pt x="132" y="721"/>
                    </a:lnTo>
                    <a:lnTo>
                      <a:pt x="93" y="446"/>
                    </a:lnTo>
                    <a:lnTo>
                      <a:pt x="0" y="337"/>
                    </a:lnTo>
                    <a:lnTo>
                      <a:pt x="0" y="183"/>
                    </a:lnTo>
                    <a:lnTo>
                      <a:pt x="141" y="223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7" name=""/>
              <p:cNvSpPr/>
              <p:nvPr/>
            </p:nvSpPr>
            <p:spPr>
              <a:xfrm>
                <a:off x="8114760" y="6172200"/>
                <a:ext cx="72360" cy="112320"/>
              </a:xfrm>
              <a:custGeom>
                <a:avLst/>
                <a:gdLst/>
                <a:ahLst/>
                <a:rect l="l" t="t" r="r" b="b"/>
                <a:pathLst>
                  <a:path w="373" h="879">
                    <a:moveTo>
                      <a:pt x="289" y="0"/>
                    </a:moveTo>
                    <a:lnTo>
                      <a:pt x="323" y="16"/>
                    </a:lnTo>
                    <a:lnTo>
                      <a:pt x="373" y="428"/>
                    </a:lnTo>
                    <a:lnTo>
                      <a:pt x="236" y="879"/>
                    </a:lnTo>
                    <a:lnTo>
                      <a:pt x="49" y="668"/>
                    </a:lnTo>
                    <a:lnTo>
                      <a:pt x="0" y="319"/>
                    </a:lnTo>
                    <a:lnTo>
                      <a:pt x="35" y="223"/>
                    </a:lnTo>
                    <a:lnTo>
                      <a:pt x="258" y="135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8" name=""/>
              <p:cNvSpPr/>
              <p:nvPr/>
            </p:nvSpPr>
            <p:spPr>
              <a:xfrm>
                <a:off x="7555680" y="6436440"/>
                <a:ext cx="24120" cy="11520"/>
              </a:xfrm>
              <a:custGeom>
                <a:avLst/>
                <a:gdLst/>
                <a:ahLst/>
                <a:rect l="l" t="t" r="r" b="b"/>
                <a:pathLst>
                  <a:path w="128" h="101">
                    <a:moveTo>
                      <a:pt x="94" y="0"/>
                    </a:moveTo>
                    <a:lnTo>
                      <a:pt x="128" y="52"/>
                    </a:lnTo>
                    <a:lnTo>
                      <a:pt x="84" y="101"/>
                    </a:lnTo>
                    <a:lnTo>
                      <a:pt x="0" y="9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9" name=""/>
              <p:cNvSpPr/>
              <p:nvPr/>
            </p:nvSpPr>
            <p:spPr>
              <a:xfrm>
                <a:off x="7644240" y="6380280"/>
                <a:ext cx="75600" cy="42840"/>
              </a:xfrm>
              <a:custGeom>
                <a:avLst/>
                <a:gdLst/>
                <a:ahLst/>
                <a:rect l="l" t="t" r="r" b="b"/>
                <a:pathLst>
                  <a:path w="395" h="340">
                    <a:moveTo>
                      <a:pt x="312" y="0"/>
                    </a:moveTo>
                    <a:lnTo>
                      <a:pt x="298" y="95"/>
                    </a:lnTo>
                    <a:lnTo>
                      <a:pt x="395" y="152"/>
                    </a:lnTo>
                    <a:lnTo>
                      <a:pt x="281" y="340"/>
                    </a:lnTo>
                    <a:lnTo>
                      <a:pt x="142" y="214"/>
                    </a:lnTo>
                    <a:lnTo>
                      <a:pt x="44" y="241"/>
                    </a:lnTo>
                    <a:lnTo>
                      <a:pt x="0" y="188"/>
                    </a:lnTo>
                    <a:lnTo>
                      <a:pt x="71" y="10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0" name=""/>
              <p:cNvSpPr/>
              <p:nvPr/>
            </p:nvSpPr>
            <p:spPr>
              <a:xfrm>
                <a:off x="7755120" y="6375600"/>
                <a:ext cx="29880" cy="10800"/>
              </a:xfrm>
              <a:custGeom>
                <a:avLst/>
                <a:gdLst/>
                <a:ahLst/>
                <a:rect l="l" t="t" r="r" b="b"/>
                <a:pathLst>
                  <a:path w="158" h="87">
                    <a:moveTo>
                      <a:pt x="140" y="0"/>
                    </a:moveTo>
                    <a:lnTo>
                      <a:pt x="158" y="87"/>
                    </a:lnTo>
                    <a:lnTo>
                      <a:pt x="0" y="1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1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2" name=""/>
              <p:cNvSpPr/>
              <p:nvPr/>
            </p:nvSpPr>
            <p:spPr>
              <a:xfrm>
                <a:off x="7819200" y="5397840"/>
                <a:ext cx="18000" cy="22320"/>
              </a:xfrm>
              <a:custGeom>
                <a:avLst/>
                <a:gdLst/>
                <a:ahLst/>
                <a:rect l="l" t="t" r="r" b="b"/>
                <a:pathLst>
                  <a:path w="91" h="184">
                    <a:moveTo>
                      <a:pt x="91" y="0"/>
                    </a:moveTo>
                    <a:lnTo>
                      <a:pt x="0" y="184"/>
                    </a:lnTo>
                    <a:lnTo>
                      <a:pt x="55" y="145"/>
                    </a:lnTo>
                    <a:lnTo>
                      <a:pt x="91" y="0"/>
                    </a:lnTo>
                    <a:lnTo>
                      <a:pt x="91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3" name=""/>
              <p:cNvSpPr/>
              <p:nvPr/>
            </p:nvSpPr>
            <p:spPr>
              <a:xfrm>
                <a:off x="7730640" y="5537160"/>
                <a:ext cx="8280" cy="7560"/>
              </a:xfrm>
              <a:custGeom>
                <a:avLst/>
                <a:gdLst/>
                <a:ahLst/>
                <a:rect l="l" t="t" r="r" b="b"/>
                <a:pathLst>
                  <a:path w="44" h="65">
                    <a:moveTo>
                      <a:pt x="9" y="0"/>
                    </a:moveTo>
                    <a:lnTo>
                      <a:pt x="0" y="65"/>
                    </a:lnTo>
                    <a:lnTo>
                      <a:pt x="44" y="44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240" bIns="-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4" name=""/>
              <p:cNvSpPr/>
              <p:nvPr/>
            </p:nvSpPr>
            <p:spPr>
              <a:xfrm>
                <a:off x="8701560" y="5027760"/>
                <a:ext cx="52920" cy="100080"/>
              </a:xfrm>
              <a:custGeom>
                <a:avLst/>
                <a:gdLst/>
                <a:ahLst/>
                <a:rect l="l" t="t" r="r" b="b"/>
                <a:pathLst>
                  <a:path w="271" h="794">
                    <a:moveTo>
                      <a:pt x="0" y="794"/>
                    </a:moveTo>
                    <a:lnTo>
                      <a:pt x="88" y="642"/>
                    </a:lnTo>
                    <a:lnTo>
                      <a:pt x="271" y="0"/>
                    </a:lnTo>
                    <a:lnTo>
                      <a:pt x="41" y="514"/>
                    </a:lnTo>
                    <a:lnTo>
                      <a:pt x="0" y="79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5" name=""/>
              <p:cNvSpPr/>
              <p:nvPr/>
            </p:nvSpPr>
            <p:spPr>
              <a:xfrm>
                <a:off x="8838360" y="4975560"/>
                <a:ext cx="68040" cy="90000"/>
              </a:xfrm>
              <a:custGeom>
                <a:avLst/>
                <a:gdLst/>
                <a:ahLst/>
                <a:rect l="l" t="t" r="r" b="b"/>
                <a:pathLst>
                  <a:path w="350" h="705">
                    <a:moveTo>
                      <a:pt x="9" y="705"/>
                    </a:moveTo>
                    <a:lnTo>
                      <a:pt x="306" y="364"/>
                    </a:lnTo>
                    <a:lnTo>
                      <a:pt x="285" y="145"/>
                    </a:lnTo>
                    <a:lnTo>
                      <a:pt x="350" y="0"/>
                    </a:lnTo>
                    <a:lnTo>
                      <a:pt x="210" y="0"/>
                    </a:lnTo>
                    <a:lnTo>
                      <a:pt x="26" y="254"/>
                    </a:lnTo>
                    <a:lnTo>
                      <a:pt x="0" y="508"/>
                    </a:lnTo>
                    <a:lnTo>
                      <a:pt x="56" y="595"/>
                    </a:lnTo>
                    <a:lnTo>
                      <a:pt x="9" y="70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0" bIns="43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6" name=""/>
              <p:cNvSpPr/>
              <p:nvPr/>
            </p:nvSpPr>
            <p:spPr>
              <a:xfrm>
                <a:off x="8960760" y="4731120"/>
                <a:ext cx="33840" cy="37440"/>
              </a:xfrm>
              <a:custGeom>
                <a:avLst/>
                <a:gdLst/>
                <a:ahLst/>
                <a:rect l="l" t="t" r="r" b="b"/>
                <a:pathLst>
                  <a:path w="177" h="292">
                    <a:moveTo>
                      <a:pt x="143" y="0"/>
                    </a:moveTo>
                    <a:lnTo>
                      <a:pt x="23" y="0"/>
                    </a:lnTo>
                    <a:lnTo>
                      <a:pt x="46" y="84"/>
                    </a:lnTo>
                    <a:lnTo>
                      <a:pt x="0" y="70"/>
                    </a:lnTo>
                    <a:lnTo>
                      <a:pt x="0" y="201"/>
                    </a:lnTo>
                    <a:lnTo>
                      <a:pt x="151" y="292"/>
                    </a:lnTo>
                    <a:lnTo>
                      <a:pt x="177" y="240"/>
                    </a:lnTo>
                    <a:lnTo>
                      <a:pt x="111" y="154"/>
                    </a:lnTo>
                    <a:lnTo>
                      <a:pt x="172" y="88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7" name=""/>
              <p:cNvSpPr/>
              <p:nvPr/>
            </p:nvSpPr>
            <p:spPr>
              <a:xfrm>
                <a:off x="8574840" y="5218200"/>
                <a:ext cx="29520" cy="23760"/>
              </a:xfrm>
              <a:custGeom>
                <a:avLst/>
                <a:gdLst/>
                <a:ahLst/>
                <a:rect l="l" t="t" r="r" b="b"/>
                <a:pathLst>
                  <a:path w="157" h="185">
                    <a:moveTo>
                      <a:pt x="157" y="185"/>
                    </a:moveTo>
                    <a:lnTo>
                      <a:pt x="135" y="76"/>
                    </a:lnTo>
                    <a:lnTo>
                      <a:pt x="23" y="0"/>
                    </a:lnTo>
                    <a:lnTo>
                      <a:pt x="0" y="124"/>
                    </a:lnTo>
                    <a:lnTo>
                      <a:pt x="157" y="18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8" name=""/>
              <p:cNvSpPr/>
              <p:nvPr/>
            </p:nvSpPr>
            <p:spPr>
              <a:xfrm>
                <a:off x="8294040" y="5141160"/>
                <a:ext cx="135360" cy="101520"/>
              </a:xfrm>
              <a:custGeom>
                <a:avLst/>
                <a:gdLst/>
                <a:ahLst/>
                <a:rect l="l" t="t" r="r" b="b"/>
                <a:pathLst>
                  <a:path w="700" h="797">
                    <a:moveTo>
                      <a:pt x="181" y="108"/>
                    </a:moveTo>
                    <a:lnTo>
                      <a:pt x="347" y="117"/>
                    </a:lnTo>
                    <a:lnTo>
                      <a:pt x="303" y="233"/>
                    </a:lnTo>
                    <a:lnTo>
                      <a:pt x="335" y="329"/>
                    </a:lnTo>
                    <a:lnTo>
                      <a:pt x="405" y="160"/>
                    </a:lnTo>
                    <a:lnTo>
                      <a:pt x="438" y="243"/>
                    </a:lnTo>
                    <a:lnTo>
                      <a:pt x="411" y="307"/>
                    </a:lnTo>
                    <a:lnTo>
                      <a:pt x="446" y="324"/>
                    </a:lnTo>
                    <a:lnTo>
                      <a:pt x="451" y="155"/>
                    </a:lnTo>
                    <a:lnTo>
                      <a:pt x="396" y="94"/>
                    </a:lnTo>
                    <a:lnTo>
                      <a:pt x="569" y="0"/>
                    </a:lnTo>
                    <a:lnTo>
                      <a:pt x="659" y="145"/>
                    </a:lnTo>
                    <a:lnTo>
                      <a:pt x="700" y="335"/>
                    </a:lnTo>
                    <a:lnTo>
                      <a:pt x="531" y="446"/>
                    </a:lnTo>
                    <a:lnTo>
                      <a:pt x="601" y="621"/>
                    </a:lnTo>
                    <a:lnTo>
                      <a:pt x="495" y="647"/>
                    </a:lnTo>
                    <a:lnTo>
                      <a:pt x="485" y="797"/>
                    </a:lnTo>
                    <a:lnTo>
                      <a:pt x="318" y="763"/>
                    </a:lnTo>
                    <a:lnTo>
                      <a:pt x="291" y="735"/>
                    </a:lnTo>
                    <a:lnTo>
                      <a:pt x="333" y="677"/>
                    </a:lnTo>
                    <a:lnTo>
                      <a:pt x="142" y="656"/>
                    </a:lnTo>
                    <a:lnTo>
                      <a:pt x="78" y="555"/>
                    </a:lnTo>
                    <a:lnTo>
                      <a:pt x="99" y="382"/>
                    </a:lnTo>
                    <a:lnTo>
                      <a:pt x="0" y="306"/>
                    </a:lnTo>
                    <a:lnTo>
                      <a:pt x="239" y="190"/>
                    </a:lnTo>
                    <a:lnTo>
                      <a:pt x="181" y="10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9" name=""/>
              <p:cNvSpPr/>
              <p:nvPr/>
            </p:nvSpPr>
            <p:spPr>
              <a:xfrm>
                <a:off x="8357040" y="5245920"/>
                <a:ext cx="29880" cy="33840"/>
              </a:xfrm>
              <a:custGeom>
                <a:avLst/>
                <a:gdLst/>
                <a:ahLst/>
                <a:rect l="l" t="t" r="r" b="b"/>
                <a:pathLst>
                  <a:path w="149" h="259">
                    <a:moveTo>
                      <a:pt x="28" y="0"/>
                    </a:moveTo>
                    <a:lnTo>
                      <a:pt x="149" y="67"/>
                    </a:lnTo>
                    <a:lnTo>
                      <a:pt x="97" y="259"/>
                    </a:lnTo>
                    <a:lnTo>
                      <a:pt x="0" y="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0" name=""/>
              <p:cNvSpPr/>
              <p:nvPr/>
            </p:nvSpPr>
            <p:spPr>
              <a:xfrm>
                <a:off x="8302320" y="5245200"/>
                <a:ext cx="59760" cy="29880"/>
              </a:xfrm>
              <a:custGeom>
                <a:avLst/>
                <a:gdLst/>
                <a:ahLst/>
                <a:rect l="l" t="t" r="r" b="b"/>
                <a:pathLst>
                  <a:path w="308" h="230">
                    <a:moveTo>
                      <a:pt x="93" y="0"/>
                    </a:moveTo>
                    <a:lnTo>
                      <a:pt x="173" y="77"/>
                    </a:lnTo>
                    <a:lnTo>
                      <a:pt x="249" y="49"/>
                    </a:lnTo>
                    <a:lnTo>
                      <a:pt x="308" y="200"/>
                    </a:lnTo>
                    <a:lnTo>
                      <a:pt x="159" y="230"/>
                    </a:lnTo>
                    <a:lnTo>
                      <a:pt x="11" y="137"/>
                    </a:lnTo>
                    <a:lnTo>
                      <a:pt x="40" y="67"/>
                    </a:lnTo>
                    <a:lnTo>
                      <a:pt x="0" y="34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1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2" name=""/>
              <p:cNvSpPr/>
              <p:nvPr/>
            </p:nvSpPr>
            <p:spPr>
              <a:xfrm>
                <a:off x="8201160" y="5186520"/>
                <a:ext cx="87120" cy="50040"/>
              </a:xfrm>
              <a:custGeom>
                <a:avLst/>
                <a:gdLst/>
                <a:ahLst/>
                <a:rect l="l" t="t" r="r" b="b"/>
                <a:pathLst>
                  <a:path w="455" h="388">
                    <a:moveTo>
                      <a:pt x="118" y="63"/>
                    </a:moveTo>
                    <a:lnTo>
                      <a:pt x="306" y="69"/>
                    </a:lnTo>
                    <a:lnTo>
                      <a:pt x="340" y="0"/>
                    </a:lnTo>
                    <a:lnTo>
                      <a:pt x="455" y="244"/>
                    </a:lnTo>
                    <a:lnTo>
                      <a:pt x="419" y="378"/>
                    </a:lnTo>
                    <a:lnTo>
                      <a:pt x="152" y="388"/>
                    </a:lnTo>
                    <a:lnTo>
                      <a:pt x="175" y="324"/>
                    </a:lnTo>
                    <a:lnTo>
                      <a:pt x="66" y="289"/>
                    </a:lnTo>
                    <a:lnTo>
                      <a:pt x="0" y="99"/>
                    </a:lnTo>
                    <a:lnTo>
                      <a:pt x="118" y="63"/>
                    </a:lnTo>
                    <a:lnTo>
                      <a:pt x="118" y="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3" name=""/>
              <p:cNvSpPr/>
              <p:nvPr/>
            </p:nvSpPr>
            <p:spPr>
              <a:xfrm>
                <a:off x="8272800" y="5227560"/>
                <a:ext cx="24120" cy="39960"/>
              </a:xfrm>
              <a:custGeom>
                <a:avLst/>
                <a:gdLst/>
                <a:ahLst/>
                <a:rect l="l" t="t" r="r" b="b"/>
                <a:pathLst>
                  <a:path w="121" h="311">
                    <a:moveTo>
                      <a:pt x="82" y="75"/>
                    </a:moveTo>
                    <a:lnTo>
                      <a:pt x="118" y="0"/>
                    </a:lnTo>
                    <a:lnTo>
                      <a:pt x="121" y="102"/>
                    </a:lnTo>
                    <a:lnTo>
                      <a:pt x="28" y="311"/>
                    </a:lnTo>
                    <a:lnTo>
                      <a:pt x="0" y="206"/>
                    </a:ln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4" name=""/>
              <p:cNvSpPr/>
              <p:nvPr/>
            </p:nvSpPr>
            <p:spPr>
              <a:xfrm>
                <a:off x="8456040" y="5271480"/>
                <a:ext cx="39600" cy="33120"/>
              </a:xfrm>
              <a:custGeom>
                <a:avLst/>
                <a:gdLst/>
                <a:ahLst/>
                <a:rect l="l" t="t" r="r" b="b"/>
                <a:pathLst>
                  <a:path w="205" h="258">
                    <a:moveTo>
                      <a:pt x="184" y="144"/>
                    </a:moveTo>
                    <a:lnTo>
                      <a:pt x="205" y="258"/>
                    </a:lnTo>
                    <a:lnTo>
                      <a:pt x="0" y="214"/>
                    </a:lnTo>
                    <a:lnTo>
                      <a:pt x="4" y="91"/>
                    </a:lnTo>
                    <a:lnTo>
                      <a:pt x="126" y="128"/>
                    </a:lnTo>
                    <a:lnTo>
                      <a:pt x="61" y="0"/>
                    </a:lnTo>
                    <a:lnTo>
                      <a:pt x="202" y="65"/>
                    </a:lnTo>
                    <a:lnTo>
                      <a:pt x="184" y="14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5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6" name=""/>
              <p:cNvSpPr/>
              <p:nvPr/>
            </p:nvSpPr>
            <p:spPr>
              <a:xfrm>
                <a:off x="9113760" y="4750560"/>
                <a:ext cx="14760" cy="684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0"/>
                    </a:moveTo>
                    <a:lnTo>
                      <a:pt x="0" y="22"/>
                    </a:lnTo>
                    <a:lnTo>
                      <a:pt x="70" y="58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7" name=""/>
              <p:cNvSpPr/>
              <p:nvPr/>
            </p:nvSpPr>
            <p:spPr>
              <a:xfrm>
                <a:off x="9164520" y="4739760"/>
                <a:ext cx="36000" cy="25920"/>
              </a:xfrm>
              <a:custGeom>
                <a:avLst/>
                <a:gdLst/>
                <a:ahLst/>
                <a:rect l="l" t="t" r="r" b="b"/>
                <a:pathLst>
                  <a:path w="180" h="199">
                    <a:moveTo>
                      <a:pt x="121" y="199"/>
                    </a:moveTo>
                    <a:lnTo>
                      <a:pt x="180" y="0"/>
                    </a:lnTo>
                    <a:lnTo>
                      <a:pt x="54" y="69"/>
                    </a:lnTo>
                    <a:lnTo>
                      <a:pt x="0" y="189"/>
                    </a:lnTo>
                    <a:lnTo>
                      <a:pt x="121" y="199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8" name=""/>
              <p:cNvSpPr/>
              <p:nvPr/>
            </p:nvSpPr>
            <p:spPr>
              <a:xfrm>
                <a:off x="9132840" y="4906080"/>
                <a:ext cx="104400" cy="63000"/>
              </a:xfrm>
              <a:custGeom>
                <a:avLst/>
                <a:gdLst/>
                <a:ahLst/>
                <a:rect l="l" t="t" r="r" b="b"/>
                <a:pathLst>
                  <a:path w="540" h="493">
                    <a:moveTo>
                      <a:pt x="443" y="0"/>
                    </a:moveTo>
                    <a:lnTo>
                      <a:pt x="0" y="73"/>
                    </a:lnTo>
                    <a:lnTo>
                      <a:pt x="0" y="243"/>
                    </a:lnTo>
                    <a:lnTo>
                      <a:pt x="88" y="321"/>
                    </a:lnTo>
                    <a:lnTo>
                      <a:pt x="43" y="449"/>
                    </a:lnTo>
                    <a:lnTo>
                      <a:pt x="49" y="493"/>
                    </a:lnTo>
                    <a:lnTo>
                      <a:pt x="185" y="240"/>
                    </a:lnTo>
                    <a:lnTo>
                      <a:pt x="303" y="269"/>
                    </a:lnTo>
                    <a:lnTo>
                      <a:pt x="540" y="117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9" name=""/>
              <p:cNvSpPr/>
              <p:nvPr/>
            </p:nvSpPr>
            <p:spPr>
              <a:xfrm>
                <a:off x="9144720" y="4858200"/>
                <a:ext cx="71280" cy="36720"/>
              </a:xfrm>
              <a:custGeom>
                <a:avLst/>
                <a:gdLst/>
                <a:ahLst/>
                <a:rect l="l" t="t" r="r" b="b"/>
                <a:pathLst>
                  <a:path w="365" h="297">
                    <a:moveTo>
                      <a:pt x="291" y="66"/>
                    </a:moveTo>
                    <a:lnTo>
                      <a:pt x="212" y="0"/>
                    </a:lnTo>
                    <a:lnTo>
                      <a:pt x="146" y="114"/>
                    </a:lnTo>
                    <a:lnTo>
                      <a:pt x="0" y="154"/>
                    </a:lnTo>
                    <a:lnTo>
                      <a:pt x="22" y="196"/>
                    </a:lnTo>
                    <a:lnTo>
                      <a:pt x="93" y="172"/>
                    </a:lnTo>
                    <a:lnTo>
                      <a:pt x="149" y="297"/>
                    </a:lnTo>
                    <a:lnTo>
                      <a:pt x="365" y="185"/>
                    </a:lnTo>
                    <a:lnTo>
                      <a:pt x="365" y="114"/>
                    </a:lnTo>
                    <a:lnTo>
                      <a:pt x="291" y="66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0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1" name=""/>
              <p:cNvSpPr/>
              <p:nvPr/>
            </p:nvSpPr>
            <p:spPr>
              <a:xfrm>
                <a:off x="7856640" y="4776840"/>
                <a:ext cx="14760" cy="20520"/>
              </a:xfrm>
              <a:custGeom>
                <a:avLst/>
                <a:gdLst/>
                <a:ahLst/>
                <a:rect l="l" t="t" r="r" b="b"/>
                <a:pathLst>
                  <a:path w="65" h="163">
                    <a:moveTo>
                      <a:pt x="62" y="163"/>
                    </a:moveTo>
                    <a:lnTo>
                      <a:pt x="65" y="44"/>
                    </a:lnTo>
                    <a:lnTo>
                      <a:pt x="4" y="0"/>
                    </a:lnTo>
                    <a:lnTo>
                      <a:pt x="0" y="119"/>
                    </a:lnTo>
                    <a:lnTo>
                      <a:pt x="62" y="163"/>
                    </a:lnTo>
                    <a:lnTo>
                      <a:pt x="62" y="16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2" name=""/>
              <p:cNvSpPr/>
              <p:nvPr/>
            </p:nvSpPr>
            <p:spPr>
              <a:xfrm>
                <a:off x="7849080" y="4835880"/>
                <a:ext cx="7200" cy="19080"/>
              </a:xfrm>
              <a:custGeom>
                <a:avLst/>
                <a:gdLst/>
                <a:ahLst/>
                <a:rect l="l" t="t" r="r" b="b"/>
                <a:pathLst>
                  <a:path w="40" h="152">
                    <a:moveTo>
                      <a:pt x="40" y="152"/>
                    </a:moveTo>
                    <a:lnTo>
                      <a:pt x="22" y="0"/>
                    </a:lnTo>
                    <a:lnTo>
                      <a:pt x="0" y="151"/>
                    </a:lnTo>
                    <a:lnTo>
                      <a:pt x="40" y="15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3" name=""/>
              <p:cNvSpPr/>
              <p:nvPr/>
            </p:nvSpPr>
            <p:spPr>
              <a:xfrm>
                <a:off x="7331760" y="4706640"/>
                <a:ext cx="39240" cy="75240"/>
              </a:xfrm>
              <a:custGeom>
                <a:avLst/>
                <a:gdLst/>
                <a:ahLst/>
                <a:rect l="l" t="t" r="r" b="b"/>
                <a:pathLst>
                  <a:path w="205" h="598">
                    <a:moveTo>
                      <a:pt x="123" y="0"/>
                    </a:moveTo>
                    <a:lnTo>
                      <a:pt x="29" y="99"/>
                    </a:lnTo>
                    <a:lnTo>
                      <a:pt x="79" y="236"/>
                    </a:lnTo>
                    <a:lnTo>
                      <a:pt x="0" y="309"/>
                    </a:lnTo>
                    <a:lnTo>
                      <a:pt x="123" y="367"/>
                    </a:lnTo>
                    <a:lnTo>
                      <a:pt x="96" y="598"/>
                    </a:lnTo>
                    <a:lnTo>
                      <a:pt x="183" y="493"/>
                    </a:lnTo>
                    <a:lnTo>
                      <a:pt x="205" y="175"/>
                    </a:lnTo>
                    <a:lnTo>
                      <a:pt x="132" y="13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4" name=""/>
              <p:cNvSpPr/>
              <p:nvPr/>
            </p:nvSpPr>
            <p:spPr>
              <a:xfrm>
                <a:off x="6917400" y="4925520"/>
                <a:ext cx="63720" cy="66960"/>
              </a:xfrm>
              <a:custGeom>
                <a:avLst/>
                <a:gdLst/>
                <a:ahLst/>
                <a:rect l="l" t="t" r="r" b="b"/>
                <a:pathLst>
                  <a:path w="329" h="522">
                    <a:moveTo>
                      <a:pt x="306" y="0"/>
                    </a:moveTo>
                    <a:lnTo>
                      <a:pt x="84" y="134"/>
                    </a:lnTo>
                    <a:lnTo>
                      <a:pt x="97" y="203"/>
                    </a:lnTo>
                    <a:lnTo>
                      <a:pt x="0" y="181"/>
                    </a:lnTo>
                    <a:lnTo>
                      <a:pt x="0" y="522"/>
                    </a:lnTo>
                    <a:lnTo>
                      <a:pt x="241" y="344"/>
                    </a:lnTo>
                    <a:lnTo>
                      <a:pt x="224" y="244"/>
                    </a:lnTo>
                    <a:lnTo>
                      <a:pt x="329" y="169"/>
                    </a:lnTo>
                    <a:lnTo>
                      <a:pt x="288" y="14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5" name=""/>
              <p:cNvSpPr/>
              <p:nvPr/>
            </p:nvSpPr>
            <p:spPr>
              <a:xfrm>
                <a:off x="6879960" y="5004720"/>
                <a:ext cx="27720" cy="9000"/>
              </a:xfrm>
              <a:custGeom>
                <a:avLst/>
                <a:gdLst/>
                <a:ahLst/>
                <a:rect l="l" t="t" r="r" b="b"/>
                <a:pathLst>
                  <a:path w="148" h="70">
                    <a:moveTo>
                      <a:pt x="148" y="0"/>
                    </a:moveTo>
                    <a:lnTo>
                      <a:pt x="0" y="17"/>
                    </a:lnTo>
                    <a:lnTo>
                      <a:pt x="136" y="7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6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7" name=""/>
              <p:cNvSpPr/>
              <p:nvPr/>
            </p:nvSpPr>
            <p:spPr>
              <a:xfrm>
                <a:off x="7201440" y="4855320"/>
                <a:ext cx="45720" cy="21240"/>
              </a:xfrm>
              <a:custGeom>
                <a:avLst/>
                <a:gdLst/>
                <a:ahLst/>
                <a:rect l="l" t="t" r="r" b="b"/>
                <a:pathLst>
                  <a:path w="237" h="164">
                    <a:moveTo>
                      <a:pt x="237" y="164"/>
                    </a:moveTo>
                    <a:lnTo>
                      <a:pt x="101" y="119"/>
                    </a:lnTo>
                    <a:lnTo>
                      <a:pt x="44" y="0"/>
                    </a:lnTo>
                    <a:lnTo>
                      <a:pt x="0" y="71"/>
                    </a:lnTo>
                    <a:lnTo>
                      <a:pt x="41" y="154"/>
                    </a:lnTo>
                    <a:lnTo>
                      <a:pt x="237" y="164"/>
                    </a:lnTo>
                    <a:lnTo>
                      <a:pt x="237" y="16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8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9" name=""/>
              <p:cNvSpPr/>
              <p:nvPr/>
            </p:nvSpPr>
            <p:spPr>
              <a:xfrm>
                <a:off x="7197120" y="4879080"/>
                <a:ext cx="13680" cy="8280"/>
              </a:xfrm>
              <a:custGeom>
                <a:avLst/>
                <a:gdLst/>
                <a:ahLst/>
                <a:rect l="l" t="t" r="r" b="b"/>
                <a:pathLst>
                  <a:path w="75" h="58">
                    <a:moveTo>
                      <a:pt x="75" y="58"/>
                    </a:moveTo>
                    <a:lnTo>
                      <a:pt x="0" y="0"/>
                    </a:lnTo>
                    <a:lnTo>
                      <a:pt x="75" y="58"/>
                    </a:lnTo>
                    <a:lnTo>
                      <a:pt x="75" y="58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0" name=""/>
              <p:cNvSpPr/>
              <p:nvPr/>
            </p:nvSpPr>
            <p:spPr>
              <a:xfrm>
                <a:off x="6986880" y="4907880"/>
                <a:ext cx="603000" cy="752760"/>
              </a:xfrm>
              <a:custGeom>
                <a:avLst/>
                <a:gdLst/>
                <a:ahLst/>
                <a:rect l="l" t="t" r="r" b="b"/>
                <a:pathLst>
                  <a:path w="3113" h="5895">
                    <a:moveTo>
                      <a:pt x="1440" y="5564"/>
                    </a:moveTo>
                    <a:lnTo>
                      <a:pt x="1650" y="5515"/>
                    </a:lnTo>
                    <a:lnTo>
                      <a:pt x="1629" y="5462"/>
                    </a:lnTo>
                    <a:lnTo>
                      <a:pt x="1812" y="5459"/>
                    </a:lnTo>
                    <a:lnTo>
                      <a:pt x="1883" y="5415"/>
                    </a:lnTo>
                    <a:lnTo>
                      <a:pt x="1892" y="5341"/>
                    </a:lnTo>
                    <a:lnTo>
                      <a:pt x="2102" y="5431"/>
                    </a:lnTo>
                    <a:lnTo>
                      <a:pt x="2811" y="5308"/>
                    </a:lnTo>
                    <a:lnTo>
                      <a:pt x="2977" y="5170"/>
                    </a:lnTo>
                    <a:lnTo>
                      <a:pt x="2995" y="5092"/>
                    </a:lnTo>
                    <a:lnTo>
                      <a:pt x="2709" y="5057"/>
                    </a:lnTo>
                    <a:lnTo>
                      <a:pt x="2670" y="4947"/>
                    </a:lnTo>
                    <a:lnTo>
                      <a:pt x="2793" y="4843"/>
                    </a:lnTo>
                    <a:lnTo>
                      <a:pt x="2735" y="4803"/>
                    </a:lnTo>
                    <a:lnTo>
                      <a:pt x="2921" y="4760"/>
                    </a:lnTo>
                    <a:lnTo>
                      <a:pt x="2921" y="4650"/>
                    </a:lnTo>
                    <a:lnTo>
                      <a:pt x="3065" y="4558"/>
                    </a:lnTo>
                    <a:lnTo>
                      <a:pt x="3113" y="4296"/>
                    </a:lnTo>
                    <a:lnTo>
                      <a:pt x="3091" y="4176"/>
                    </a:lnTo>
                    <a:lnTo>
                      <a:pt x="2899" y="4016"/>
                    </a:lnTo>
                    <a:lnTo>
                      <a:pt x="2644" y="4042"/>
                    </a:lnTo>
                    <a:lnTo>
                      <a:pt x="2571" y="4142"/>
                    </a:lnTo>
                    <a:lnTo>
                      <a:pt x="2479" y="4103"/>
                    </a:lnTo>
                    <a:lnTo>
                      <a:pt x="2440" y="4092"/>
                    </a:lnTo>
                    <a:lnTo>
                      <a:pt x="2571" y="3805"/>
                    </a:lnTo>
                    <a:lnTo>
                      <a:pt x="2294" y="3512"/>
                    </a:lnTo>
                    <a:lnTo>
                      <a:pt x="2495" y="3582"/>
                    </a:lnTo>
                    <a:lnTo>
                      <a:pt x="2482" y="3465"/>
                    </a:lnTo>
                    <a:lnTo>
                      <a:pt x="2184" y="2970"/>
                    </a:lnTo>
                    <a:lnTo>
                      <a:pt x="1976" y="2891"/>
                    </a:lnTo>
                    <a:lnTo>
                      <a:pt x="1825" y="2537"/>
                    </a:lnTo>
                    <a:lnTo>
                      <a:pt x="1799" y="2263"/>
                    </a:lnTo>
                    <a:lnTo>
                      <a:pt x="1606" y="2044"/>
                    </a:lnTo>
                    <a:lnTo>
                      <a:pt x="1400" y="1929"/>
                    </a:lnTo>
                    <a:lnTo>
                      <a:pt x="1129" y="1937"/>
                    </a:lnTo>
                    <a:lnTo>
                      <a:pt x="1186" y="1824"/>
                    </a:lnTo>
                    <a:lnTo>
                      <a:pt x="1388" y="1771"/>
                    </a:lnTo>
                    <a:lnTo>
                      <a:pt x="1260" y="1610"/>
                    </a:lnTo>
                    <a:lnTo>
                      <a:pt x="1374" y="1584"/>
                    </a:lnTo>
                    <a:lnTo>
                      <a:pt x="1528" y="1321"/>
                    </a:lnTo>
                    <a:lnTo>
                      <a:pt x="1593" y="1050"/>
                    </a:lnTo>
                    <a:lnTo>
                      <a:pt x="1694" y="931"/>
                    </a:lnTo>
                    <a:lnTo>
                      <a:pt x="1668" y="731"/>
                    </a:lnTo>
                    <a:lnTo>
                      <a:pt x="1116" y="700"/>
                    </a:lnTo>
                    <a:lnTo>
                      <a:pt x="770" y="814"/>
                    </a:lnTo>
                    <a:lnTo>
                      <a:pt x="787" y="741"/>
                    </a:lnTo>
                    <a:lnTo>
                      <a:pt x="726" y="723"/>
                    </a:lnTo>
                    <a:lnTo>
                      <a:pt x="897" y="627"/>
                    </a:lnTo>
                    <a:lnTo>
                      <a:pt x="776" y="613"/>
                    </a:lnTo>
                    <a:lnTo>
                      <a:pt x="787" y="556"/>
                    </a:lnTo>
                    <a:lnTo>
                      <a:pt x="1165" y="219"/>
                    </a:lnTo>
                    <a:lnTo>
                      <a:pt x="1186" y="32"/>
                    </a:lnTo>
                    <a:lnTo>
                      <a:pt x="1099" y="0"/>
                    </a:lnTo>
                    <a:lnTo>
                      <a:pt x="469" y="67"/>
                    </a:lnTo>
                    <a:lnTo>
                      <a:pt x="388" y="303"/>
                    </a:lnTo>
                    <a:lnTo>
                      <a:pt x="305" y="311"/>
                    </a:lnTo>
                    <a:lnTo>
                      <a:pt x="310" y="412"/>
                    </a:lnTo>
                    <a:lnTo>
                      <a:pt x="273" y="434"/>
                    </a:lnTo>
                    <a:lnTo>
                      <a:pt x="341" y="530"/>
                    </a:lnTo>
                    <a:lnTo>
                      <a:pt x="143" y="636"/>
                    </a:lnTo>
                    <a:lnTo>
                      <a:pt x="148" y="788"/>
                    </a:lnTo>
                    <a:lnTo>
                      <a:pt x="195" y="819"/>
                    </a:lnTo>
                    <a:lnTo>
                      <a:pt x="114" y="837"/>
                    </a:lnTo>
                    <a:lnTo>
                      <a:pt x="117" y="945"/>
                    </a:lnTo>
                    <a:lnTo>
                      <a:pt x="250" y="931"/>
                    </a:lnTo>
                    <a:lnTo>
                      <a:pt x="201" y="989"/>
                    </a:lnTo>
                    <a:lnTo>
                      <a:pt x="245" y="1003"/>
                    </a:lnTo>
                    <a:lnTo>
                      <a:pt x="114" y="1391"/>
                    </a:lnTo>
                    <a:lnTo>
                      <a:pt x="0" y="1435"/>
                    </a:lnTo>
                    <a:lnTo>
                      <a:pt x="169" y="1605"/>
                    </a:lnTo>
                    <a:lnTo>
                      <a:pt x="333" y="1496"/>
                    </a:lnTo>
                    <a:lnTo>
                      <a:pt x="192" y="1995"/>
                    </a:lnTo>
                    <a:lnTo>
                      <a:pt x="245" y="2117"/>
                    </a:lnTo>
                    <a:lnTo>
                      <a:pt x="140" y="2419"/>
                    </a:lnTo>
                    <a:lnTo>
                      <a:pt x="210" y="2388"/>
                    </a:lnTo>
                    <a:lnTo>
                      <a:pt x="310" y="2111"/>
                    </a:lnTo>
                    <a:lnTo>
                      <a:pt x="279" y="1929"/>
                    </a:lnTo>
                    <a:lnTo>
                      <a:pt x="393" y="1793"/>
                    </a:lnTo>
                    <a:lnTo>
                      <a:pt x="338" y="2044"/>
                    </a:lnTo>
                    <a:lnTo>
                      <a:pt x="464" y="1989"/>
                    </a:lnTo>
                    <a:lnTo>
                      <a:pt x="464" y="1895"/>
                    </a:lnTo>
                    <a:lnTo>
                      <a:pt x="573" y="1973"/>
                    </a:lnTo>
                    <a:lnTo>
                      <a:pt x="516" y="2018"/>
                    </a:lnTo>
                    <a:lnTo>
                      <a:pt x="495" y="2166"/>
                    </a:lnTo>
                    <a:lnTo>
                      <a:pt x="573" y="2310"/>
                    </a:lnTo>
                    <a:lnTo>
                      <a:pt x="437" y="2695"/>
                    </a:lnTo>
                    <a:lnTo>
                      <a:pt x="376" y="2695"/>
                    </a:lnTo>
                    <a:lnTo>
                      <a:pt x="432" y="2861"/>
                    </a:lnTo>
                    <a:lnTo>
                      <a:pt x="480" y="2876"/>
                    </a:lnTo>
                    <a:lnTo>
                      <a:pt x="508" y="2748"/>
                    </a:lnTo>
                    <a:lnTo>
                      <a:pt x="670" y="2855"/>
                    </a:lnTo>
                    <a:lnTo>
                      <a:pt x="691" y="2756"/>
                    </a:lnTo>
                    <a:lnTo>
                      <a:pt x="1199" y="2681"/>
                    </a:lnTo>
                    <a:lnTo>
                      <a:pt x="1085" y="2756"/>
                    </a:lnTo>
                    <a:lnTo>
                      <a:pt x="983" y="3001"/>
                    </a:lnTo>
                    <a:lnTo>
                      <a:pt x="1146" y="3259"/>
                    </a:lnTo>
                    <a:lnTo>
                      <a:pt x="1340" y="3176"/>
                    </a:lnTo>
                    <a:lnTo>
                      <a:pt x="1235" y="3468"/>
                    </a:lnTo>
                    <a:lnTo>
                      <a:pt x="1306" y="3490"/>
                    </a:lnTo>
                    <a:lnTo>
                      <a:pt x="1225" y="3660"/>
                    </a:lnTo>
                    <a:lnTo>
                      <a:pt x="1283" y="3713"/>
                    </a:lnTo>
                    <a:lnTo>
                      <a:pt x="1221" y="3789"/>
                    </a:lnTo>
                    <a:lnTo>
                      <a:pt x="933" y="3779"/>
                    </a:lnTo>
                    <a:lnTo>
                      <a:pt x="573" y="4092"/>
                    </a:lnTo>
                    <a:lnTo>
                      <a:pt x="792" y="4027"/>
                    </a:lnTo>
                    <a:lnTo>
                      <a:pt x="808" y="4238"/>
                    </a:lnTo>
                    <a:lnTo>
                      <a:pt x="863" y="4300"/>
                    </a:lnTo>
                    <a:lnTo>
                      <a:pt x="787" y="4457"/>
                    </a:lnTo>
                    <a:lnTo>
                      <a:pt x="346" y="4724"/>
                    </a:lnTo>
                    <a:lnTo>
                      <a:pt x="432" y="4880"/>
                    </a:lnTo>
                    <a:lnTo>
                      <a:pt x="661" y="4776"/>
                    </a:lnTo>
                    <a:lnTo>
                      <a:pt x="732" y="4908"/>
                    </a:lnTo>
                    <a:lnTo>
                      <a:pt x="892" y="4859"/>
                    </a:lnTo>
                    <a:lnTo>
                      <a:pt x="1067" y="5029"/>
                    </a:lnTo>
                    <a:lnTo>
                      <a:pt x="1410" y="4807"/>
                    </a:lnTo>
                    <a:lnTo>
                      <a:pt x="1415" y="4854"/>
                    </a:lnTo>
                    <a:lnTo>
                      <a:pt x="1225" y="5130"/>
                    </a:lnTo>
                    <a:lnTo>
                      <a:pt x="798" y="5174"/>
                    </a:lnTo>
                    <a:lnTo>
                      <a:pt x="228" y="5804"/>
                    </a:lnTo>
                    <a:lnTo>
                      <a:pt x="206" y="5892"/>
                    </a:lnTo>
                    <a:lnTo>
                      <a:pt x="254" y="5827"/>
                    </a:lnTo>
                    <a:lnTo>
                      <a:pt x="388" y="5895"/>
                    </a:lnTo>
                    <a:lnTo>
                      <a:pt x="563" y="5681"/>
                    </a:lnTo>
                    <a:lnTo>
                      <a:pt x="977" y="5734"/>
                    </a:lnTo>
                    <a:lnTo>
                      <a:pt x="1076" y="5498"/>
                    </a:lnTo>
                    <a:lnTo>
                      <a:pt x="1323" y="5431"/>
                    </a:lnTo>
                    <a:lnTo>
                      <a:pt x="1440" y="556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1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2" name=""/>
              <p:cNvSpPr/>
              <p:nvPr/>
            </p:nvSpPr>
            <p:spPr>
              <a:xfrm>
                <a:off x="7346520" y="5604480"/>
                <a:ext cx="28440" cy="8280"/>
              </a:xfrm>
              <a:custGeom>
                <a:avLst/>
                <a:gdLst/>
                <a:ahLst/>
                <a:rect l="l" t="t" r="r" b="b"/>
                <a:pathLst>
                  <a:path w="148" h="66">
                    <a:moveTo>
                      <a:pt x="100" y="0"/>
                    </a:moveTo>
                    <a:lnTo>
                      <a:pt x="0" y="40"/>
                    </a:lnTo>
                    <a:lnTo>
                      <a:pt x="112" y="66"/>
                    </a:lnTo>
                    <a:lnTo>
                      <a:pt x="148" y="26"/>
                    </a:lnTo>
                    <a:lnTo>
                      <a:pt x="100" y="0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520" bIns="-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3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4" name=""/>
              <p:cNvSpPr/>
              <p:nvPr/>
            </p:nvSpPr>
            <p:spPr>
              <a:xfrm>
                <a:off x="7118280" y="5383080"/>
                <a:ext cx="24120" cy="14400"/>
              </a:xfrm>
              <a:custGeom>
                <a:avLst/>
                <a:gdLst/>
                <a:ahLst/>
                <a:rect l="l" t="t" r="r" b="b"/>
                <a:pathLst>
                  <a:path w="123" h="113">
                    <a:moveTo>
                      <a:pt x="84" y="113"/>
                    </a:moveTo>
                    <a:lnTo>
                      <a:pt x="123" y="73"/>
                    </a:lnTo>
                    <a:lnTo>
                      <a:pt x="0" y="0"/>
                    </a:lnTo>
                    <a:lnTo>
                      <a:pt x="84" y="113"/>
                    </a:lnTo>
                    <a:lnTo>
                      <a:pt x="84" y="113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5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6" name=""/>
              <p:cNvSpPr/>
              <p:nvPr/>
            </p:nvSpPr>
            <p:spPr>
              <a:xfrm>
                <a:off x="7089480" y="5298480"/>
                <a:ext cx="34920" cy="27720"/>
              </a:xfrm>
              <a:custGeom>
                <a:avLst/>
                <a:gdLst/>
                <a:ahLst/>
                <a:rect l="l" t="t" r="r" b="b"/>
                <a:pathLst>
                  <a:path w="180" h="224">
                    <a:moveTo>
                      <a:pt x="148" y="0"/>
                    </a:moveTo>
                    <a:lnTo>
                      <a:pt x="0" y="224"/>
                    </a:lnTo>
                    <a:lnTo>
                      <a:pt x="139" y="166"/>
                    </a:lnTo>
                    <a:lnTo>
                      <a:pt x="180" y="67"/>
                    </a:lnTo>
                    <a:lnTo>
                      <a:pt x="148" y="0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7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8" name=""/>
              <p:cNvSpPr/>
              <p:nvPr/>
            </p:nvSpPr>
            <p:spPr>
              <a:xfrm>
                <a:off x="7045560" y="5184360"/>
                <a:ext cx="15840" cy="21240"/>
              </a:xfrm>
              <a:custGeom>
                <a:avLst/>
                <a:gdLst/>
                <a:ahLst/>
                <a:rect l="l" t="t" r="r" b="b"/>
                <a:pathLst>
                  <a:path w="78" h="170">
                    <a:moveTo>
                      <a:pt x="5" y="4"/>
                    </a:moveTo>
                    <a:lnTo>
                      <a:pt x="0" y="130"/>
                    </a:lnTo>
                    <a:lnTo>
                      <a:pt x="71" y="170"/>
                    </a:lnTo>
                    <a:lnTo>
                      <a:pt x="78" y="0"/>
                    </a:lnTo>
                    <a:lnTo>
                      <a:pt x="5" y="4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9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0" name=""/>
              <p:cNvSpPr/>
              <p:nvPr/>
            </p:nvSpPr>
            <p:spPr>
              <a:xfrm>
                <a:off x="6958080" y="5166720"/>
                <a:ext cx="29880" cy="23040"/>
              </a:xfrm>
              <a:custGeom>
                <a:avLst/>
                <a:gdLst/>
                <a:ahLst/>
                <a:rect l="l" t="t" r="r" b="b"/>
                <a:pathLst>
                  <a:path w="152" h="183">
                    <a:moveTo>
                      <a:pt x="120" y="0"/>
                    </a:moveTo>
                    <a:lnTo>
                      <a:pt x="26" y="41"/>
                    </a:lnTo>
                    <a:lnTo>
                      <a:pt x="0" y="141"/>
                    </a:lnTo>
                    <a:lnTo>
                      <a:pt x="47" y="78"/>
                    </a:lnTo>
                    <a:lnTo>
                      <a:pt x="86" y="183"/>
                    </a:lnTo>
                    <a:lnTo>
                      <a:pt x="152" y="149"/>
                    </a:lnTo>
                    <a:lnTo>
                      <a:pt x="120" y="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1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2" name=""/>
              <p:cNvSpPr/>
              <p:nvPr/>
            </p:nvSpPr>
            <p:spPr>
              <a:xfrm>
                <a:off x="6991920" y="5146560"/>
                <a:ext cx="23400" cy="26640"/>
              </a:xfrm>
              <a:custGeom>
                <a:avLst/>
                <a:gdLst/>
                <a:ahLst/>
                <a:rect l="l" t="t" r="r" b="b"/>
                <a:pathLst>
                  <a:path w="117" h="207">
                    <a:moveTo>
                      <a:pt x="117" y="0"/>
                    </a:moveTo>
                    <a:lnTo>
                      <a:pt x="0" y="207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3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4" name=""/>
              <p:cNvSpPr/>
              <p:nvPr/>
            </p:nvSpPr>
            <p:spPr>
              <a:xfrm>
                <a:off x="6968520" y="5100480"/>
                <a:ext cx="46800" cy="27720"/>
              </a:xfrm>
              <a:custGeom>
                <a:avLst/>
                <a:gdLst/>
                <a:ahLst/>
                <a:rect l="l" t="t" r="r" b="b"/>
                <a:pathLst>
                  <a:path w="236" h="222">
                    <a:moveTo>
                      <a:pt x="0" y="222"/>
                    </a:moveTo>
                    <a:lnTo>
                      <a:pt x="236" y="187"/>
                    </a:lnTo>
                    <a:lnTo>
                      <a:pt x="100" y="0"/>
                    </a:lnTo>
                    <a:lnTo>
                      <a:pt x="26" y="38"/>
                    </a:lnTo>
                    <a:lnTo>
                      <a:pt x="96" y="178"/>
                    </a:lnTo>
                    <a:lnTo>
                      <a:pt x="0" y="222"/>
                    </a:lnTo>
                    <a:lnTo>
                      <a:pt x="0" y="222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5" name=""/>
              <p:cNvSpPr/>
              <p:nvPr/>
            </p:nvSpPr>
            <p:spPr>
              <a:xfrm>
                <a:off x="6939000" y="4999320"/>
                <a:ext cx="76680" cy="56160"/>
              </a:xfrm>
              <a:custGeom>
                <a:avLst/>
                <a:gdLst/>
                <a:ahLst/>
                <a:rect l="l" t="t" r="r" b="b"/>
                <a:pathLst>
                  <a:path w="390" h="443">
                    <a:moveTo>
                      <a:pt x="154" y="0"/>
                    </a:moveTo>
                    <a:lnTo>
                      <a:pt x="119" y="149"/>
                    </a:lnTo>
                    <a:lnTo>
                      <a:pt x="61" y="91"/>
                    </a:lnTo>
                    <a:lnTo>
                      <a:pt x="0" y="213"/>
                    </a:lnTo>
                    <a:lnTo>
                      <a:pt x="83" y="236"/>
                    </a:lnTo>
                    <a:lnTo>
                      <a:pt x="154" y="402"/>
                    </a:lnTo>
                    <a:lnTo>
                      <a:pt x="346" y="443"/>
                    </a:lnTo>
                    <a:lnTo>
                      <a:pt x="390" y="336"/>
                    </a:lnTo>
                    <a:lnTo>
                      <a:pt x="268" y="297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6" name=""/>
              <p:cNvSpPr/>
              <p:nvPr/>
            </p:nvSpPr>
            <p:spPr>
              <a:xfrm>
                <a:off x="8765640" y="6168960"/>
                <a:ext cx="106560" cy="38520"/>
              </a:xfrm>
              <a:custGeom>
                <a:avLst/>
                <a:gdLst/>
                <a:ahLst/>
                <a:rect l="l" t="t" r="r" b="b"/>
                <a:pathLst>
                  <a:path w="545" h="304">
                    <a:moveTo>
                      <a:pt x="184" y="70"/>
                    </a:moveTo>
                    <a:lnTo>
                      <a:pt x="145" y="65"/>
                    </a:lnTo>
                    <a:lnTo>
                      <a:pt x="106" y="16"/>
                    </a:lnTo>
                    <a:lnTo>
                      <a:pt x="26" y="0"/>
                    </a:lnTo>
                    <a:lnTo>
                      <a:pt x="0" y="30"/>
                    </a:lnTo>
                    <a:lnTo>
                      <a:pt x="91" y="53"/>
                    </a:lnTo>
                    <a:lnTo>
                      <a:pt x="205" y="121"/>
                    </a:lnTo>
                    <a:lnTo>
                      <a:pt x="324" y="140"/>
                    </a:lnTo>
                    <a:lnTo>
                      <a:pt x="545" y="304"/>
                    </a:lnTo>
                    <a:lnTo>
                      <a:pt x="545" y="249"/>
                    </a:lnTo>
                    <a:lnTo>
                      <a:pt x="513" y="245"/>
                    </a:lnTo>
                    <a:lnTo>
                      <a:pt x="514" y="207"/>
                    </a:lnTo>
                    <a:lnTo>
                      <a:pt x="457" y="199"/>
                    </a:lnTo>
                    <a:lnTo>
                      <a:pt x="394" y="135"/>
                    </a:lnTo>
                    <a:lnTo>
                      <a:pt x="346" y="126"/>
                    </a:lnTo>
                    <a:lnTo>
                      <a:pt x="290" y="82"/>
                    </a:lnTo>
                    <a:lnTo>
                      <a:pt x="287" y="45"/>
                    </a:lnTo>
                    <a:lnTo>
                      <a:pt x="234" y="37"/>
                    </a:lnTo>
                    <a:lnTo>
                      <a:pt x="184" y="7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7" name=""/>
              <p:cNvSpPr/>
              <p:nvPr/>
            </p:nvSpPr>
            <p:spPr>
              <a:xfrm>
                <a:off x="7866000" y="4763520"/>
                <a:ext cx="24120" cy="16200"/>
              </a:xfrm>
              <a:custGeom>
                <a:avLst/>
                <a:gdLst/>
                <a:ahLst/>
                <a:rect l="l" t="t" r="r" b="b"/>
                <a:pathLst>
                  <a:path w="119" h="125">
                    <a:moveTo>
                      <a:pt x="36" y="125"/>
                    </a:moveTo>
                    <a:lnTo>
                      <a:pt x="0" y="60"/>
                    </a:lnTo>
                    <a:lnTo>
                      <a:pt x="119" y="0"/>
                    </a:lnTo>
                    <a:lnTo>
                      <a:pt x="36" y="125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8" name=""/>
              <p:cNvSpPr/>
              <p:nvPr/>
            </p:nvSpPr>
            <p:spPr>
              <a:xfrm>
                <a:off x="9530640" y="4563000"/>
                <a:ext cx="308160" cy="617760"/>
              </a:xfrm>
              <a:custGeom>
                <a:avLst/>
                <a:gdLst/>
                <a:ahLst/>
                <a:rect l="l" t="t" r="r" b="b"/>
                <a:pathLst>
                  <a:path w="1594" h="4841">
                    <a:moveTo>
                      <a:pt x="1594" y="0"/>
                    </a:moveTo>
                    <a:lnTo>
                      <a:pt x="1483" y="0"/>
                    </a:lnTo>
                    <a:lnTo>
                      <a:pt x="255" y="1161"/>
                    </a:lnTo>
                    <a:lnTo>
                      <a:pt x="428" y="1301"/>
                    </a:lnTo>
                    <a:lnTo>
                      <a:pt x="637" y="1313"/>
                    </a:lnTo>
                    <a:lnTo>
                      <a:pt x="833" y="1399"/>
                    </a:lnTo>
                    <a:lnTo>
                      <a:pt x="1017" y="1473"/>
                    </a:lnTo>
                    <a:lnTo>
                      <a:pt x="686" y="1570"/>
                    </a:lnTo>
                    <a:lnTo>
                      <a:pt x="575" y="1780"/>
                    </a:lnTo>
                    <a:lnTo>
                      <a:pt x="385" y="1946"/>
                    </a:lnTo>
                    <a:lnTo>
                      <a:pt x="490" y="2059"/>
                    </a:lnTo>
                    <a:lnTo>
                      <a:pt x="325" y="2307"/>
                    </a:lnTo>
                    <a:lnTo>
                      <a:pt x="0" y="2425"/>
                    </a:lnTo>
                    <a:lnTo>
                      <a:pt x="304" y="3205"/>
                    </a:lnTo>
                    <a:lnTo>
                      <a:pt x="175" y="3436"/>
                    </a:lnTo>
                    <a:lnTo>
                      <a:pt x="322" y="3617"/>
                    </a:lnTo>
                    <a:lnTo>
                      <a:pt x="269" y="3901"/>
                    </a:lnTo>
                    <a:lnTo>
                      <a:pt x="472" y="4166"/>
                    </a:lnTo>
                    <a:lnTo>
                      <a:pt x="508" y="4457"/>
                    </a:lnTo>
                    <a:lnTo>
                      <a:pt x="899" y="4558"/>
                    </a:lnTo>
                    <a:lnTo>
                      <a:pt x="989" y="4623"/>
                    </a:lnTo>
                    <a:lnTo>
                      <a:pt x="974" y="4768"/>
                    </a:lnTo>
                    <a:lnTo>
                      <a:pt x="1350" y="4664"/>
                    </a:lnTo>
                    <a:lnTo>
                      <a:pt x="1567" y="4841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9" name=""/>
              <p:cNvSpPr/>
              <p:nvPr/>
            </p:nvSpPr>
            <p:spPr>
              <a:xfrm>
                <a:off x="9530640" y="4563000"/>
                <a:ext cx="308160" cy="618480"/>
              </a:xfrm>
              <a:custGeom>
                <a:avLst/>
                <a:gdLst/>
                <a:ahLst/>
                <a:rect l="l" t="t" r="r" b="b"/>
                <a:pathLst>
                  <a:path w="352" h="924">
                    <a:moveTo>
                      <a:pt x="352" y="0"/>
                    </a:moveTo>
                    <a:lnTo>
                      <a:pt x="327" y="0"/>
                    </a:lnTo>
                    <a:lnTo>
                      <a:pt x="56" y="221"/>
                    </a:lnTo>
                    <a:lnTo>
                      <a:pt x="95" y="248"/>
                    </a:lnTo>
                    <a:lnTo>
                      <a:pt x="141" y="250"/>
                    </a:lnTo>
                    <a:lnTo>
                      <a:pt x="184" y="266"/>
                    </a:lnTo>
                    <a:lnTo>
                      <a:pt x="225" y="281"/>
                    </a:lnTo>
                    <a:lnTo>
                      <a:pt x="151" y="299"/>
                    </a:lnTo>
                    <a:lnTo>
                      <a:pt x="127" y="339"/>
                    </a:lnTo>
                    <a:lnTo>
                      <a:pt x="85" y="371"/>
                    </a:lnTo>
                    <a:lnTo>
                      <a:pt x="108" y="392"/>
                    </a:lnTo>
                    <a:lnTo>
                      <a:pt x="72" y="439"/>
                    </a:lnTo>
                    <a:lnTo>
                      <a:pt x="0" y="462"/>
                    </a:lnTo>
                    <a:lnTo>
                      <a:pt x="67" y="610"/>
                    </a:lnTo>
                    <a:lnTo>
                      <a:pt x="39" y="654"/>
                    </a:lnTo>
                    <a:lnTo>
                      <a:pt x="71" y="689"/>
                    </a:lnTo>
                    <a:lnTo>
                      <a:pt x="59" y="743"/>
                    </a:lnTo>
                    <a:lnTo>
                      <a:pt x="104" y="793"/>
                    </a:lnTo>
                    <a:lnTo>
                      <a:pt x="112" y="849"/>
                    </a:lnTo>
                    <a:lnTo>
                      <a:pt x="199" y="868"/>
                    </a:lnTo>
                    <a:lnTo>
                      <a:pt x="218" y="880"/>
                    </a:lnTo>
                    <a:lnTo>
                      <a:pt x="215" y="908"/>
                    </a:lnTo>
                    <a:lnTo>
                      <a:pt x="298" y="888"/>
                    </a:lnTo>
                    <a:lnTo>
                      <a:pt x="352" y="924"/>
                    </a:lnTo>
                    <a:lnTo>
                      <a:pt x="352" y="0"/>
                    </a:lnTo>
                  </a:path>
                </a:pathLst>
              </a:custGeom>
              <a:solidFill>
                <a:srgbClr val="70bc1f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680" name=""/>
            <p:cNvGrpSpPr/>
            <p:nvPr/>
          </p:nvGrpSpPr>
          <p:grpSpPr>
            <a:xfrm>
              <a:off x="7539480" y="5549760"/>
              <a:ext cx="271440" cy="41040"/>
              <a:chOff x="7539480" y="5549760"/>
              <a:chExt cx="271440" cy="41040"/>
            </a:xfrm>
          </p:grpSpPr>
          <p:sp>
            <p:nvSpPr>
              <p:cNvPr id="4681" name=""/>
              <p:cNvSpPr/>
              <p:nvPr/>
            </p:nvSpPr>
            <p:spPr>
              <a:xfrm>
                <a:off x="7561440" y="5549760"/>
                <a:ext cx="249480" cy="540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2" name=""/>
              <p:cNvSpPr/>
              <p:nvPr/>
            </p:nvSpPr>
            <p:spPr>
              <a:xfrm>
                <a:off x="7539480" y="5585040"/>
                <a:ext cx="191880" cy="5760"/>
              </a:xfrm>
              <a:prstGeom prst="line">
                <a:avLst/>
              </a:prstGeom>
              <a:ln w="38160">
                <a:solidFill>
                  <a:srgbClr val="ffcc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683" name=""/>
            <p:cNvGrpSpPr/>
            <p:nvPr/>
          </p:nvGrpSpPr>
          <p:grpSpPr>
            <a:xfrm>
              <a:off x="7173000" y="4559400"/>
              <a:ext cx="2081520" cy="1718640"/>
              <a:chOff x="7173000" y="4559400"/>
              <a:chExt cx="2081520" cy="1718640"/>
            </a:xfrm>
          </p:grpSpPr>
          <p:sp>
            <p:nvSpPr>
              <p:cNvPr id="4684" name=""/>
              <p:cNvSpPr/>
              <p:nvPr/>
            </p:nvSpPr>
            <p:spPr>
              <a:xfrm>
                <a:off x="7282800" y="53431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5" name=""/>
              <p:cNvSpPr/>
              <p:nvPr/>
            </p:nvSpPr>
            <p:spPr>
              <a:xfrm>
                <a:off x="8555400" y="589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6" name=""/>
              <p:cNvSpPr/>
              <p:nvPr/>
            </p:nvSpPr>
            <p:spPr>
              <a:xfrm>
                <a:off x="8560800" y="578556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7" name=""/>
              <p:cNvSpPr/>
              <p:nvPr/>
            </p:nvSpPr>
            <p:spPr>
              <a:xfrm>
                <a:off x="8691120" y="562716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8" name=""/>
              <p:cNvSpPr/>
              <p:nvPr/>
            </p:nvSpPr>
            <p:spPr>
              <a:xfrm>
                <a:off x="8221320" y="552528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9" name=""/>
              <p:cNvSpPr/>
              <p:nvPr/>
            </p:nvSpPr>
            <p:spPr>
              <a:xfrm>
                <a:off x="7910640" y="5719320"/>
                <a:ext cx="160920" cy="1051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0" name=""/>
              <p:cNvSpPr/>
              <p:nvPr/>
            </p:nvSpPr>
            <p:spPr>
              <a:xfrm>
                <a:off x="8651520" y="5371920"/>
                <a:ext cx="99000" cy="723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" bIns="4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1" name=""/>
              <p:cNvSpPr/>
              <p:nvPr/>
            </p:nvSpPr>
            <p:spPr>
              <a:xfrm>
                <a:off x="7777080" y="5516640"/>
                <a:ext cx="144000" cy="10440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360" bIns="273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2" name=""/>
              <p:cNvSpPr/>
              <p:nvPr/>
            </p:nvSpPr>
            <p:spPr>
              <a:xfrm>
                <a:off x="9092520" y="4559400"/>
                <a:ext cx="16200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3" name=""/>
              <p:cNvSpPr/>
              <p:nvPr/>
            </p:nvSpPr>
            <p:spPr>
              <a:xfrm>
                <a:off x="8116560" y="5057640"/>
                <a:ext cx="14400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4" name=""/>
              <p:cNvSpPr/>
              <p:nvPr/>
            </p:nvSpPr>
            <p:spPr>
              <a:xfrm>
                <a:off x="8029080" y="4572720"/>
                <a:ext cx="274320" cy="1810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5" name=""/>
              <p:cNvSpPr/>
              <p:nvPr/>
            </p:nvSpPr>
            <p:spPr>
              <a:xfrm>
                <a:off x="8429400" y="4744440"/>
                <a:ext cx="160920" cy="10188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560" bIns="255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6" name=""/>
              <p:cNvSpPr/>
              <p:nvPr/>
            </p:nvSpPr>
            <p:spPr>
              <a:xfrm>
                <a:off x="8312040" y="5911200"/>
                <a:ext cx="160920" cy="106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9160" bIns="291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7" name=""/>
              <p:cNvSpPr/>
              <p:nvPr/>
            </p:nvSpPr>
            <p:spPr>
              <a:xfrm>
                <a:off x="8379360" y="5401800"/>
                <a:ext cx="160920" cy="10584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080" bIns="280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8" name=""/>
              <p:cNvSpPr/>
              <p:nvPr/>
            </p:nvSpPr>
            <p:spPr>
              <a:xfrm>
                <a:off x="7173000" y="6207120"/>
                <a:ext cx="9900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9" name=""/>
              <p:cNvSpPr/>
              <p:nvPr/>
            </p:nvSpPr>
            <p:spPr>
              <a:xfrm>
                <a:off x="8053560" y="5806080"/>
                <a:ext cx="16092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0" name=""/>
              <p:cNvSpPr/>
              <p:nvPr/>
            </p:nvSpPr>
            <p:spPr>
              <a:xfrm>
                <a:off x="7911720" y="5351040"/>
                <a:ext cx="145080" cy="1065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0" bIns="28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1" name=""/>
              <p:cNvSpPr/>
              <p:nvPr/>
            </p:nvSpPr>
            <p:spPr>
              <a:xfrm>
                <a:off x="7754760" y="5303880"/>
                <a:ext cx="274320" cy="1807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2" name=""/>
              <p:cNvSpPr/>
              <p:nvPr/>
            </p:nvSpPr>
            <p:spPr>
              <a:xfrm>
                <a:off x="8767080" y="6044400"/>
                <a:ext cx="9900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3" name=""/>
              <p:cNvSpPr/>
              <p:nvPr/>
            </p:nvSpPr>
            <p:spPr>
              <a:xfrm>
                <a:off x="8802000" y="5858280"/>
                <a:ext cx="99360" cy="7092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960" bIns="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4" name=""/>
              <p:cNvSpPr/>
              <p:nvPr/>
            </p:nvSpPr>
            <p:spPr>
              <a:xfrm>
                <a:off x="8839440" y="5727600"/>
                <a:ext cx="98280" cy="74160"/>
              </a:xfrm>
              <a:prstGeom prst="ellipse">
                <a:avLst/>
              </a:prstGeom>
              <a:solidFill>
                <a:srgbClr val="fc0128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5760" bIns="57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705" name=""/>
            <p:cNvSpPr/>
            <p:nvPr/>
          </p:nvSpPr>
          <p:spPr>
            <a:xfrm>
              <a:off x="6541920" y="4546440"/>
              <a:ext cx="3387960" cy="218304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6" name=""/>
            <p:cNvSpPr/>
            <p:nvPr/>
          </p:nvSpPr>
          <p:spPr>
            <a:xfrm>
              <a:off x="7551720" y="6227640"/>
              <a:ext cx="45360" cy="4140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0d928"/>
            </a:solidFill>
            <a:ln w="32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7" name=""/>
            <p:cNvSpPr/>
            <p:nvPr/>
          </p:nvSpPr>
          <p:spPr>
            <a:xfrm>
              <a:off x="7604280" y="6499080"/>
              <a:ext cx="19800" cy="4140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d92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8" name=""/>
            <p:cNvSpPr/>
            <p:nvPr/>
          </p:nvSpPr>
          <p:spPr>
            <a:xfrm>
              <a:off x="9121680" y="4738680"/>
              <a:ext cx="27000" cy="396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9" name=""/>
            <p:cNvSpPr/>
            <p:nvPr/>
          </p:nvSpPr>
          <p:spPr>
            <a:xfrm>
              <a:off x="7164000" y="5315040"/>
              <a:ext cx="18000" cy="4104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0" name=""/>
            <p:cNvSpPr/>
            <p:nvPr/>
          </p:nvSpPr>
          <p:spPr>
            <a:xfrm>
              <a:off x="7182000" y="5402160"/>
              <a:ext cx="30600" cy="399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1" name=""/>
            <p:cNvSpPr/>
            <p:nvPr/>
          </p:nvSpPr>
          <p:spPr>
            <a:xfrm>
              <a:off x="7874280" y="570708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Frankfurt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2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3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4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5" name=""/>
            <p:cNvSpPr/>
            <p:nvPr/>
          </p:nvSpPr>
          <p:spPr>
            <a:xfrm>
              <a:off x="8004600" y="6411960"/>
              <a:ext cx="353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6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7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8" name=""/>
            <p:cNvSpPr/>
            <p:nvPr/>
          </p:nvSpPr>
          <p:spPr>
            <a:xfrm>
              <a:off x="7313040" y="4968720"/>
              <a:ext cx="3103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1,875 MW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9" name=""/>
            <p:cNvSpPr/>
            <p:nvPr/>
          </p:nvSpPr>
          <p:spPr>
            <a:xfrm>
              <a:off x="9609120" y="6472080"/>
              <a:ext cx="3877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0" name=""/>
            <p:cNvSpPr/>
            <p:nvPr/>
          </p:nvSpPr>
          <p:spPr>
            <a:xfrm>
              <a:off x="9134280" y="4794120"/>
              <a:ext cx="339120" cy="7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1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2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3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4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5" name=""/>
            <p:cNvSpPr/>
            <p:nvPr/>
          </p:nvSpPr>
          <p:spPr>
            <a:xfrm>
              <a:off x="8955720" y="5742000"/>
              <a:ext cx="3949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6" name=""/>
            <p:cNvSpPr/>
            <p:nvPr/>
          </p:nvSpPr>
          <p:spPr>
            <a:xfrm>
              <a:off x="9623160" y="5765760"/>
              <a:ext cx="35316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7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8" name=""/>
            <p:cNvSpPr/>
            <p:nvPr/>
          </p:nvSpPr>
          <p:spPr>
            <a:xfrm>
              <a:off x="7768800" y="5249880"/>
              <a:ext cx="613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9" name=""/>
            <p:cNvSpPr/>
            <p:nvPr/>
          </p:nvSpPr>
          <p:spPr>
            <a:xfrm>
              <a:off x="7916400" y="5681520"/>
              <a:ext cx="39888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0" name=""/>
            <p:cNvSpPr/>
            <p:nvPr/>
          </p:nvSpPr>
          <p:spPr>
            <a:xfrm>
              <a:off x="8324280" y="6292800"/>
              <a:ext cx="42732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1" name=""/>
            <p:cNvSpPr/>
            <p:nvPr/>
          </p:nvSpPr>
          <p:spPr>
            <a:xfrm>
              <a:off x="7763760" y="6280200"/>
              <a:ext cx="23904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2" name=""/>
            <p:cNvSpPr/>
            <p:nvPr/>
          </p:nvSpPr>
          <p:spPr>
            <a:xfrm>
              <a:off x="8589240" y="6024600"/>
              <a:ext cx="37872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3" name=""/>
            <p:cNvSpPr/>
            <p:nvPr/>
          </p:nvSpPr>
          <p:spPr>
            <a:xfrm>
              <a:off x="7405920" y="4883040"/>
              <a:ext cx="4780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4" name=""/>
            <p:cNvSpPr/>
            <p:nvPr/>
          </p:nvSpPr>
          <p:spPr>
            <a:xfrm>
              <a:off x="7598880" y="5079960"/>
              <a:ext cx="2390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Wilton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154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5" name=""/>
            <p:cNvSpPr/>
            <p:nvPr/>
          </p:nvSpPr>
          <p:spPr>
            <a:xfrm>
              <a:off x="9103680" y="6404040"/>
              <a:ext cx="5050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Marmara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6" name=""/>
            <p:cNvSpPr/>
            <p:nvPr/>
          </p:nvSpPr>
          <p:spPr>
            <a:xfrm>
              <a:off x="7691040" y="5532480"/>
              <a:ext cx="488880" cy="15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7" name=""/>
            <p:cNvSpPr/>
            <p:nvPr/>
          </p:nvSpPr>
          <p:spPr>
            <a:xfrm>
              <a:off x="7535880" y="5208480"/>
              <a:ext cx="586080" cy="15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8" name=""/>
            <p:cNvSpPr/>
            <p:nvPr/>
          </p:nvSpPr>
          <p:spPr>
            <a:xfrm>
              <a:off x="9154080" y="5518080"/>
              <a:ext cx="640440" cy="15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9" name=""/>
            <p:cNvSpPr/>
            <p:nvPr/>
          </p:nvSpPr>
          <p:spPr>
            <a:xfrm>
              <a:off x="8956800" y="5529240"/>
              <a:ext cx="43488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0" name=""/>
            <p:cNvSpPr/>
            <p:nvPr/>
          </p:nvSpPr>
          <p:spPr>
            <a:xfrm>
              <a:off x="8789760" y="5424480"/>
              <a:ext cx="351360" cy="7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1" name=""/>
            <p:cNvSpPr/>
            <p:nvPr/>
          </p:nvSpPr>
          <p:spPr>
            <a:xfrm>
              <a:off x="8844480" y="5425920"/>
              <a:ext cx="2426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Warsaw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2" name=""/>
            <p:cNvSpPr/>
            <p:nvPr/>
          </p:nvSpPr>
          <p:spPr>
            <a:xfrm>
              <a:off x="9572400" y="5765760"/>
              <a:ext cx="3553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3" name=""/>
            <p:cNvSpPr/>
            <p:nvPr/>
          </p:nvSpPr>
          <p:spPr>
            <a:xfrm>
              <a:off x="8834760" y="5961240"/>
              <a:ext cx="45288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4" name=""/>
            <p:cNvSpPr/>
            <p:nvPr/>
          </p:nvSpPr>
          <p:spPr>
            <a:xfrm>
              <a:off x="7694280" y="5288040"/>
              <a:ext cx="3528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Amsterdam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5" name=""/>
            <p:cNvSpPr/>
            <p:nvPr/>
          </p:nvSpPr>
          <p:spPr>
            <a:xfrm>
              <a:off x="8631360" y="4811760"/>
              <a:ext cx="327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Stockholm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6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7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8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9" name=""/>
            <p:cNvSpPr/>
            <p:nvPr/>
          </p:nvSpPr>
          <p:spPr>
            <a:xfrm>
              <a:off x="6564960" y="5877000"/>
              <a:ext cx="77400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0" name=""/>
            <p:cNvSpPr/>
            <p:nvPr/>
          </p:nvSpPr>
          <p:spPr>
            <a:xfrm>
              <a:off x="7308360" y="6127920"/>
              <a:ext cx="304560" cy="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1" name=""/>
            <p:cNvSpPr/>
            <p:nvPr/>
          </p:nvSpPr>
          <p:spPr>
            <a:xfrm>
              <a:off x="7243560" y="6280200"/>
              <a:ext cx="42948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2" name=""/>
            <p:cNvSpPr/>
            <p:nvPr/>
          </p:nvSpPr>
          <p:spPr>
            <a:xfrm>
              <a:off x="9245520" y="4632480"/>
              <a:ext cx="2462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Helsinki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3" name=""/>
            <p:cNvSpPr/>
            <p:nvPr/>
          </p:nvSpPr>
          <p:spPr>
            <a:xfrm>
              <a:off x="8241120" y="6091200"/>
              <a:ext cx="164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4" name=""/>
            <p:cNvSpPr/>
            <p:nvPr/>
          </p:nvSpPr>
          <p:spPr>
            <a:xfrm>
              <a:off x="7063560" y="544500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Oxford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5" name=""/>
            <p:cNvSpPr/>
            <p:nvPr/>
          </p:nvSpPr>
          <p:spPr>
            <a:xfrm>
              <a:off x="8046720" y="5942160"/>
              <a:ext cx="1962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Zurich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6" name=""/>
            <p:cNvSpPr/>
            <p:nvPr/>
          </p:nvSpPr>
          <p:spPr>
            <a:xfrm>
              <a:off x="9421920" y="5343480"/>
              <a:ext cx="253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Moscow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7" name=""/>
            <p:cNvSpPr/>
            <p:nvPr/>
          </p:nvSpPr>
          <p:spPr>
            <a:xfrm>
              <a:off x="7151040" y="6367320"/>
              <a:ext cx="21060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Madrid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8" name=""/>
            <p:cNvSpPr/>
            <p:nvPr/>
          </p:nvSpPr>
          <p:spPr>
            <a:xfrm>
              <a:off x="7993080" y="480060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Oslo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9" name=""/>
            <p:cNvSpPr/>
            <p:nvPr/>
          </p:nvSpPr>
          <p:spPr>
            <a:xfrm>
              <a:off x="8223120" y="5362560"/>
              <a:ext cx="281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Hamburg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0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1" name=""/>
            <p:cNvSpPr/>
            <p:nvPr/>
          </p:nvSpPr>
          <p:spPr>
            <a:xfrm>
              <a:off x="96213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2" name=""/>
            <p:cNvSpPr/>
            <p:nvPr/>
          </p:nvSpPr>
          <p:spPr>
            <a:xfrm>
              <a:off x="7401960" y="4883040"/>
              <a:ext cx="481680" cy="35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3" name=""/>
            <p:cNvSpPr/>
            <p:nvPr/>
          </p:nvSpPr>
          <p:spPr>
            <a:xfrm>
              <a:off x="9570960" y="5765760"/>
              <a:ext cx="35172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4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5" name=""/>
            <p:cNvSpPr/>
            <p:nvPr/>
          </p:nvSpPr>
          <p:spPr>
            <a:xfrm>
              <a:off x="6563520" y="5877000"/>
              <a:ext cx="771840" cy="15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6" name=""/>
            <p:cNvSpPr/>
            <p:nvPr/>
          </p:nvSpPr>
          <p:spPr>
            <a:xfrm>
              <a:off x="7361280" y="5557680"/>
              <a:ext cx="2354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767" name=""/>
            <p:cNvGrpSpPr/>
            <p:nvPr/>
          </p:nvGrpSpPr>
          <p:grpSpPr>
            <a:xfrm>
              <a:off x="7209360" y="5076720"/>
              <a:ext cx="351360" cy="497160"/>
              <a:chOff x="7209360" y="5076720"/>
              <a:chExt cx="351360" cy="497160"/>
            </a:xfrm>
          </p:grpSpPr>
          <p:sp>
            <p:nvSpPr>
              <p:cNvPr id="4768" name=""/>
              <p:cNvSpPr/>
              <p:nvPr/>
            </p:nvSpPr>
            <p:spPr>
              <a:xfrm>
                <a:off x="7209360" y="5371920"/>
                <a:ext cx="125280" cy="75960"/>
              </a:xfrm>
              <a:custGeom>
                <a:avLst/>
                <a:gdLst>
                  <a:gd name="textAreaLeft" fmla="*/ 27360 w 125280"/>
                  <a:gd name="textAreaRight" fmla="*/ 97920 w 125280"/>
                  <a:gd name="textAreaTop" fmla="*/ 16560 h 75960"/>
                  <a:gd name="textAreaBottom" fmla="*/ 59400 h 759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9" name=""/>
              <p:cNvSpPr/>
              <p:nvPr/>
            </p:nvSpPr>
            <p:spPr>
              <a:xfrm>
                <a:off x="7246800" y="531900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0" name=""/>
              <p:cNvSpPr/>
              <p:nvPr/>
            </p:nvSpPr>
            <p:spPr>
              <a:xfrm>
                <a:off x="7223400" y="5076720"/>
                <a:ext cx="123120" cy="7668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6680"/>
                  <a:gd name="textAreaBottom" fmla="*/ 59760 h 7668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960" bIns="-3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1" name=""/>
              <p:cNvSpPr/>
              <p:nvPr/>
            </p:nvSpPr>
            <p:spPr>
              <a:xfrm>
                <a:off x="7242480" y="5496840"/>
                <a:ext cx="123120" cy="7704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040"/>
                  <a:gd name="textAreaBottom" fmla="*/ 60120 h 7704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0" bIns="-36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2" name=""/>
              <p:cNvSpPr/>
              <p:nvPr/>
            </p:nvSpPr>
            <p:spPr>
              <a:xfrm>
                <a:off x="7437600" y="5429520"/>
                <a:ext cx="123120" cy="77760"/>
              </a:xfrm>
              <a:custGeom>
                <a:avLst/>
                <a:gdLst>
                  <a:gd name="textAreaLeft" fmla="*/ 27000 w 123120"/>
                  <a:gd name="textAreaRight" fmla="*/ 96120 w 123120"/>
                  <a:gd name="textAreaTop" fmla="*/ 16920 h 77760"/>
                  <a:gd name="textAreaBottom" fmla="*/ 60840 h 77760"/>
                  <a:gd name="GluePoint1X" fmla="*/ 6 w 21600"/>
                  <a:gd name="GluePoint1Y" fmla="*/ 10800 h 21600"/>
                  <a:gd name="GluePoint2X" fmla="*/ 10800 w 21600"/>
                  <a:gd name="GluePoint2Y" fmla="*/ 21600 h 21600"/>
                  <a:gd name="GluePoint3X" fmla="*/ 5 w 21600"/>
                  <a:gd name="GluePoint3Y" fmla="*/ 10800 h 21600"/>
                  <a:gd name="GluePoint4X" fmla="*/ 10800 w 21600"/>
                  <a:gd name="GluePoint4Y" fmla="*/ 0 h 2160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16200" y="21600"/>
                    </a:lnTo>
                    <a:lnTo>
                      <a:pt x="5400" y="21600"/>
                    </a:lnTo>
                    <a:close/>
                  </a:path>
                </a:pathLst>
              </a:custGeom>
              <a:solidFill>
                <a:srgbClr val="ff99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880" bIns="-28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73" name=""/>
            <p:cNvGrpSpPr/>
            <p:nvPr/>
          </p:nvGrpSpPr>
          <p:grpSpPr>
            <a:xfrm>
              <a:off x="7128000" y="5076720"/>
              <a:ext cx="1670760" cy="322200"/>
              <a:chOff x="7128000" y="5076720"/>
              <a:chExt cx="1670760" cy="322200"/>
            </a:xfrm>
          </p:grpSpPr>
          <p:sp>
            <p:nvSpPr>
              <p:cNvPr id="4774" name=""/>
              <p:cNvSpPr/>
              <p:nvPr/>
            </p:nvSpPr>
            <p:spPr>
              <a:xfrm>
                <a:off x="7485480" y="507672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5" name=""/>
              <p:cNvSpPr/>
              <p:nvPr/>
            </p:nvSpPr>
            <p:spPr>
              <a:xfrm>
                <a:off x="7204680" y="5255640"/>
                <a:ext cx="12132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6" name=""/>
              <p:cNvSpPr/>
              <p:nvPr/>
            </p:nvSpPr>
            <p:spPr>
              <a:xfrm>
                <a:off x="7128000" y="5307840"/>
                <a:ext cx="121680" cy="9108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7" name=""/>
              <p:cNvSpPr/>
              <p:nvPr/>
            </p:nvSpPr>
            <p:spPr>
              <a:xfrm>
                <a:off x="8676000" y="522144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8" name=""/>
              <p:cNvSpPr/>
              <p:nvPr/>
            </p:nvSpPr>
            <p:spPr>
              <a:xfrm>
                <a:off x="8356320" y="5283360"/>
                <a:ext cx="122760" cy="92520"/>
              </a:xfrm>
              <a:prstGeom prst="pentagon">
                <a:avLst/>
              </a:prstGeom>
              <a:solidFill>
                <a:srgbClr val="c0c0c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79" name=""/>
            <p:cNvGrpSpPr/>
            <p:nvPr/>
          </p:nvGrpSpPr>
          <p:grpSpPr>
            <a:xfrm>
              <a:off x="7828200" y="4635360"/>
              <a:ext cx="1338120" cy="1378080"/>
              <a:chOff x="7828200" y="4635360"/>
              <a:chExt cx="1338120" cy="1378080"/>
            </a:xfrm>
          </p:grpSpPr>
          <p:sp>
            <p:nvSpPr>
              <p:cNvPr id="4780" name=""/>
              <p:cNvSpPr/>
              <p:nvPr/>
            </p:nvSpPr>
            <p:spPr>
              <a:xfrm>
                <a:off x="8441280" y="5116320"/>
                <a:ext cx="129960" cy="1008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960" bIns="-1296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1" name=""/>
              <p:cNvSpPr/>
              <p:nvPr/>
            </p:nvSpPr>
            <p:spPr>
              <a:xfrm>
                <a:off x="7927200" y="588168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2" name=""/>
              <p:cNvSpPr/>
              <p:nvPr/>
            </p:nvSpPr>
            <p:spPr>
              <a:xfrm>
                <a:off x="9036360" y="4677480"/>
                <a:ext cx="129960" cy="9936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3" name=""/>
              <p:cNvSpPr/>
              <p:nvPr/>
            </p:nvSpPr>
            <p:spPr>
              <a:xfrm>
                <a:off x="7883280" y="4635360"/>
                <a:ext cx="12564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4" name=""/>
              <p:cNvSpPr/>
              <p:nvPr/>
            </p:nvSpPr>
            <p:spPr>
              <a:xfrm>
                <a:off x="8125560" y="5002200"/>
                <a:ext cx="124560" cy="964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5" name=""/>
              <p:cNvSpPr/>
              <p:nvPr/>
            </p:nvSpPr>
            <p:spPr>
              <a:xfrm>
                <a:off x="7828200" y="4745520"/>
                <a:ext cx="125640" cy="9540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6" name=""/>
              <p:cNvSpPr/>
              <p:nvPr/>
            </p:nvSpPr>
            <p:spPr>
              <a:xfrm>
                <a:off x="8365320" y="4975920"/>
                <a:ext cx="128880" cy="10008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7" name=""/>
              <p:cNvSpPr/>
              <p:nvPr/>
            </p:nvSpPr>
            <p:spPr>
              <a:xfrm>
                <a:off x="8192880" y="5914800"/>
                <a:ext cx="131040" cy="986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680" bIns="-13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88" name=""/>
            <p:cNvGrpSpPr/>
            <p:nvPr/>
          </p:nvGrpSpPr>
          <p:grpSpPr>
            <a:xfrm>
              <a:off x="6864480" y="6497640"/>
              <a:ext cx="225720" cy="127080"/>
              <a:chOff x="6864480" y="6497640"/>
              <a:chExt cx="225720" cy="127080"/>
            </a:xfrm>
          </p:grpSpPr>
          <p:sp>
            <p:nvSpPr>
              <p:cNvPr id="4789" name=""/>
              <p:cNvSpPr/>
              <p:nvPr/>
            </p:nvSpPr>
            <p:spPr>
              <a:xfrm>
                <a:off x="6888240" y="6497640"/>
                <a:ext cx="99360" cy="568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0" name=""/>
              <p:cNvSpPr/>
              <p:nvPr/>
            </p:nvSpPr>
            <p:spPr>
              <a:xfrm>
                <a:off x="6864480" y="6539040"/>
                <a:ext cx="225720" cy="856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91" name=""/>
            <p:cNvGrpSpPr/>
            <p:nvPr/>
          </p:nvGrpSpPr>
          <p:grpSpPr>
            <a:xfrm>
              <a:off x="8077320" y="6235560"/>
              <a:ext cx="225360" cy="128520"/>
              <a:chOff x="8077320" y="6235560"/>
              <a:chExt cx="225360" cy="128520"/>
            </a:xfrm>
          </p:grpSpPr>
          <p:sp>
            <p:nvSpPr>
              <p:cNvPr id="4792" name=""/>
              <p:cNvSpPr/>
              <p:nvPr/>
            </p:nvSpPr>
            <p:spPr>
              <a:xfrm>
                <a:off x="8101080" y="623556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3" name=""/>
              <p:cNvSpPr/>
              <p:nvPr/>
            </p:nvSpPr>
            <p:spPr>
              <a:xfrm>
                <a:off x="8077320" y="627732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94" name=""/>
            <p:cNvGrpSpPr/>
            <p:nvPr/>
          </p:nvGrpSpPr>
          <p:grpSpPr>
            <a:xfrm>
              <a:off x="9559800" y="6373800"/>
              <a:ext cx="225720" cy="127080"/>
              <a:chOff x="9559800" y="6373800"/>
              <a:chExt cx="225720" cy="127080"/>
            </a:xfrm>
          </p:grpSpPr>
          <p:sp>
            <p:nvSpPr>
              <p:cNvPr id="4795" name=""/>
              <p:cNvSpPr/>
              <p:nvPr/>
            </p:nvSpPr>
            <p:spPr>
              <a:xfrm>
                <a:off x="9583560" y="6373800"/>
                <a:ext cx="9936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6" name=""/>
              <p:cNvSpPr/>
              <p:nvPr/>
            </p:nvSpPr>
            <p:spPr>
              <a:xfrm>
                <a:off x="9559800" y="6415200"/>
                <a:ext cx="22572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97" name=""/>
            <p:cNvGrpSpPr/>
            <p:nvPr/>
          </p:nvGrpSpPr>
          <p:grpSpPr>
            <a:xfrm>
              <a:off x="8885160" y="5578560"/>
              <a:ext cx="227160" cy="127080"/>
              <a:chOff x="8885160" y="5578560"/>
              <a:chExt cx="227160" cy="127080"/>
            </a:xfrm>
          </p:grpSpPr>
          <p:sp>
            <p:nvSpPr>
              <p:cNvPr id="4798" name=""/>
              <p:cNvSpPr/>
              <p:nvPr/>
            </p:nvSpPr>
            <p:spPr>
              <a:xfrm>
                <a:off x="8908920" y="5578560"/>
                <a:ext cx="100080" cy="568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9" name=""/>
              <p:cNvSpPr/>
              <p:nvPr/>
            </p:nvSpPr>
            <p:spPr>
              <a:xfrm>
                <a:off x="8885160" y="5619960"/>
                <a:ext cx="227160" cy="8568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00" name=""/>
            <p:cNvGrpSpPr/>
            <p:nvPr/>
          </p:nvGrpSpPr>
          <p:grpSpPr>
            <a:xfrm>
              <a:off x="7380720" y="5070600"/>
              <a:ext cx="225360" cy="126360"/>
              <a:chOff x="7380720" y="5070600"/>
              <a:chExt cx="225360" cy="126360"/>
            </a:xfrm>
          </p:grpSpPr>
          <p:sp>
            <p:nvSpPr>
              <p:cNvPr id="4801" name=""/>
              <p:cNvSpPr/>
              <p:nvPr/>
            </p:nvSpPr>
            <p:spPr>
              <a:xfrm>
                <a:off x="7404480" y="5070600"/>
                <a:ext cx="99360" cy="565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720" bIns="9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2" name=""/>
              <p:cNvSpPr/>
              <p:nvPr/>
            </p:nvSpPr>
            <p:spPr>
              <a:xfrm>
                <a:off x="7380720" y="5111640"/>
                <a:ext cx="225360" cy="8532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03" name=""/>
            <p:cNvGrpSpPr/>
            <p:nvPr/>
          </p:nvGrpSpPr>
          <p:grpSpPr>
            <a:xfrm>
              <a:off x="7380720" y="5138640"/>
              <a:ext cx="225360" cy="128520"/>
              <a:chOff x="7380720" y="5138640"/>
              <a:chExt cx="225360" cy="128520"/>
            </a:xfrm>
          </p:grpSpPr>
          <p:sp>
            <p:nvSpPr>
              <p:cNvPr id="4804" name=""/>
              <p:cNvSpPr/>
              <p:nvPr/>
            </p:nvSpPr>
            <p:spPr>
              <a:xfrm>
                <a:off x="7404480" y="5138640"/>
                <a:ext cx="99360" cy="5760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5" name=""/>
              <p:cNvSpPr/>
              <p:nvPr/>
            </p:nvSpPr>
            <p:spPr>
              <a:xfrm>
                <a:off x="7380720" y="5180400"/>
                <a:ext cx="225360" cy="86760"/>
              </a:xfrm>
              <a:prstGeom prst="rect">
                <a:avLst/>
              </a:prstGeom>
              <a:solidFill>
                <a:srgbClr val="ffff0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06" name=""/>
            <p:cNvGrpSpPr/>
            <p:nvPr/>
          </p:nvGrpSpPr>
          <p:grpSpPr>
            <a:xfrm>
              <a:off x="7481520" y="5227560"/>
              <a:ext cx="846360" cy="600120"/>
              <a:chOff x="7481520" y="5227560"/>
              <a:chExt cx="846360" cy="600120"/>
            </a:xfrm>
          </p:grpSpPr>
          <p:sp>
            <p:nvSpPr>
              <p:cNvPr id="4807" name=""/>
              <p:cNvSpPr/>
              <p:nvPr/>
            </p:nvSpPr>
            <p:spPr>
              <a:xfrm>
                <a:off x="7917120" y="544392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8" name=""/>
              <p:cNvSpPr/>
              <p:nvPr/>
            </p:nvSpPr>
            <p:spPr>
              <a:xfrm>
                <a:off x="7706160" y="559440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9" name=""/>
              <p:cNvSpPr/>
              <p:nvPr/>
            </p:nvSpPr>
            <p:spPr>
              <a:xfrm>
                <a:off x="7982280" y="558324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0" name=""/>
              <p:cNvSpPr/>
              <p:nvPr/>
            </p:nvSpPr>
            <p:spPr>
              <a:xfrm>
                <a:off x="7765920" y="544572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1" name=""/>
              <p:cNvSpPr/>
              <p:nvPr/>
            </p:nvSpPr>
            <p:spPr>
              <a:xfrm>
                <a:off x="8059320" y="5447160"/>
                <a:ext cx="16092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2" name=""/>
              <p:cNvSpPr/>
              <p:nvPr/>
            </p:nvSpPr>
            <p:spPr>
              <a:xfrm>
                <a:off x="8025120" y="5325480"/>
                <a:ext cx="160560" cy="10656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3" name=""/>
              <p:cNvSpPr/>
              <p:nvPr/>
            </p:nvSpPr>
            <p:spPr>
              <a:xfrm>
                <a:off x="8126280" y="5227560"/>
                <a:ext cx="141480" cy="10584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4" name=""/>
              <p:cNvSpPr/>
              <p:nvPr/>
            </p:nvSpPr>
            <p:spPr>
              <a:xfrm>
                <a:off x="8166960" y="5722560"/>
                <a:ext cx="160920" cy="10512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5" name=""/>
              <p:cNvSpPr/>
              <p:nvPr/>
            </p:nvSpPr>
            <p:spPr>
              <a:xfrm>
                <a:off x="7481520" y="5359320"/>
                <a:ext cx="274680" cy="181080"/>
              </a:xfrm>
              <a:prstGeom prst="ellipse">
                <a:avLst/>
              </a:prstGeom>
              <a:solidFill>
                <a:srgbClr val="0091ff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16" name=""/>
            <p:cNvGrpSpPr/>
            <p:nvPr/>
          </p:nvGrpSpPr>
          <p:grpSpPr>
            <a:xfrm>
              <a:off x="6974640" y="4694400"/>
              <a:ext cx="2575800" cy="1697040"/>
              <a:chOff x="6974640" y="4694400"/>
              <a:chExt cx="2575800" cy="1697040"/>
            </a:xfrm>
          </p:grpSpPr>
          <p:grpSp>
            <p:nvGrpSpPr>
              <p:cNvPr id="4817" name=""/>
              <p:cNvGrpSpPr/>
              <p:nvPr/>
            </p:nvGrpSpPr>
            <p:grpSpPr>
              <a:xfrm>
                <a:off x="8844120" y="5258520"/>
                <a:ext cx="132120" cy="94680"/>
                <a:chOff x="8844120" y="5258520"/>
                <a:chExt cx="132120" cy="94680"/>
              </a:xfrm>
            </p:grpSpPr>
            <p:sp>
              <p:nvSpPr>
                <p:cNvPr id="4818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19" name=""/>
                <p:cNvSpPr/>
                <p:nvPr/>
              </p:nvSpPr>
              <p:spPr>
                <a:xfrm>
                  <a:off x="8844120" y="5258520"/>
                  <a:ext cx="132120" cy="9468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20" name=""/>
              <p:cNvGrpSpPr/>
              <p:nvPr/>
            </p:nvGrpSpPr>
            <p:grpSpPr>
              <a:xfrm>
                <a:off x="7880400" y="5248080"/>
                <a:ext cx="135360" cy="95040"/>
                <a:chOff x="7880400" y="5248080"/>
                <a:chExt cx="135360" cy="95040"/>
              </a:xfrm>
            </p:grpSpPr>
            <p:sp>
              <p:nvSpPr>
                <p:cNvPr id="4821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22" name=""/>
                <p:cNvSpPr/>
                <p:nvPr/>
              </p:nvSpPr>
              <p:spPr>
                <a:xfrm>
                  <a:off x="7880400" y="5248080"/>
                  <a:ext cx="135360" cy="9504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23" name=""/>
              <p:cNvGrpSpPr/>
              <p:nvPr/>
            </p:nvGrpSpPr>
            <p:grpSpPr>
              <a:xfrm>
                <a:off x="7921080" y="5432400"/>
                <a:ext cx="136440" cy="94680"/>
                <a:chOff x="7921080" y="5432400"/>
                <a:chExt cx="136440" cy="94680"/>
              </a:xfrm>
            </p:grpSpPr>
            <p:sp>
              <p:nvSpPr>
                <p:cNvPr id="4824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25" name=""/>
                <p:cNvSpPr/>
                <p:nvPr/>
              </p:nvSpPr>
              <p:spPr>
                <a:xfrm>
                  <a:off x="7921080" y="5432400"/>
                  <a:ext cx="13644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26" name=""/>
              <p:cNvGrpSpPr/>
              <p:nvPr/>
            </p:nvGrpSpPr>
            <p:grpSpPr>
              <a:xfrm>
                <a:off x="7221960" y="5330880"/>
                <a:ext cx="133200" cy="95760"/>
                <a:chOff x="7221960" y="5330880"/>
                <a:chExt cx="133200" cy="95760"/>
              </a:xfrm>
            </p:grpSpPr>
            <p:sp>
              <p:nvSpPr>
                <p:cNvPr id="4827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28" name=""/>
                <p:cNvSpPr/>
                <p:nvPr/>
              </p:nvSpPr>
              <p:spPr>
                <a:xfrm>
                  <a:off x="7221960" y="5330880"/>
                  <a:ext cx="133200" cy="957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29" name=""/>
              <p:cNvGrpSpPr/>
              <p:nvPr/>
            </p:nvGrpSpPr>
            <p:grpSpPr>
              <a:xfrm>
                <a:off x="7314840" y="5091120"/>
                <a:ext cx="135360" cy="93960"/>
                <a:chOff x="7314840" y="5091120"/>
                <a:chExt cx="135360" cy="93960"/>
              </a:xfrm>
            </p:grpSpPr>
            <p:sp>
              <p:nvSpPr>
                <p:cNvPr id="4830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31" name=""/>
                <p:cNvSpPr/>
                <p:nvPr/>
              </p:nvSpPr>
              <p:spPr>
                <a:xfrm>
                  <a:off x="7314840" y="509112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32" name=""/>
              <p:cNvGrpSpPr/>
              <p:nvPr/>
            </p:nvGrpSpPr>
            <p:grpSpPr>
              <a:xfrm>
                <a:off x="6974640" y="6298920"/>
                <a:ext cx="133200" cy="92520"/>
                <a:chOff x="6974640" y="6298920"/>
                <a:chExt cx="133200" cy="92520"/>
              </a:xfrm>
            </p:grpSpPr>
            <p:sp>
              <p:nvSpPr>
                <p:cNvPr id="4833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34" name=""/>
                <p:cNvSpPr/>
                <p:nvPr/>
              </p:nvSpPr>
              <p:spPr>
                <a:xfrm>
                  <a:off x="6974640" y="6298920"/>
                  <a:ext cx="13320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35" name=""/>
              <p:cNvGrpSpPr/>
              <p:nvPr/>
            </p:nvGrpSpPr>
            <p:grpSpPr>
              <a:xfrm>
                <a:off x="7847280" y="5803560"/>
                <a:ext cx="132120" cy="93960"/>
                <a:chOff x="7847280" y="5803560"/>
                <a:chExt cx="132120" cy="93960"/>
              </a:xfrm>
            </p:grpSpPr>
            <p:sp>
              <p:nvSpPr>
                <p:cNvPr id="4836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37" name=""/>
                <p:cNvSpPr/>
                <p:nvPr/>
              </p:nvSpPr>
              <p:spPr>
                <a:xfrm>
                  <a:off x="7847280" y="5803560"/>
                  <a:ext cx="13212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38" name=""/>
              <p:cNvGrpSpPr/>
              <p:nvPr/>
            </p:nvGrpSpPr>
            <p:grpSpPr>
              <a:xfrm>
                <a:off x="9414000" y="5224320"/>
                <a:ext cx="136440" cy="92520"/>
                <a:chOff x="9414000" y="5224320"/>
                <a:chExt cx="136440" cy="92520"/>
              </a:xfrm>
            </p:grpSpPr>
            <p:sp>
              <p:nvSpPr>
                <p:cNvPr id="4839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0" name=""/>
                <p:cNvSpPr/>
                <p:nvPr/>
              </p:nvSpPr>
              <p:spPr>
                <a:xfrm>
                  <a:off x="9414000" y="5224320"/>
                  <a:ext cx="136440" cy="9252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41" name=""/>
              <p:cNvGrpSpPr/>
              <p:nvPr/>
            </p:nvGrpSpPr>
            <p:grpSpPr>
              <a:xfrm>
                <a:off x="8111880" y="4700520"/>
                <a:ext cx="128160" cy="91440"/>
                <a:chOff x="8111880" y="4700520"/>
                <a:chExt cx="128160" cy="91440"/>
              </a:xfrm>
            </p:grpSpPr>
            <p:sp>
              <p:nvSpPr>
                <p:cNvPr id="4842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3" name=""/>
                <p:cNvSpPr/>
                <p:nvPr/>
              </p:nvSpPr>
              <p:spPr>
                <a:xfrm>
                  <a:off x="8111880" y="4700520"/>
                  <a:ext cx="128160" cy="91440"/>
                </a:xfrm>
                <a:custGeom>
                  <a:avLst/>
                  <a:gdLst/>
                  <a:ahLst/>
                  <a:rect l="l" t="t" r="r" b="b"/>
                  <a:pathLst>
                    <a:path w="117" h="113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3"/>
                      </a:lnTo>
                      <a:lnTo>
                        <a:pt x="78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44" name=""/>
              <p:cNvGrpSpPr/>
              <p:nvPr/>
            </p:nvGrpSpPr>
            <p:grpSpPr>
              <a:xfrm>
                <a:off x="8071560" y="5919120"/>
                <a:ext cx="131040" cy="93960"/>
                <a:chOff x="8071560" y="5919120"/>
                <a:chExt cx="131040" cy="93960"/>
              </a:xfrm>
            </p:grpSpPr>
            <p:sp>
              <p:nvSpPr>
                <p:cNvPr id="4845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6" name=""/>
                <p:cNvSpPr/>
                <p:nvPr/>
              </p:nvSpPr>
              <p:spPr>
                <a:xfrm>
                  <a:off x="8071560" y="5919120"/>
                  <a:ext cx="131040" cy="93960"/>
                </a:xfrm>
                <a:custGeom>
                  <a:avLst/>
                  <a:gdLst/>
                  <a:ahLst/>
                  <a:rect l="l" t="t" r="r" b="b"/>
                  <a:pathLst>
                    <a:path w="117" h="112">
                      <a:moveTo>
                        <a:pt x="58" y="0"/>
                      </a:moveTo>
                      <a:lnTo>
                        <a:pt x="70" y="44"/>
                      </a:lnTo>
                      <a:lnTo>
                        <a:pt x="117" y="43"/>
                      </a:lnTo>
                      <a:lnTo>
                        <a:pt x="77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5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47" name=""/>
              <p:cNvGrpSpPr/>
              <p:nvPr/>
            </p:nvGrpSpPr>
            <p:grpSpPr>
              <a:xfrm>
                <a:off x="8582760" y="4694400"/>
                <a:ext cx="134280" cy="93960"/>
                <a:chOff x="8582760" y="4694400"/>
                <a:chExt cx="134280" cy="93960"/>
              </a:xfrm>
            </p:grpSpPr>
            <p:sp>
              <p:nvSpPr>
                <p:cNvPr id="4848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9" name=""/>
                <p:cNvSpPr/>
                <p:nvPr/>
              </p:nvSpPr>
              <p:spPr>
                <a:xfrm>
                  <a:off x="8582760" y="4694400"/>
                  <a:ext cx="13428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1">
                      <a:moveTo>
                        <a:pt x="58" y="0"/>
                      </a:moveTo>
                      <a:lnTo>
                        <a:pt x="71" y="45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3" y="111"/>
                      </a:lnTo>
                      <a:lnTo>
                        <a:pt x="39" y="68"/>
                      </a:lnTo>
                      <a:lnTo>
                        <a:pt x="0" y="43"/>
                      </a:lnTo>
                      <a:lnTo>
                        <a:pt x="46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50" name=""/>
              <p:cNvGrpSpPr/>
              <p:nvPr/>
            </p:nvGrpSpPr>
            <p:grpSpPr>
              <a:xfrm>
                <a:off x="8062920" y="5252760"/>
                <a:ext cx="134280" cy="94680"/>
                <a:chOff x="8062920" y="5252760"/>
                <a:chExt cx="134280" cy="94680"/>
              </a:xfrm>
            </p:grpSpPr>
            <p:sp>
              <p:nvSpPr>
                <p:cNvPr id="4851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52" name=""/>
                <p:cNvSpPr/>
                <p:nvPr/>
              </p:nvSpPr>
              <p:spPr>
                <a:xfrm>
                  <a:off x="8062920" y="5252760"/>
                  <a:ext cx="134280" cy="946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58" y="0"/>
                      </a:moveTo>
                      <a:lnTo>
                        <a:pt x="72" y="45"/>
                      </a:lnTo>
                      <a:lnTo>
                        <a:pt x="119" y="43"/>
                      </a:lnTo>
                      <a:lnTo>
                        <a:pt x="79" y="68"/>
                      </a:lnTo>
                      <a:lnTo>
                        <a:pt x="95" y="113"/>
                      </a:lnTo>
                      <a:lnTo>
                        <a:pt x="58" y="82"/>
                      </a:lnTo>
                      <a:lnTo>
                        <a:pt x="22" y="113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7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53" name=""/>
              <p:cNvGrpSpPr/>
              <p:nvPr/>
            </p:nvGrpSpPr>
            <p:grpSpPr>
              <a:xfrm>
                <a:off x="7323480" y="5394240"/>
                <a:ext cx="135360" cy="93960"/>
                <a:chOff x="7323480" y="5394240"/>
                <a:chExt cx="135360" cy="93960"/>
              </a:xfrm>
            </p:grpSpPr>
            <p:sp>
              <p:nvSpPr>
                <p:cNvPr id="4854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55" name=""/>
                <p:cNvSpPr/>
                <p:nvPr/>
              </p:nvSpPr>
              <p:spPr>
                <a:xfrm>
                  <a:off x="7323480" y="5394240"/>
                  <a:ext cx="135360" cy="93960"/>
                </a:xfrm>
                <a:custGeom>
                  <a:avLst/>
                  <a:gdLst/>
                  <a:ahLst/>
                  <a:rect l="l" t="t" r="r" b="b"/>
                  <a:pathLst>
                    <a:path w="118" h="112">
                      <a:moveTo>
                        <a:pt x="58" y="0"/>
                      </a:moveTo>
                      <a:lnTo>
                        <a:pt x="71" y="44"/>
                      </a:lnTo>
                      <a:lnTo>
                        <a:pt x="118" y="43"/>
                      </a:lnTo>
                      <a:lnTo>
                        <a:pt x="78" y="68"/>
                      </a:lnTo>
                      <a:lnTo>
                        <a:pt x="95" y="112"/>
                      </a:lnTo>
                      <a:lnTo>
                        <a:pt x="58" y="81"/>
                      </a:lnTo>
                      <a:lnTo>
                        <a:pt x="22" y="112"/>
                      </a:lnTo>
                      <a:lnTo>
                        <a:pt x="38" y="68"/>
                      </a:lnTo>
                      <a:lnTo>
                        <a:pt x="0" y="43"/>
                      </a:lnTo>
                      <a:lnTo>
                        <a:pt x="46" y="44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856" name=""/>
              <p:cNvGrpSpPr/>
              <p:nvPr/>
            </p:nvGrpSpPr>
            <p:grpSpPr>
              <a:xfrm>
                <a:off x="7986960" y="5518800"/>
                <a:ext cx="133560" cy="92520"/>
                <a:chOff x="7986960" y="5518800"/>
                <a:chExt cx="133560" cy="92520"/>
              </a:xfrm>
            </p:grpSpPr>
            <p:sp>
              <p:nvSpPr>
                <p:cNvPr id="4857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58" name=""/>
                <p:cNvSpPr/>
                <p:nvPr/>
              </p:nvSpPr>
              <p:spPr>
                <a:xfrm>
                  <a:off x="7986960" y="5518800"/>
                  <a:ext cx="133560" cy="92520"/>
                </a:xfrm>
                <a:custGeom>
                  <a:avLst/>
                  <a:gdLst/>
                  <a:ahLst/>
                  <a:rect l="l" t="t" r="r" b="b"/>
                  <a:pathLst>
                    <a:path w="117" h="111">
                      <a:moveTo>
                        <a:pt x="58" y="0"/>
                      </a:moveTo>
                      <a:lnTo>
                        <a:pt x="70" y="45"/>
                      </a:lnTo>
                      <a:lnTo>
                        <a:pt x="117" y="44"/>
                      </a:lnTo>
                      <a:lnTo>
                        <a:pt x="77" y="68"/>
                      </a:lnTo>
                      <a:lnTo>
                        <a:pt x="95" y="111"/>
                      </a:lnTo>
                      <a:lnTo>
                        <a:pt x="58" y="82"/>
                      </a:lnTo>
                      <a:lnTo>
                        <a:pt x="22" y="111"/>
                      </a:lnTo>
                      <a:lnTo>
                        <a:pt x="38" y="68"/>
                      </a:lnTo>
                      <a:lnTo>
                        <a:pt x="0" y="44"/>
                      </a:lnTo>
                      <a:lnTo>
                        <a:pt x="45" y="45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fc0128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4859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0" name=""/>
              <p:cNvSpPr/>
              <p:nvPr/>
            </p:nvSpPr>
            <p:spPr>
              <a:xfrm>
                <a:off x="8946720" y="5317560"/>
                <a:ext cx="132120" cy="946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noFill/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861" name=""/>
            <p:cNvSpPr/>
            <p:nvPr/>
          </p:nvSpPr>
          <p:spPr>
            <a:xfrm>
              <a:off x="7772040" y="5591160"/>
              <a:ext cx="2710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Brussels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862" name=""/>
            <p:cNvGrpSpPr/>
            <p:nvPr/>
          </p:nvGrpSpPr>
          <p:grpSpPr>
            <a:xfrm>
              <a:off x="7211160" y="4605480"/>
              <a:ext cx="1269360" cy="964800"/>
              <a:chOff x="7211160" y="4605480"/>
              <a:chExt cx="1269360" cy="964800"/>
            </a:xfrm>
          </p:grpSpPr>
          <p:sp>
            <p:nvSpPr>
              <p:cNvPr id="4863" name=""/>
              <p:cNvSpPr/>
              <p:nvPr/>
            </p:nvSpPr>
            <p:spPr>
              <a:xfrm>
                <a:off x="8302680" y="4605480"/>
                <a:ext cx="177840" cy="111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Nord Pool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4" name=""/>
              <p:cNvSpPr/>
              <p:nvPr/>
            </p:nvSpPr>
            <p:spPr>
              <a:xfrm>
                <a:off x="7211160" y="5513760"/>
                <a:ext cx="148320" cy="5652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IPE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5" name=""/>
              <p:cNvSpPr/>
              <p:nvPr/>
            </p:nvSpPr>
            <p:spPr>
              <a:xfrm>
                <a:off x="8201520" y="5477040"/>
                <a:ext cx="146880" cy="5724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0440" bIns="1044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EEX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866" name=""/>
              <p:cNvGrpSpPr/>
              <p:nvPr/>
            </p:nvGrpSpPr>
            <p:grpSpPr>
              <a:xfrm>
                <a:off x="8107920" y="5403240"/>
                <a:ext cx="146880" cy="81720"/>
                <a:chOff x="8107920" y="5403240"/>
                <a:chExt cx="146880" cy="81720"/>
              </a:xfrm>
            </p:grpSpPr>
            <p:sp>
              <p:nvSpPr>
                <p:cNvPr id="4867" name=""/>
                <p:cNvSpPr/>
                <p:nvPr/>
              </p:nvSpPr>
              <p:spPr>
                <a:xfrm>
                  <a:off x="8141400" y="5408280"/>
                  <a:ext cx="360" cy="76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68" name=""/>
                <p:cNvSpPr/>
                <p:nvPr/>
              </p:nvSpPr>
              <p:spPr>
                <a:xfrm>
                  <a:off x="8107920" y="5403240"/>
                  <a:ext cx="146880" cy="57240"/>
                </a:xfrm>
                <a:prstGeom prst="rect">
                  <a:avLst/>
                </a:prstGeom>
                <a:solidFill>
                  <a:srgbClr val="919191"/>
                </a:solidFill>
                <a:ln w="64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0440" bIns="1044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5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APX</a:t>
                  </a:r>
                  <a:endParaRPr b="0" lang="en-US" sz="5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9" name="PlaceHolder 1"/>
          <p:cNvSpPr>
            <a:spLocks noGrp="1"/>
          </p:cNvSpPr>
          <p:nvPr>
            <p:ph/>
          </p:nvPr>
        </p:nvSpPr>
        <p:spPr>
          <a:xfrm>
            <a:off x="536040" y="1160280"/>
            <a:ext cx="9225000" cy="4779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 Unicode MS"/>
              </a:rPr>
              <a:t>The Free, Internet-based, Global Transaction  System Which Allows Counterparties to View Real Time Prices From Enron’s Traders and Transact Instantly 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0" name="PlaceHolder 2"/>
          <p:cNvSpPr>
            <a:spLocks noGrp="1"/>
          </p:cNvSpPr>
          <p:nvPr>
            <p:ph type="title"/>
          </p:nvPr>
        </p:nvSpPr>
        <p:spPr>
          <a:xfrm>
            <a:off x="1073160" y="-360"/>
            <a:ext cx="8083440" cy="170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EnronOnline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71" name=""/>
          <p:cNvGraphicFramePr/>
          <p:nvPr/>
        </p:nvGraphicFramePr>
        <p:xfrm>
          <a:off x="1028880" y="2523960"/>
          <a:ext cx="5162400" cy="2629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28880" y="2523960"/>
                    <a:ext cx="5162400" cy="262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873" name="eolscreen" descr=""/>
          <p:cNvPicPr/>
          <p:nvPr/>
        </p:nvPicPr>
        <p:blipFill>
          <a:blip r:embed="rId3"/>
          <a:stretch/>
        </p:blipFill>
        <p:spPr>
          <a:xfrm>
            <a:off x="4130640" y="3705120"/>
            <a:ext cx="5384880" cy="2619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PlaceHolder 1"/>
          <p:cNvSpPr>
            <a:spLocks noGrp="1"/>
          </p:cNvSpPr>
          <p:nvPr>
            <p:ph type="title"/>
          </p:nvPr>
        </p:nvSpPr>
        <p:spPr>
          <a:xfrm>
            <a:off x="1081080" y="0"/>
            <a:ext cx="8099280" cy="1752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Commodities Available on EnronOnline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5" name="PlaceHolder 2"/>
          <p:cNvSpPr>
            <a:spLocks noGrp="1"/>
          </p:cNvSpPr>
          <p:nvPr>
            <p:ph/>
          </p:nvPr>
        </p:nvSpPr>
        <p:spPr>
          <a:xfrm>
            <a:off x="739440" y="1283760"/>
            <a:ext cx="3344760" cy="358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49120" indent="0">
              <a:lnSpc>
                <a:spcPct val="11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Metals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Aluminium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0">
              <a:lnSpc>
                <a:spcPct val="11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6" name="PlaceHolder 3"/>
          <p:cNvSpPr>
            <a:spLocks noGrp="1"/>
          </p:cNvSpPr>
          <p:nvPr>
            <p:ph/>
          </p:nvPr>
        </p:nvSpPr>
        <p:spPr>
          <a:xfrm>
            <a:off x="6865920" y="1265040"/>
            <a:ext cx="3067200" cy="373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237960" indent="0">
              <a:lnSpc>
                <a:spcPct val="110000"/>
              </a:lnSpc>
              <a:spcBef>
                <a:spcPts val="601"/>
              </a:spcBef>
              <a:spcAft>
                <a:spcPts val="1199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 Spreads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Spreads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7960" indent="-23796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7" name=""/>
          <p:cNvSpPr/>
          <p:nvPr/>
        </p:nvSpPr>
        <p:spPr>
          <a:xfrm>
            <a:off x="785880" y="1655640"/>
            <a:ext cx="8658000" cy="0"/>
          </a:xfrm>
          <a:prstGeom prst="line">
            <a:avLst/>
          </a:prstGeom>
          <a:ln w="7632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8" name=""/>
          <p:cNvSpPr/>
          <p:nvPr/>
        </p:nvSpPr>
        <p:spPr>
          <a:xfrm>
            <a:off x="3808440" y="1255680"/>
            <a:ext cx="334476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7500" lnSpcReduction="19999"/>
          </a:bodyPr>
          <a:p>
            <a:pPr marL="249120" indent="-249120">
              <a:lnSpc>
                <a:spcPct val="110000"/>
              </a:lnSpc>
              <a:spcBef>
                <a:spcPts val="601"/>
              </a:spcBef>
              <a:spcAft>
                <a:spcPts val="1199"/>
              </a:spcAft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LME Metals Contracts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400"/>
              </a:spcBef>
              <a:buClr>
                <a:srgbClr val="095ba6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9" name=""/>
          <p:cNvSpPr/>
          <p:nvPr/>
        </p:nvSpPr>
        <p:spPr>
          <a:xfrm>
            <a:off x="237024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0" name=""/>
          <p:cNvSpPr/>
          <p:nvPr/>
        </p:nvSpPr>
        <p:spPr>
          <a:xfrm>
            <a:off x="510552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1" name=""/>
          <p:cNvSpPr/>
          <p:nvPr/>
        </p:nvSpPr>
        <p:spPr>
          <a:xfrm>
            <a:off x="4470480" y="339084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2" name="PlaceHolder 1"/>
          <p:cNvSpPr>
            <a:spLocks noGrp="1"/>
          </p:cNvSpPr>
          <p:nvPr>
            <p:ph/>
          </p:nvPr>
        </p:nvSpPr>
        <p:spPr>
          <a:xfrm>
            <a:off x="714240" y="1679400"/>
            <a:ext cx="8763120" cy="835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6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Comprehensive Long-term Management of Energy-related Assets, Information, and Facility Services.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83" name=""/>
          <p:cNvGrpSpPr/>
          <p:nvPr/>
        </p:nvGrpSpPr>
        <p:grpSpPr>
          <a:xfrm>
            <a:off x="8699400" y="2793960"/>
            <a:ext cx="1253880" cy="1206360"/>
            <a:chOff x="8699400" y="2793960"/>
            <a:chExt cx="1253880" cy="1206360"/>
          </a:xfrm>
        </p:grpSpPr>
        <p:sp>
          <p:nvSpPr>
            <p:cNvPr id="4884" name=""/>
            <p:cNvSpPr/>
            <p:nvPr/>
          </p:nvSpPr>
          <p:spPr>
            <a:xfrm>
              <a:off x="8731800" y="2793960"/>
              <a:ext cx="1189080" cy="1206360"/>
            </a:xfrm>
            <a:prstGeom prst="rect">
              <a:avLst/>
            </a:prstGeom>
            <a:solidFill>
              <a:srgbClr val="fcba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5" name=""/>
            <p:cNvSpPr/>
            <p:nvPr/>
          </p:nvSpPr>
          <p:spPr>
            <a:xfrm>
              <a:off x="8699400" y="2828880"/>
              <a:ext cx="125388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Energy 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Information</a:t>
              </a:r>
              <a:br>
                <a:rPr sz="1200"/>
              </a:b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Management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86" name=""/>
          <p:cNvSpPr/>
          <p:nvPr/>
        </p:nvSpPr>
        <p:spPr>
          <a:xfrm>
            <a:off x="355680" y="2771640"/>
            <a:ext cx="1187280" cy="1229040"/>
          </a:xfrm>
          <a:prstGeom prst="rect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7" name=""/>
          <p:cNvSpPr/>
          <p:nvPr/>
        </p:nvSpPr>
        <p:spPr>
          <a:xfrm>
            <a:off x="318960" y="2952720"/>
            <a:ext cx="130824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Commodity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8" name=""/>
          <p:cNvSpPr/>
          <p:nvPr/>
        </p:nvSpPr>
        <p:spPr>
          <a:xfrm>
            <a:off x="373212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9" name=""/>
          <p:cNvSpPr/>
          <p:nvPr/>
        </p:nvSpPr>
        <p:spPr>
          <a:xfrm>
            <a:off x="6467400" y="3030480"/>
            <a:ext cx="0" cy="480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0" name=""/>
          <p:cNvSpPr/>
          <p:nvPr/>
        </p:nvSpPr>
        <p:spPr>
          <a:xfrm>
            <a:off x="1716120" y="2778120"/>
            <a:ext cx="5371920" cy="4287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1" name=""/>
          <p:cNvSpPr/>
          <p:nvPr/>
        </p:nvSpPr>
        <p:spPr>
          <a:xfrm>
            <a:off x="2297160" y="2787480"/>
            <a:ext cx="4211640" cy="3747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Energy Asset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2" name=""/>
          <p:cNvSpPr/>
          <p:nvPr/>
        </p:nvSpPr>
        <p:spPr>
          <a:xfrm>
            <a:off x="1733400" y="33847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3" name=""/>
          <p:cNvSpPr/>
          <p:nvPr/>
        </p:nvSpPr>
        <p:spPr>
          <a:xfrm>
            <a:off x="1668600" y="3424320"/>
            <a:ext cx="1401480" cy="565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Design &amp; Engineering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4" name=""/>
          <p:cNvSpPr/>
          <p:nvPr/>
        </p:nvSpPr>
        <p:spPr>
          <a:xfrm>
            <a:off x="3097080" y="3384720"/>
            <a:ext cx="12718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5" name=""/>
          <p:cNvSpPr/>
          <p:nvPr/>
        </p:nvSpPr>
        <p:spPr>
          <a:xfrm>
            <a:off x="3079800" y="3443400"/>
            <a:ext cx="1305000" cy="477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Construction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6" name=""/>
          <p:cNvSpPr/>
          <p:nvPr/>
        </p:nvSpPr>
        <p:spPr>
          <a:xfrm>
            <a:off x="5830920" y="3382920"/>
            <a:ext cx="1270080" cy="615960"/>
          </a:xfrm>
          <a:prstGeom prst="rect">
            <a:avLst/>
          </a:prstGeom>
          <a:solidFill>
            <a:srgbClr val="00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7" name=""/>
          <p:cNvSpPr/>
          <p:nvPr/>
        </p:nvSpPr>
        <p:spPr>
          <a:xfrm>
            <a:off x="5710320" y="3378240"/>
            <a:ext cx="1514520" cy="647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Operations &amp;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Maintenance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8" name=""/>
          <p:cNvSpPr/>
          <p:nvPr/>
        </p:nvSpPr>
        <p:spPr>
          <a:xfrm>
            <a:off x="4452840" y="3529080"/>
            <a:ext cx="1306440" cy="338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Facility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9" name=""/>
          <p:cNvSpPr/>
          <p:nvPr/>
        </p:nvSpPr>
        <p:spPr>
          <a:xfrm>
            <a:off x="7305840" y="2771640"/>
            <a:ext cx="1188720" cy="1229040"/>
          </a:xfrm>
          <a:prstGeom prst="rect">
            <a:avLst/>
          </a:prstGeom>
          <a:solidFill>
            <a:srgbClr val="ca00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0" name=""/>
          <p:cNvSpPr/>
          <p:nvPr/>
        </p:nvSpPr>
        <p:spPr>
          <a:xfrm>
            <a:off x="7462800" y="2952720"/>
            <a:ext cx="900000" cy="885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Capital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1" name=""/>
          <p:cNvSpPr/>
          <p:nvPr/>
        </p:nvSpPr>
        <p:spPr>
          <a:xfrm>
            <a:off x="333360" y="2652840"/>
            <a:ext cx="95900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2" name=""/>
          <p:cNvSpPr/>
          <p:nvPr/>
        </p:nvSpPr>
        <p:spPr>
          <a:xfrm>
            <a:off x="8605800" y="2665440"/>
            <a:ext cx="4680" cy="194292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3" name=""/>
          <p:cNvSpPr/>
          <p:nvPr/>
        </p:nvSpPr>
        <p:spPr>
          <a:xfrm>
            <a:off x="1631880" y="2665440"/>
            <a:ext cx="0" cy="190800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4" name=""/>
          <p:cNvSpPr/>
          <p:nvPr/>
        </p:nvSpPr>
        <p:spPr>
          <a:xfrm>
            <a:off x="7188120" y="2665440"/>
            <a:ext cx="0" cy="1908000"/>
          </a:xfrm>
          <a:prstGeom prst="line">
            <a:avLst/>
          </a:prstGeom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5" name=""/>
          <p:cNvSpPr/>
          <p:nvPr/>
        </p:nvSpPr>
        <p:spPr>
          <a:xfrm>
            <a:off x="8626320" y="4000680"/>
            <a:ext cx="1586160" cy="16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Reduced administrative costs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Consolidated billing for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Correction of utility over billing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Improved decision making through better use of information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6" name=""/>
          <p:cNvSpPr/>
          <p:nvPr/>
        </p:nvSpPr>
        <p:spPr>
          <a:xfrm>
            <a:off x="222120" y="4000680"/>
            <a:ext cx="1405080" cy="17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Commodity supply and metering in deregulated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Tariff management in regulated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Utility representation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Tariff arbitrage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7" name=""/>
          <p:cNvSpPr/>
          <p:nvPr/>
        </p:nvSpPr>
        <p:spPr>
          <a:xfrm>
            <a:off x="1722600" y="4000680"/>
            <a:ext cx="5457600" cy="12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Reduced commodity consumption through optimization of capital investment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Reduced demand charges through load management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Lower operation and maintenance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Improved worker productivity and/or customer experience through better environment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labor productivity through elimination of craft specialization and application of best practices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Reduced administrative and purchasing costs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8" name=""/>
          <p:cNvSpPr/>
          <p:nvPr/>
        </p:nvSpPr>
        <p:spPr>
          <a:xfrm>
            <a:off x="7246800" y="4000680"/>
            <a:ext cx="1414440" cy="10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Competitive cost of capital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Customized realization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Asset/Contract monetizations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9" name="PlaceHolder 2"/>
          <p:cNvSpPr>
            <a:spLocks noGrp="1"/>
          </p:cNvSpPr>
          <p:nvPr>
            <p:ph type="title"/>
          </p:nvPr>
        </p:nvSpPr>
        <p:spPr>
          <a:xfrm>
            <a:off x="761760" y="-360"/>
            <a:ext cx="8762760" cy="1374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Retail Services</a:t>
            </a:r>
            <a:br>
              <a:rPr sz="4400"/>
            </a:b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Energy Outsourcing</a:t>
            </a:r>
            <a:br>
              <a:rPr sz="4400"/>
            </a:b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0" name="PlaceHolder 1"/>
          <p:cNvSpPr>
            <a:spLocks noGrp="1"/>
          </p:cNvSpPr>
          <p:nvPr>
            <p:ph type="title"/>
          </p:nvPr>
        </p:nvSpPr>
        <p:spPr>
          <a:xfrm>
            <a:off x="771120" y="304920"/>
            <a:ext cx="874404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Partial List of Enron Retail Clients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11" name=""/>
          <p:cNvGrpSpPr/>
          <p:nvPr/>
        </p:nvGrpSpPr>
        <p:grpSpPr>
          <a:xfrm>
            <a:off x="468360" y="1389240"/>
            <a:ext cx="9351360" cy="4626720"/>
            <a:chOff x="468360" y="1389240"/>
            <a:chExt cx="9351360" cy="4626720"/>
          </a:xfrm>
        </p:grpSpPr>
        <p:grpSp>
          <p:nvGrpSpPr>
            <p:cNvPr id="4912" name=""/>
            <p:cNvGrpSpPr/>
            <p:nvPr/>
          </p:nvGrpSpPr>
          <p:grpSpPr>
            <a:xfrm>
              <a:off x="3691080" y="3909960"/>
              <a:ext cx="1335240" cy="2106000"/>
              <a:chOff x="3691080" y="3909960"/>
              <a:chExt cx="1335240" cy="2106000"/>
            </a:xfrm>
          </p:grpSpPr>
          <p:sp>
            <p:nvSpPr>
              <p:cNvPr id="4913" name=""/>
              <p:cNvSpPr/>
              <p:nvPr/>
            </p:nvSpPr>
            <p:spPr>
              <a:xfrm>
                <a:off x="3691080" y="3912480"/>
                <a:ext cx="1335240" cy="2103480"/>
              </a:xfrm>
              <a:custGeom>
                <a:avLst/>
                <a:gdLst>
                  <a:gd name="textAreaLeft" fmla="*/ 43920 w 1335240"/>
                  <a:gd name="textAreaRight" fmla="*/ 1291320 w 1335240"/>
                  <a:gd name="textAreaTop" fmla="*/ 43920 h 2103480"/>
                  <a:gd name="textAreaBottom" fmla="*/ 2059560 h 2103480"/>
                </a:gdLst>
                <a:ahLst/>
                <a:cxnLst/>
                <a:rect l="textAreaLeft" t="textAreaTop" r="textAreaRight" b="textAreaBottom"/>
                <a:pathLst>
                  <a:path w="21600" h="34024">
                    <a:moveTo>
                      <a:pt x="2434" y="0"/>
                    </a:moveTo>
                    <a:arcTo wR="2434" hR="2434" stAng="16200000" swAng="-5400000"/>
                    <a:lnTo>
                      <a:pt x="0" y="31590"/>
                    </a:lnTo>
                    <a:arcTo wR="2434" hR="2434" stAng="10800000" swAng="-5400000"/>
                    <a:lnTo>
                      <a:pt x="19166" y="34024"/>
                    </a:lnTo>
                    <a:arcTo wR="2434" hR="2434" stAng="5400000" swAng="-5400000"/>
                    <a:lnTo>
                      <a:pt x="21600" y="2434"/>
                    </a:lnTo>
                    <a:arcTo wR="2434" hR="2434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4" name=""/>
              <p:cNvSpPr/>
              <p:nvPr/>
            </p:nvSpPr>
            <p:spPr>
              <a:xfrm>
                <a:off x="3691080" y="3909960"/>
                <a:ext cx="13352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Sports Venues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4915" name="giants" descr=""/>
              <p:cNvPicPr/>
              <p:nvPr/>
            </p:nvPicPr>
            <p:blipFill>
              <a:blip r:embed="rId1"/>
              <a:srcRect l="6866" t="3615" r="9013" b="0"/>
              <a:stretch/>
            </p:blipFill>
            <p:spPr>
              <a:xfrm>
                <a:off x="3871080" y="4838040"/>
                <a:ext cx="960840" cy="501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4916" name=""/>
              <p:cNvGrpSpPr/>
              <p:nvPr/>
            </p:nvGrpSpPr>
            <p:grpSpPr>
              <a:xfrm>
                <a:off x="3981600" y="5434560"/>
                <a:ext cx="741240" cy="500400"/>
                <a:chOff x="3981600" y="5434560"/>
                <a:chExt cx="741240" cy="500400"/>
              </a:xfrm>
            </p:grpSpPr>
            <p:grpSp>
              <p:nvGrpSpPr>
                <p:cNvPr id="4917" name=""/>
                <p:cNvGrpSpPr/>
                <p:nvPr/>
              </p:nvGrpSpPr>
              <p:grpSpPr>
                <a:xfrm>
                  <a:off x="4048920" y="5434560"/>
                  <a:ext cx="559440" cy="388080"/>
                  <a:chOff x="4048920" y="5434560"/>
                  <a:chExt cx="559440" cy="388080"/>
                </a:xfrm>
              </p:grpSpPr>
              <p:grpSp>
                <p:nvGrpSpPr>
                  <p:cNvPr id="4918" name=""/>
                  <p:cNvGrpSpPr/>
                  <p:nvPr/>
                </p:nvGrpSpPr>
                <p:grpSpPr>
                  <a:xfrm>
                    <a:off x="4097160" y="5465880"/>
                    <a:ext cx="488880" cy="341640"/>
                    <a:chOff x="4097160" y="5465880"/>
                    <a:chExt cx="488880" cy="341640"/>
                  </a:xfrm>
                </p:grpSpPr>
                <p:grpSp>
                  <p:nvGrpSpPr>
                    <p:cNvPr id="4919" name=""/>
                    <p:cNvGrpSpPr/>
                    <p:nvPr/>
                  </p:nvGrpSpPr>
                  <p:grpSpPr>
                    <a:xfrm>
                      <a:off x="4097160" y="5465880"/>
                      <a:ext cx="488880" cy="341640"/>
                      <a:chOff x="4097160" y="5465880"/>
                      <a:chExt cx="488880" cy="341640"/>
                    </a:xfrm>
                  </p:grpSpPr>
                  <p:sp>
                    <p:nvSpPr>
                      <p:cNvPr id="4920" name=""/>
                      <p:cNvSpPr/>
                      <p:nvPr/>
                    </p:nvSpPr>
                    <p:spPr>
                      <a:xfrm>
                        <a:off x="4097160" y="5465880"/>
                        <a:ext cx="347040" cy="32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4" h="11858">
                            <a:moveTo>
                              <a:pt x="11164" y="2917"/>
                            </a:moveTo>
                            <a:lnTo>
                              <a:pt x="10882" y="2431"/>
                            </a:lnTo>
                            <a:lnTo>
                              <a:pt x="10553" y="1989"/>
                            </a:lnTo>
                            <a:lnTo>
                              <a:pt x="10180" y="1590"/>
                            </a:lnTo>
                            <a:lnTo>
                              <a:pt x="9770" y="1233"/>
                            </a:lnTo>
                            <a:lnTo>
                              <a:pt x="9325" y="921"/>
                            </a:lnTo>
                            <a:lnTo>
                              <a:pt x="8851" y="653"/>
                            </a:lnTo>
                            <a:lnTo>
                              <a:pt x="8354" y="430"/>
                            </a:lnTo>
                            <a:lnTo>
                              <a:pt x="7837" y="253"/>
                            </a:lnTo>
                            <a:lnTo>
                              <a:pt x="7307" y="122"/>
                            </a:lnTo>
                            <a:lnTo>
                              <a:pt x="6766" y="37"/>
                            </a:lnTo>
                            <a:lnTo>
                              <a:pt x="6221" y="0"/>
                            </a:lnTo>
                            <a:lnTo>
                              <a:pt x="5676" y="11"/>
                            </a:lnTo>
                            <a:lnTo>
                              <a:pt x="5136" y="70"/>
                            </a:lnTo>
                            <a:lnTo>
                              <a:pt x="4606" y="178"/>
                            </a:lnTo>
                            <a:lnTo>
                              <a:pt x="4092" y="337"/>
                            </a:lnTo>
                            <a:lnTo>
                              <a:pt x="3597" y="546"/>
                            </a:lnTo>
                            <a:lnTo>
                              <a:pt x="2879" y="901"/>
                            </a:lnTo>
                            <a:lnTo>
                              <a:pt x="2250" y="1305"/>
                            </a:lnTo>
                            <a:lnTo>
                              <a:pt x="1705" y="1750"/>
                            </a:lnTo>
                            <a:lnTo>
                              <a:pt x="1243" y="2234"/>
                            </a:lnTo>
                            <a:lnTo>
                              <a:pt x="859" y="2753"/>
                            </a:lnTo>
                            <a:lnTo>
                              <a:pt x="550" y="3302"/>
                            </a:lnTo>
                            <a:lnTo>
                              <a:pt x="312" y="3877"/>
                            </a:lnTo>
                            <a:lnTo>
                              <a:pt x="144" y="4475"/>
                            </a:lnTo>
                            <a:lnTo>
                              <a:pt x="41" y="5091"/>
                            </a:lnTo>
                            <a:lnTo>
                              <a:pt x="0" y="5721"/>
                            </a:lnTo>
                            <a:lnTo>
                              <a:pt x="18" y="6361"/>
                            </a:lnTo>
                            <a:lnTo>
                              <a:pt x="92" y="7007"/>
                            </a:lnTo>
                            <a:lnTo>
                              <a:pt x="219" y="7656"/>
                            </a:lnTo>
                            <a:lnTo>
                              <a:pt x="394" y="8302"/>
                            </a:lnTo>
                            <a:lnTo>
                              <a:pt x="616" y="8942"/>
                            </a:lnTo>
                            <a:lnTo>
                              <a:pt x="881" y="9572"/>
                            </a:lnTo>
                            <a:lnTo>
                              <a:pt x="944" y="9659"/>
                            </a:lnTo>
                            <a:lnTo>
                              <a:pt x="1006" y="9743"/>
                            </a:lnTo>
                            <a:lnTo>
                              <a:pt x="1067" y="9823"/>
                            </a:lnTo>
                            <a:lnTo>
                              <a:pt x="1128" y="9900"/>
                            </a:lnTo>
                            <a:lnTo>
                              <a:pt x="1186" y="9974"/>
                            </a:lnTo>
                            <a:lnTo>
                              <a:pt x="1244" y="10043"/>
                            </a:lnTo>
                            <a:lnTo>
                              <a:pt x="1301" y="10110"/>
                            </a:lnTo>
                            <a:lnTo>
                              <a:pt x="1358" y="10175"/>
                            </a:lnTo>
                            <a:lnTo>
                              <a:pt x="1412" y="10237"/>
                            </a:lnTo>
                            <a:lnTo>
                              <a:pt x="1466" y="10297"/>
                            </a:lnTo>
                            <a:lnTo>
                              <a:pt x="1518" y="10355"/>
                            </a:lnTo>
                            <a:lnTo>
                              <a:pt x="1570" y="10412"/>
                            </a:lnTo>
                            <a:lnTo>
                              <a:pt x="1620" y="10466"/>
                            </a:lnTo>
                            <a:lnTo>
                              <a:pt x="1671" y="10520"/>
                            </a:lnTo>
                            <a:lnTo>
                              <a:pt x="1719" y="10571"/>
                            </a:lnTo>
                            <a:lnTo>
                              <a:pt x="1766" y="10624"/>
                            </a:lnTo>
                            <a:lnTo>
                              <a:pt x="1761" y="10653"/>
                            </a:lnTo>
                            <a:lnTo>
                              <a:pt x="1761" y="10682"/>
                            </a:lnTo>
                            <a:lnTo>
                              <a:pt x="1764" y="10708"/>
                            </a:lnTo>
                            <a:lnTo>
                              <a:pt x="1772" y="10733"/>
                            </a:lnTo>
                            <a:lnTo>
                              <a:pt x="1782" y="10756"/>
                            </a:lnTo>
                            <a:lnTo>
                              <a:pt x="1795" y="10778"/>
                            </a:lnTo>
                            <a:lnTo>
                              <a:pt x="1812" y="10797"/>
                            </a:lnTo>
                            <a:lnTo>
                              <a:pt x="1829" y="10814"/>
                            </a:lnTo>
                            <a:lnTo>
                              <a:pt x="1850" y="10829"/>
                            </a:lnTo>
                            <a:lnTo>
                              <a:pt x="1874" y="10840"/>
                            </a:lnTo>
                            <a:lnTo>
                              <a:pt x="1899" y="10849"/>
                            </a:lnTo>
                            <a:lnTo>
                              <a:pt x="1925" y="10854"/>
                            </a:lnTo>
                            <a:lnTo>
                              <a:pt x="1952" y="10856"/>
                            </a:lnTo>
                            <a:lnTo>
                              <a:pt x="1981" y="10855"/>
                            </a:lnTo>
                            <a:lnTo>
                              <a:pt x="2010" y="10851"/>
                            </a:lnTo>
                            <a:lnTo>
                              <a:pt x="2041" y="10843"/>
                            </a:lnTo>
                            <a:lnTo>
                              <a:pt x="2088" y="10827"/>
                            </a:lnTo>
                            <a:lnTo>
                              <a:pt x="2144" y="10811"/>
                            </a:lnTo>
                            <a:lnTo>
                              <a:pt x="2207" y="10794"/>
                            </a:lnTo>
                            <a:lnTo>
                              <a:pt x="2277" y="10778"/>
                            </a:lnTo>
                            <a:lnTo>
                              <a:pt x="2352" y="10764"/>
                            </a:lnTo>
                            <a:lnTo>
                              <a:pt x="2430" y="10751"/>
                            </a:lnTo>
                            <a:lnTo>
                              <a:pt x="2513" y="10741"/>
                            </a:lnTo>
                            <a:lnTo>
                              <a:pt x="2598" y="10733"/>
                            </a:lnTo>
                            <a:lnTo>
                              <a:pt x="2683" y="10730"/>
                            </a:lnTo>
                            <a:lnTo>
                              <a:pt x="2768" y="10730"/>
                            </a:lnTo>
                            <a:lnTo>
                              <a:pt x="2852" y="10735"/>
                            </a:lnTo>
                            <a:lnTo>
                              <a:pt x="2934" y="10746"/>
                            </a:lnTo>
                            <a:lnTo>
                              <a:pt x="3011" y="10763"/>
                            </a:lnTo>
                            <a:lnTo>
                              <a:pt x="3085" y="10787"/>
                            </a:lnTo>
                            <a:lnTo>
                              <a:pt x="3153" y="10817"/>
                            </a:lnTo>
                            <a:lnTo>
                              <a:pt x="3215" y="10857"/>
                            </a:lnTo>
                            <a:lnTo>
                              <a:pt x="3388" y="10974"/>
                            </a:lnTo>
                            <a:lnTo>
                              <a:pt x="3567" y="11088"/>
                            </a:lnTo>
                            <a:lnTo>
                              <a:pt x="3754" y="11200"/>
                            </a:lnTo>
                            <a:lnTo>
                              <a:pt x="3949" y="11306"/>
                            </a:lnTo>
                            <a:lnTo>
                              <a:pt x="4150" y="11407"/>
                            </a:lnTo>
                            <a:lnTo>
                              <a:pt x="4357" y="11499"/>
                            </a:lnTo>
                            <a:lnTo>
                              <a:pt x="4571" y="11584"/>
                            </a:lnTo>
                            <a:lnTo>
                              <a:pt x="4790" y="11661"/>
                            </a:lnTo>
                            <a:lnTo>
                              <a:pt x="5014" y="11726"/>
                            </a:lnTo>
                            <a:lnTo>
                              <a:pt x="5243" y="11779"/>
                            </a:lnTo>
                            <a:lnTo>
                              <a:pt x="5476" y="11820"/>
                            </a:lnTo>
                            <a:lnTo>
                              <a:pt x="5715" y="11846"/>
                            </a:lnTo>
                            <a:lnTo>
                              <a:pt x="5957" y="11858"/>
                            </a:lnTo>
                            <a:lnTo>
                              <a:pt x="6202" y="11853"/>
                            </a:lnTo>
                            <a:lnTo>
                              <a:pt x="6450" y="11830"/>
                            </a:lnTo>
                            <a:lnTo>
                              <a:pt x="6703" y="11790"/>
                            </a:lnTo>
                            <a:lnTo>
                              <a:pt x="6890" y="11738"/>
                            </a:lnTo>
                            <a:lnTo>
                              <a:pt x="7080" y="11671"/>
                            </a:lnTo>
                            <a:lnTo>
                              <a:pt x="7269" y="11589"/>
                            </a:lnTo>
                            <a:lnTo>
                              <a:pt x="7455" y="11490"/>
                            </a:lnTo>
                            <a:lnTo>
                              <a:pt x="7635" y="11376"/>
                            </a:lnTo>
                            <a:lnTo>
                              <a:pt x="7805" y="11246"/>
                            </a:lnTo>
                            <a:lnTo>
                              <a:pt x="7962" y="11099"/>
                            </a:lnTo>
                            <a:lnTo>
                              <a:pt x="8105" y="10936"/>
                            </a:lnTo>
                            <a:lnTo>
                              <a:pt x="8230" y="10755"/>
                            </a:lnTo>
                            <a:lnTo>
                              <a:pt x="8335" y="10558"/>
                            </a:lnTo>
                            <a:lnTo>
                              <a:pt x="8417" y="10343"/>
                            </a:lnTo>
                            <a:lnTo>
                              <a:pt x="8472" y="10110"/>
                            </a:lnTo>
                            <a:lnTo>
                              <a:pt x="8498" y="9860"/>
                            </a:lnTo>
                            <a:lnTo>
                              <a:pt x="8493" y="9592"/>
                            </a:lnTo>
                            <a:lnTo>
                              <a:pt x="8453" y="9305"/>
                            </a:lnTo>
                            <a:lnTo>
                              <a:pt x="8375" y="9001"/>
                            </a:lnTo>
                            <a:lnTo>
                              <a:pt x="8315" y="8822"/>
                            </a:lnTo>
                            <a:lnTo>
                              <a:pt x="8249" y="8628"/>
                            </a:lnTo>
                            <a:lnTo>
                              <a:pt x="8181" y="8421"/>
                            </a:lnTo>
                            <a:lnTo>
                              <a:pt x="8115" y="8201"/>
                            </a:lnTo>
                            <a:lnTo>
                              <a:pt x="8053" y="7972"/>
                            </a:lnTo>
                            <a:lnTo>
                              <a:pt x="8000" y="7736"/>
                            </a:lnTo>
                            <a:lnTo>
                              <a:pt x="7960" y="7496"/>
                            </a:lnTo>
                            <a:lnTo>
                              <a:pt x="7937" y="7254"/>
                            </a:lnTo>
                            <a:lnTo>
                              <a:pt x="7935" y="7011"/>
                            </a:lnTo>
                            <a:lnTo>
                              <a:pt x="7957" y="6771"/>
                            </a:lnTo>
                            <a:lnTo>
                              <a:pt x="8008" y="6535"/>
                            </a:lnTo>
                            <a:lnTo>
                              <a:pt x="8091" y="6307"/>
                            </a:lnTo>
                            <a:lnTo>
                              <a:pt x="8208" y="6089"/>
                            </a:lnTo>
                            <a:lnTo>
                              <a:pt x="8367" y="5881"/>
                            </a:lnTo>
                            <a:lnTo>
                              <a:pt x="8568" y="5688"/>
                            </a:lnTo>
                            <a:lnTo>
                              <a:pt x="8818" y="5511"/>
                            </a:lnTo>
                            <a:lnTo>
                              <a:pt x="8872" y="5467"/>
                            </a:lnTo>
                            <a:lnTo>
                              <a:pt x="8927" y="5426"/>
                            </a:lnTo>
                            <a:lnTo>
                              <a:pt x="8983" y="5387"/>
                            </a:lnTo>
                            <a:lnTo>
                              <a:pt x="9042" y="5351"/>
                            </a:lnTo>
                            <a:lnTo>
                              <a:pt x="9102" y="5317"/>
                            </a:lnTo>
                            <a:lnTo>
                              <a:pt x="9168" y="5284"/>
                            </a:lnTo>
                            <a:lnTo>
                              <a:pt x="9239" y="5253"/>
                            </a:lnTo>
                            <a:lnTo>
                              <a:pt x="9318" y="5222"/>
                            </a:lnTo>
                            <a:lnTo>
                              <a:pt x="9405" y="5194"/>
                            </a:lnTo>
                            <a:lnTo>
                              <a:pt x="9501" y="5166"/>
                            </a:lnTo>
                            <a:lnTo>
                              <a:pt x="9608" y="5139"/>
                            </a:lnTo>
                            <a:lnTo>
                              <a:pt x="9727" y="5114"/>
                            </a:lnTo>
                            <a:lnTo>
                              <a:pt x="9859" y="5088"/>
                            </a:lnTo>
                            <a:lnTo>
                              <a:pt x="10006" y="5062"/>
                            </a:lnTo>
                            <a:lnTo>
                              <a:pt x="10169" y="5037"/>
                            </a:lnTo>
                            <a:lnTo>
                              <a:pt x="10349" y="5013"/>
                            </a:lnTo>
                            <a:lnTo>
                              <a:pt x="10380" y="5003"/>
                            </a:lnTo>
                            <a:lnTo>
                              <a:pt x="10411" y="4988"/>
                            </a:lnTo>
                            <a:lnTo>
                              <a:pt x="10440" y="4964"/>
                            </a:lnTo>
                            <a:lnTo>
                              <a:pt x="10467" y="4933"/>
                            </a:lnTo>
                            <a:lnTo>
                              <a:pt x="10493" y="4897"/>
                            </a:lnTo>
                            <a:lnTo>
                              <a:pt x="10516" y="4856"/>
                            </a:lnTo>
                            <a:lnTo>
                              <a:pt x="10535" y="4811"/>
                            </a:lnTo>
                            <a:lnTo>
                              <a:pt x="10550" y="4762"/>
                            </a:lnTo>
                            <a:lnTo>
                              <a:pt x="10563" y="4710"/>
                            </a:lnTo>
                            <a:lnTo>
                              <a:pt x="10570" y="4658"/>
                            </a:lnTo>
                            <a:lnTo>
                              <a:pt x="10572" y="4603"/>
                            </a:lnTo>
                            <a:lnTo>
                              <a:pt x="10570" y="4549"/>
                            </a:lnTo>
                            <a:lnTo>
                              <a:pt x="10562" y="4494"/>
                            </a:lnTo>
                            <a:lnTo>
                              <a:pt x="10547" y="4440"/>
                            </a:lnTo>
                            <a:lnTo>
                              <a:pt x="10526" y="4390"/>
                            </a:lnTo>
                            <a:lnTo>
                              <a:pt x="10498" y="4342"/>
                            </a:lnTo>
                            <a:lnTo>
                              <a:pt x="10238" y="3633"/>
                            </a:lnTo>
                            <a:lnTo>
                              <a:pt x="10235" y="3627"/>
                            </a:lnTo>
                            <a:lnTo>
                              <a:pt x="10229" y="3612"/>
                            </a:lnTo>
                            <a:lnTo>
                              <a:pt x="10219" y="3589"/>
                            </a:lnTo>
                            <a:lnTo>
                              <a:pt x="10209" y="3559"/>
                            </a:lnTo>
                            <a:lnTo>
                              <a:pt x="10197" y="3523"/>
                            </a:lnTo>
                            <a:lnTo>
                              <a:pt x="10186" y="3483"/>
                            </a:lnTo>
                            <a:lnTo>
                              <a:pt x="10175" y="3440"/>
                            </a:lnTo>
                            <a:lnTo>
                              <a:pt x="10167" y="3396"/>
                            </a:lnTo>
                            <a:lnTo>
                              <a:pt x="10163" y="3351"/>
                            </a:lnTo>
                            <a:lnTo>
                              <a:pt x="10163" y="3307"/>
                            </a:lnTo>
                            <a:lnTo>
                              <a:pt x="10169" y="3266"/>
                            </a:lnTo>
                            <a:lnTo>
                              <a:pt x="10182" y="3228"/>
                            </a:lnTo>
                            <a:lnTo>
                              <a:pt x="10202" y="3195"/>
                            </a:lnTo>
                            <a:lnTo>
                              <a:pt x="10230" y="3170"/>
                            </a:lnTo>
                            <a:lnTo>
                              <a:pt x="10269" y="3151"/>
                            </a:lnTo>
                            <a:lnTo>
                              <a:pt x="10319" y="3143"/>
                            </a:lnTo>
                            <a:lnTo>
                              <a:pt x="10582" y="3144"/>
                            </a:lnTo>
                            <a:lnTo>
                              <a:pt x="11038" y="2917"/>
                            </a:lnTo>
                            <a:lnTo>
                              <a:pt x="11164" y="291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1" name=""/>
                      <p:cNvSpPr/>
                      <p:nvPr/>
                    </p:nvSpPr>
                    <p:spPr>
                      <a:xfrm>
                        <a:off x="4264200" y="5759280"/>
                        <a:ext cx="17280" cy="10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8" h="367">
                            <a:moveTo>
                              <a:pt x="547" y="367"/>
                            </a:moveTo>
                            <a:lnTo>
                              <a:pt x="548" y="1"/>
                            </a:lnTo>
                            <a:lnTo>
                              <a:pt x="1" y="0"/>
                            </a:lnTo>
                            <a:lnTo>
                              <a:pt x="0" y="366"/>
                            </a:lnTo>
                            <a:lnTo>
                              <a:pt x="547" y="367"/>
                            </a:lnTo>
                            <a:close/>
                          </a:path>
                        </a:pathLst>
                      </a:custGeom>
                      <a:solidFill>
                        <a:srgbClr val="ff4d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4920" bIns="-34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2" name=""/>
                      <p:cNvSpPr/>
                      <p:nvPr/>
                    </p:nvSpPr>
                    <p:spPr>
                      <a:xfrm>
                        <a:off x="4218840" y="5466960"/>
                        <a:ext cx="226440" cy="87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278" h="3165">
                            <a:moveTo>
                              <a:pt x="0" y="401"/>
                            </a:moveTo>
                            <a:lnTo>
                              <a:pt x="584" y="279"/>
                            </a:lnTo>
                            <a:lnTo>
                              <a:pt x="1150" y="216"/>
                            </a:lnTo>
                            <a:lnTo>
                              <a:pt x="1696" y="208"/>
                            </a:lnTo>
                            <a:lnTo>
                              <a:pt x="2221" y="250"/>
                            </a:lnTo>
                            <a:lnTo>
                              <a:pt x="2722" y="340"/>
                            </a:lnTo>
                            <a:lnTo>
                              <a:pt x="3199" y="471"/>
                            </a:lnTo>
                            <a:lnTo>
                              <a:pt x="3651" y="641"/>
                            </a:lnTo>
                            <a:lnTo>
                              <a:pt x="4076" y="844"/>
                            </a:lnTo>
                            <a:lnTo>
                              <a:pt x="4474" y="1076"/>
                            </a:lnTo>
                            <a:lnTo>
                              <a:pt x="4843" y="1334"/>
                            </a:lnTo>
                            <a:lnTo>
                              <a:pt x="5182" y="1611"/>
                            </a:lnTo>
                            <a:lnTo>
                              <a:pt x="5488" y="1906"/>
                            </a:lnTo>
                            <a:lnTo>
                              <a:pt x="5763" y="2213"/>
                            </a:lnTo>
                            <a:lnTo>
                              <a:pt x="6002" y="2528"/>
                            </a:lnTo>
                            <a:lnTo>
                              <a:pt x="6207" y="2847"/>
                            </a:lnTo>
                            <a:lnTo>
                              <a:pt x="6376" y="3165"/>
                            </a:lnTo>
                            <a:lnTo>
                              <a:pt x="6376" y="3164"/>
                            </a:lnTo>
                            <a:lnTo>
                              <a:pt x="6377" y="3164"/>
                            </a:lnTo>
                            <a:lnTo>
                              <a:pt x="6378" y="3163"/>
                            </a:lnTo>
                            <a:lnTo>
                              <a:pt x="6380" y="3162"/>
                            </a:lnTo>
                            <a:lnTo>
                              <a:pt x="6383" y="3160"/>
                            </a:lnTo>
                            <a:lnTo>
                              <a:pt x="6386" y="3159"/>
                            </a:lnTo>
                            <a:lnTo>
                              <a:pt x="6389" y="3157"/>
                            </a:lnTo>
                            <a:lnTo>
                              <a:pt x="6393" y="3155"/>
                            </a:lnTo>
                            <a:lnTo>
                              <a:pt x="6398" y="3154"/>
                            </a:lnTo>
                            <a:lnTo>
                              <a:pt x="6403" y="3152"/>
                            </a:lnTo>
                            <a:lnTo>
                              <a:pt x="6408" y="3149"/>
                            </a:lnTo>
                            <a:lnTo>
                              <a:pt x="6414" y="3148"/>
                            </a:lnTo>
                            <a:lnTo>
                              <a:pt x="6420" y="3147"/>
                            </a:lnTo>
                            <a:lnTo>
                              <a:pt x="6427" y="3146"/>
                            </a:lnTo>
                            <a:lnTo>
                              <a:pt x="6434" y="3145"/>
                            </a:lnTo>
                            <a:lnTo>
                              <a:pt x="6441" y="3145"/>
                            </a:lnTo>
                            <a:lnTo>
                              <a:pt x="6578" y="3145"/>
                            </a:lnTo>
                            <a:lnTo>
                              <a:pt x="7109" y="2874"/>
                            </a:lnTo>
                            <a:lnTo>
                              <a:pt x="7122" y="2867"/>
                            </a:lnTo>
                            <a:lnTo>
                              <a:pt x="7136" y="2862"/>
                            </a:lnTo>
                            <a:lnTo>
                              <a:pt x="7150" y="2857"/>
                            </a:lnTo>
                            <a:lnTo>
                              <a:pt x="7163" y="2855"/>
                            </a:lnTo>
                            <a:lnTo>
                              <a:pt x="7176" y="2853"/>
                            </a:lnTo>
                            <a:lnTo>
                              <a:pt x="7188" y="2853"/>
                            </a:lnTo>
                            <a:lnTo>
                              <a:pt x="7200" y="2854"/>
                            </a:lnTo>
                            <a:lnTo>
                              <a:pt x="7212" y="2856"/>
                            </a:lnTo>
                            <a:lnTo>
                              <a:pt x="7222" y="2858"/>
                            </a:lnTo>
                            <a:lnTo>
                              <a:pt x="7233" y="2860"/>
                            </a:lnTo>
                            <a:lnTo>
                              <a:pt x="7242" y="2864"/>
                            </a:lnTo>
                            <a:lnTo>
                              <a:pt x="7250" y="2867"/>
                            </a:lnTo>
                            <a:lnTo>
                              <a:pt x="7259" y="2870"/>
                            </a:lnTo>
                            <a:lnTo>
                              <a:pt x="7265" y="2872"/>
                            </a:lnTo>
                            <a:lnTo>
                              <a:pt x="7271" y="2875"/>
                            </a:lnTo>
                            <a:lnTo>
                              <a:pt x="7278" y="2877"/>
                            </a:lnTo>
                            <a:lnTo>
                              <a:pt x="6967" y="2388"/>
                            </a:lnTo>
                            <a:lnTo>
                              <a:pt x="6617" y="1946"/>
                            </a:lnTo>
                            <a:lnTo>
                              <a:pt x="6232" y="1551"/>
                            </a:lnTo>
                            <a:lnTo>
                              <a:pt x="5817" y="1202"/>
                            </a:lnTo>
                            <a:lnTo>
                              <a:pt x="5375" y="899"/>
                            </a:lnTo>
                            <a:lnTo>
                              <a:pt x="4911" y="640"/>
                            </a:lnTo>
                            <a:lnTo>
                              <a:pt x="4428" y="426"/>
                            </a:lnTo>
                            <a:lnTo>
                              <a:pt x="3932" y="256"/>
                            </a:lnTo>
                            <a:lnTo>
                              <a:pt x="3428" y="129"/>
                            </a:lnTo>
                            <a:lnTo>
                              <a:pt x="2917" y="44"/>
                            </a:lnTo>
                            <a:lnTo>
                              <a:pt x="2408" y="1"/>
                            </a:lnTo>
                            <a:lnTo>
                              <a:pt x="1901" y="0"/>
                            </a:lnTo>
                            <a:lnTo>
                              <a:pt x="1402" y="40"/>
                            </a:lnTo>
                            <a:lnTo>
                              <a:pt x="917" y="121"/>
                            </a:lnTo>
                            <a:lnTo>
                              <a:pt x="447" y="241"/>
                            </a:lnTo>
                            <a:lnTo>
                              <a:pt x="0" y="401"/>
                            </a:lnTo>
                            <a:close/>
                          </a:path>
                        </a:pathLst>
                      </a:custGeom>
                      <a:solidFill>
                        <a:srgbClr val="3d1102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2120" bIns="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3" name=""/>
                      <p:cNvSpPr/>
                      <p:nvPr/>
                    </p:nvSpPr>
                    <p:spPr>
                      <a:xfrm>
                        <a:off x="4235760" y="5466240"/>
                        <a:ext cx="208800" cy="83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716" h="3032">
                            <a:moveTo>
                              <a:pt x="0" y="230"/>
                            </a:moveTo>
                            <a:lnTo>
                              <a:pt x="561" y="152"/>
                            </a:lnTo>
                            <a:lnTo>
                              <a:pt x="1103" y="120"/>
                            </a:lnTo>
                            <a:lnTo>
                              <a:pt x="1626" y="129"/>
                            </a:lnTo>
                            <a:lnTo>
                              <a:pt x="2128" y="180"/>
                            </a:lnTo>
                            <a:lnTo>
                              <a:pt x="2608" y="268"/>
                            </a:lnTo>
                            <a:lnTo>
                              <a:pt x="3066" y="391"/>
                            </a:lnTo>
                            <a:lnTo>
                              <a:pt x="3501" y="546"/>
                            </a:lnTo>
                            <a:lnTo>
                              <a:pt x="3913" y="732"/>
                            </a:lnTo>
                            <a:lnTo>
                              <a:pt x="4300" y="947"/>
                            </a:lnTo>
                            <a:lnTo>
                              <a:pt x="4661" y="1187"/>
                            </a:lnTo>
                            <a:lnTo>
                              <a:pt x="4996" y="1451"/>
                            </a:lnTo>
                            <a:lnTo>
                              <a:pt x="5305" y="1735"/>
                            </a:lnTo>
                            <a:lnTo>
                              <a:pt x="5586" y="2037"/>
                            </a:lnTo>
                            <a:lnTo>
                              <a:pt x="5839" y="2356"/>
                            </a:lnTo>
                            <a:lnTo>
                              <a:pt x="6063" y="2689"/>
                            </a:lnTo>
                            <a:lnTo>
                              <a:pt x="6257" y="3032"/>
                            </a:lnTo>
                            <a:lnTo>
                              <a:pt x="6627" y="2857"/>
                            </a:lnTo>
                            <a:lnTo>
                              <a:pt x="6633" y="2854"/>
                            </a:lnTo>
                            <a:lnTo>
                              <a:pt x="6640" y="2851"/>
                            </a:lnTo>
                            <a:lnTo>
                              <a:pt x="6646" y="2848"/>
                            </a:lnTo>
                            <a:lnTo>
                              <a:pt x="6652" y="2845"/>
                            </a:lnTo>
                            <a:lnTo>
                              <a:pt x="6657" y="2842"/>
                            </a:lnTo>
                            <a:lnTo>
                              <a:pt x="6663" y="2840"/>
                            </a:lnTo>
                            <a:lnTo>
                              <a:pt x="6669" y="2839"/>
                            </a:lnTo>
                            <a:lnTo>
                              <a:pt x="6674" y="2838"/>
                            </a:lnTo>
                            <a:lnTo>
                              <a:pt x="6679" y="2837"/>
                            </a:lnTo>
                            <a:lnTo>
                              <a:pt x="6685" y="2837"/>
                            </a:lnTo>
                            <a:lnTo>
                              <a:pt x="6689" y="2837"/>
                            </a:lnTo>
                            <a:lnTo>
                              <a:pt x="6694" y="2838"/>
                            </a:lnTo>
                            <a:lnTo>
                              <a:pt x="6699" y="2839"/>
                            </a:lnTo>
                            <a:lnTo>
                              <a:pt x="6705" y="2841"/>
                            </a:lnTo>
                            <a:lnTo>
                              <a:pt x="6710" y="2844"/>
                            </a:lnTo>
                            <a:lnTo>
                              <a:pt x="6716" y="2849"/>
                            </a:lnTo>
                            <a:lnTo>
                              <a:pt x="6399" y="2324"/>
                            </a:lnTo>
                            <a:lnTo>
                              <a:pt x="6041" y="1862"/>
                            </a:lnTo>
                            <a:lnTo>
                              <a:pt x="5647" y="1460"/>
                            </a:lnTo>
                            <a:lnTo>
                              <a:pt x="5224" y="1113"/>
                            </a:lnTo>
                            <a:lnTo>
                              <a:pt x="4779" y="820"/>
                            </a:lnTo>
                            <a:lnTo>
                              <a:pt x="4315" y="577"/>
                            </a:lnTo>
                            <a:lnTo>
                              <a:pt x="3839" y="381"/>
                            </a:lnTo>
                            <a:lnTo>
                              <a:pt x="3358" y="229"/>
                            </a:lnTo>
                            <a:lnTo>
                              <a:pt x="2877" y="118"/>
                            </a:lnTo>
                            <a:lnTo>
                              <a:pt x="2402" y="45"/>
                            </a:lnTo>
                            <a:lnTo>
                              <a:pt x="1938" y="6"/>
                            </a:lnTo>
                            <a:lnTo>
                              <a:pt x="1492" y="0"/>
                            </a:lnTo>
                            <a:lnTo>
                              <a:pt x="1069" y="22"/>
                            </a:lnTo>
                            <a:lnTo>
                              <a:pt x="676" y="69"/>
                            </a:lnTo>
                            <a:lnTo>
                              <a:pt x="317" y="140"/>
                            </a:lnTo>
                            <a:lnTo>
                              <a:pt x="0" y="2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3d1102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8520" bIns="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4" name=""/>
                      <p:cNvSpPr/>
                      <p:nvPr/>
                    </p:nvSpPr>
                    <p:spPr>
                      <a:xfrm>
                        <a:off x="4557960" y="5794920"/>
                        <a:ext cx="1116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9" h="460">
                            <a:moveTo>
                              <a:pt x="359" y="0"/>
                            </a:moveTo>
                            <a:lnTo>
                              <a:pt x="359" y="68"/>
                            </a:lnTo>
                            <a:lnTo>
                              <a:pt x="217" y="68"/>
                            </a:lnTo>
                            <a:lnTo>
                              <a:pt x="217" y="460"/>
                            </a:lnTo>
                            <a:lnTo>
                              <a:pt x="142" y="460"/>
                            </a:lnTo>
                            <a:lnTo>
                              <a:pt x="142" y="68"/>
                            </a:lnTo>
                            <a:lnTo>
                              <a:pt x="0" y="68"/>
                            </a:lnTo>
                            <a:lnTo>
                              <a:pt x="0" y="0"/>
                            </a:lnTo>
                            <a:lnTo>
                              <a:pt x="3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5" name=""/>
                      <p:cNvSpPr/>
                      <p:nvPr/>
                    </p:nvSpPr>
                    <p:spPr>
                      <a:xfrm>
                        <a:off x="4570560" y="579492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" h="460">
                            <a:moveTo>
                              <a:pt x="111" y="0"/>
                            </a:moveTo>
                            <a:lnTo>
                              <a:pt x="222" y="367"/>
                            </a:lnTo>
                            <a:lnTo>
                              <a:pt x="333" y="0"/>
                            </a:lnTo>
                            <a:lnTo>
                              <a:pt x="443" y="0"/>
                            </a:lnTo>
                            <a:lnTo>
                              <a:pt x="443" y="460"/>
                            </a:lnTo>
                            <a:lnTo>
                              <a:pt x="371" y="460"/>
                            </a:lnTo>
                            <a:lnTo>
                              <a:pt x="371" y="80"/>
                            </a:lnTo>
                            <a:lnTo>
                              <a:pt x="257" y="460"/>
                            </a:lnTo>
                            <a:lnTo>
                              <a:pt x="183" y="460"/>
                            </a:lnTo>
                            <a:lnTo>
                              <a:pt x="70" y="80"/>
                            </a:lnTo>
                            <a:lnTo>
                              <a:pt x="70" y="460"/>
                            </a:lnTo>
                            <a:lnTo>
                              <a:pt x="0" y="460"/>
                            </a:lnTo>
                            <a:lnTo>
                              <a:pt x="0" y="0"/>
                            </a:lnTo>
                            <a:lnTo>
                              <a:pt x="11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6" name=""/>
                      <p:cNvSpPr/>
                      <p:nvPr/>
                    </p:nvSpPr>
                    <p:spPr>
                      <a:xfrm>
                        <a:off x="4438440" y="5536800"/>
                        <a:ext cx="1152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7" h="650">
                            <a:moveTo>
                              <a:pt x="45" y="0"/>
                            </a:moveTo>
                            <a:lnTo>
                              <a:pt x="48" y="5"/>
                            </a:lnTo>
                            <a:lnTo>
                              <a:pt x="58" y="22"/>
                            </a:lnTo>
                            <a:lnTo>
                              <a:pt x="74" y="47"/>
                            </a:lnTo>
                            <a:lnTo>
                              <a:pt x="95" y="81"/>
                            </a:lnTo>
                            <a:lnTo>
                              <a:pt x="120" y="122"/>
                            </a:lnTo>
                            <a:lnTo>
                              <a:pt x="149" y="168"/>
                            </a:lnTo>
                            <a:lnTo>
                              <a:pt x="179" y="219"/>
                            </a:lnTo>
                            <a:lnTo>
                              <a:pt x="211" y="272"/>
                            </a:lnTo>
                            <a:lnTo>
                              <a:pt x="242" y="327"/>
                            </a:lnTo>
                            <a:lnTo>
                              <a:pt x="274" y="383"/>
                            </a:lnTo>
                            <a:lnTo>
                              <a:pt x="303" y="437"/>
                            </a:lnTo>
                            <a:lnTo>
                              <a:pt x="331" y="489"/>
                            </a:lnTo>
                            <a:lnTo>
                              <a:pt x="355" y="538"/>
                            </a:lnTo>
                            <a:lnTo>
                              <a:pt x="374" y="581"/>
                            </a:lnTo>
                            <a:lnTo>
                              <a:pt x="388" y="619"/>
                            </a:lnTo>
                            <a:lnTo>
                              <a:pt x="397" y="650"/>
                            </a:lnTo>
                            <a:lnTo>
                              <a:pt x="0" y="34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7" name=""/>
                      <p:cNvSpPr/>
                      <p:nvPr/>
                    </p:nvSpPr>
                    <p:spPr>
                      <a:xfrm>
                        <a:off x="4375080" y="5552640"/>
                        <a:ext cx="97560" cy="64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45" h="2307">
                            <a:moveTo>
                              <a:pt x="3039" y="1266"/>
                            </a:moveTo>
                            <a:lnTo>
                              <a:pt x="2659" y="56"/>
                            </a:lnTo>
                            <a:lnTo>
                              <a:pt x="2594" y="47"/>
                            </a:lnTo>
                            <a:lnTo>
                              <a:pt x="2526" y="38"/>
                            </a:lnTo>
                            <a:lnTo>
                              <a:pt x="2452" y="31"/>
                            </a:lnTo>
                            <a:lnTo>
                              <a:pt x="2373" y="25"/>
                            </a:lnTo>
                            <a:lnTo>
                              <a:pt x="2291" y="20"/>
                            </a:lnTo>
                            <a:lnTo>
                              <a:pt x="2207" y="15"/>
                            </a:lnTo>
                            <a:lnTo>
                              <a:pt x="2120" y="11"/>
                            </a:lnTo>
                            <a:lnTo>
                              <a:pt x="2032" y="8"/>
                            </a:lnTo>
                            <a:lnTo>
                              <a:pt x="1945" y="6"/>
                            </a:lnTo>
                            <a:lnTo>
                              <a:pt x="1858" y="4"/>
                            </a:lnTo>
                            <a:lnTo>
                              <a:pt x="1773" y="2"/>
                            </a:lnTo>
                            <a:lnTo>
                              <a:pt x="1690" y="1"/>
                            </a:lnTo>
                            <a:lnTo>
                              <a:pt x="1610" y="1"/>
                            </a:lnTo>
                            <a:lnTo>
                              <a:pt x="1533" y="0"/>
                            </a:lnTo>
                            <a:lnTo>
                              <a:pt x="1463" y="0"/>
                            </a:lnTo>
                            <a:lnTo>
                              <a:pt x="1398" y="0"/>
                            </a:lnTo>
                            <a:lnTo>
                              <a:pt x="1374" y="4"/>
                            </a:lnTo>
                            <a:lnTo>
                              <a:pt x="1351" y="10"/>
                            </a:lnTo>
                            <a:lnTo>
                              <a:pt x="1329" y="19"/>
                            </a:lnTo>
                            <a:lnTo>
                              <a:pt x="1309" y="28"/>
                            </a:lnTo>
                            <a:lnTo>
                              <a:pt x="1289" y="41"/>
                            </a:lnTo>
                            <a:lnTo>
                              <a:pt x="1273" y="55"/>
                            </a:lnTo>
                            <a:lnTo>
                              <a:pt x="1258" y="73"/>
                            </a:lnTo>
                            <a:lnTo>
                              <a:pt x="1245" y="94"/>
                            </a:lnTo>
                            <a:lnTo>
                              <a:pt x="1235" y="119"/>
                            </a:lnTo>
                            <a:lnTo>
                              <a:pt x="1229" y="148"/>
                            </a:lnTo>
                            <a:lnTo>
                              <a:pt x="1225" y="181"/>
                            </a:lnTo>
                            <a:lnTo>
                              <a:pt x="1225" y="218"/>
                            </a:lnTo>
                            <a:lnTo>
                              <a:pt x="1231" y="261"/>
                            </a:lnTo>
                            <a:lnTo>
                              <a:pt x="1239" y="309"/>
                            </a:lnTo>
                            <a:lnTo>
                              <a:pt x="1253" y="362"/>
                            </a:lnTo>
                            <a:lnTo>
                              <a:pt x="1272" y="422"/>
                            </a:lnTo>
                            <a:lnTo>
                              <a:pt x="1599" y="1324"/>
                            </a:lnTo>
                            <a:lnTo>
                              <a:pt x="1612" y="1362"/>
                            </a:lnTo>
                            <a:lnTo>
                              <a:pt x="1621" y="1406"/>
                            </a:lnTo>
                            <a:lnTo>
                              <a:pt x="1626" y="1452"/>
                            </a:lnTo>
                            <a:lnTo>
                              <a:pt x="1627" y="1501"/>
                            </a:lnTo>
                            <a:lnTo>
                              <a:pt x="1621" y="1552"/>
                            </a:lnTo>
                            <a:lnTo>
                              <a:pt x="1611" y="1603"/>
                            </a:lnTo>
                            <a:lnTo>
                              <a:pt x="1594" y="1653"/>
                            </a:lnTo>
                            <a:lnTo>
                              <a:pt x="1571" y="1702"/>
                            </a:lnTo>
                            <a:lnTo>
                              <a:pt x="1541" y="1749"/>
                            </a:lnTo>
                            <a:lnTo>
                              <a:pt x="1504" y="1792"/>
                            </a:lnTo>
                            <a:lnTo>
                              <a:pt x="1460" y="1831"/>
                            </a:lnTo>
                            <a:lnTo>
                              <a:pt x="1407" y="1865"/>
                            </a:lnTo>
                            <a:lnTo>
                              <a:pt x="1345" y="1892"/>
                            </a:lnTo>
                            <a:lnTo>
                              <a:pt x="1276" y="1912"/>
                            </a:lnTo>
                            <a:lnTo>
                              <a:pt x="1196" y="1924"/>
                            </a:lnTo>
                            <a:lnTo>
                              <a:pt x="1108" y="1927"/>
                            </a:lnTo>
                            <a:lnTo>
                              <a:pt x="1069" y="1928"/>
                            </a:lnTo>
                            <a:lnTo>
                              <a:pt x="1018" y="1933"/>
                            </a:lnTo>
                            <a:lnTo>
                              <a:pt x="958" y="1940"/>
                            </a:lnTo>
                            <a:lnTo>
                              <a:pt x="891" y="1952"/>
                            </a:lnTo>
                            <a:lnTo>
                              <a:pt x="816" y="1967"/>
                            </a:lnTo>
                            <a:lnTo>
                              <a:pt x="736" y="1983"/>
                            </a:lnTo>
                            <a:lnTo>
                              <a:pt x="652" y="2003"/>
                            </a:lnTo>
                            <a:lnTo>
                              <a:pt x="567" y="2025"/>
                            </a:lnTo>
                            <a:lnTo>
                              <a:pt x="480" y="2051"/>
                            </a:lnTo>
                            <a:lnTo>
                              <a:pt x="395" y="2078"/>
                            </a:lnTo>
                            <a:lnTo>
                              <a:pt x="313" y="2108"/>
                            </a:lnTo>
                            <a:lnTo>
                              <a:pt x="236" y="2140"/>
                            </a:lnTo>
                            <a:lnTo>
                              <a:pt x="164" y="2175"/>
                            </a:lnTo>
                            <a:lnTo>
                              <a:pt x="99" y="2210"/>
                            </a:lnTo>
                            <a:lnTo>
                              <a:pt x="44" y="2248"/>
                            </a:lnTo>
                            <a:lnTo>
                              <a:pt x="0" y="2288"/>
                            </a:lnTo>
                            <a:lnTo>
                              <a:pt x="2566" y="2307"/>
                            </a:lnTo>
                            <a:lnTo>
                              <a:pt x="2646" y="2297"/>
                            </a:lnTo>
                            <a:lnTo>
                              <a:pt x="2722" y="2279"/>
                            </a:lnTo>
                            <a:lnTo>
                              <a:pt x="2794" y="2253"/>
                            </a:lnTo>
                            <a:lnTo>
                              <a:pt x="2862" y="2220"/>
                            </a:lnTo>
                            <a:lnTo>
                              <a:pt x="2924" y="2180"/>
                            </a:lnTo>
                            <a:lnTo>
                              <a:pt x="2980" y="2132"/>
                            </a:lnTo>
                            <a:lnTo>
                              <a:pt x="3029" y="2076"/>
                            </a:lnTo>
                            <a:lnTo>
                              <a:pt x="3070" y="2014"/>
                            </a:lnTo>
                            <a:lnTo>
                              <a:pt x="3104" y="1943"/>
                            </a:lnTo>
                            <a:lnTo>
                              <a:pt x="3127" y="1868"/>
                            </a:lnTo>
                            <a:lnTo>
                              <a:pt x="3142" y="1784"/>
                            </a:lnTo>
                            <a:lnTo>
                              <a:pt x="3145" y="1693"/>
                            </a:lnTo>
                            <a:lnTo>
                              <a:pt x="3137" y="1596"/>
                            </a:lnTo>
                            <a:lnTo>
                              <a:pt x="3117" y="1493"/>
                            </a:lnTo>
                            <a:lnTo>
                              <a:pt x="3084" y="1382"/>
                            </a:lnTo>
                            <a:lnTo>
                              <a:pt x="3039" y="126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8720" bIns="18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8" name=""/>
                      <p:cNvSpPr/>
                      <p:nvPr/>
                    </p:nvSpPr>
                    <p:spPr>
                      <a:xfrm>
                        <a:off x="4423680" y="5546520"/>
                        <a:ext cx="41400" cy="48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39" h="1781">
                            <a:moveTo>
                              <a:pt x="98" y="238"/>
                            </a:moveTo>
                            <a:lnTo>
                              <a:pt x="81" y="246"/>
                            </a:lnTo>
                            <a:lnTo>
                              <a:pt x="67" y="256"/>
                            </a:lnTo>
                            <a:lnTo>
                              <a:pt x="53" y="268"/>
                            </a:lnTo>
                            <a:lnTo>
                              <a:pt x="39" y="280"/>
                            </a:lnTo>
                            <a:lnTo>
                              <a:pt x="28" y="296"/>
                            </a:lnTo>
                            <a:lnTo>
                              <a:pt x="18" y="315"/>
                            </a:lnTo>
                            <a:lnTo>
                              <a:pt x="11" y="335"/>
                            </a:lnTo>
                            <a:lnTo>
                              <a:pt x="5" y="359"/>
                            </a:lnTo>
                            <a:lnTo>
                              <a:pt x="1" y="386"/>
                            </a:lnTo>
                            <a:lnTo>
                              <a:pt x="0" y="416"/>
                            </a:lnTo>
                            <a:lnTo>
                              <a:pt x="2" y="450"/>
                            </a:lnTo>
                            <a:lnTo>
                              <a:pt x="7" y="486"/>
                            </a:lnTo>
                            <a:lnTo>
                              <a:pt x="15" y="527"/>
                            </a:lnTo>
                            <a:lnTo>
                              <a:pt x="27" y="573"/>
                            </a:lnTo>
                            <a:lnTo>
                              <a:pt x="41" y="623"/>
                            </a:lnTo>
                            <a:lnTo>
                              <a:pt x="61" y="678"/>
                            </a:lnTo>
                            <a:lnTo>
                              <a:pt x="266" y="1255"/>
                            </a:lnTo>
                            <a:lnTo>
                              <a:pt x="267" y="1253"/>
                            </a:lnTo>
                            <a:lnTo>
                              <a:pt x="270" y="1252"/>
                            </a:lnTo>
                            <a:lnTo>
                              <a:pt x="277" y="1251"/>
                            </a:lnTo>
                            <a:lnTo>
                              <a:pt x="285" y="1249"/>
                            </a:lnTo>
                            <a:lnTo>
                              <a:pt x="295" y="1246"/>
                            </a:lnTo>
                            <a:lnTo>
                              <a:pt x="306" y="1243"/>
                            </a:lnTo>
                            <a:lnTo>
                              <a:pt x="319" y="1240"/>
                            </a:lnTo>
                            <a:lnTo>
                              <a:pt x="333" y="1238"/>
                            </a:lnTo>
                            <a:lnTo>
                              <a:pt x="348" y="1235"/>
                            </a:lnTo>
                            <a:lnTo>
                              <a:pt x="364" y="1231"/>
                            </a:lnTo>
                            <a:lnTo>
                              <a:pt x="381" y="1228"/>
                            </a:lnTo>
                            <a:lnTo>
                              <a:pt x="398" y="1226"/>
                            </a:lnTo>
                            <a:lnTo>
                              <a:pt x="415" y="1223"/>
                            </a:lnTo>
                            <a:lnTo>
                              <a:pt x="432" y="1222"/>
                            </a:lnTo>
                            <a:lnTo>
                              <a:pt x="449" y="1221"/>
                            </a:lnTo>
                            <a:lnTo>
                              <a:pt x="466" y="1221"/>
                            </a:lnTo>
                            <a:lnTo>
                              <a:pt x="497" y="1214"/>
                            </a:lnTo>
                            <a:lnTo>
                              <a:pt x="530" y="1215"/>
                            </a:lnTo>
                            <a:lnTo>
                              <a:pt x="563" y="1222"/>
                            </a:lnTo>
                            <a:lnTo>
                              <a:pt x="594" y="1235"/>
                            </a:lnTo>
                            <a:lnTo>
                              <a:pt x="623" y="1253"/>
                            </a:lnTo>
                            <a:lnTo>
                              <a:pt x="650" y="1277"/>
                            </a:lnTo>
                            <a:lnTo>
                              <a:pt x="672" y="1303"/>
                            </a:lnTo>
                            <a:lnTo>
                              <a:pt x="690" y="1332"/>
                            </a:lnTo>
                            <a:lnTo>
                              <a:pt x="701" y="1363"/>
                            </a:lnTo>
                            <a:lnTo>
                              <a:pt x="706" y="1396"/>
                            </a:lnTo>
                            <a:lnTo>
                              <a:pt x="703" y="1429"/>
                            </a:lnTo>
                            <a:lnTo>
                              <a:pt x="692" y="1463"/>
                            </a:lnTo>
                            <a:lnTo>
                              <a:pt x="671" y="1495"/>
                            </a:lnTo>
                            <a:lnTo>
                              <a:pt x="638" y="1526"/>
                            </a:lnTo>
                            <a:lnTo>
                              <a:pt x="594" y="1554"/>
                            </a:lnTo>
                            <a:lnTo>
                              <a:pt x="538" y="1579"/>
                            </a:lnTo>
                            <a:lnTo>
                              <a:pt x="536" y="1579"/>
                            </a:lnTo>
                            <a:lnTo>
                              <a:pt x="533" y="1579"/>
                            </a:lnTo>
                            <a:lnTo>
                              <a:pt x="528" y="1580"/>
                            </a:lnTo>
                            <a:lnTo>
                              <a:pt x="520" y="1581"/>
                            </a:lnTo>
                            <a:lnTo>
                              <a:pt x="512" y="1583"/>
                            </a:lnTo>
                            <a:lnTo>
                              <a:pt x="502" y="1584"/>
                            </a:lnTo>
                            <a:lnTo>
                              <a:pt x="491" y="1587"/>
                            </a:lnTo>
                            <a:lnTo>
                              <a:pt x="480" y="1589"/>
                            </a:lnTo>
                            <a:lnTo>
                              <a:pt x="468" y="1591"/>
                            </a:lnTo>
                            <a:lnTo>
                              <a:pt x="455" y="1593"/>
                            </a:lnTo>
                            <a:lnTo>
                              <a:pt x="444" y="1595"/>
                            </a:lnTo>
                            <a:lnTo>
                              <a:pt x="432" y="1598"/>
                            </a:lnTo>
                            <a:lnTo>
                              <a:pt x="422" y="1600"/>
                            </a:lnTo>
                            <a:lnTo>
                              <a:pt x="411" y="1602"/>
                            </a:lnTo>
                            <a:lnTo>
                              <a:pt x="403" y="1604"/>
                            </a:lnTo>
                            <a:lnTo>
                              <a:pt x="397" y="1608"/>
                            </a:lnTo>
                            <a:lnTo>
                              <a:pt x="409" y="1636"/>
                            </a:lnTo>
                            <a:lnTo>
                              <a:pt x="423" y="1662"/>
                            </a:lnTo>
                            <a:lnTo>
                              <a:pt x="439" y="1685"/>
                            </a:lnTo>
                            <a:lnTo>
                              <a:pt x="454" y="1705"/>
                            </a:lnTo>
                            <a:lnTo>
                              <a:pt x="471" y="1722"/>
                            </a:lnTo>
                            <a:lnTo>
                              <a:pt x="488" y="1736"/>
                            </a:lnTo>
                            <a:lnTo>
                              <a:pt x="506" y="1748"/>
                            </a:lnTo>
                            <a:lnTo>
                              <a:pt x="525" y="1758"/>
                            </a:lnTo>
                            <a:lnTo>
                              <a:pt x="543" y="1765"/>
                            </a:lnTo>
                            <a:lnTo>
                              <a:pt x="561" y="1772"/>
                            </a:lnTo>
                            <a:lnTo>
                              <a:pt x="580" y="1776"/>
                            </a:lnTo>
                            <a:lnTo>
                              <a:pt x="600" y="1779"/>
                            </a:lnTo>
                            <a:lnTo>
                              <a:pt x="619" y="1780"/>
                            </a:lnTo>
                            <a:lnTo>
                              <a:pt x="638" y="1781"/>
                            </a:lnTo>
                            <a:lnTo>
                              <a:pt x="657" y="1780"/>
                            </a:lnTo>
                            <a:lnTo>
                              <a:pt x="676" y="1780"/>
                            </a:lnTo>
                            <a:lnTo>
                              <a:pt x="678" y="1779"/>
                            </a:lnTo>
                            <a:lnTo>
                              <a:pt x="684" y="1779"/>
                            </a:lnTo>
                            <a:lnTo>
                              <a:pt x="696" y="1779"/>
                            </a:lnTo>
                            <a:lnTo>
                              <a:pt x="710" y="1778"/>
                            </a:lnTo>
                            <a:lnTo>
                              <a:pt x="727" y="1777"/>
                            </a:lnTo>
                            <a:lnTo>
                              <a:pt x="747" y="1777"/>
                            </a:lnTo>
                            <a:lnTo>
                              <a:pt x="770" y="1776"/>
                            </a:lnTo>
                            <a:lnTo>
                              <a:pt x="794" y="1775"/>
                            </a:lnTo>
                            <a:lnTo>
                              <a:pt x="819" y="1775"/>
                            </a:lnTo>
                            <a:lnTo>
                              <a:pt x="844" y="1774"/>
                            </a:lnTo>
                            <a:lnTo>
                              <a:pt x="870" y="1774"/>
                            </a:lnTo>
                            <a:lnTo>
                              <a:pt x="897" y="1774"/>
                            </a:lnTo>
                            <a:lnTo>
                              <a:pt x="922" y="1774"/>
                            </a:lnTo>
                            <a:lnTo>
                              <a:pt x="946" y="1774"/>
                            </a:lnTo>
                            <a:lnTo>
                              <a:pt x="968" y="1775"/>
                            </a:lnTo>
                            <a:lnTo>
                              <a:pt x="989" y="1776"/>
                            </a:lnTo>
                            <a:lnTo>
                              <a:pt x="1037" y="1764"/>
                            </a:lnTo>
                            <a:lnTo>
                              <a:pt x="1083" y="1752"/>
                            </a:lnTo>
                            <a:lnTo>
                              <a:pt x="1124" y="1737"/>
                            </a:lnTo>
                            <a:lnTo>
                              <a:pt x="1162" y="1719"/>
                            </a:lnTo>
                            <a:lnTo>
                              <a:pt x="1197" y="1699"/>
                            </a:lnTo>
                            <a:lnTo>
                              <a:pt x="1228" y="1677"/>
                            </a:lnTo>
                            <a:lnTo>
                              <a:pt x="1255" y="1653"/>
                            </a:lnTo>
                            <a:lnTo>
                              <a:pt x="1279" y="1627"/>
                            </a:lnTo>
                            <a:lnTo>
                              <a:pt x="1299" y="1598"/>
                            </a:lnTo>
                            <a:lnTo>
                              <a:pt x="1315" y="1568"/>
                            </a:lnTo>
                            <a:lnTo>
                              <a:pt x="1326" y="1534"/>
                            </a:lnTo>
                            <a:lnTo>
                              <a:pt x="1335" y="1499"/>
                            </a:lnTo>
                            <a:lnTo>
                              <a:pt x="1339" y="1462"/>
                            </a:lnTo>
                            <a:lnTo>
                              <a:pt x="1339" y="1423"/>
                            </a:lnTo>
                            <a:lnTo>
                              <a:pt x="1335" y="1381"/>
                            </a:lnTo>
                            <a:lnTo>
                              <a:pt x="1326" y="1338"/>
                            </a:lnTo>
                            <a:lnTo>
                              <a:pt x="896" y="292"/>
                            </a:lnTo>
                            <a:lnTo>
                              <a:pt x="874" y="246"/>
                            </a:lnTo>
                            <a:lnTo>
                              <a:pt x="850" y="205"/>
                            </a:lnTo>
                            <a:lnTo>
                              <a:pt x="825" y="167"/>
                            </a:lnTo>
                            <a:lnTo>
                              <a:pt x="800" y="133"/>
                            </a:lnTo>
                            <a:lnTo>
                              <a:pt x="774" y="103"/>
                            </a:lnTo>
                            <a:lnTo>
                              <a:pt x="747" y="77"/>
                            </a:lnTo>
                            <a:lnTo>
                              <a:pt x="720" y="55"/>
                            </a:lnTo>
                            <a:lnTo>
                              <a:pt x="693" y="36"/>
                            </a:lnTo>
                            <a:lnTo>
                              <a:pt x="667" y="21"/>
                            </a:lnTo>
                            <a:lnTo>
                              <a:pt x="639" y="10"/>
                            </a:lnTo>
                            <a:lnTo>
                              <a:pt x="614" y="3"/>
                            </a:lnTo>
                            <a:lnTo>
                              <a:pt x="589" y="0"/>
                            </a:lnTo>
                            <a:lnTo>
                              <a:pt x="565" y="1"/>
                            </a:lnTo>
                            <a:lnTo>
                              <a:pt x="543" y="6"/>
                            </a:lnTo>
                            <a:lnTo>
                              <a:pt x="522" y="16"/>
                            </a:lnTo>
                            <a:lnTo>
                              <a:pt x="503" y="29"/>
                            </a:lnTo>
                            <a:lnTo>
                              <a:pt x="98" y="23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600" bIns="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29" name=""/>
                      <p:cNvSpPr/>
                      <p:nvPr/>
                    </p:nvSpPr>
                    <p:spPr>
                      <a:xfrm>
                        <a:off x="4457880" y="5549040"/>
                        <a:ext cx="37080" cy="47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7" h="1739">
                            <a:moveTo>
                              <a:pt x="485" y="0"/>
                            </a:moveTo>
                            <a:lnTo>
                              <a:pt x="0" y="205"/>
                            </a:lnTo>
                            <a:lnTo>
                              <a:pt x="311" y="1089"/>
                            </a:lnTo>
                            <a:lnTo>
                              <a:pt x="344" y="1089"/>
                            </a:lnTo>
                            <a:lnTo>
                              <a:pt x="382" y="1091"/>
                            </a:lnTo>
                            <a:lnTo>
                              <a:pt x="421" y="1094"/>
                            </a:lnTo>
                            <a:lnTo>
                              <a:pt x="462" y="1098"/>
                            </a:lnTo>
                            <a:lnTo>
                              <a:pt x="504" y="1104"/>
                            </a:lnTo>
                            <a:lnTo>
                              <a:pt x="545" y="1110"/>
                            </a:lnTo>
                            <a:lnTo>
                              <a:pt x="587" y="1116"/>
                            </a:lnTo>
                            <a:lnTo>
                              <a:pt x="627" y="1123"/>
                            </a:lnTo>
                            <a:lnTo>
                              <a:pt x="666" y="1130"/>
                            </a:lnTo>
                            <a:lnTo>
                              <a:pt x="704" y="1136"/>
                            </a:lnTo>
                            <a:lnTo>
                              <a:pt x="737" y="1144"/>
                            </a:lnTo>
                            <a:lnTo>
                              <a:pt x="768" y="1150"/>
                            </a:lnTo>
                            <a:lnTo>
                              <a:pt x="795" y="1155"/>
                            </a:lnTo>
                            <a:lnTo>
                              <a:pt x="817" y="1162"/>
                            </a:lnTo>
                            <a:lnTo>
                              <a:pt x="835" y="1166"/>
                            </a:lnTo>
                            <a:lnTo>
                              <a:pt x="846" y="1170"/>
                            </a:lnTo>
                            <a:lnTo>
                              <a:pt x="875" y="1181"/>
                            </a:lnTo>
                            <a:lnTo>
                              <a:pt x="900" y="1198"/>
                            </a:lnTo>
                            <a:lnTo>
                              <a:pt x="922" y="1219"/>
                            </a:lnTo>
                            <a:lnTo>
                              <a:pt x="941" y="1245"/>
                            </a:lnTo>
                            <a:lnTo>
                              <a:pt x="956" y="1272"/>
                            </a:lnTo>
                            <a:lnTo>
                              <a:pt x="966" y="1302"/>
                            </a:lnTo>
                            <a:lnTo>
                              <a:pt x="973" y="1333"/>
                            </a:lnTo>
                            <a:lnTo>
                              <a:pt x="975" y="1364"/>
                            </a:lnTo>
                            <a:lnTo>
                              <a:pt x="970" y="1395"/>
                            </a:lnTo>
                            <a:lnTo>
                              <a:pt x="962" y="1424"/>
                            </a:lnTo>
                            <a:lnTo>
                              <a:pt x="948" y="1453"/>
                            </a:lnTo>
                            <a:lnTo>
                              <a:pt x="927" y="1477"/>
                            </a:lnTo>
                            <a:lnTo>
                              <a:pt x="901" y="1497"/>
                            </a:lnTo>
                            <a:lnTo>
                              <a:pt x="868" y="1514"/>
                            </a:lnTo>
                            <a:lnTo>
                              <a:pt x="830" y="1523"/>
                            </a:lnTo>
                            <a:lnTo>
                              <a:pt x="783" y="1528"/>
                            </a:lnTo>
                            <a:lnTo>
                              <a:pt x="769" y="1522"/>
                            </a:lnTo>
                            <a:lnTo>
                              <a:pt x="753" y="1517"/>
                            </a:lnTo>
                            <a:lnTo>
                              <a:pt x="735" y="1511"/>
                            </a:lnTo>
                            <a:lnTo>
                              <a:pt x="716" y="1507"/>
                            </a:lnTo>
                            <a:lnTo>
                              <a:pt x="695" y="1502"/>
                            </a:lnTo>
                            <a:lnTo>
                              <a:pt x="673" y="1498"/>
                            </a:lnTo>
                            <a:lnTo>
                              <a:pt x="651" y="1494"/>
                            </a:lnTo>
                            <a:lnTo>
                              <a:pt x="627" y="1489"/>
                            </a:lnTo>
                            <a:lnTo>
                              <a:pt x="604" y="1486"/>
                            </a:lnTo>
                            <a:lnTo>
                              <a:pt x="580" y="1483"/>
                            </a:lnTo>
                            <a:lnTo>
                              <a:pt x="555" y="1481"/>
                            </a:lnTo>
                            <a:lnTo>
                              <a:pt x="532" y="1480"/>
                            </a:lnTo>
                            <a:lnTo>
                              <a:pt x="509" y="1479"/>
                            </a:lnTo>
                            <a:lnTo>
                              <a:pt x="487" y="1479"/>
                            </a:lnTo>
                            <a:lnTo>
                              <a:pt x="466" y="1480"/>
                            </a:lnTo>
                            <a:lnTo>
                              <a:pt x="446" y="1482"/>
                            </a:lnTo>
                            <a:lnTo>
                              <a:pt x="468" y="1523"/>
                            </a:lnTo>
                            <a:lnTo>
                              <a:pt x="493" y="1562"/>
                            </a:lnTo>
                            <a:lnTo>
                              <a:pt x="523" y="1598"/>
                            </a:lnTo>
                            <a:lnTo>
                              <a:pt x="556" y="1630"/>
                            </a:lnTo>
                            <a:lnTo>
                              <a:pt x="592" y="1659"/>
                            </a:lnTo>
                            <a:lnTo>
                              <a:pt x="630" y="1684"/>
                            </a:lnTo>
                            <a:lnTo>
                              <a:pt x="670" y="1704"/>
                            </a:lnTo>
                            <a:lnTo>
                              <a:pt x="713" y="1721"/>
                            </a:lnTo>
                            <a:lnTo>
                              <a:pt x="757" y="1732"/>
                            </a:lnTo>
                            <a:lnTo>
                              <a:pt x="802" y="1738"/>
                            </a:lnTo>
                            <a:lnTo>
                              <a:pt x="849" y="1739"/>
                            </a:lnTo>
                            <a:lnTo>
                              <a:pt x="896" y="1734"/>
                            </a:lnTo>
                            <a:lnTo>
                              <a:pt x="943" y="1724"/>
                            </a:lnTo>
                            <a:lnTo>
                              <a:pt x="990" y="1708"/>
                            </a:lnTo>
                            <a:lnTo>
                              <a:pt x="1037" y="1685"/>
                            </a:lnTo>
                            <a:lnTo>
                              <a:pt x="1084" y="1655"/>
                            </a:lnTo>
                            <a:lnTo>
                              <a:pt x="1108" y="1632"/>
                            </a:lnTo>
                            <a:lnTo>
                              <a:pt x="1130" y="1607"/>
                            </a:lnTo>
                            <a:lnTo>
                              <a:pt x="1149" y="1580"/>
                            </a:lnTo>
                            <a:lnTo>
                              <a:pt x="1165" y="1550"/>
                            </a:lnTo>
                            <a:lnTo>
                              <a:pt x="1177" y="1519"/>
                            </a:lnTo>
                            <a:lnTo>
                              <a:pt x="1188" y="1487"/>
                            </a:lnTo>
                            <a:lnTo>
                              <a:pt x="1194" y="1454"/>
                            </a:lnTo>
                            <a:lnTo>
                              <a:pt x="1197" y="1420"/>
                            </a:lnTo>
                            <a:lnTo>
                              <a:pt x="1197" y="1386"/>
                            </a:lnTo>
                            <a:lnTo>
                              <a:pt x="1195" y="1352"/>
                            </a:lnTo>
                            <a:lnTo>
                              <a:pt x="1190" y="1318"/>
                            </a:lnTo>
                            <a:lnTo>
                              <a:pt x="1182" y="1286"/>
                            </a:lnTo>
                            <a:lnTo>
                              <a:pt x="1170" y="1253"/>
                            </a:lnTo>
                            <a:lnTo>
                              <a:pt x="1156" y="1221"/>
                            </a:lnTo>
                            <a:lnTo>
                              <a:pt x="1139" y="1192"/>
                            </a:lnTo>
                            <a:lnTo>
                              <a:pt x="1120" y="1165"/>
                            </a:lnTo>
                            <a:lnTo>
                              <a:pt x="48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2520" bIns="2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0" name=""/>
                      <p:cNvSpPr/>
                      <p:nvPr/>
                    </p:nvSpPr>
                    <p:spPr>
                      <a:xfrm>
                        <a:off x="4269960" y="5673960"/>
                        <a:ext cx="55080" cy="43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91" h="1587">
                            <a:moveTo>
                              <a:pt x="665" y="33"/>
                            </a:moveTo>
                            <a:lnTo>
                              <a:pt x="642" y="21"/>
                            </a:lnTo>
                            <a:lnTo>
                              <a:pt x="620" y="11"/>
                            </a:lnTo>
                            <a:lnTo>
                              <a:pt x="598" y="5"/>
                            </a:lnTo>
                            <a:lnTo>
                              <a:pt x="577" y="1"/>
                            </a:lnTo>
                            <a:lnTo>
                              <a:pt x="555" y="0"/>
                            </a:lnTo>
                            <a:lnTo>
                              <a:pt x="534" y="2"/>
                            </a:lnTo>
                            <a:lnTo>
                              <a:pt x="514" y="5"/>
                            </a:lnTo>
                            <a:lnTo>
                              <a:pt x="494" y="11"/>
                            </a:lnTo>
                            <a:lnTo>
                              <a:pt x="475" y="18"/>
                            </a:lnTo>
                            <a:lnTo>
                              <a:pt x="456" y="29"/>
                            </a:lnTo>
                            <a:lnTo>
                              <a:pt x="438" y="41"/>
                            </a:lnTo>
                            <a:lnTo>
                              <a:pt x="421" y="53"/>
                            </a:lnTo>
                            <a:lnTo>
                              <a:pt x="406" y="68"/>
                            </a:lnTo>
                            <a:lnTo>
                              <a:pt x="391" y="85"/>
                            </a:lnTo>
                            <a:lnTo>
                              <a:pt x="377" y="101"/>
                            </a:lnTo>
                            <a:lnTo>
                              <a:pt x="366" y="120"/>
                            </a:lnTo>
                            <a:lnTo>
                              <a:pt x="22" y="658"/>
                            </a:lnTo>
                            <a:lnTo>
                              <a:pt x="12" y="674"/>
                            </a:lnTo>
                            <a:lnTo>
                              <a:pt x="5" y="691"/>
                            </a:lnTo>
                            <a:lnTo>
                              <a:pt x="1" y="711"/>
                            </a:lnTo>
                            <a:lnTo>
                              <a:pt x="0" y="731"/>
                            </a:lnTo>
                            <a:lnTo>
                              <a:pt x="1" y="752"/>
                            </a:lnTo>
                            <a:lnTo>
                              <a:pt x="4" y="773"/>
                            </a:lnTo>
                            <a:lnTo>
                              <a:pt x="10" y="795"/>
                            </a:lnTo>
                            <a:lnTo>
                              <a:pt x="17" y="817"/>
                            </a:lnTo>
                            <a:lnTo>
                              <a:pt x="25" y="839"/>
                            </a:lnTo>
                            <a:lnTo>
                              <a:pt x="35" y="860"/>
                            </a:lnTo>
                            <a:lnTo>
                              <a:pt x="45" y="880"/>
                            </a:lnTo>
                            <a:lnTo>
                              <a:pt x="57" y="899"/>
                            </a:lnTo>
                            <a:lnTo>
                              <a:pt x="69" y="916"/>
                            </a:lnTo>
                            <a:lnTo>
                              <a:pt x="82" y="932"/>
                            </a:lnTo>
                            <a:lnTo>
                              <a:pt x="96" y="946"/>
                            </a:lnTo>
                            <a:lnTo>
                              <a:pt x="109" y="958"/>
                            </a:lnTo>
                            <a:lnTo>
                              <a:pt x="1041" y="1537"/>
                            </a:lnTo>
                            <a:lnTo>
                              <a:pt x="1088" y="1558"/>
                            </a:lnTo>
                            <a:lnTo>
                              <a:pt x="1132" y="1573"/>
                            </a:lnTo>
                            <a:lnTo>
                              <a:pt x="1174" y="1582"/>
                            </a:lnTo>
                            <a:lnTo>
                              <a:pt x="1215" y="1587"/>
                            </a:lnTo>
                            <a:lnTo>
                              <a:pt x="1253" y="1587"/>
                            </a:lnTo>
                            <a:lnTo>
                              <a:pt x="1289" y="1584"/>
                            </a:lnTo>
                            <a:lnTo>
                              <a:pt x="1324" y="1577"/>
                            </a:lnTo>
                            <a:lnTo>
                              <a:pt x="1357" y="1567"/>
                            </a:lnTo>
                            <a:lnTo>
                              <a:pt x="1386" y="1555"/>
                            </a:lnTo>
                            <a:lnTo>
                              <a:pt x="1414" y="1540"/>
                            </a:lnTo>
                            <a:lnTo>
                              <a:pt x="1442" y="1524"/>
                            </a:lnTo>
                            <a:lnTo>
                              <a:pt x="1466" y="1508"/>
                            </a:lnTo>
                            <a:lnTo>
                              <a:pt x="1488" y="1491"/>
                            </a:lnTo>
                            <a:lnTo>
                              <a:pt x="1508" y="1474"/>
                            </a:lnTo>
                            <a:lnTo>
                              <a:pt x="1526" y="1458"/>
                            </a:lnTo>
                            <a:lnTo>
                              <a:pt x="1543" y="1443"/>
                            </a:lnTo>
                            <a:lnTo>
                              <a:pt x="1582" y="1402"/>
                            </a:lnTo>
                            <a:lnTo>
                              <a:pt x="1621" y="1358"/>
                            </a:lnTo>
                            <a:lnTo>
                              <a:pt x="1657" y="1311"/>
                            </a:lnTo>
                            <a:lnTo>
                              <a:pt x="1691" y="1261"/>
                            </a:lnTo>
                            <a:lnTo>
                              <a:pt x="1720" y="1210"/>
                            </a:lnTo>
                            <a:lnTo>
                              <a:pt x="1744" y="1156"/>
                            </a:lnTo>
                            <a:lnTo>
                              <a:pt x="1765" y="1103"/>
                            </a:lnTo>
                            <a:lnTo>
                              <a:pt x="1780" y="1048"/>
                            </a:lnTo>
                            <a:lnTo>
                              <a:pt x="1788" y="995"/>
                            </a:lnTo>
                            <a:lnTo>
                              <a:pt x="1791" y="941"/>
                            </a:lnTo>
                            <a:lnTo>
                              <a:pt x="1785" y="890"/>
                            </a:lnTo>
                            <a:lnTo>
                              <a:pt x="1772" y="840"/>
                            </a:lnTo>
                            <a:lnTo>
                              <a:pt x="1751" y="793"/>
                            </a:lnTo>
                            <a:lnTo>
                              <a:pt x="1720" y="750"/>
                            </a:lnTo>
                            <a:lnTo>
                              <a:pt x="1680" y="709"/>
                            </a:lnTo>
                            <a:lnTo>
                              <a:pt x="1631" y="674"/>
                            </a:lnTo>
                            <a:lnTo>
                              <a:pt x="1019" y="267"/>
                            </a:lnTo>
                            <a:lnTo>
                              <a:pt x="957" y="361"/>
                            </a:lnTo>
                            <a:lnTo>
                              <a:pt x="938" y="379"/>
                            </a:lnTo>
                            <a:lnTo>
                              <a:pt x="914" y="390"/>
                            </a:lnTo>
                            <a:lnTo>
                              <a:pt x="887" y="396"/>
                            </a:lnTo>
                            <a:lnTo>
                              <a:pt x="855" y="395"/>
                            </a:lnTo>
                            <a:lnTo>
                              <a:pt x="823" y="388"/>
                            </a:lnTo>
                            <a:lnTo>
                              <a:pt x="788" y="377"/>
                            </a:lnTo>
                            <a:lnTo>
                              <a:pt x="753" y="361"/>
                            </a:lnTo>
                            <a:lnTo>
                              <a:pt x="720" y="342"/>
                            </a:lnTo>
                            <a:lnTo>
                              <a:pt x="688" y="320"/>
                            </a:lnTo>
                            <a:lnTo>
                              <a:pt x="660" y="295"/>
                            </a:lnTo>
                            <a:lnTo>
                              <a:pt x="636" y="269"/>
                            </a:lnTo>
                            <a:lnTo>
                              <a:pt x="617" y="239"/>
                            </a:lnTo>
                            <a:lnTo>
                              <a:pt x="604" y="210"/>
                            </a:lnTo>
                            <a:lnTo>
                              <a:pt x="598" y="180"/>
                            </a:lnTo>
                            <a:lnTo>
                              <a:pt x="601" y="150"/>
                            </a:lnTo>
                            <a:lnTo>
                              <a:pt x="614" y="121"/>
                            </a:lnTo>
                            <a:lnTo>
                              <a:pt x="665" y="3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00" bIns="-1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1" name=""/>
                      <p:cNvSpPr/>
                      <p:nvPr/>
                    </p:nvSpPr>
                    <p:spPr>
                      <a:xfrm>
                        <a:off x="4126320" y="5734080"/>
                        <a:ext cx="7632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2" h="1762">
                            <a:moveTo>
                              <a:pt x="0" y="0"/>
                            </a:moveTo>
                            <a:lnTo>
                              <a:pt x="2" y="68"/>
                            </a:lnTo>
                            <a:lnTo>
                              <a:pt x="10" y="138"/>
                            </a:lnTo>
                            <a:lnTo>
                              <a:pt x="21" y="207"/>
                            </a:lnTo>
                            <a:lnTo>
                              <a:pt x="37" y="278"/>
                            </a:lnTo>
                            <a:lnTo>
                              <a:pt x="57" y="349"/>
                            </a:lnTo>
                            <a:lnTo>
                              <a:pt x="80" y="421"/>
                            </a:lnTo>
                            <a:lnTo>
                              <a:pt x="106" y="494"/>
                            </a:lnTo>
                            <a:lnTo>
                              <a:pt x="135" y="568"/>
                            </a:lnTo>
                            <a:lnTo>
                              <a:pt x="165" y="641"/>
                            </a:lnTo>
                            <a:lnTo>
                              <a:pt x="198" y="717"/>
                            </a:lnTo>
                            <a:lnTo>
                              <a:pt x="231" y="792"/>
                            </a:lnTo>
                            <a:lnTo>
                              <a:pt x="266" y="870"/>
                            </a:lnTo>
                            <a:lnTo>
                              <a:pt x="302" y="948"/>
                            </a:lnTo>
                            <a:lnTo>
                              <a:pt x="337" y="1027"/>
                            </a:lnTo>
                            <a:lnTo>
                              <a:pt x="372" y="1107"/>
                            </a:lnTo>
                            <a:lnTo>
                              <a:pt x="407" y="1187"/>
                            </a:lnTo>
                            <a:lnTo>
                              <a:pt x="395" y="1246"/>
                            </a:lnTo>
                            <a:lnTo>
                              <a:pt x="392" y="1304"/>
                            </a:lnTo>
                            <a:lnTo>
                              <a:pt x="395" y="1361"/>
                            </a:lnTo>
                            <a:lnTo>
                              <a:pt x="407" y="1415"/>
                            </a:lnTo>
                            <a:lnTo>
                              <a:pt x="424" y="1468"/>
                            </a:lnTo>
                            <a:lnTo>
                              <a:pt x="448" y="1517"/>
                            </a:lnTo>
                            <a:lnTo>
                              <a:pt x="476" y="1563"/>
                            </a:lnTo>
                            <a:lnTo>
                              <a:pt x="512" y="1606"/>
                            </a:lnTo>
                            <a:lnTo>
                              <a:pt x="551" y="1644"/>
                            </a:lnTo>
                            <a:lnTo>
                              <a:pt x="596" y="1677"/>
                            </a:lnTo>
                            <a:lnTo>
                              <a:pt x="644" y="1706"/>
                            </a:lnTo>
                            <a:lnTo>
                              <a:pt x="698" y="1729"/>
                            </a:lnTo>
                            <a:lnTo>
                              <a:pt x="754" y="1746"/>
                            </a:lnTo>
                            <a:lnTo>
                              <a:pt x="814" y="1757"/>
                            </a:lnTo>
                            <a:lnTo>
                              <a:pt x="877" y="1762"/>
                            </a:lnTo>
                            <a:lnTo>
                              <a:pt x="942" y="1760"/>
                            </a:lnTo>
                            <a:lnTo>
                              <a:pt x="1000" y="1762"/>
                            </a:lnTo>
                            <a:lnTo>
                              <a:pt x="1070" y="1759"/>
                            </a:lnTo>
                            <a:lnTo>
                              <a:pt x="1152" y="1750"/>
                            </a:lnTo>
                            <a:lnTo>
                              <a:pt x="1243" y="1735"/>
                            </a:lnTo>
                            <a:lnTo>
                              <a:pt x="1342" y="1715"/>
                            </a:lnTo>
                            <a:lnTo>
                              <a:pt x="1446" y="1691"/>
                            </a:lnTo>
                            <a:lnTo>
                              <a:pt x="1555" y="1662"/>
                            </a:lnTo>
                            <a:lnTo>
                              <a:pt x="1668" y="1630"/>
                            </a:lnTo>
                            <a:lnTo>
                              <a:pt x="1781" y="1594"/>
                            </a:lnTo>
                            <a:lnTo>
                              <a:pt x="1894" y="1556"/>
                            </a:lnTo>
                            <a:lnTo>
                              <a:pt x="2004" y="1515"/>
                            </a:lnTo>
                            <a:lnTo>
                              <a:pt x="2111" y="1473"/>
                            </a:lnTo>
                            <a:lnTo>
                              <a:pt x="2213" y="1429"/>
                            </a:lnTo>
                            <a:lnTo>
                              <a:pt x="2309" y="1385"/>
                            </a:lnTo>
                            <a:lnTo>
                              <a:pt x="2395" y="1340"/>
                            </a:lnTo>
                            <a:lnTo>
                              <a:pt x="2472" y="1296"/>
                            </a:lnTo>
                            <a:lnTo>
                              <a:pt x="2416" y="1261"/>
                            </a:lnTo>
                            <a:lnTo>
                              <a:pt x="2356" y="1226"/>
                            </a:lnTo>
                            <a:lnTo>
                              <a:pt x="2292" y="1193"/>
                            </a:lnTo>
                            <a:lnTo>
                              <a:pt x="2225" y="1161"/>
                            </a:lnTo>
                            <a:lnTo>
                              <a:pt x="2154" y="1131"/>
                            </a:lnTo>
                            <a:lnTo>
                              <a:pt x="2081" y="1103"/>
                            </a:lnTo>
                            <a:lnTo>
                              <a:pt x="2005" y="1080"/>
                            </a:lnTo>
                            <a:lnTo>
                              <a:pt x="1926" y="1060"/>
                            </a:lnTo>
                            <a:lnTo>
                              <a:pt x="1845" y="1046"/>
                            </a:lnTo>
                            <a:lnTo>
                              <a:pt x="1763" y="1036"/>
                            </a:lnTo>
                            <a:lnTo>
                              <a:pt x="1679" y="1033"/>
                            </a:lnTo>
                            <a:lnTo>
                              <a:pt x="1594" y="1037"/>
                            </a:lnTo>
                            <a:lnTo>
                              <a:pt x="1509" y="1048"/>
                            </a:lnTo>
                            <a:lnTo>
                              <a:pt x="1423" y="1068"/>
                            </a:lnTo>
                            <a:lnTo>
                              <a:pt x="1337" y="1096"/>
                            </a:lnTo>
                            <a:lnTo>
                              <a:pt x="1252" y="1134"/>
                            </a:lnTo>
                            <a:lnTo>
                              <a:pt x="1211" y="1152"/>
                            </a:lnTo>
                            <a:lnTo>
                              <a:pt x="1169" y="1164"/>
                            </a:lnTo>
                            <a:lnTo>
                              <a:pt x="1128" y="1173"/>
                            </a:lnTo>
                            <a:lnTo>
                              <a:pt x="1088" y="1176"/>
                            </a:lnTo>
                            <a:lnTo>
                              <a:pt x="1048" y="1175"/>
                            </a:lnTo>
                            <a:lnTo>
                              <a:pt x="1010" y="1170"/>
                            </a:lnTo>
                            <a:lnTo>
                              <a:pt x="975" y="1160"/>
                            </a:lnTo>
                            <a:lnTo>
                              <a:pt x="942" y="1148"/>
                            </a:lnTo>
                            <a:lnTo>
                              <a:pt x="912" y="1131"/>
                            </a:lnTo>
                            <a:lnTo>
                              <a:pt x="886" y="1112"/>
                            </a:lnTo>
                            <a:lnTo>
                              <a:pt x="864" y="1090"/>
                            </a:lnTo>
                            <a:lnTo>
                              <a:pt x="846" y="1066"/>
                            </a:lnTo>
                            <a:lnTo>
                              <a:pt x="834" y="1038"/>
                            </a:lnTo>
                            <a:lnTo>
                              <a:pt x="826" y="1010"/>
                            </a:lnTo>
                            <a:lnTo>
                              <a:pt x="824" y="980"/>
                            </a:lnTo>
                            <a:lnTo>
                              <a:pt x="830" y="949"/>
                            </a:lnTo>
                            <a:lnTo>
                              <a:pt x="783" y="913"/>
                            </a:lnTo>
                            <a:lnTo>
                              <a:pt x="727" y="864"/>
                            </a:lnTo>
                            <a:lnTo>
                              <a:pt x="665" y="803"/>
                            </a:lnTo>
                            <a:lnTo>
                              <a:pt x="599" y="733"/>
                            </a:lnTo>
                            <a:lnTo>
                              <a:pt x="530" y="656"/>
                            </a:lnTo>
                            <a:lnTo>
                              <a:pt x="458" y="574"/>
                            </a:lnTo>
                            <a:lnTo>
                              <a:pt x="387" y="490"/>
                            </a:lnTo>
                            <a:lnTo>
                              <a:pt x="317" y="406"/>
                            </a:lnTo>
                            <a:lnTo>
                              <a:pt x="249" y="324"/>
                            </a:lnTo>
                            <a:lnTo>
                              <a:pt x="187" y="246"/>
                            </a:lnTo>
                            <a:lnTo>
                              <a:pt x="132" y="175"/>
                            </a:lnTo>
                            <a:lnTo>
                              <a:pt x="83" y="113"/>
                            </a:lnTo>
                            <a:lnTo>
                              <a:pt x="44" y="62"/>
                            </a:lnTo>
                            <a:lnTo>
                              <a:pt x="16" y="24"/>
                            </a:lnTo>
                            <a:lnTo>
                              <a:pt x="1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2" name=""/>
                      <p:cNvSpPr/>
                      <p:nvPr/>
                    </p:nvSpPr>
                    <p:spPr>
                      <a:xfrm>
                        <a:off x="4470480" y="5589360"/>
                        <a:ext cx="1224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6" h="454">
                            <a:moveTo>
                              <a:pt x="396" y="273"/>
                            </a:moveTo>
                            <a:lnTo>
                              <a:pt x="394" y="275"/>
                            </a:lnTo>
                            <a:lnTo>
                              <a:pt x="390" y="280"/>
                            </a:lnTo>
                            <a:lnTo>
                              <a:pt x="384" y="288"/>
                            </a:lnTo>
                            <a:lnTo>
                              <a:pt x="376" y="298"/>
                            </a:lnTo>
                            <a:lnTo>
                              <a:pt x="364" y="310"/>
                            </a:lnTo>
                            <a:lnTo>
                              <a:pt x="352" y="324"/>
                            </a:lnTo>
                            <a:lnTo>
                              <a:pt x="335" y="340"/>
                            </a:lnTo>
                            <a:lnTo>
                              <a:pt x="317" y="355"/>
                            </a:lnTo>
                            <a:lnTo>
                              <a:pt x="296" y="371"/>
                            </a:lnTo>
                            <a:lnTo>
                              <a:pt x="272" y="387"/>
                            </a:lnTo>
                            <a:lnTo>
                              <a:pt x="245" y="402"/>
                            </a:lnTo>
                            <a:lnTo>
                              <a:pt x="216" y="416"/>
                            </a:lnTo>
                            <a:lnTo>
                              <a:pt x="186" y="429"/>
                            </a:lnTo>
                            <a:lnTo>
                              <a:pt x="151" y="440"/>
                            </a:lnTo>
                            <a:lnTo>
                              <a:pt x="114" y="448"/>
                            </a:lnTo>
                            <a:lnTo>
                              <a:pt x="75" y="454"/>
                            </a:lnTo>
                            <a:lnTo>
                              <a:pt x="79" y="428"/>
                            </a:lnTo>
                            <a:lnTo>
                              <a:pt x="82" y="400"/>
                            </a:lnTo>
                            <a:lnTo>
                              <a:pt x="82" y="369"/>
                            </a:lnTo>
                            <a:lnTo>
                              <a:pt x="80" y="337"/>
                            </a:lnTo>
                            <a:lnTo>
                              <a:pt x="77" y="302"/>
                            </a:lnTo>
                            <a:lnTo>
                              <a:pt x="73" y="267"/>
                            </a:lnTo>
                            <a:lnTo>
                              <a:pt x="68" y="233"/>
                            </a:lnTo>
                            <a:lnTo>
                              <a:pt x="62" y="198"/>
                            </a:lnTo>
                            <a:lnTo>
                              <a:pt x="54" y="164"/>
                            </a:lnTo>
                            <a:lnTo>
                              <a:pt x="47" y="132"/>
                            </a:lnTo>
                            <a:lnTo>
                              <a:pt x="38" y="101"/>
                            </a:lnTo>
                            <a:lnTo>
                              <a:pt x="30" y="74"/>
                            </a:lnTo>
                            <a:lnTo>
                              <a:pt x="23" y="49"/>
                            </a:lnTo>
                            <a:lnTo>
                              <a:pt x="14" y="29"/>
                            </a:ln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0" y="0"/>
                            </a:lnTo>
                            <a:lnTo>
                              <a:pt x="29" y="22"/>
                            </a:lnTo>
                            <a:lnTo>
                              <a:pt x="41" y="45"/>
                            </a:lnTo>
                            <a:lnTo>
                              <a:pt x="54" y="68"/>
                            </a:lnTo>
                            <a:lnTo>
                              <a:pt x="70" y="90"/>
                            </a:lnTo>
                            <a:lnTo>
                              <a:pt x="88" y="112"/>
                            </a:lnTo>
                            <a:lnTo>
                              <a:pt x="108" y="134"/>
                            </a:lnTo>
                            <a:lnTo>
                              <a:pt x="129" y="154"/>
                            </a:lnTo>
                            <a:lnTo>
                              <a:pt x="152" y="174"/>
                            </a:lnTo>
                            <a:lnTo>
                              <a:pt x="177" y="192"/>
                            </a:lnTo>
                            <a:lnTo>
                              <a:pt x="204" y="209"/>
                            </a:lnTo>
                            <a:lnTo>
                              <a:pt x="232" y="224"/>
                            </a:lnTo>
                            <a:lnTo>
                              <a:pt x="262" y="238"/>
                            </a:lnTo>
                            <a:lnTo>
                              <a:pt x="294" y="250"/>
                            </a:lnTo>
                            <a:lnTo>
                              <a:pt x="326" y="260"/>
                            </a:lnTo>
                            <a:lnTo>
                              <a:pt x="360" y="268"/>
                            </a:lnTo>
                            <a:lnTo>
                              <a:pt x="396" y="2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3" name=""/>
                      <p:cNvSpPr/>
                      <p:nvPr/>
                    </p:nvSpPr>
                    <p:spPr>
                      <a:xfrm>
                        <a:off x="4342680" y="5616000"/>
                        <a:ext cx="112320" cy="156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18" h="5649">
                            <a:moveTo>
                              <a:pt x="3618" y="0"/>
                            </a:moveTo>
                            <a:lnTo>
                              <a:pt x="3464" y="80"/>
                            </a:lnTo>
                            <a:lnTo>
                              <a:pt x="3332" y="189"/>
                            </a:lnTo>
                            <a:lnTo>
                              <a:pt x="3220" y="324"/>
                            </a:lnTo>
                            <a:lnTo>
                              <a:pt x="3126" y="479"/>
                            </a:lnTo>
                            <a:lnTo>
                              <a:pt x="3051" y="650"/>
                            </a:lnTo>
                            <a:lnTo>
                              <a:pt x="2990" y="835"/>
                            </a:lnTo>
                            <a:lnTo>
                              <a:pt x="2944" y="1028"/>
                            </a:lnTo>
                            <a:lnTo>
                              <a:pt x="2911" y="1223"/>
                            </a:lnTo>
                            <a:lnTo>
                              <a:pt x="2889" y="1418"/>
                            </a:lnTo>
                            <a:lnTo>
                              <a:pt x="2877" y="1609"/>
                            </a:lnTo>
                            <a:lnTo>
                              <a:pt x="2874" y="1789"/>
                            </a:lnTo>
                            <a:lnTo>
                              <a:pt x="2878" y="1956"/>
                            </a:lnTo>
                            <a:lnTo>
                              <a:pt x="2888" y="2106"/>
                            </a:lnTo>
                            <a:lnTo>
                              <a:pt x="2902" y="2234"/>
                            </a:lnTo>
                            <a:lnTo>
                              <a:pt x="2919" y="2335"/>
                            </a:lnTo>
                            <a:lnTo>
                              <a:pt x="2938" y="2405"/>
                            </a:lnTo>
                            <a:lnTo>
                              <a:pt x="3018" y="2692"/>
                            </a:lnTo>
                            <a:lnTo>
                              <a:pt x="3078" y="2978"/>
                            </a:lnTo>
                            <a:lnTo>
                              <a:pt x="3115" y="3260"/>
                            </a:lnTo>
                            <a:lnTo>
                              <a:pt x="3130" y="3539"/>
                            </a:lnTo>
                            <a:lnTo>
                              <a:pt x="3120" y="3809"/>
                            </a:lnTo>
                            <a:lnTo>
                              <a:pt x="3085" y="4068"/>
                            </a:lnTo>
                            <a:lnTo>
                              <a:pt x="3026" y="4316"/>
                            </a:lnTo>
                            <a:lnTo>
                              <a:pt x="2939" y="4551"/>
                            </a:lnTo>
                            <a:lnTo>
                              <a:pt x="2826" y="4768"/>
                            </a:lnTo>
                            <a:lnTo>
                              <a:pt x="2685" y="4967"/>
                            </a:lnTo>
                            <a:lnTo>
                              <a:pt x="2515" y="5144"/>
                            </a:lnTo>
                            <a:lnTo>
                              <a:pt x="2316" y="5299"/>
                            </a:lnTo>
                            <a:lnTo>
                              <a:pt x="2086" y="5427"/>
                            </a:lnTo>
                            <a:lnTo>
                              <a:pt x="1826" y="5529"/>
                            </a:lnTo>
                            <a:lnTo>
                              <a:pt x="1533" y="5600"/>
                            </a:lnTo>
                            <a:lnTo>
                              <a:pt x="1208" y="5640"/>
                            </a:lnTo>
                            <a:lnTo>
                              <a:pt x="1201" y="5640"/>
                            </a:lnTo>
                            <a:lnTo>
                              <a:pt x="1181" y="5641"/>
                            </a:lnTo>
                            <a:lnTo>
                              <a:pt x="1148" y="5644"/>
                            </a:lnTo>
                            <a:lnTo>
                              <a:pt x="1105" y="5646"/>
                            </a:lnTo>
                            <a:lnTo>
                              <a:pt x="1052" y="5647"/>
                            </a:lnTo>
                            <a:lnTo>
                              <a:pt x="991" y="5649"/>
                            </a:lnTo>
                            <a:lnTo>
                              <a:pt x="923" y="5649"/>
                            </a:lnTo>
                            <a:lnTo>
                              <a:pt x="849" y="5649"/>
                            </a:lnTo>
                            <a:lnTo>
                              <a:pt x="769" y="5647"/>
                            </a:lnTo>
                            <a:lnTo>
                              <a:pt x="686" y="5644"/>
                            </a:lnTo>
                            <a:lnTo>
                              <a:pt x="600" y="5638"/>
                            </a:lnTo>
                            <a:lnTo>
                              <a:pt x="512" y="5630"/>
                            </a:lnTo>
                            <a:lnTo>
                              <a:pt x="424" y="5619"/>
                            </a:lnTo>
                            <a:lnTo>
                              <a:pt x="337" y="5607"/>
                            </a:lnTo>
                            <a:lnTo>
                              <a:pt x="252" y="5590"/>
                            </a:lnTo>
                            <a:lnTo>
                              <a:pt x="170" y="5571"/>
                            </a:lnTo>
                            <a:lnTo>
                              <a:pt x="254" y="5459"/>
                            </a:lnTo>
                            <a:lnTo>
                              <a:pt x="326" y="5341"/>
                            </a:lnTo>
                            <a:lnTo>
                              <a:pt x="389" y="5219"/>
                            </a:lnTo>
                            <a:lnTo>
                              <a:pt x="442" y="5095"/>
                            </a:lnTo>
                            <a:lnTo>
                              <a:pt x="485" y="4968"/>
                            </a:lnTo>
                            <a:lnTo>
                              <a:pt x="519" y="4840"/>
                            </a:lnTo>
                            <a:lnTo>
                              <a:pt x="546" y="4714"/>
                            </a:lnTo>
                            <a:lnTo>
                              <a:pt x="564" y="4588"/>
                            </a:lnTo>
                            <a:lnTo>
                              <a:pt x="576" y="4466"/>
                            </a:lnTo>
                            <a:lnTo>
                              <a:pt x="582" y="4347"/>
                            </a:lnTo>
                            <a:lnTo>
                              <a:pt x="582" y="4233"/>
                            </a:lnTo>
                            <a:lnTo>
                              <a:pt x="576" y="4127"/>
                            </a:lnTo>
                            <a:lnTo>
                              <a:pt x="567" y="4029"/>
                            </a:lnTo>
                            <a:lnTo>
                              <a:pt x="553" y="3938"/>
                            </a:lnTo>
                            <a:lnTo>
                              <a:pt x="536" y="3858"/>
                            </a:lnTo>
                            <a:lnTo>
                              <a:pt x="518" y="3790"/>
                            </a:lnTo>
                            <a:lnTo>
                              <a:pt x="493" y="3719"/>
                            </a:lnTo>
                            <a:lnTo>
                              <a:pt x="462" y="3623"/>
                            </a:lnTo>
                            <a:lnTo>
                              <a:pt x="424" y="3505"/>
                            </a:lnTo>
                            <a:lnTo>
                              <a:pt x="382" y="3368"/>
                            </a:lnTo>
                            <a:lnTo>
                              <a:pt x="336" y="3214"/>
                            </a:lnTo>
                            <a:lnTo>
                              <a:pt x="287" y="3047"/>
                            </a:lnTo>
                            <a:lnTo>
                              <a:pt x="238" y="2870"/>
                            </a:lnTo>
                            <a:lnTo>
                              <a:pt x="191" y="2685"/>
                            </a:lnTo>
                            <a:lnTo>
                              <a:pt x="145" y="2493"/>
                            </a:lnTo>
                            <a:lnTo>
                              <a:pt x="103" y="2300"/>
                            </a:lnTo>
                            <a:lnTo>
                              <a:pt x="66" y="2107"/>
                            </a:lnTo>
                            <a:lnTo>
                              <a:pt x="36" y="1917"/>
                            </a:lnTo>
                            <a:lnTo>
                              <a:pt x="14" y="1733"/>
                            </a:lnTo>
                            <a:lnTo>
                              <a:pt x="2" y="1557"/>
                            </a:lnTo>
                            <a:lnTo>
                              <a:pt x="0" y="1394"/>
                            </a:lnTo>
                            <a:lnTo>
                              <a:pt x="11" y="1245"/>
                            </a:lnTo>
                            <a:lnTo>
                              <a:pt x="36" y="1116"/>
                            </a:lnTo>
                            <a:lnTo>
                              <a:pt x="78" y="992"/>
                            </a:lnTo>
                            <a:lnTo>
                              <a:pt x="135" y="872"/>
                            </a:lnTo>
                            <a:lnTo>
                              <a:pt x="204" y="758"/>
                            </a:lnTo>
                            <a:lnTo>
                              <a:pt x="282" y="649"/>
                            </a:lnTo>
                            <a:lnTo>
                              <a:pt x="367" y="546"/>
                            </a:lnTo>
                            <a:lnTo>
                              <a:pt x="457" y="452"/>
                            </a:lnTo>
                            <a:lnTo>
                              <a:pt x="547" y="363"/>
                            </a:lnTo>
                            <a:lnTo>
                              <a:pt x="636" y="284"/>
                            </a:lnTo>
                            <a:lnTo>
                              <a:pt x="722" y="213"/>
                            </a:lnTo>
                            <a:lnTo>
                              <a:pt x="802" y="151"/>
                            </a:lnTo>
                            <a:lnTo>
                              <a:pt x="873" y="100"/>
                            </a:lnTo>
                            <a:lnTo>
                              <a:pt x="933" y="59"/>
                            </a:lnTo>
                            <a:lnTo>
                              <a:pt x="979" y="28"/>
                            </a:lnTo>
                            <a:lnTo>
                              <a:pt x="1008" y="10"/>
                            </a:lnTo>
                            <a:lnTo>
                              <a:pt x="1019" y="4"/>
                            </a:lnTo>
                            <a:lnTo>
                              <a:pt x="3618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4" name=""/>
                      <p:cNvSpPr/>
                      <p:nvPr/>
                    </p:nvSpPr>
                    <p:spPr>
                      <a:xfrm>
                        <a:off x="4352760" y="5665320"/>
                        <a:ext cx="81360" cy="102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18" h="3696">
                            <a:moveTo>
                              <a:pt x="312" y="2528"/>
                            </a:moveTo>
                            <a:lnTo>
                              <a:pt x="404" y="2474"/>
                            </a:lnTo>
                            <a:lnTo>
                              <a:pt x="494" y="2410"/>
                            </a:lnTo>
                            <a:lnTo>
                              <a:pt x="580" y="2337"/>
                            </a:lnTo>
                            <a:lnTo>
                              <a:pt x="662" y="2254"/>
                            </a:lnTo>
                            <a:lnTo>
                              <a:pt x="740" y="2164"/>
                            </a:lnTo>
                            <a:lnTo>
                              <a:pt x="813" y="2070"/>
                            </a:lnTo>
                            <a:lnTo>
                              <a:pt x="880" y="1970"/>
                            </a:lnTo>
                            <a:lnTo>
                              <a:pt x="942" y="1868"/>
                            </a:lnTo>
                            <a:lnTo>
                              <a:pt x="998" y="1763"/>
                            </a:lnTo>
                            <a:lnTo>
                              <a:pt x="1047" y="1659"/>
                            </a:lnTo>
                            <a:lnTo>
                              <a:pt x="1091" y="1556"/>
                            </a:lnTo>
                            <a:lnTo>
                              <a:pt x="1125" y="1455"/>
                            </a:lnTo>
                            <a:lnTo>
                              <a:pt x="1151" y="1358"/>
                            </a:lnTo>
                            <a:lnTo>
                              <a:pt x="1170" y="1266"/>
                            </a:lnTo>
                            <a:lnTo>
                              <a:pt x="1181" y="1181"/>
                            </a:lnTo>
                            <a:lnTo>
                              <a:pt x="1182" y="1104"/>
                            </a:lnTo>
                            <a:lnTo>
                              <a:pt x="1183" y="1076"/>
                            </a:lnTo>
                            <a:lnTo>
                              <a:pt x="1184" y="1046"/>
                            </a:lnTo>
                            <a:lnTo>
                              <a:pt x="1184" y="1017"/>
                            </a:lnTo>
                            <a:lnTo>
                              <a:pt x="1184" y="986"/>
                            </a:lnTo>
                            <a:lnTo>
                              <a:pt x="1183" y="956"/>
                            </a:lnTo>
                            <a:lnTo>
                              <a:pt x="1181" y="924"/>
                            </a:lnTo>
                            <a:lnTo>
                              <a:pt x="1179" y="893"/>
                            </a:lnTo>
                            <a:lnTo>
                              <a:pt x="1177" y="860"/>
                            </a:lnTo>
                            <a:lnTo>
                              <a:pt x="1173" y="828"/>
                            </a:lnTo>
                            <a:lnTo>
                              <a:pt x="1169" y="794"/>
                            </a:lnTo>
                            <a:lnTo>
                              <a:pt x="1165" y="760"/>
                            </a:lnTo>
                            <a:lnTo>
                              <a:pt x="1160" y="727"/>
                            </a:lnTo>
                            <a:lnTo>
                              <a:pt x="1155" y="693"/>
                            </a:lnTo>
                            <a:lnTo>
                              <a:pt x="1149" y="659"/>
                            </a:lnTo>
                            <a:lnTo>
                              <a:pt x="1143" y="624"/>
                            </a:lnTo>
                            <a:lnTo>
                              <a:pt x="1138" y="590"/>
                            </a:lnTo>
                            <a:lnTo>
                              <a:pt x="1121" y="493"/>
                            </a:lnTo>
                            <a:lnTo>
                              <a:pt x="1129" y="399"/>
                            </a:lnTo>
                            <a:lnTo>
                              <a:pt x="1160" y="312"/>
                            </a:lnTo>
                            <a:lnTo>
                              <a:pt x="1210" y="231"/>
                            </a:lnTo>
                            <a:lnTo>
                              <a:pt x="1278" y="159"/>
                            </a:lnTo>
                            <a:lnTo>
                              <a:pt x="1358" y="98"/>
                            </a:lnTo>
                            <a:lnTo>
                              <a:pt x="1451" y="51"/>
                            </a:lnTo>
                            <a:lnTo>
                              <a:pt x="1553" y="18"/>
                            </a:lnTo>
                            <a:lnTo>
                              <a:pt x="1660" y="0"/>
                            </a:lnTo>
                            <a:lnTo>
                              <a:pt x="1771" y="0"/>
                            </a:lnTo>
                            <a:lnTo>
                              <a:pt x="1883" y="21"/>
                            </a:lnTo>
                            <a:lnTo>
                              <a:pt x="1993" y="62"/>
                            </a:lnTo>
                            <a:lnTo>
                              <a:pt x="2098" y="127"/>
                            </a:lnTo>
                            <a:lnTo>
                              <a:pt x="2196" y="217"/>
                            </a:lnTo>
                            <a:lnTo>
                              <a:pt x="2284" y="334"/>
                            </a:lnTo>
                            <a:lnTo>
                              <a:pt x="2360" y="480"/>
                            </a:lnTo>
                            <a:lnTo>
                              <a:pt x="2444" y="701"/>
                            </a:lnTo>
                            <a:lnTo>
                              <a:pt x="2513" y="937"/>
                            </a:lnTo>
                            <a:lnTo>
                              <a:pt x="2567" y="1184"/>
                            </a:lnTo>
                            <a:lnTo>
                              <a:pt x="2603" y="1438"/>
                            </a:lnTo>
                            <a:lnTo>
                              <a:pt x="2618" y="1697"/>
                            </a:lnTo>
                            <a:lnTo>
                              <a:pt x="2613" y="1953"/>
                            </a:lnTo>
                            <a:lnTo>
                              <a:pt x="2585" y="2206"/>
                            </a:lnTo>
                            <a:lnTo>
                              <a:pt x="2531" y="2451"/>
                            </a:lnTo>
                            <a:lnTo>
                              <a:pt x="2451" y="2684"/>
                            </a:lnTo>
                            <a:lnTo>
                              <a:pt x="2342" y="2902"/>
                            </a:lnTo>
                            <a:lnTo>
                              <a:pt x="2204" y="3100"/>
                            </a:lnTo>
                            <a:lnTo>
                              <a:pt x="2034" y="3276"/>
                            </a:lnTo>
                            <a:lnTo>
                              <a:pt x="1830" y="3424"/>
                            </a:lnTo>
                            <a:lnTo>
                              <a:pt x="1592" y="3542"/>
                            </a:lnTo>
                            <a:lnTo>
                              <a:pt x="1316" y="3626"/>
                            </a:lnTo>
                            <a:lnTo>
                              <a:pt x="1003" y="3671"/>
                            </a:lnTo>
                            <a:lnTo>
                              <a:pt x="997" y="3671"/>
                            </a:lnTo>
                            <a:lnTo>
                              <a:pt x="978" y="3673"/>
                            </a:lnTo>
                            <a:lnTo>
                              <a:pt x="950" y="3677"/>
                            </a:lnTo>
                            <a:lnTo>
                              <a:pt x="910" y="3680"/>
                            </a:lnTo>
                            <a:lnTo>
                              <a:pt x="861" y="3685"/>
                            </a:lnTo>
                            <a:lnTo>
                              <a:pt x="806" y="3689"/>
                            </a:lnTo>
                            <a:lnTo>
                              <a:pt x="742" y="3692"/>
                            </a:lnTo>
                            <a:lnTo>
                              <a:pt x="672" y="3695"/>
                            </a:lnTo>
                            <a:lnTo>
                              <a:pt x="597" y="3696"/>
                            </a:lnTo>
                            <a:lnTo>
                              <a:pt x="517" y="3695"/>
                            </a:lnTo>
                            <a:lnTo>
                              <a:pt x="434" y="3693"/>
                            </a:lnTo>
                            <a:lnTo>
                              <a:pt x="349" y="3688"/>
                            </a:lnTo>
                            <a:lnTo>
                              <a:pt x="262" y="3679"/>
                            </a:lnTo>
                            <a:lnTo>
                              <a:pt x="173" y="3668"/>
                            </a:lnTo>
                            <a:lnTo>
                              <a:pt x="86" y="3652"/>
                            </a:lnTo>
                            <a:lnTo>
                              <a:pt x="0" y="3633"/>
                            </a:lnTo>
                            <a:lnTo>
                              <a:pt x="66" y="3522"/>
                            </a:lnTo>
                            <a:lnTo>
                              <a:pt x="123" y="3415"/>
                            </a:lnTo>
                            <a:lnTo>
                              <a:pt x="171" y="3310"/>
                            </a:lnTo>
                            <a:lnTo>
                              <a:pt x="210" y="3209"/>
                            </a:lnTo>
                            <a:lnTo>
                              <a:pt x="243" y="3113"/>
                            </a:lnTo>
                            <a:lnTo>
                              <a:pt x="267" y="3022"/>
                            </a:lnTo>
                            <a:lnTo>
                              <a:pt x="286" y="2937"/>
                            </a:lnTo>
                            <a:lnTo>
                              <a:pt x="299" y="2857"/>
                            </a:lnTo>
                            <a:lnTo>
                              <a:pt x="309" y="2785"/>
                            </a:lnTo>
                            <a:lnTo>
                              <a:pt x="314" y="2720"/>
                            </a:lnTo>
                            <a:lnTo>
                              <a:pt x="316" y="2663"/>
                            </a:lnTo>
                            <a:lnTo>
                              <a:pt x="317" y="2616"/>
                            </a:lnTo>
                            <a:lnTo>
                              <a:pt x="315" y="2578"/>
                            </a:lnTo>
                            <a:lnTo>
                              <a:pt x="314" y="2550"/>
                            </a:lnTo>
                            <a:lnTo>
                              <a:pt x="312" y="2533"/>
                            </a:lnTo>
                            <a:lnTo>
                              <a:pt x="312" y="25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5" name=""/>
                      <p:cNvSpPr/>
                      <p:nvPr/>
                    </p:nvSpPr>
                    <p:spPr>
                      <a:xfrm>
                        <a:off x="4444920" y="5546520"/>
                        <a:ext cx="36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6" name=""/>
                      <p:cNvSpPr/>
                      <p:nvPr/>
                    </p:nvSpPr>
                    <p:spPr>
                      <a:xfrm>
                        <a:off x="4180320" y="5466240"/>
                        <a:ext cx="264960" cy="80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20" h="2928">
                            <a:moveTo>
                              <a:pt x="8520" y="2928"/>
                            </a:moveTo>
                            <a:lnTo>
                              <a:pt x="8248" y="2458"/>
                            </a:lnTo>
                            <a:lnTo>
                              <a:pt x="7921" y="2018"/>
                            </a:lnTo>
                            <a:lnTo>
                              <a:pt x="7544" y="1612"/>
                            </a:lnTo>
                            <a:lnTo>
                              <a:pt x="7119" y="1243"/>
                            </a:lnTo>
                            <a:lnTo>
                              <a:pt x="6653" y="914"/>
                            </a:lnTo>
                            <a:lnTo>
                              <a:pt x="6148" y="631"/>
                            </a:lnTo>
                            <a:lnTo>
                              <a:pt x="5612" y="394"/>
                            </a:lnTo>
                            <a:lnTo>
                              <a:pt x="5045" y="209"/>
                            </a:lnTo>
                            <a:lnTo>
                              <a:pt x="4454" y="80"/>
                            </a:lnTo>
                            <a:lnTo>
                              <a:pt x="3843" y="9"/>
                            </a:lnTo>
                            <a:lnTo>
                              <a:pt x="3216" y="0"/>
                            </a:lnTo>
                            <a:lnTo>
                              <a:pt x="2578" y="57"/>
                            </a:lnTo>
                            <a:lnTo>
                              <a:pt x="1933" y="183"/>
                            </a:lnTo>
                            <a:lnTo>
                              <a:pt x="1285" y="382"/>
                            </a:lnTo>
                            <a:lnTo>
                              <a:pt x="638" y="657"/>
                            </a:lnTo>
                            <a:lnTo>
                              <a:pt x="0" y="101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5280" bIns="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7" name=""/>
                      <p:cNvSpPr/>
                      <p:nvPr/>
                    </p:nvSpPr>
                    <p:spPr>
                      <a:xfrm>
                        <a:off x="4444200" y="554652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65">
                            <a:moveTo>
                              <a:pt x="80" y="0"/>
                            </a:moveTo>
                            <a:lnTo>
                              <a:pt x="80" y="0"/>
                            </a:lnTo>
                            <a:lnTo>
                              <a:pt x="83" y="7"/>
                            </a:lnTo>
                            <a:lnTo>
                              <a:pt x="85" y="14"/>
                            </a:lnTo>
                            <a:lnTo>
                              <a:pt x="85" y="22"/>
                            </a:lnTo>
                            <a:lnTo>
                              <a:pt x="84" y="30"/>
                            </a:lnTo>
                            <a:lnTo>
                              <a:pt x="81" y="38"/>
                            </a:lnTo>
                            <a:lnTo>
                              <a:pt x="78" y="44"/>
                            </a:lnTo>
                            <a:lnTo>
                              <a:pt x="72" y="50"/>
                            </a:lnTo>
                            <a:lnTo>
                              <a:pt x="66" y="55"/>
                            </a:lnTo>
                            <a:lnTo>
                              <a:pt x="60" y="60"/>
                            </a:lnTo>
                            <a:lnTo>
                              <a:pt x="52" y="63"/>
                            </a:lnTo>
                            <a:lnTo>
                              <a:pt x="45" y="65"/>
                            </a:lnTo>
                            <a:lnTo>
                              <a:pt x="38" y="65"/>
                            </a:lnTo>
                            <a:lnTo>
                              <a:pt x="29" y="64"/>
                            </a:lnTo>
                            <a:lnTo>
                              <a:pt x="22" y="61"/>
                            </a:lnTo>
                            <a:lnTo>
                              <a:pt x="16" y="57"/>
                            </a:lnTo>
                            <a:lnTo>
                              <a:pt x="9" y="52"/>
                            </a:lnTo>
                            <a:lnTo>
                              <a:pt x="4" y="46"/>
                            </a:lnTo>
                            <a:lnTo>
                              <a:pt x="0" y="40"/>
                            </a:lnTo>
                            <a:lnTo>
                              <a:pt x="0" y="40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8" name=""/>
                      <p:cNvSpPr/>
                      <p:nvPr/>
                    </p:nvSpPr>
                    <p:spPr>
                      <a:xfrm>
                        <a:off x="4179240" y="54928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70" y="76"/>
                            </a:moveTo>
                            <a:lnTo>
                              <a:pt x="70" y="76"/>
                            </a:lnTo>
                            <a:lnTo>
                              <a:pt x="62" y="80"/>
                            </a:lnTo>
                            <a:lnTo>
                              <a:pt x="55" y="82"/>
                            </a:lnTo>
                            <a:lnTo>
                              <a:pt x="47" y="83"/>
                            </a:lnTo>
                            <a:lnTo>
                              <a:pt x="39" y="83"/>
                            </a:lnTo>
                            <a:lnTo>
                              <a:pt x="32" y="81"/>
                            </a:lnTo>
                            <a:lnTo>
                              <a:pt x="25" y="78"/>
                            </a:lnTo>
                            <a:lnTo>
                              <a:pt x="18" y="74"/>
                            </a:lnTo>
                            <a:lnTo>
                              <a:pt x="12" y="69"/>
                            </a:lnTo>
                            <a:lnTo>
                              <a:pt x="8" y="62"/>
                            </a:lnTo>
                            <a:lnTo>
                              <a:pt x="4" y="55"/>
                            </a:lnTo>
                            <a:lnTo>
                              <a:pt x="2" y="48"/>
                            </a:lnTo>
                            <a:lnTo>
                              <a:pt x="0" y="39"/>
                            </a:lnTo>
                            <a:lnTo>
                              <a:pt x="0" y="32"/>
                            </a:lnTo>
                            <a:lnTo>
                              <a:pt x="3" y="25"/>
                            </a:lnTo>
                            <a:lnTo>
                              <a:pt x="6" y="17"/>
                            </a:lnTo>
                            <a:lnTo>
                              <a:pt x="10" y="11"/>
                            </a:lnTo>
                            <a:lnTo>
                              <a:pt x="15" y="5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  <a:lnTo>
                              <a:pt x="70" y="7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39" name=""/>
                      <p:cNvSpPr/>
                      <p:nvPr/>
                    </p:nvSpPr>
                    <p:spPr>
                      <a:xfrm>
                        <a:off x="4097160" y="5493960"/>
                        <a:ext cx="83160" cy="239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78" h="8643">
                            <a:moveTo>
                              <a:pt x="2678" y="0"/>
                            </a:moveTo>
                            <a:lnTo>
                              <a:pt x="2271" y="245"/>
                            </a:lnTo>
                            <a:lnTo>
                              <a:pt x="1884" y="539"/>
                            </a:lnTo>
                            <a:lnTo>
                              <a:pt x="1522" y="880"/>
                            </a:lnTo>
                            <a:lnTo>
                              <a:pt x="1188" y="1265"/>
                            </a:lnTo>
                            <a:lnTo>
                              <a:pt x="887" y="1693"/>
                            </a:lnTo>
                            <a:lnTo>
                              <a:pt x="622" y="2162"/>
                            </a:lnTo>
                            <a:lnTo>
                              <a:pt x="399" y="2669"/>
                            </a:lnTo>
                            <a:lnTo>
                              <a:pt x="221" y="3212"/>
                            </a:lnTo>
                            <a:lnTo>
                              <a:pt x="93" y="3791"/>
                            </a:lnTo>
                            <a:lnTo>
                              <a:pt x="17" y="4402"/>
                            </a:lnTo>
                            <a:lnTo>
                              <a:pt x="0" y="5044"/>
                            </a:lnTo>
                            <a:lnTo>
                              <a:pt x="46" y="5714"/>
                            </a:lnTo>
                            <a:lnTo>
                              <a:pt x="157" y="6411"/>
                            </a:lnTo>
                            <a:lnTo>
                              <a:pt x="338" y="7133"/>
                            </a:lnTo>
                            <a:lnTo>
                              <a:pt x="594" y="7877"/>
                            </a:lnTo>
                            <a:lnTo>
                              <a:pt x="930" y="8643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0" name=""/>
                      <p:cNvSpPr/>
                      <p:nvPr/>
                    </p:nvSpPr>
                    <p:spPr>
                      <a:xfrm>
                        <a:off x="4179600" y="54928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85">
                            <a:moveTo>
                              <a:pt x="0" y="5"/>
                            </a:moveTo>
                            <a:lnTo>
                              <a:pt x="0" y="5"/>
                            </a:lnTo>
                            <a:lnTo>
                              <a:pt x="7" y="2"/>
                            </a:lnTo>
                            <a:lnTo>
                              <a:pt x="14" y="0"/>
                            </a:lnTo>
                            <a:lnTo>
                              <a:pt x="22" y="0"/>
                            </a:lnTo>
                            <a:lnTo>
                              <a:pt x="30" y="1"/>
                            </a:lnTo>
                            <a:lnTo>
                              <a:pt x="37" y="3"/>
                            </a:lnTo>
                            <a:lnTo>
                              <a:pt x="45" y="7"/>
                            </a:lnTo>
                            <a:lnTo>
                              <a:pt x="51" y="12"/>
                            </a:lnTo>
                            <a:lnTo>
                              <a:pt x="56" y="18"/>
                            </a:lnTo>
                            <a:lnTo>
                              <a:pt x="61" y="24"/>
                            </a:lnTo>
                            <a:lnTo>
                              <a:pt x="64" y="32"/>
                            </a:lnTo>
                            <a:lnTo>
                              <a:pt x="66" y="39"/>
                            </a:lnTo>
                            <a:lnTo>
                              <a:pt x="66" y="46"/>
                            </a:lnTo>
                            <a:lnTo>
                              <a:pt x="65" y="55"/>
                            </a:lnTo>
                            <a:lnTo>
                              <a:pt x="63" y="62"/>
                            </a:lnTo>
                            <a:lnTo>
                              <a:pt x="58" y="69"/>
                            </a:lnTo>
                            <a:lnTo>
                              <a:pt x="54" y="76"/>
                            </a:lnTo>
                            <a:lnTo>
                              <a:pt x="48" y="81"/>
                            </a:lnTo>
                            <a:lnTo>
                              <a:pt x="42" y="85"/>
                            </a:lnTo>
                            <a:lnTo>
                              <a:pt x="42" y="8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1" name=""/>
                      <p:cNvSpPr/>
                      <p:nvPr/>
                    </p:nvSpPr>
                    <p:spPr>
                      <a:xfrm>
                        <a:off x="4124880" y="5732640"/>
                        <a:ext cx="252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4">
                            <a:moveTo>
                              <a:pt x="82" y="0"/>
                            </a:moveTo>
                            <a:lnTo>
                              <a:pt x="82" y="0"/>
                            </a:lnTo>
                            <a:lnTo>
                              <a:pt x="84" y="7"/>
                            </a:lnTo>
                            <a:lnTo>
                              <a:pt x="87" y="14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6"/>
                            </a:lnTo>
                            <a:lnTo>
                              <a:pt x="79" y="44"/>
                            </a:lnTo>
                            <a:lnTo>
                              <a:pt x="74" y="50"/>
                            </a:lnTo>
                            <a:lnTo>
                              <a:pt x="68" y="55"/>
                            </a:lnTo>
                            <a:lnTo>
                              <a:pt x="60" y="60"/>
                            </a:lnTo>
                            <a:lnTo>
                              <a:pt x="53" y="62"/>
                            </a:lnTo>
                            <a:lnTo>
                              <a:pt x="46" y="64"/>
                            </a:lnTo>
                            <a:lnTo>
                              <a:pt x="38" y="64"/>
                            </a:lnTo>
                            <a:lnTo>
                              <a:pt x="31" y="63"/>
                            </a:lnTo>
                            <a:lnTo>
                              <a:pt x="23" y="60"/>
                            </a:lnTo>
                            <a:lnTo>
                              <a:pt x="16" y="56"/>
                            </a:lnTo>
                            <a:lnTo>
                              <a:pt x="10" y="51"/>
                            </a:lnTo>
                            <a:lnTo>
                              <a:pt x="5" y="45"/>
                            </a:lnTo>
                            <a:lnTo>
                              <a:pt x="0" y="38"/>
                            </a:lnTo>
                            <a:lnTo>
                              <a:pt x="0" y="38"/>
                            </a:lnTo>
                            <a:lnTo>
                              <a:pt x="8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2" name=""/>
                      <p:cNvSpPr/>
                      <p:nvPr/>
                    </p:nvSpPr>
                    <p:spPr>
                      <a:xfrm>
                        <a:off x="4126320" y="5733360"/>
                        <a:ext cx="25920" cy="26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2" h="959">
                            <a:moveTo>
                              <a:pt x="0" y="0"/>
                            </a:moveTo>
                            <a:lnTo>
                              <a:pt x="6" y="7"/>
                            </a:lnTo>
                            <a:lnTo>
                              <a:pt x="21" y="30"/>
                            </a:lnTo>
                            <a:lnTo>
                              <a:pt x="48" y="66"/>
                            </a:lnTo>
                            <a:lnTo>
                              <a:pt x="81" y="113"/>
                            </a:lnTo>
                            <a:lnTo>
                              <a:pt x="124" y="170"/>
                            </a:lnTo>
                            <a:lnTo>
                              <a:pt x="173" y="235"/>
                            </a:lnTo>
                            <a:lnTo>
                              <a:pt x="228" y="306"/>
                            </a:lnTo>
                            <a:lnTo>
                              <a:pt x="288" y="382"/>
                            </a:lnTo>
                            <a:lnTo>
                              <a:pt x="352" y="461"/>
                            </a:lnTo>
                            <a:lnTo>
                              <a:pt x="420" y="542"/>
                            </a:lnTo>
                            <a:lnTo>
                              <a:pt x="490" y="622"/>
                            </a:lnTo>
                            <a:lnTo>
                              <a:pt x="561" y="699"/>
                            </a:lnTo>
                            <a:lnTo>
                              <a:pt x="633" y="774"/>
                            </a:lnTo>
                            <a:lnTo>
                              <a:pt x="704" y="843"/>
                            </a:lnTo>
                            <a:lnTo>
                              <a:pt x="774" y="905"/>
                            </a:lnTo>
                            <a:lnTo>
                              <a:pt x="842" y="95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3" name=""/>
                      <p:cNvSpPr/>
                      <p:nvPr/>
                    </p:nvSpPr>
                    <p:spPr>
                      <a:xfrm>
                        <a:off x="4124880" y="57322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9" y="71"/>
                            </a:moveTo>
                            <a:lnTo>
                              <a:pt x="9" y="71"/>
                            </a:lnTo>
                            <a:lnTo>
                              <a:pt x="4" y="65"/>
                            </a:lnTo>
                            <a:lnTo>
                              <a:pt x="1" y="57"/>
                            </a:lnTo>
                            <a:lnTo>
                              <a:pt x="0" y="49"/>
                            </a:lnTo>
                            <a:lnTo>
                              <a:pt x="0" y="42"/>
                            </a:lnTo>
                            <a:lnTo>
                              <a:pt x="2" y="34"/>
                            </a:lnTo>
                            <a:lnTo>
                              <a:pt x="4" y="27"/>
                            </a:lnTo>
                            <a:lnTo>
                              <a:pt x="9" y="19"/>
                            </a:lnTo>
                            <a:lnTo>
                              <a:pt x="14" y="14"/>
                            </a:lnTo>
                            <a:lnTo>
                              <a:pt x="20" y="9"/>
                            </a:lnTo>
                            <a:lnTo>
                              <a:pt x="26" y="5"/>
                            </a:lnTo>
                            <a:lnTo>
                              <a:pt x="34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7" y="3"/>
                            </a:lnTo>
                            <a:lnTo>
                              <a:pt x="64" y="5"/>
                            </a:lnTo>
                            <a:lnTo>
                              <a:pt x="72" y="9"/>
                            </a:lnTo>
                            <a:lnTo>
                              <a:pt x="77" y="14"/>
                            </a:lnTo>
                            <a:lnTo>
                              <a:pt x="82" y="20"/>
                            </a:lnTo>
                            <a:lnTo>
                              <a:pt x="82" y="20"/>
                            </a:lnTo>
                            <a:lnTo>
                              <a:pt x="9" y="7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4" name=""/>
                      <p:cNvSpPr/>
                      <p:nvPr/>
                    </p:nvSpPr>
                    <p:spPr>
                      <a:xfrm>
                        <a:off x="4151880" y="575928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2" y="0"/>
                            </a:moveTo>
                            <a:lnTo>
                              <a:pt x="52" y="0"/>
                            </a:lnTo>
                            <a:lnTo>
                              <a:pt x="59" y="5"/>
                            </a:lnTo>
                            <a:lnTo>
                              <a:pt x="64" y="12"/>
                            </a:lnTo>
                            <a:lnTo>
                              <a:pt x="67" y="19"/>
                            </a:lnTo>
                            <a:lnTo>
                              <a:pt x="70" y="26"/>
                            </a:lnTo>
                            <a:lnTo>
                              <a:pt x="71" y="35"/>
                            </a:lnTo>
                            <a:lnTo>
                              <a:pt x="71" y="41"/>
                            </a:lnTo>
                            <a:lnTo>
                              <a:pt x="69" y="50"/>
                            </a:lnTo>
                            <a:lnTo>
                              <a:pt x="67" y="57"/>
                            </a:lnTo>
                            <a:lnTo>
                              <a:pt x="63" y="63"/>
                            </a:lnTo>
                            <a:lnTo>
                              <a:pt x="57" y="70"/>
                            </a:lnTo>
                            <a:lnTo>
                              <a:pt x="51" y="75"/>
                            </a:lnTo>
                            <a:lnTo>
                              <a:pt x="44" y="78"/>
                            </a:lnTo>
                            <a:lnTo>
                              <a:pt x="36" y="81"/>
                            </a:lnTo>
                            <a:lnTo>
                              <a:pt x="28" y="82"/>
                            </a:lnTo>
                            <a:lnTo>
                              <a:pt x="22" y="82"/>
                            </a:lnTo>
                            <a:lnTo>
                              <a:pt x="13" y="80"/>
                            </a:lnTo>
                            <a:lnTo>
                              <a:pt x="6" y="78"/>
                            </a:lnTo>
                            <a:lnTo>
                              <a:pt x="0" y="74"/>
                            </a:lnTo>
                            <a:lnTo>
                              <a:pt x="0" y="74"/>
                            </a:lnTo>
                            <a:lnTo>
                              <a:pt x="5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5" name=""/>
                      <p:cNvSpPr/>
                      <p:nvPr/>
                    </p:nvSpPr>
                    <p:spPr>
                      <a:xfrm>
                        <a:off x="4151880" y="5760000"/>
                        <a:ext cx="12960" cy="5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9" h="219">
                            <a:moveTo>
                              <a:pt x="11" y="0"/>
                            </a:moveTo>
                            <a:lnTo>
                              <a:pt x="9" y="3"/>
                            </a:lnTo>
                            <a:lnTo>
                              <a:pt x="7" y="14"/>
                            </a:lnTo>
                            <a:lnTo>
                              <a:pt x="4" y="28"/>
                            </a:lnTo>
                            <a:lnTo>
                              <a:pt x="1" y="48"/>
                            </a:lnTo>
                            <a:lnTo>
                              <a:pt x="0" y="70"/>
                            </a:lnTo>
                            <a:lnTo>
                              <a:pt x="3" y="95"/>
                            </a:lnTo>
                            <a:lnTo>
                              <a:pt x="9" y="120"/>
                            </a:lnTo>
                            <a:lnTo>
                              <a:pt x="19" y="145"/>
                            </a:lnTo>
                            <a:lnTo>
                              <a:pt x="36" y="167"/>
                            </a:lnTo>
                            <a:lnTo>
                              <a:pt x="59" y="187"/>
                            </a:lnTo>
                            <a:lnTo>
                              <a:pt x="92" y="204"/>
                            </a:lnTo>
                            <a:lnTo>
                              <a:pt x="133" y="214"/>
                            </a:lnTo>
                            <a:lnTo>
                              <a:pt x="183" y="219"/>
                            </a:lnTo>
                            <a:lnTo>
                              <a:pt x="246" y="216"/>
                            </a:lnTo>
                            <a:lnTo>
                              <a:pt x="321" y="205"/>
                            </a:lnTo>
                            <a:lnTo>
                              <a:pt x="409" y="184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600" bIns="-39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6" name=""/>
                      <p:cNvSpPr/>
                      <p:nvPr/>
                    </p:nvSpPr>
                    <p:spPr>
                      <a:xfrm>
                        <a:off x="4151160" y="5758920"/>
                        <a:ext cx="21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8" h="59">
                            <a:moveTo>
                              <a:pt x="0" y="31"/>
                            </a:moveTo>
                            <a:lnTo>
                              <a:pt x="0" y="31"/>
                            </a:lnTo>
                            <a:lnTo>
                              <a:pt x="3" y="24"/>
                            </a:lnTo>
                            <a:lnTo>
                              <a:pt x="7" y="17"/>
                            </a:lnTo>
                            <a:lnTo>
                              <a:pt x="14" y="11"/>
                            </a:lnTo>
                            <a:lnTo>
                              <a:pt x="20" y="6"/>
                            </a:lnTo>
                            <a:lnTo>
                              <a:pt x="27" y="3"/>
                            </a:lnTo>
                            <a:lnTo>
                              <a:pt x="35" y="1"/>
                            </a:lnTo>
                            <a:lnTo>
                              <a:pt x="42" y="0"/>
                            </a:lnTo>
                            <a:lnTo>
                              <a:pt x="49" y="0"/>
                            </a:lnTo>
                            <a:lnTo>
                              <a:pt x="57" y="2"/>
                            </a:lnTo>
                            <a:lnTo>
                              <a:pt x="64" y="5"/>
                            </a:lnTo>
                            <a:lnTo>
                              <a:pt x="71" y="9"/>
                            </a:lnTo>
                            <a:lnTo>
                              <a:pt x="77" y="16"/>
                            </a:lnTo>
                            <a:lnTo>
                              <a:pt x="82" y="22"/>
                            </a:lnTo>
                            <a:lnTo>
                              <a:pt x="85" y="29"/>
                            </a:lnTo>
                            <a:lnTo>
                              <a:pt x="87" y="37"/>
                            </a:lnTo>
                            <a:lnTo>
                              <a:pt x="88" y="44"/>
                            </a:lnTo>
                            <a:lnTo>
                              <a:pt x="88" y="51"/>
                            </a:lnTo>
                            <a:lnTo>
                              <a:pt x="86" y="59"/>
                            </a:lnTo>
                            <a:lnTo>
                              <a:pt x="86" y="59"/>
                            </a:lnTo>
                            <a:lnTo>
                              <a:pt x="0" y="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7" name=""/>
                      <p:cNvSpPr/>
                      <p:nvPr/>
                    </p:nvSpPr>
                    <p:spPr>
                      <a:xfrm>
                        <a:off x="416412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88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7" y="0"/>
                            </a:lnTo>
                            <a:lnTo>
                              <a:pt x="14" y="0"/>
                            </a:lnTo>
                            <a:lnTo>
                              <a:pt x="22" y="1"/>
                            </a:lnTo>
                            <a:lnTo>
                              <a:pt x="29" y="4"/>
                            </a:lnTo>
                            <a:lnTo>
                              <a:pt x="36" y="8"/>
                            </a:lnTo>
                            <a:lnTo>
                              <a:pt x="43" y="12"/>
                            </a:lnTo>
                            <a:lnTo>
                              <a:pt x="48" y="19"/>
                            </a:lnTo>
                            <a:lnTo>
                              <a:pt x="52" y="26"/>
                            </a:lnTo>
                            <a:lnTo>
                              <a:pt x="54" y="33"/>
                            </a:lnTo>
                            <a:lnTo>
                              <a:pt x="56" y="41"/>
                            </a:lnTo>
                            <a:lnTo>
                              <a:pt x="56" y="48"/>
                            </a:lnTo>
                            <a:lnTo>
                              <a:pt x="55" y="55"/>
                            </a:lnTo>
                            <a:lnTo>
                              <a:pt x="52" y="63"/>
                            </a:lnTo>
                            <a:lnTo>
                              <a:pt x="48" y="70"/>
                            </a:lnTo>
                            <a:lnTo>
                              <a:pt x="44" y="76"/>
                            </a:lnTo>
                            <a:lnTo>
                              <a:pt x="37" y="82"/>
                            </a:lnTo>
                            <a:lnTo>
                              <a:pt x="30" y="86"/>
                            </a:lnTo>
                            <a:lnTo>
                              <a:pt x="23" y="88"/>
                            </a:lnTo>
                            <a:lnTo>
                              <a:pt x="23" y="88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8" name=""/>
                      <p:cNvSpPr/>
                      <p:nvPr/>
                    </p:nvSpPr>
                    <p:spPr>
                      <a:xfrm>
                        <a:off x="4164840" y="5762880"/>
                        <a:ext cx="378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32" h="250">
                            <a:moveTo>
                              <a:pt x="0" y="87"/>
                            </a:moveTo>
                            <a:lnTo>
                              <a:pt x="80" y="63"/>
                            </a:lnTo>
                            <a:lnTo>
                              <a:pt x="160" y="43"/>
                            </a:lnTo>
                            <a:lnTo>
                              <a:pt x="238" y="26"/>
                            </a:lnTo>
                            <a:lnTo>
                              <a:pt x="314" y="13"/>
                            </a:lnTo>
                            <a:lnTo>
                              <a:pt x="390" y="4"/>
                            </a:lnTo>
                            <a:lnTo>
                              <a:pt x="466" y="0"/>
                            </a:lnTo>
                            <a:lnTo>
                              <a:pt x="541" y="1"/>
                            </a:lnTo>
                            <a:lnTo>
                              <a:pt x="616" y="6"/>
                            </a:lnTo>
                            <a:lnTo>
                              <a:pt x="690" y="15"/>
                            </a:lnTo>
                            <a:lnTo>
                              <a:pt x="766" y="31"/>
                            </a:lnTo>
                            <a:lnTo>
                              <a:pt x="841" y="52"/>
                            </a:lnTo>
                            <a:lnTo>
                              <a:pt x="917" y="79"/>
                            </a:lnTo>
                            <a:lnTo>
                              <a:pt x="994" y="112"/>
                            </a:lnTo>
                            <a:lnTo>
                              <a:pt x="1072" y="151"/>
                            </a:lnTo>
                            <a:lnTo>
                              <a:pt x="1151" y="197"/>
                            </a:lnTo>
                            <a:lnTo>
                              <a:pt x="1232" y="25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49" name=""/>
                      <p:cNvSpPr/>
                      <p:nvPr/>
                    </p:nvSpPr>
                    <p:spPr>
                      <a:xfrm>
                        <a:off x="4163760" y="576396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8" h="88">
                            <a:moveTo>
                              <a:pt x="58" y="86"/>
                            </a:moveTo>
                            <a:lnTo>
                              <a:pt x="58" y="86"/>
                            </a:lnTo>
                            <a:lnTo>
                              <a:pt x="50" y="88"/>
                            </a:lnTo>
                            <a:lnTo>
                              <a:pt x="43" y="88"/>
                            </a:lnTo>
                            <a:lnTo>
                              <a:pt x="36" y="87"/>
                            </a:lnTo>
                            <a:lnTo>
                              <a:pt x="28" y="85"/>
                            </a:lnTo>
                            <a:lnTo>
                              <a:pt x="21" y="81"/>
                            </a:lnTo>
                            <a:lnTo>
                              <a:pt x="15" y="75"/>
                            </a:lnTo>
                            <a:lnTo>
                              <a:pt x="9" y="70"/>
                            </a:lnTo>
                            <a:lnTo>
                              <a:pt x="5" y="63"/>
                            </a:lnTo>
                            <a:lnTo>
                              <a:pt x="2" y="55"/>
                            </a:lnTo>
                            <a:lnTo>
                              <a:pt x="0" y="48"/>
                            </a:lnTo>
                            <a:lnTo>
                              <a:pt x="0" y="41"/>
                            </a:lnTo>
                            <a:lnTo>
                              <a:pt x="1" y="33"/>
                            </a:lnTo>
                            <a:lnTo>
                              <a:pt x="3" y="26"/>
                            </a:lnTo>
                            <a:lnTo>
                              <a:pt x="7" y="19"/>
                            </a:lnTo>
                            <a:lnTo>
                              <a:pt x="13" y="12"/>
                            </a:lnTo>
                            <a:lnTo>
                              <a:pt x="18" y="7"/>
                            </a:lnTo>
                            <a:lnTo>
                              <a:pt x="25" y="3"/>
                            </a:lnTo>
                            <a:lnTo>
                              <a:pt x="33" y="0"/>
                            </a:lnTo>
                            <a:lnTo>
                              <a:pt x="33" y="0"/>
                            </a:lnTo>
                            <a:lnTo>
                              <a:pt x="58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0" name=""/>
                      <p:cNvSpPr/>
                      <p:nvPr/>
                    </p:nvSpPr>
                    <p:spPr>
                      <a:xfrm>
                        <a:off x="4202280" y="576864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2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4"/>
                            </a:lnTo>
                            <a:lnTo>
                              <a:pt x="62" y="10"/>
                            </a:lnTo>
                            <a:lnTo>
                              <a:pt x="67" y="18"/>
                            </a:lnTo>
                            <a:lnTo>
                              <a:pt x="69" y="25"/>
                            </a:lnTo>
                            <a:lnTo>
                              <a:pt x="71" y="33"/>
                            </a:lnTo>
                            <a:lnTo>
                              <a:pt x="71" y="40"/>
                            </a:lnTo>
                            <a:lnTo>
                              <a:pt x="70" y="47"/>
                            </a:lnTo>
                            <a:lnTo>
                              <a:pt x="67" y="56"/>
                            </a:lnTo>
                            <a:lnTo>
                              <a:pt x="62" y="62"/>
                            </a:lnTo>
                            <a:lnTo>
                              <a:pt x="58" y="68"/>
                            </a:lnTo>
                            <a:lnTo>
                              <a:pt x="52" y="73"/>
                            </a:lnTo>
                            <a:lnTo>
                              <a:pt x="45" y="78"/>
                            </a:lnTo>
                            <a:lnTo>
                              <a:pt x="37" y="80"/>
                            </a:lnTo>
                            <a:lnTo>
                              <a:pt x="30" y="82"/>
                            </a:lnTo>
                            <a:lnTo>
                              <a:pt x="22" y="82"/>
                            </a:lnTo>
                            <a:lnTo>
                              <a:pt x="15" y="81"/>
                            </a:lnTo>
                            <a:lnTo>
                              <a:pt x="7" y="78"/>
                            </a:lnTo>
                            <a:lnTo>
                              <a:pt x="0" y="73"/>
                            </a:lnTo>
                            <a:lnTo>
                              <a:pt x="0" y="73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1" name=""/>
                      <p:cNvSpPr/>
                      <p:nvPr/>
                    </p:nvSpPr>
                    <p:spPr>
                      <a:xfrm>
                        <a:off x="4202640" y="5769720"/>
                        <a:ext cx="112320" cy="24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1" h="896">
                            <a:moveTo>
                              <a:pt x="0" y="0"/>
                            </a:moveTo>
                            <a:lnTo>
                              <a:pt x="220" y="139"/>
                            </a:lnTo>
                            <a:lnTo>
                              <a:pt x="445" y="269"/>
                            </a:lnTo>
                            <a:lnTo>
                              <a:pt x="671" y="388"/>
                            </a:lnTo>
                            <a:lnTo>
                              <a:pt x="898" y="497"/>
                            </a:lnTo>
                            <a:lnTo>
                              <a:pt x="1127" y="594"/>
                            </a:lnTo>
                            <a:lnTo>
                              <a:pt x="1356" y="678"/>
                            </a:lnTo>
                            <a:lnTo>
                              <a:pt x="1586" y="750"/>
                            </a:lnTo>
                            <a:lnTo>
                              <a:pt x="1816" y="809"/>
                            </a:lnTo>
                            <a:lnTo>
                              <a:pt x="2045" y="853"/>
                            </a:lnTo>
                            <a:lnTo>
                              <a:pt x="2273" y="882"/>
                            </a:lnTo>
                            <a:lnTo>
                              <a:pt x="2500" y="896"/>
                            </a:lnTo>
                            <a:lnTo>
                              <a:pt x="2726" y="895"/>
                            </a:lnTo>
                            <a:lnTo>
                              <a:pt x="2949" y="876"/>
                            </a:lnTo>
                            <a:lnTo>
                              <a:pt x="3170" y="841"/>
                            </a:lnTo>
                            <a:lnTo>
                              <a:pt x="3387" y="788"/>
                            </a:lnTo>
                            <a:lnTo>
                              <a:pt x="3601" y="71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0520" bIns="-20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2" name=""/>
                      <p:cNvSpPr/>
                      <p:nvPr/>
                    </p:nvSpPr>
                    <p:spPr>
                      <a:xfrm>
                        <a:off x="4201560" y="5768280"/>
                        <a:ext cx="21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0" h="83">
                            <a:moveTo>
                              <a:pt x="21" y="83"/>
                            </a:moveTo>
                            <a:lnTo>
                              <a:pt x="21" y="83"/>
                            </a:lnTo>
                            <a:lnTo>
                              <a:pt x="15" y="77"/>
                            </a:lnTo>
                            <a:lnTo>
                              <a:pt x="10" y="72"/>
                            </a:lnTo>
                            <a:lnTo>
                              <a:pt x="6" y="65"/>
                            </a:lnTo>
                            <a:lnTo>
                              <a:pt x="3" y="57"/>
                            </a:lnTo>
                            <a:lnTo>
                              <a:pt x="0" y="50"/>
                            </a:lnTo>
                            <a:lnTo>
                              <a:pt x="0" y="43"/>
                            </a:lnTo>
                            <a:lnTo>
                              <a:pt x="1" y="35"/>
                            </a:lnTo>
                            <a:lnTo>
                              <a:pt x="5" y="27"/>
                            </a:lnTo>
                            <a:lnTo>
                              <a:pt x="8" y="21"/>
                            </a:lnTo>
                            <a:lnTo>
                              <a:pt x="13" y="14"/>
                            </a:lnTo>
                            <a:lnTo>
                              <a:pt x="18" y="9"/>
                            </a:lnTo>
                            <a:lnTo>
                              <a:pt x="26" y="5"/>
                            </a:lnTo>
                            <a:lnTo>
                              <a:pt x="33" y="2"/>
                            </a:lnTo>
                            <a:lnTo>
                              <a:pt x="40" y="0"/>
                            </a:lnTo>
                            <a:lnTo>
                              <a:pt x="48" y="0"/>
                            </a:lnTo>
                            <a:lnTo>
                              <a:pt x="55" y="1"/>
                            </a:lnTo>
                            <a:lnTo>
                              <a:pt x="63" y="4"/>
                            </a:lnTo>
                            <a:lnTo>
                              <a:pt x="70" y="7"/>
                            </a:lnTo>
                            <a:lnTo>
                              <a:pt x="70" y="7"/>
                            </a:lnTo>
                            <a:lnTo>
                              <a:pt x="21" y="8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3" name=""/>
                      <p:cNvSpPr/>
                      <p:nvPr/>
                    </p:nvSpPr>
                    <p:spPr>
                      <a:xfrm>
                        <a:off x="431460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87">
                            <a:moveTo>
                              <a:pt x="0" y="3"/>
                            </a:moveTo>
                            <a:lnTo>
                              <a:pt x="0" y="3"/>
                            </a:lnTo>
                            <a:lnTo>
                              <a:pt x="7" y="1"/>
                            </a:lnTo>
                            <a:lnTo>
                              <a:pt x="15" y="0"/>
                            </a:lnTo>
                            <a:lnTo>
                              <a:pt x="22" y="1"/>
                            </a:lnTo>
                            <a:lnTo>
                              <a:pt x="30" y="2"/>
                            </a:lnTo>
                            <a:lnTo>
                              <a:pt x="38" y="6"/>
                            </a:lnTo>
                            <a:lnTo>
                              <a:pt x="44" y="11"/>
                            </a:lnTo>
                            <a:lnTo>
                              <a:pt x="49" y="16"/>
                            </a:lnTo>
                            <a:lnTo>
                              <a:pt x="54" y="22"/>
                            </a:lnTo>
                            <a:lnTo>
                              <a:pt x="57" y="30"/>
                            </a:lnTo>
                            <a:lnTo>
                              <a:pt x="60" y="37"/>
                            </a:lnTo>
                            <a:lnTo>
                              <a:pt x="61" y="45"/>
                            </a:lnTo>
                            <a:lnTo>
                              <a:pt x="60" y="52"/>
                            </a:lnTo>
                            <a:lnTo>
                              <a:pt x="59" y="60"/>
                            </a:lnTo>
                            <a:lnTo>
                              <a:pt x="54" y="67"/>
                            </a:lnTo>
                            <a:lnTo>
                              <a:pt x="50" y="74"/>
                            </a:lnTo>
                            <a:lnTo>
                              <a:pt x="45" y="79"/>
                            </a:lnTo>
                            <a:lnTo>
                              <a:pt x="39" y="84"/>
                            </a:lnTo>
                            <a:lnTo>
                              <a:pt x="31" y="87"/>
                            </a:lnTo>
                            <a:lnTo>
                              <a:pt x="31" y="87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4" name=""/>
                      <p:cNvSpPr/>
                      <p:nvPr/>
                    </p:nvSpPr>
                    <p:spPr>
                      <a:xfrm>
                        <a:off x="4315320" y="5728320"/>
                        <a:ext cx="46440" cy="61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3" h="2208">
                            <a:moveTo>
                              <a:pt x="0" y="2208"/>
                            </a:moveTo>
                            <a:lnTo>
                              <a:pt x="177" y="2142"/>
                            </a:lnTo>
                            <a:lnTo>
                              <a:pt x="346" y="2065"/>
                            </a:lnTo>
                            <a:lnTo>
                              <a:pt x="508" y="1977"/>
                            </a:lnTo>
                            <a:lnTo>
                              <a:pt x="661" y="1878"/>
                            </a:lnTo>
                            <a:lnTo>
                              <a:pt x="804" y="1769"/>
                            </a:lnTo>
                            <a:lnTo>
                              <a:pt x="937" y="1649"/>
                            </a:lnTo>
                            <a:lnTo>
                              <a:pt x="1059" y="1521"/>
                            </a:lnTo>
                            <a:lnTo>
                              <a:pt x="1168" y="1382"/>
                            </a:lnTo>
                            <a:lnTo>
                              <a:pt x="1263" y="1236"/>
                            </a:lnTo>
                            <a:lnTo>
                              <a:pt x="1344" y="1081"/>
                            </a:lnTo>
                            <a:lnTo>
                              <a:pt x="1412" y="918"/>
                            </a:lnTo>
                            <a:lnTo>
                              <a:pt x="1462" y="748"/>
                            </a:lnTo>
                            <a:lnTo>
                              <a:pt x="1497" y="570"/>
                            </a:lnTo>
                            <a:lnTo>
                              <a:pt x="1513" y="385"/>
                            </a:lnTo>
                            <a:lnTo>
                              <a:pt x="1511" y="195"/>
                            </a:lnTo>
                            <a:lnTo>
                              <a:pt x="149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16200" bIns="16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5" name=""/>
                      <p:cNvSpPr/>
                      <p:nvPr/>
                    </p:nvSpPr>
                    <p:spPr>
                      <a:xfrm>
                        <a:off x="4313520" y="578808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89">
                            <a:moveTo>
                              <a:pt x="59" y="86"/>
                            </a:moveTo>
                            <a:lnTo>
                              <a:pt x="59" y="86"/>
                            </a:lnTo>
                            <a:lnTo>
                              <a:pt x="52" y="89"/>
                            </a:lnTo>
                            <a:lnTo>
                              <a:pt x="44" y="89"/>
                            </a:lnTo>
                            <a:lnTo>
                              <a:pt x="37" y="88"/>
                            </a:lnTo>
                            <a:lnTo>
                              <a:pt x="29" y="85"/>
                            </a:lnTo>
                            <a:lnTo>
                              <a:pt x="22" y="81"/>
                            </a:lnTo>
                            <a:lnTo>
                              <a:pt x="16" y="77"/>
                            </a:lnTo>
                            <a:lnTo>
                              <a:pt x="10" y="71"/>
                            </a:lnTo>
                            <a:lnTo>
                              <a:pt x="6" y="64"/>
                            </a:lnTo>
                            <a:lnTo>
                              <a:pt x="2" y="57"/>
                            </a:lnTo>
                            <a:lnTo>
                              <a:pt x="0" y="50"/>
                            </a:lnTo>
                            <a:lnTo>
                              <a:pt x="0" y="42"/>
                            </a:lnTo>
                            <a:lnTo>
                              <a:pt x="1" y="35"/>
                            </a:lnTo>
                            <a:lnTo>
                              <a:pt x="3" y="27"/>
                            </a:lnTo>
                            <a:lnTo>
                              <a:pt x="8" y="20"/>
                            </a:lnTo>
                            <a:lnTo>
                              <a:pt x="12" y="14"/>
                            </a:lnTo>
                            <a:lnTo>
                              <a:pt x="18" y="8"/>
                            </a:lnTo>
                            <a:lnTo>
                              <a:pt x="24" y="3"/>
                            </a:lnTo>
                            <a:lnTo>
                              <a:pt x="32" y="0"/>
                            </a:lnTo>
                            <a:lnTo>
                              <a:pt x="32" y="0"/>
                            </a:lnTo>
                            <a:lnTo>
                              <a:pt x="59" y="8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6" name=""/>
                      <p:cNvSpPr/>
                      <p:nvPr/>
                    </p:nvSpPr>
                    <p:spPr>
                      <a:xfrm>
                        <a:off x="4360320" y="572724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1">
                            <a:moveTo>
                              <a:pt x="1" y="51"/>
                            </a:moveTo>
                            <a:lnTo>
                              <a:pt x="1" y="51"/>
                            </a:lnTo>
                            <a:lnTo>
                              <a:pt x="0" y="45"/>
                            </a:lnTo>
                            <a:lnTo>
                              <a:pt x="1" y="36"/>
                            </a:lnTo>
                            <a:lnTo>
                              <a:pt x="3" y="29"/>
                            </a:lnTo>
                            <a:lnTo>
                              <a:pt x="6" y="22"/>
                            </a:lnTo>
                            <a:lnTo>
                              <a:pt x="12" y="15"/>
                            </a:lnTo>
                            <a:lnTo>
                              <a:pt x="17" y="10"/>
                            </a:lnTo>
                            <a:lnTo>
                              <a:pt x="23" y="5"/>
                            </a:lnTo>
                            <a:lnTo>
                              <a:pt x="31" y="2"/>
                            </a:lnTo>
                            <a:lnTo>
                              <a:pt x="39" y="1"/>
                            </a:lnTo>
                            <a:lnTo>
                              <a:pt x="45" y="0"/>
                            </a:lnTo>
                            <a:lnTo>
                              <a:pt x="54" y="1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5" y="11"/>
                            </a:lnTo>
                            <a:lnTo>
                              <a:pt x="80" y="16"/>
                            </a:lnTo>
                            <a:lnTo>
                              <a:pt x="85" y="23"/>
                            </a:lnTo>
                            <a:lnTo>
                              <a:pt x="88" y="30"/>
                            </a:lnTo>
                            <a:lnTo>
                              <a:pt x="89" y="38"/>
                            </a:lnTo>
                            <a:lnTo>
                              <a:pt x="89" y="38"/>
                            </a:lnTo>
                            <a:lnTo>
                              <a:pt x="1" y="5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7" name=""/>
                      <p:cNvSpPr/>
                      <p:nvPr/>
                    </p:nvSpPr>
                    <p:spPr>
                      <a:xfrm>
                        <a:off x="4343400" y="5636880"/>
                        <a:ext cx="18000" cy="9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8" h="3309">
                            <a:moveTo>
                              <a:pt x="578" y="3309"/>
                            </a:moveTo>
                            <a:lnTo>
                              <a:pt x="554" y="3170"/>
                            </a:lnTo>
                            <a:lnTo>
                              <a:pt x="513" y="3013"/>
                            </a:lnTo>
                            <a:lnTo>
                              <a:pt x="461" y="2840"/>
                            </a:lnTo>
                            <a:lnTo>
                              <a:pt x="398" y="2653"/>
                            </a:lnTo>
                            <a:lnTo>
                              <a:pt x="329" y="2452"/>
                            </a:lnTo>
                            <a:lnTo>
                              <a:pt x="260" y="2242"/>
                            </a:lnTo>
                            <a:lnTo>
                              <a:pt x="192" y="2024"/>
                            </a:lnTo>
                            <a:lnTo>
                              <a:pt x="129" y="1798"/>
                            </a:lnTo>
                            <a:lnTo>
                              <a:pt x="74" y="1568"/>
                            </a:lnTo>
                            <a:lnTo>
                              <a:pt x="32" y="1335"/>
                            </a:lnTo>
                            <a:lnTo>
                              <a:pt x="6" y="1103"/>
                            </a:lnTo>
                            <a:lnTo>
                              <a:pt x="0" y="871"/>
                            </a:lnTo>
                            <a:lnTo>
                              <a:pt x="17" y="643"/>
                            </a:lnTo>
                            <a:lnTo>
                              <a:pt x="61" y="420"/>
                            </a:lnTo>
                            <a:lnTo>
                              <a:pt x="135" y="205"/>
                            </a:lnTo>
                            <a:lnTo>
                              <a:pt x="244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8" name=""/>
                      <p:cNvSpPr/>
                      <p:nvPr/>
                    </p:nvSpPr>
                    <p:spPr>
                      <a:xfrm>
                        <a:off x="4360320" y="572832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50">
                            <a:moveTo>
                              <a:pt x="91" y="0"/>
                            </a:moveTo>
                            <a:lnTo>
                              <a:pt x="91" y="0"/>
                            </a:lnTo>
                            <a:lnTo>
                              <a:pt x="91" y="7"/>
                            </a:lnTo>
                            <a:lnTo>
                              <a:pt x="89" y="15"/>
                            </a:lnTo>
                            <a:lnTo>
                              <a:pt x="86" y="23"/>
                            </a:lnTo>
                            <a:lnTo>
                              <a:pt x="83" y="30"/>
                            </a:lnTo>
                            <a:lnTo>
                              <a:pt x="78" y="35"/>
                            </a:lnTo>
                            <a:lnTo>
                              <a:pt x="72" y="40"/>
                            </a:lnTo>
                            <a:lnTo>
                              <a:pt x="65" y="45"/>
                            </a:lnTo>
                            <a:lnTo>
                              <a:pt x="58" y="48"/>
                            </a:lnTo>
                            <a:lnTo>
                              <a:pt x="50" y="50"/>
                            </a:lnTo>
                            <a:lnTo>
                              <a:pt x="43" y="50"/>
                            </a:lnTo>
                            <a:lnTo>
                              <a:pt x="35" y="49"/>
                            </a:lnTo>
                            <a:lnTo>
                              <a:pt x="27" y="46"/>
                            </a:lnTo>
                            <a:lnTo>
                              <a:pt x="20" y="43"/>
                            </a:lnTo>
                            <a:lnTo>
                              <a:pt x="15" y="37"/>
                            </a:lnTo>
                            <a:lnTo>
                              <a:pt x="10" y="31"/>
                            </a:lnTo>
                            <a:lnTo>
                              <a:pt x="5" y="25"/>
                            </a:lnTo>
                            <a:lnTo>
                              <a:pt x="2" y="17"/>
                            </a:lnTo>
                            <a:lnTo>
                              <a:pt x="0" y="9"/>
                            </a:lnTo>
                            <a:lnTo>
                              <a:pt x="0" y="9"/>
                            </a:lnTo>
                            <a:lnTo>
                              <a:pt x="9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59" name=""/>
                      <p:cNvSpPr/>
                      <p:nvPr/>
                    </p:nvSpPr>
                    <p:spPr>
                      <a:xfrm>
                        <a:off x="4349520" y="5635440"/>
                        <a:ext cx="28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69">
                            <a:moveTo>
                              <a:pt x="0" y="21"/>
                            </a:moveTo>
                            <a:lnTo>
                              <a:pt x="0" y="21"/>
                            </a:lnTo>
                            <a:lnTo>
                              <a:pt x="5" y="14"/>
                            </a:lnTo>
                            <a:lnTo>
                              <a:pt x="11" y="9"/>
                            </a:lnTo>
                            <a:lnTo>
                              <a:pt x="17" y="5"/>
                            </a:lnTo>
                            <a:lnTo>
                              <a:pt x="25" y="2"/>
                            </a:lnTo>
                            <a:lnTo>
                              <a:pt x="33" y="0"/>
                            </a:lnTo>
                            <a:lnTo>
                              <a:pt x="39" y="0"/>
                            </a:lnTo>
                            <a:lnTo>
                              <a:pt x="48" y="1"/>
                            </a:lnTo>
                            <a:lnTo>
                              <a:pt x="55" y="3"/>
                            </a:lnTo>
                            <a:lnTo>
                              <a:pt x="62" y="7"/>
                            </a:lnTo>
                            <a:lnTo>
                              <a:pt x="69" y="11"/>
                            </a:lnTo>
                            <a:lnTo>
                              <a:pt x="74" y="18"/>
                            </a:lnTo>
                            <a:lnTo>
                              <a:pt x="78" y="24"/>
                            </a:lnTo>
                            <a:lnTo>
                              <a:pt x="81" y="31"/>
                            </a:lnTo>
                            <a:lnTo>
                              <a:pt x="83" y="40"/>
                            </a:lnTo>
                            <a:lnTo>
                              <a:pt x="83" y="46"/>
                            </a:lnTo>
                            <a:lnTo>
                              <a:pt x="82" y="54"/>
                            </a:lnTo>
                            <a:lnTo>
                              <a:pt x="80" y="62"/>
                            </a:lnTo>
                            <a:lnTo>
                              <a:pt x="76" y="69"/>
                            </a:lnTo>
                            <a:lnTo>
                              <a:pt x="76" y="69"/>
                            </a:lnTo>
                            <a:lnTo>
                              <a:pt x="0" y="2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0" name=""/>
                      <p:cNvSpPr/>
                      <p:nvPr/>
                    </p:nvSpPr>
                    <p:spPr>
                      <a:xfrm>
                        <a:off x="4350960" y="5605200"/>
                        <a:ext cx="64440" cy="31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81" h="1135">
                            <a:moveTo>
                              <a:pt x="0" y="1135"/>
                            </a:moveTo>
                            <a:lnTo>
                              <a:pt x="115" y="980"/>
                            </a:lnTo>
                            <a:lnTo>
                              <a:pt x="228" y="842"/>
                            </a:lnTo>
                            <a:lnTo>
                              <a:pt x="342" y="718"/>
                            </a:lnTo>
                            <a:lnTo>
                              <a:pt x="454" y="607"/>
                            </a:lnTo>
                            <a:lnTo>
                              <a:pt x="568" y="510"/>
                            </a:lnTo>
                            <a:lnTo>
                              <a:pt x="683" y="425"/>
                            </a:lnTo>
                            <a:lnTo>
                              <a:pt x="801" y="349"/>
                            </a:lnTo>
                            <a:lnTo>
                              <a:pt x="921" y="284"/>
                            </a:lnTo>
                            <a:lnTo>
                              <a:pt x="1045" y="228"/>
                            </a:lnTo>
                            <a:lnTo>
                              <a:pt x="1174" y="179"/>
                            </a:lnTo>
                            <a:lnTo>
                              <a:pt x="1307" y="138"/>
                            </a:lnTo>
                            <a:lnTo>
                              <a:pt x="1447" y="102"/>
                            </a:lnTo>
                            <a:lnTo>
                              <a:pt x="1593" y="72"/>
                            </a:lnTo>
                            <a:lnTo>
                              <a:pt x="1748" y="44"/>
                            </a:lnTo>
                            <a:lnTo>
                              <a:pt x="1909" y="21"/>
                            </a:lnTo>
                            <a:lnTo>
                              <a:pt x="2081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1" name=""/>
                      <p:cNvSpPr/>
                      <p:nvPr/>
                    </p:nvSpPr>
                    <p:spPr>
                      <a:xfrm>
                        <a:off x="4349520" y="563580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2" h="71">
                            <a:moveTo>
                              <a:pt x="82" y="52"/>
                            </a:moveTo>
                            <a:lnTo>
                              <a:pt x="82" y="52"/>
                            </a:lnTo>
                            <a:lnTo>
                              <a:pt x="77" y="58"/>
                            </a:lnTo>
                            <a:lnTo>
                              <a:pt x="70" y="63"/>
                            </a:lnTo>
                            <a:lnTo>
                              <a:pt x="63" y="67"/>
                            </a:lnTo>
                            <a:lnTo>
                              <a:pt x="56" y="70"/>
                            </a:lnTo>
                            <a:lnTo>
                              <a:pt x="48" y="71"/>
                            </a:lnTo>
                            <a:lnTo>
                              <a:pt x="41" y="71"/>
                            </a:lnTo>
                            <a:lnTo>
                              <a:pt x="34" y="69"/>
                            </a:lnTo>
                            <a:lnTo>
                              <a:pt x="26" y="67"/>
                            </a:lnTo>
                            <a:lnTo>
                              <a:pt x="19" y="63"/>
                            </a:lnTo>
                            <a:lnTo>
                              <a:pt x="13" y="57"/>
                            </a:lnTo>
                            <a:lnTo>
                              <a:pt x="8" y="51"/>
                            </a:lnTo>
                            <a:lnTo>
                              <a:pt x="4" y="44"/>
                            </a:lnTo>
                            <a:lnTo>
                              <a:pt x="1" y="36"/>
                            </a:lnTo>
                            <a:lnTo>
                              <a:pt x="0" y="29"/>
                            </a:lnTo>
                            <a:lnTo>
                              <a:pt x="0" y="22"/>
                            </a:lnTo>
                            <a:lnTo>
                              <a:pt x="2" y="14"/>
                            </a:lnTo>
                            <a:lnTo>
                              <a:pt x="4" y="7"/>
                            </a:lnTo>
                            <a:lnTo>
                              <a:pt x="8" y="0"/>
                            </a:lnTo>
                            <a:lnTo>
                              <a:pt x="8" y="0"/>
                            </a:lnTo>
                            <a:lnTo>
                              <a:pt x="82" y="5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2" name=""/>
                      <p:cNvSpPr/>
                      <p:nvPr/>
                    </p:nvSpPr>
                    <p:spPr>
                      <a:xfrm>
                        <a:off x="441576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8" y="0"/>
                            </a:lnTo>
                            <a:lnTo>
                              <a:pt x="15" y="1"/>
                            </a:lnTo>
                            <a:lnTo>
                              <a:pt x="23" y="4"/>
                            </a:lnTo>
                            <a:lnTo>
                              <a:pt x="30" y="7"/>
                            </a:lnTo>
                            <a:lnTo>
                              <a:pt x="36" y="12"/>
                            </a:lnTo>
                            <a:lnTo>
                              <a:pt x="41" y="18"/>
                            </a:lnTo>
                            <a:lnTo>
                              <a:pt x="46" y="25"/>
                            </a:lnTo>
                            <a:lnTo>
                              <a:pt x="49" y="32"/>
                            </a:lnTo>
                            <a:lnTo>
                              <a:pt x="51" y="40"/>
                            </a:lnTo>
                            <a:lnTo>
                              <a:pt x="51" y="47"/>
                            </a:lnTo>
                            <a:lnTo>
                              <a:pt x="50" y="55"/>
                            </a:lnTo>
                            <a:lnTo>
                              <a:pt x="47" y="63"/>
                            </a:lnTo>
                            <a:lnTo>
                              <a:pt x="43" y="69"/>
                            </a:lnTo>
                            <a:lnTo>
                              <a:pt x="38" y="76"/>
                            </a:lnTo>
                            <a:lnTo>
                              <a:pt x="33" y="81"/>
                            </a:lnTo>
                            <a:lnTo>
                              <a:pt x="26" y="85"/>
                            </a:lnTo>
                            <a:lnTo>
                              <a:pt x="18" y="88"/>
                            </a:lnTo>
                            <a:lnTo>
                              <a:pt x="11" y="90"/>
                            </a:lnTo>
                            <a:lnTo>
                              <a:pt x="11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3" name=""/>
                      <p:cNvSpPr/>
                      <p:nvPr/>
                    </p:nvSpPr>
                    <p:spPr>
                      <a:xfrm>
                        <a:off x="4415760" y="5586480"/>
                        <a:ext cx="10440" cy="18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3" h="684">
                            <a:moveTo>
                              <a:pt x="0" y="684"/>
                            </a:moveTo>
                            <a:lnTo>
                              <a:pt x="52" y="673"/>
                            </a:lnTo>
                            <a:lnTo>
                              <a:pt x="102" y="656"/>
                            </a:lnTo>
                            <a:lnTo>
                              <a:pt x="146" y="633"/>
                            </a:lnTo>
                            <a:lnTo>
                              <a:pt x="186" y="606"/>
                            </a:lnTo>
                            <a:lnTo>
                              <a:pt x="220" y="574"/>
                            </a:lnTo>
                            <a:lnTo>
                              <a:pt x="251" y="538"/>
                            </a:lnTo>
                            <a:lnTo>
                              <a:pt x="276" y="497"/>
                            </a:lnTo>
                            <a:lnTo>
                              <a:pt x="296" y="454"/>
                            </a:lnTo>
                            <a:lnTo>
                              <a:pt x="311" y="406"/>
                            </a:lnTo>
                            <a:lnTo>
                              <a:pt x="319" y="355"/>
                            </a:lnTo>
                            <a:lnTo>
                              <a:pt x="323" y="302"/>
                            </a:lnTo>
                            <a:lnTo>
                              <a:pt x="321" y="245"/>
                            </a:lnTo>
                            <a:lnTo>
                              <a:pt x="313" y="186"/>
                            </a:lnTo>
                            <a:lnTo>
                              <a:pt x="298" y="126"/>
                            </a:lnTo>
                            <a:lnTo>
                              <a:pt x="278" y="63"/>
                            </a:lnTo>
                            <a:lnTo>
                              <a:pt x="252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6640" bIns="-26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4" name=""/>
                      <p:cNvSpPr/>
                      <p:nvPr/>
                    </p:nvSpPr>
                    <p:spPr>
                      <a:xfrm>
                        <a:off x="4414320" y="5604120"/>
                        <a:ext cx="180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89">
                            <a:moveTo>
                              <a:pt x="52" y="88"/>
                            </a:moveTo>
                            <a:lnTo>
                              <a:pt x="52" y="88"/>
                            </a:lnTo>
                            <a:lnTo>
                              <a:pt x="46" y="89"/>
                            </a:lnTo>
                            <a:lnTo>
                              <a:pt x="37" y="88"/>
                            </a:lnTo>
                            <a:lnTo>
                              <a:pt x="30" y="86"/>
                            </a:lnTo>
                            <a:lnTo>
                              <a:pt x="23" y="83"/>
                            </a:lnTo>
                            <a:lnTo>
                              <a:pt x="16" y="78"/>
                            </a:lnTo>
                            <a:lnTo>
                              <a:pt x="11" y="72"/>
                            </a:lnTo>
                            <a:lnTo>
                              <a:pt x="6" y="65"/>
                            </a:lnTo>
                            <a:lnTo>
                              <a:pt x="3" y="58"/>
                            </a:lnTo>
                            <a:lnTo>
                              <a:pt x="2" y="50"/>
                            </a:lnTo>
                            <a:lnTo>
                              <a:pt x="0" y="44"/>
                            </a:lnTo>
                            <a:lnTo>
                              <a:pt x="2" y="36"/>
                            </a:lnTo>
                            <a:lnTo>
                              <a:pt x="4" y="28"/>
                            </a:lnTo>
                            <a:lnTo>
                              <a:pt x="7" y="21"/>
                            </a:lnTo>
                            <a:lnTo>
                              <a:pt x="12" y="15"/>
                            </a:lnTo>
                            <a:lnTo>
                              <a:pt x="17" y="9"/>
                            </a:lnTo>
                            <a:lnTo>
                              <a:pt x="25" y="4"/>
                            </a:lnTo>
                            <a:lnTo>
                              <a:pt x="32" y="1"/>
                            </a:lnTo>
                            <a:lnTo>
                              <a:pt x="39" y="0"/>
                            </a:lnTo>
                            <a:lnTo>
                              <a:pt x="39" y="0"/>
                            </a:lnTo>
                            <a:lnTo>
                              <a:pt x="52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5" name=""/>
                      <p:cNvSpPr/>
                      <p:nvPr/>
                    </p:nvSpPr>
                    <p:spPr>
                      <a:xfrm>
                        <a:off x="4422240" y="5584680"/>
                        <a:ext cx="252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64">
                            <a:moveTo>
                              <a:pt x="4" y="64"/>
                            </a:moveTo>
                            <a:lnTo>
                              <a:pt x="4" y="64"/>
                            </a:lnTo>
                            <a:lnTo>
                              <a:pt x="1" y="57"/>
                            </a:lnTo>
                            <a:lnTo>
                              <a:pt x="0" y="48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26"/>
                            </a:lnTo>
                            <a:lnTo>
                              <a:pt x="8" y="20"/>
                            </a:lnTo>
                            <a:lnTo>
                              <a:pt x="13" y="13"/>
                            </a:lnTo>
                            <a:lnTo>
                              <a:pt x="20" y="8"/>
                            </a:lnTo>
                            <a:lnTo>
                              <a:pt x="26" y="4"/>
                            </a:lnTo>
                            <a:lnTo>
                              <a:pt x="33" y="1"/>
                            </a:lnTo>
                            <a:lnTo>
                              <a:pt x="42" y="0"/>
                            </a:lnTo>
                            <a:lnTo>
                              <a:pt x="48" y="0"/>
                            </a:lnTo>
                            <a:lnTo>
                              <a:pt x="56" y="1"/>
                            </a:lnTo>
                            <a:lnTo>
                              <a:pt x="64" y="4"/>
                            </a:lnTo>
                            <a:lnTo>
                              <a:pt x="70" y="8"/>
                            </a:lnTo>
                            <a:lnTo>
                              <a:pt x="76" y="13"/>
                            </a:lnTo>
                            <a:lnTo>
                              <a:pt x="82" y="20"/>
                            </a:lnTo>
                            <a:lnTo>
                              <a:pt x="86" y="26"/>
                            </a:lnTo>
                            <a:lnTo>
                              <a:pt x="86" y="26"/>
                            </a:lnTo>
                            <a:lnTo>
                              <a:pt x="4" y="6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6" name=""/>
                      <p:cNvSpPr/>
                      <p:nvPr/>
                    </p:nvSpPr>
                    <p:spPr>
                      <a:xfrm flipH="1" flipV="1">
                        <a:off x="4413960" y="5563080"/>
                        <a:ext cx="9000" cy="2304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7" name=""/>
                      <p:cNvSpPr/>
                      <p:nvPr/>
                    </p:nvSpPr>
                    <p:spPr>
                      <a:xfrm>
                        <a:off x="4413240" y="5552640"/>
                        <a:ext cx="61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5" h="372">
                            <a:moveTo>
                              <a:pt x="36" y="372"/>
                            </a:moveTo>
                            <a:lnTo>
                              <a:pt x="34" y="368"/>
                            </a:lnTo>
                            <a:lnTo>
                              <a:pt x="30" y="355"/>
                            </a:lnTo>
                            <a:lnTo>
                              <a:pt x="24" y="337"/>
                            </a:lnTo>
                            <a:lnTo>
                              <a:pt x="17" y="313"/>
                            </a:lnTo>
                            <a:lnTo>
                              <a:pt x="11" y="285"/>
                            </a:lnTo>
                            <a:lnTo>
                              <a:pt x="6" y="253"/>
                            </a:lnTo>
                            <a:lnTo>
                              <a:pt x="2" y="219"/>
                            </a:lnTo>
                            <a:lnTo>
                              <a:pt x="0" y="185"/>
                            </a:lnTo>
                            <a:lnTo>
                              <a:pt x="3" y="150"/>
                            </a:lnTo>
                            <a:lnTo>
                              <a:pt x="10" y="116"/>
                            </a:lnTo>
                            <a:lnTo>
                              <a:pt x="23" y="85"/>
                            </a:lnTo>
                            <a:lnTo>
                              <a:pt x="40" y="57"/>
                            </a:lnTo>
                            <a:lnTo>
                              <a:pt x="67" y="32"/>
                            </a:lnTo>
                            <a:lnTo>
                              <a:pt x="99" y="15"/>
                            </a:lnTo>
                            <a:lnTo>
                              <a:pt x="142" y="3"/>
                            </a:lnTo>
                            <a:lnTo>
                              <a:pt x="19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8" name=""/>
                      <p:cNvSpPr/>
                      <p:nvPr/>
                    </p:nvSpPr>
                    <p:spPr>
                      <a:xfrm>
                        <a:off x="4413240" y="55627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" h="61">
                            <a:moveTo>
                              <a:pt x="84" y="0"/>
                            </a:moveTo>
                            <a:lnTo>
                              <a:pt x="84" y="0"/>
                            </a:lnTo>
                            <a:lnTo>
                              <a:pt x="86" y="7"/>
                            </a:lnTo>
                            <a:lnTo>
                              <a:pt x="87" y="15"/>
                            </a:lnTo>
                            <a:lnTo>
                              <a:pt x="87" y="22"/>
                            </a:lnTo>
                            <a:lnTo>
                              <a:pt x="85" y="29"/>
                            </a:lnTo>
                            <a:lnTo>
                              <a:pt x="82" y="37"/>
                            </a:lnTo>
                            <a:lnTo>
                              <a:pt x="78" y="44"/>
                            </a:lnTo>
                            <a:lnTo>
                              <a:pt x="72" y="49"/>
                            </a:lnTo>
                            <a:lnTo>
                              <a:pt x="65" y="55"/>
                            </a:lnTo>
                            <a:lnTo>
                              <a:pt x="58" y="58"/>
                            </a:lnTo>
                            <a:lnTo>
                              <a:pt x="51" y="60"/>
                            </a:lnTo>
                            <a:lnTo>
                              <a:pt x="43" y="61"/>
                            </a:lnTo>
                            <a:lnTo>
                              <a:pt x="36" y="61"/>
                            </a:lnTo>
                            <a:lnTo>
                              <a:pt x="29" y="59"/>
                            </a:lnTo>
                            <a:lnTo>
                              <a:pt x="21" y="56"/>
                            </a:lnTo>
                            <a:lnTo>
                              <a:pt x="14" y="51"/>
                            </a:lnTo>
                            <a:lnTo>
                              <a:pt x="9" y="45"/>
                            </a:lnTo>
                            <a:lnTo>
                              <a:pt x="3" y="39"/>
                            </a:lnTo>
                            <a:lnTo>
                              <a:pt x="0" y="32"/>
                            </a:lnTo>
                            <a:lnTo>
                              <a:pt x="0" y="32"/>
                            </a:lnTo>
                            <a:lnTo>
                              <a:pt x="8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69" name=""/>
                      <p:cNvSpPr/>
                      <p:nvPr/>
                    </p:nvSpPr>
                    <p:spPr>
                      <a:xfrm>
                        <a:off x="4419360" y="5551560"/>
                        <a:ext cx="108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" h="90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7" y="1"/>
                            </a:lnTo>
                            <a:lnTo>
                              <a:pt x="16" y="3"/>
                            </a:lnTo>
                            <a:lnTo>
                              <a:pt x="23" y="6"/>
                            </a:lnTo>
                            <a:lnTo>
                              <a:pt x="29" y="10"/>
                            </a:lnTo>
                            <a:lnTo>
                              <a:pt x="35" y="16"/>
                            </a:lnTo>
                            <a:lnTo>
                              <a:pt x="39" y="23"/>
                            </a:lnTo>
                            <a:lnTo>
                              <a:pt x="42" y="30"/>
                            </a:lnTo>
                            <a:lnTo>
                              <a:pt x="44" y="37"/>
                            </a:lnTo>
                            <a:lnTo>
                              <a:pt x="45" y="45"/>
                            </a:lnTo>
                            <a:lnTo>
                              <a:pt x="44" y="52"/>
                            </a:lnTo>
                            <a:lnTo>
                              <a:pt x="42" y="61"/>
                            </a:lnTo>
                            <a:lnTo>
                              <a:pt x="39" y="68"/>
                            </a:lnTo>
                            <a:lnTo>
                              <a:pt x="35" y="74"/>
                            </a:lnTo>
                            <a:lnTo>
                              <a:pt x="28" y="79"/>
                            </a:lnTo>
                            <a:lnTo>
                              <a:pt x="22" y="84"/>
                            </a:lnTo>
                            <a:lnTo>
                              <a:pt x="15" y="87"/>
                            </a:lnTo>
                            <a:lnTo>
                              <a:pt x="7" y="89"/>
                            </a:lnTo>
                            <a:lnTo>
                              <a:pt x="0" y="90"/>
                            </a:lnTo>
                            <a:lnTo>
                              <a:pt x="0" y="9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0" name=""/>
                      <p:cNvSpPr/>
                      <p:nvPr/>
                    </p:nvSpPr>
                    <p:spPr>
                      <a:xfrm>
                        <a:off x="4419360" y="5546520"/>
                        <a:ext cx="2052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5" h="228">
                            <a:moveTo>
                              <a:pt x="0" y="228"/>
                            </a:moveTo>
                            <a:lnTo>
                              <a:pt x="222" y="222"/>
                            </a:lnTo>
                            <a:lnTo>
                              <a:pt x="655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1" name=""/>
                      <p:cNvSpPr/>
                      <p:nvPr/>
                    </p:nvSpPr>
                    <p:spPr>
                      <a:xfrm>
                        <a:off x="4439880" y="5546160"/>
                        <a:ext cx="46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8" h="20">
                            <a:moveTo>
                              <a:pt x="0" y="17"/>
                            </a:moveTo>
                            <a:lnTo>
                              <a:pt x="13" y="12"/>
                            </a:lnTo>
                            <a:lnTo>
                              <a:pt x="27" y="7"/>
                            </a:lnTo>
                            <a:lnTo>
                              <a:pt x="39" y="4"/>
                            </a:lnTo>
                            <a:lnTo>
                              <a:pt x="53" y="2"/>
                            </a:lnTo>
                            <a:lnTo>
                              <a:pt x="66" y="1"/>
                            </a:lnTo>
                            <a:lnTo>
                              <a:pt x="77" y="0"/>
                            </a:lnTo>
                            <a:lnTo>
                              <a:pt x="90" y="0"/>
                            </a:lnTo>
                            <a:lnTo>
                              <a:pt x="101" y="1"/>
                            </a:lnTo>
                            <a:lnTo>
                              <a:pt x="112" y="2"/>
                            </a:lnTo>
                            <a:lnTo>
                              <a:pt x="122" y="3"/>
                            </a:lnTo>
                            <a:lnTo>
                              <a:pt x="132" y="5"/>
                            </a:lnTo>
                            <a:lnTo>
                              <a:pt x="140" y="7"/>
                            </a:lnTo>
                            <a:lnTo>
                              <a:pt x="149" y="10"/>
                            </a:lnTo>
                            <a:lnTo>
                              <a:pt x="156" y="14"/>
                            </a:lnTo>
                            <a:lnTo>
                              <a:pt x="162" y="17"/>
                            </a:lnTo>
                            <a:lnTo>
                              <a:pt x="168" y="2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2" name=""/>
                      <p:cNvSpPr/>
                      <p:nvPr/>
                    </p:nvSpPr>
                    <p:spPr>
                      <a:xfrm>
                        <a:off x="4438080" y="554544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2" h="87">
                            <a:moveTo>
                              <a:pt x="62" y="84"/>
                            </a:moveTo>
                            <a:lnTo>
                              <a:pt x="62" y="84"/>
                            </a:lnTo>
                            <a:lnTo>
                              <a:pt x="54" y="86"/>
                            </a:lnTo>
                            <a:lnTo>
                              <a:pt x="47" y="87"/>
                            </a:lnTo>
                            <a:lnTo>
                              <a:pt x="39" y="87"/>
                            </a:lnTo>
                            <a:lnTo>
                              <a:pt x="32" y="85"/>
                            </a:lnTo>
                            <a:lnTo>
                              <a:pt x="24" y="82"/>
                            </a:lnTo>
                            <a:lnTo>
                              <a:pt x="18" y="78"/>
                            </a:lnTo>
                            <a:lnTo>
                              <a:pt x="12" y="71"/>
                            </a:lnTo>
                            <a:lnTo>
                              <a:pt x="7" y="65"/>
                            </a:lnTo>
                            <a:lnTo>
                              <a:pt x="3" y="59"/>
                            </a:lnTo>
                            <a:lnTo>
                              <a:pt x="1" y="50"/>
                            </a:lnTo>
                            <a:lnTo>
                              <a:pt x="0" y="43"/>
                            </a:lnTo>
                            <a:lnTo>
                              <a:pt x="0" y="35"/>
                            </a:lnTo>
                            <a:lnTo>
                              <a:pt x="2" y="28"/>
                            </a:lnTo>
                            <a:lnTo>
                              <a:pt x="6" y="21"/>
                            </a:lnTo>
                            <a:lnTo>
                              <a:pt x="10" y="14"/>
                            </a:lnTo>
                            <a:lnTo>
                              <a:pt x="16" y="8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29" y="0"/>
                            </a:lnTo>
                            <a:lnTo>
                              <a:pt x="62" y="8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3" name=""/>
                      <p:cNvSpPr/>
                      <p:nvPr/>
                    </p:nvSpPr>
                    <p:spPr>
                      <a:xfrm>
                        <a:off x="4444200" y="5545440"/>
                        <a:ext cx="18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1" h="83">
                            <a:moveTo>
                              <a:pt x="51" y="0"/>
                            </a:moveTo>
                            <a:lnTo>
                              <a:pt x="51" y="0"/>
                            </a:lnTo>
                            <a:lnTo>
                              <a:pt x="57" y="5"/>
                            </a:lnTo>
                            <a:lnTo>
                              <a:pt x="62" y="12"/>
                            </a:lnTo>
                            <a:lnTo>
                              <a:pt x="65" y="18"/>
                            </a:lnTo>
                            <a:lnTo>
                              <a:pt x="69" y="25"/>
                            </a:lnTo>
                            <a:lnTo>
                              <a:pt x="71" y="34"/>
                            </a:lnTo>
                            <a:lnTo>
                              <a:pt x="71" y="40"/>
                            </a:lnTo>
                            <a:lnTo>
                              <a:pt x="70" y="48"/>
                            </a:lnTo>
                            <a:lnTo>
                              <a:pt x="67" y="56"/>
                            </a:lnTo>
                            <a:lnTo>
                              <a:pt x="63" y="63"/>
                            </a:lnTo>
                            <a:lnTo>
                              <a:pt x="58" y="69"/>
                            </a:lnTo>
                            <a:lnTo>
                              <a:pt x="52" y="75"/>
                            </a:lnTo>
                            <a:lnTo>
                              <a:pt x="46" y="78"/>
                            </a:lnTo>
                            <a:lnTo>
                              <a:pt x="38" y="81"/>
                            </a:lnTo>
                            <a:lnTo>
                              <a:pt x="30" y="83"/>
                            </a:lnTo>
                            <a:lnTo>
                              <a:pt x="23" y="83"/>
                            </a:lnTo>
                            <a:lnTo>
                              <a:pt x="15" y="82"/>
                            </a:lnTo>
                            <a:lnTo>
                              <a:pt x="8" y="79"/>
                            </a:lnTo>
                            <a:lnTo>
                              <a:pt x="0" y="76"/>
                            </a:lnTo>
                            <a:lnTo>
                              <a:pt x="0" y="76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4" name=""/>
                      <p:cNvSpPr/>
                      <p:nvPr/>
                    </p:nvSpPr>
                    <p:spPr>
                      <a:xfrm>
                        <a:off x="4194720" y="5767200"/>
                        <a:ext cx="115560" cy="2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04" h="1044">
                            <a:moveTo>
                              <a:pt x="0" y="0"/>
                            </a:moveTo>
                            <a:lnTo>
                              <a:pt x="150" y="89"/>
                            </a:lnTo>
                            <a:lnTo>
                              <a:pt x="313" y="186"/>
                            </a:lnTo>
                            <a:lnTo>
                              <a:pt x="489" y="290"/>
                            </a:lnTo>
                            <a:lnTo>
                              <a:pt x="676" y="396"/>
                            </a:lnTo>
                            <a:lnTo>
                              <a:pt x="874" y="504"/>
                            </a:lnTo>
                            <a:lnTo>
                              <a:pt x="1084" y="608"/>
                            </a:lnTo>
                            <a:lnTo>
                              <a:pt x="1305" y="706"/>
                            </a:lnTo>
                            <a:lnTo>
                              <a:pt x="1536" y="799"/>
                            </a:lnTo>
                            <a:lnTo>
                              <a:pt x="1777" y="880"/>
                            </a:lnTo>
                            <a:lnTo>
                              <a:pt x="2027" y="947"/>
                            </a:lnTo>
                            <a:lnTo>
                              <a:pt x="2285" y="999"/>
                            </a:lnTo>
                            <a:lnTo>
                              <a:pt x="2553" y="1032"/>
                            </a:lnTo>
                            <a:lnTo>
                              <a:pt x="2830" y="1044"/>
                            </a:lnTo>
                            <a:lnTo>
                              <a:pt x="3113" y="1031"/>
                            </a:lnTo>
                            <a:lnTo>
                              <a:pt x="3404" y="991"/>
                            </a:lnTo>
                            <a:lnTo>
                              <a:pt x="3704" y="92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6920" bIns="-16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5" name=""/>
                      <p:cNvSpPr/>
                      <p:nvPr/>
                    </p:nvSpPr>
                    <p:spPr>
                      <a:xfrm>
                        <a:off x="4194720" y="5766480"/>
                        <a:ext cx="3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38">
                            <a:moveTo>
                              <a:pt x="0" y="38"/>
                            </a:moveTo>
                            <a:lnTo>
                              <a:pt x="21" y="0"/>
                            </a:lnTo>
                            <a:lnTo>
                              <a:pt x="0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6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42">
                            <a:moveTo>
                              <a:pt x="0" y="0"/>
                            </a:moveTo>
                            <a:lnTo>
                              <a:pt x="11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7" name=""/>
                      <p:cNvSpPr/>
                      <p:nvPr/>
                    </p:nvSpPr>
                    <p:spPr>
                      <a:xfrm>
                        <a:off x="4310280" y="5742720"/>
                        <a:ext cx="52560" cy="4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04" h="1808">
                            <a:moveTo>
                              <a:pt x="0" y="1808"/>
                            </a:moveTo>
                            <a:lnTo>
                              <a:pt x="156" y="1752"/>
                            </a:lnTo>
                            <a:lnTo>
                              <a:pt x="310" y="1691"/>
                            </a:lnTo>
                            <a:lnTo>
                              <a:pt x="459" y="1624"/>
                            </a:lnTo>
                            <a:lnTo>
                              <a:pt x="604" y="1550"/>
                            </a:lnTo>
                            <a:lnTo>
                              <a:pt x="744" y="1471"/>
                            </a:lnTo>
                            <a:lnTo>
                              <a:pt x="876" y="1383"/>
                            </a:lnTo>
                            <a:lnTo>
                              <a:pt x="1002" y="1288"/>
                            </a:lnTo>
                            <a:lnTo>
                              <a:pt x="1121" y="1184"/>
                            </a:lnTo>
                            <a:lnTo>
                              <a:pt x="1230" y="1071"/>
                            </a:lnTo>
                            <a:lnTo>
                              <a:pt x="1331" y="950"/>
                            </a:lnTo>
                            <a:lnTo>
                              <a:pt x="1422" y="819"/>
                            </a:lnTo>
                            <a:lnTo>
                              <a:pt x="1502" y="677"/>
                            </a:lnTo>
                            <a:lnTo>
                              <a:pt x="1572" y="525"/>
                            </a:lnTo>
                            <a:lnTo>
                              <a:pt x="1628" y="361"/>
                            </a:lnTo>
                            <a:lnTo>
                              <a:pt x="1672" y="187"/>
                            </a:lnTo>
                            <a:lnTo>
                              <a:pt x="1704" y="0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320" bIns="4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8" name=""/>
                      <p:cNvSpPr/>
                      <p:nvPr/>
                    </p:nvSpPr>
                    <p:spPr>
                      <a:xfrm>
                        <a:off x="4309920" y="579204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" h="42">
                            <a:moveTo>
                              <a:pt x="13" y="42"/>
                            </a:moveTo>
                            <a:lnTo>
                              <a:pt x="0" y="0"/>
                            </a:lnTo>
                            <a:lnTo>
                              <a:pt x="13" y="4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79" name=""/>
                      <p:cNvSpPr/>
                      <p:nvPr/>
                    </p:nvSpPr>
                    <p:spPr>
                      <a:xfrm>
                        <a:off x="4362840" y="574272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">
                            <a:moveTo>
                              <a:pt x="0" y="0"/>
                            </a:moveTo>
                            <a:lnTo>
                              <a:pt x="44" y="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0" name=""/>
                      <p:cNvSpPr/>
                      <p:nvPr/>
                    </p:nvSpPr>
                    <p:spPr>
                      <a:xfrm flipH="1">
                        <a:off x="4271040" y="5676840"/>
                        <a:ext cx="10440" cy="14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1" name=""/>
                      <p:cNvSpPr/>
                      <p:nvPr/>
                    </p:nvSpPr>
                    <p:spPr>
                      <a:xfrm>
                        <a:off x="4269960" y="5691240"/>
                        <a:ext cx="360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1" h="342">
                            <a:moveTo>
                              <a:pt x="41" y="0"/>
                            </a:moveTo>
                            <a:lnTo>
                              <a:pt x="25" y="21"/>
                            </a:lnTo>
                            <a:lnTo>
                              <a:pt x="14" y="44"/>
                            </a:lnTo>
                            <a:lnTo>
                              <a:pt x="6" y="68"/>
                            </a:lnTo>
                            <a:lnTo>
                              <a:pt x="2" y="93"/>
                            </a:lnTo>
                            <a:lnTo>
                              <a:pt x="0" y="118"/>
                            </a:lnTo>
                            <a:lnTo>
                              <a:pt x="2" y="143"/>
                            </a:lnTo>
                            <a:lnTo>
                              <a:pt x="6" y="167"/>
                            </a:lnTo>
                            <a:lnTo>
                              <a:pt x="14" y="191"/>
                            </a:lnTo>
                            <a:lnTo>
                              <a:pt x="22" y="216"/>
                            </a:lnTo>
                            <a:lnTo>
                              <a:pt x="34" y="238"/>
                            </a:lnTo>
                            <a:lnTo>
                              <a:pt x="46" y="260"/>
                            </a:lnTo>
                            <a:lnTo>
                              <a:pt x="61" y="280"/>
                            </a:lnTo>
                            <a:lnTo>
                              <a:pt x="77" y="299"/>
                            </a:lnTo>
                            <a:lnTo>
                              <a:pt x="94" y="314"/>
                            </a:lnTo>
                            <a:lnTo>
                              <a:pt x="113" y="329"/>
                            </a:lnTo>
                            <a:lnTo>
                              <a:pt x="131" y="342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2" name=""/>
                      <p:cNvSpPr/>
                      <p:nvPr/>
                    </p:nvSpPr>
                    <p:spPr>
                      <a:xfrm>
                        <a:off x="4269960" y="569088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2">
                            <a:moveTo>
                              <a:pt x="0" y="0"/>
                            </a:moveTo>
                            <a:lnTo>
                              <a:pt x="52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3" name=""/>
                      <p:cNvSpPr/>
                      <p:nvPr/>
                    </p:nvSpPr>
                    <p:spPr>
                      <a:xfrm>
                        <a:off x="4273560" y="57002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4" name=""/>
                      <p:cNvSpPr/>
                      <p:nvPr/>
                    </p:nvSpPr>
                    <p:spPr>
                      <a:xfrm>
                        <a:off x="4273560" y="5700600"/>
                        <a:ext cx="28080" cy="151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5" name=""/>
                      <p:cNvSpPr/>
                      <p:nvPr/>
                    </p:nvSpPr>
                    <p:spPr>
                      <a:xfrm>
                        <a:off x="4301640" y="5700240"/>
                        <a:ext cx="18360" cy="17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2" h="640">
                            <a:moveTo>
                              <a:pt x="0" y="580"/>
                            </a:moveTo>
                            <a:lnTo>
                              <a:pt x="73" y="616"/>
                            </a:lnTo>
                            <a:lnTo>
                              <a:pt x="147" y="636"/>
                            </a:lnTo>
                            <a:lnTo>
                              <a:pt x="219" y="640"/>
                            </a:lnTo>
                            <a:lnTo>
                              <a:pt x="289" y="632"/>
                            </a:lnTo>
                            <a:lnTo>
                              <a:pt x="354" y="610"/>
                            </a:lnTo>
                            <a:lnTo>
                              <a:pt x="414" y="578"/>
                            </a:lnTo>
                            <a:lnTo>
                              <a:pt x="467" y="536"/>
                            </a:lnTo>
                            <a:lnTo>
                              <a:pt x="513" y="488"/>
                            </a:lnTo>
                            <a:lnTo>
                              <a:pt x="549" y="432"/>
                            </a:lnTo>
                            <a:lnTo>
                              <a:pt x="576" y="372"/>
                            </a:lnTo>
                            <a:lnTo>
                              <a:pt x="590" y="309"/>
                            </a:lnTo>
                            <a:lnTo>
                              <a:pt x="592" y="245"/>
                            </a:lnTo>
                            <a:lnTo>
                              <a:pt x="581" y="180"/>
                            </a:lnTo>
                            <a:lnTo>
                              <a:pt x="554" y="117"/>
                            </a:lnTo>
                            <a:lnTo>
                              <a:pt x="510" y="56"/>
                            </a:lnTo>
                            <a:lnTo>
                              <a:pt x="4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7720" bIns="-27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6" name=""/>
                      <p:cNvSpPr/>
                      <p:nvPr/>
                    </p:nvSpPr>
                    <p:spPr>
                      <a:xfrm>
                        <a:off x="4300920" y="571572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0" y="57"/>
                            </a:moveTo>
                            <a:lnTo>
                              <a:pt x="34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7" name=""/>
                      <p:cNvSpPr/>
                      <p:nvPr/>
                    </p:nvSpPr>
                    <p:spPr>
                      <a:xfrm>
                        <a:off x="4315320" y="569952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0" h="53">
                            <a:moveTo>
                              <a:pt x="0" y="53"/>
                            </a:moveTo>
                            <a:lnTo>
                              <a:pt x="40" y="0"/>
                            </a:lnTo>
                            <a:lnTo>
                              <a:pt x="0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8" name=""/>
                      <p:cNvSpPr/>
                      <p:nvPr/>
                    </p:nvSpPr>
                    <p:spPr>
                      <a:xfrm flipH="1" flipV="1">
                        <a:off x="4284360" y="5682600"/>
                        <a:ext cx="31680" cy="16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8440" bIns="-284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89" name=""/>
                      <p:cNvSpPr/>
                      <p:nvPr/>
                    </p:nvSpPr>
                    <p:spPr>
                      <a:xfrm>
                        <a:off x="4281120" y="5673960"/>
                        <a:ext cx="900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3" h="321">
                            <a:moveTo>
                              <a:pt x="107" y="321"/>
                            </a:moveTo>
                            <a:lnTo>
                              <a:pt x="63" y="292"/>
                            </a:lnTo>
                            <a:lnTo>
                              <a:pt x="32" y="260"/>
                            </a:lnTo>
                            <a:lnTo>
                              <a:pt x="12" y="228"/>
                            </a:lnTo>
                            <a:lnTo>
                              <a:pt x="1" y="194"/>
                            </a:lnTo>
                            <a:lnTo>
                              <a:pt x="0" y="162"/>
                            </a:lnTo>
                            <a:lnTo>
                              <a:pt x="8" y="130"/>
                            </a:lnTo>
                            <a:lnTo>
                              <a:pt x="23" y="100"/>
                            </a:lnTo>
                            <a:lnTo>
                              <a:pt x="42" y="72"/>
                            </a:lnTo>
                            <a:lnTo>
                              <a:pt x="68" y="47"/>
                            </a:lnTo>
                            <a:lnTo>
                              <a:pt x="98" y="27"/>
                            </a:lnTo>
                            <a:lnTo>
                              <a:pt x="131" y="12"/>
                            </a:lnTo>
                            <a:lnTo>
                              <a:pt x="166" y="3"/>
                            </a:lnTo>
                            <a:lnTo>
                              <a:pt x="203" y="0"/>
                            </a:lnTo>
                            <a:lnTo>
                              <a:pt x="240" y="4"/>
                            </a:lnTo>
                            <a:lnTo>
                              <a:pt x="277" y="15"/>
                            </a:lnTo>
                            <a:lnTo>
                              <a:pt x="313" y="3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0" name=""/>
                      <p:cNvSpPr/>
                      <p:nvPr/>
                    </p:nvSpPr>
                    <p:spPr>
                      <a:xfrm>
                        <a:off x="4283640" y="56818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" h="59">
                            <a:moveTo>
                              <a:pt x="31" y="0"/>
                            </a:moveTo>
                            <a:lnTo>
                              <a:pt x="0" y="59"/>
                            </a:lnTo>
                            <a:lnTo>
                              <a:pt x="3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1" name=""/>
                      <p:cNvSpPr/>
                      <p:nvPr/>
                    </p:nvSpPr>
                    <p:spPr>
                      <a:xfrm>
                        <a:off x="4289760" y="56739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53">
                            <a:moveTo>
                              <a:pt x="39" y="0"/>
                            </a:moveTo>
                            <a:lnTo>
                              <a:pt x="0" y="53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2" name=""/>
                      <p:cNvSpPr/>
                      <p:nvPr/>
                    </p:nvSpPr>
                    <p:spPr>
                      <a:xfrm>
                        <a:off x="4290480" y="5675040"/>
                        <a:ext cx="30960" cy="180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7360" bIns="-27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3" name=""/>
                      <p:cNvSpPr/>
                      <p:nvPr/>
                    </p:nvSpPr>
                    <p:spPr>
                      <a:xfrm>
                        <a:off x="4313520" y="5693400"/>
                        <a:ext cx="1152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9" h="847">
                            <a:moveTo>
                              <a:pt x="261" y="0"/>
                            </a:moveTo>
                            <a:lnTo>
                              <a:pt x="307" y="36"/>
                            </a:lnTo>
                            <a:lnTo>
                              <a:pt x="341" y="78"/>
                            </a:lnTo>
                            <a:lnTo>
                              <a:pt x="367" y="127"/>
                            </a:lnTo>
                            <a:lnTo>
                              <a:pt x="382" y="179"/>
                            </a:lnTo>
                            <a:lnTo>
                              <a:pt x="389" y="235"/>
                            </a:lnTo>
                            <a:lnTo>
                              <a:pt x="386" y="294"/>
                            </a:lnTo>
                            <a:lnTo>
                              <a:pt x="376" y="354"/>
                            </a:lnTo>
                            <a:lnTo>
                              <a:pt x="358" y="415"/>
                            </a:lnTo>
                            <a:lnTo>
                              <a:pt x="333" y="477"/>
                            </a:lnTo>
                            <a:lnTo>
                              <a:pt x="301" y="538"/>
                            </a:lnTo>
                            <a:lnTo>
                              <a:pt x="264" y="598"/>
                            </a:lnTo>
                            <a:lnTo>
                              <a:pt x="219" y="654"/>
                            </a:lnTo>
                            <a:lnTo>
                              <a:pt x="171" y="709"/>
                            </a:lnTo>
                            <a:lnTo>
                              <a:pt x="117" y="759"/>
                            </a:lnTo>
                            <a:lnTo>
                              <a:pt x="61" y="806"/>
                            </a:lnTo>
                            <a:lnTo>
                              <a:pt x="0" y="8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4" name=""/>
                      <p:cNvSpPr/>
                      <p:nvPr/>
                    </p:nvSpPr>
                    <p:spPr>
                      <a:xfrm>
                        <a:off x="4321080" y="5693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57">
                            <a:moveTo>
                              <a:pt x="0" y="57"/>
                            </a:moveTo>
                            <a:lnTo>
                              <a:pt x="35" y="0"/>
                            </a:lnTo>
                            <a:lnTo>
                              <a:pt x="0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5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57">
                            <a:moveTo>
                              <a:pt x="34" y="57"/>
                            </a:moveTo>
                            <a:lnTo>
                              <a:pt x="0" y="0"/>
                            </a:lnTo>
                            <a:lnTo>
                              <a:pt x="34" y="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6" name=""/>
                      <p:cNvSpPr/>
                      <p:nvPr/>
                    </p:nvSpPr>
                    <p:spPr>
                      <a:xfrm>
                        <a:off x="4313520" y="5696640"/>
                        <a:ext cx="9360" cy="19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7" h="731">
                            <a:moveTo>
                              <a:pt x="0" y="731"/>
                            </a:moveTo>
                            <a:lnTo>
                              <a:pt x="44" y="706"/>
                            </a:lnTo>
                            <a:lnTo>
                              <a:pt x="86" y="675"/>
                            </a:lnTo>
                            <a:lnTo>
                              <a:pt x="127" y="639"/>
                            </a:lnTo>
                            <a:lnTo>
                              <a:pt x="166" y="597"/>
                            </a:lnTo>
                            <a:lnTo>
                              <a:pt x="202" y="551"/>
                            </a:lnTo>
                            <a:lnTo>
                              <a:pt x="232" y="501"/>
                            </a:lnTo>
                            <a:lnTo>
                              <a:pt x="259" y="449"/>
                            </a:lnTo>
                            <a:lnTo>
                              <a:pt x="280" y="395"/>
                            </a:lnTo>
                            <a:lnTo>
                              <a:pt x="296" y="341"/>
                            </a:lnTo>
                            <a:lnTo>
                              <a:pt x="305" y="285"/>
                            </a:lnTo>
                            <a:lnTo>
                              <a:pt x="307" y="231"/>
                            </a:lnTo>
                            <a:lnTo>
                              <a:pt x="300" y="179"/>
                            </a:lnTo>
                            <a:lnTo>
                              <a:pt x="285" y="128"/>
                            </a:lnTo>
                            <a:lnTo>
                              <a:pt x="260" y="81"/>
                            </a:lnTo>
                            <a:lnTo>
                              <a:pt x="226" y="38"/>
                            </a:lnTo>
                            <a:lnTo>
                              <a:pt x="18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5560" bIns="-25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7" name=""/>
                      <p:cNvSpPr/>
                      <p:nvPr/>
                    </p:nvSpPr>
                    <p:spPr>
                      <a:xfrm>
                        <a:off x="4312800" y="571608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8" name=""/>
                      <p:cNvSpPr/>
                      <p:nvPr/>
                    </p:nvSpPr>
                    <p:spPr>
                      <a:xfrm>
                        <a:off x="4318560" y="56955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" h="55">
                            <a:moveTo>
                              <a:pt x="0" y="55"/>
                            </a:moveTo>
                            <a:lnTo>
                              <a:pt x="37" y="0"/>
                            </a:lnTo>
                            <a:lnTo>
                              <a:pt x="0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4999" name=""/>
                      <p:cNvSpPr/>
                      <p:nvPr/>
                    </p:nvSpPr>
                    <p:spPr>
                      <a:xfrm flipH="1" flipV="1">
                        <a:off x="4298760" y="5684040"/>
                        <a:ext cx="20160" cy="11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0" name=""/>
                      <p:cNvSpPr/>
                      <p:nvPr/>
                    </p:nvSpPr>
                    <p:spPr>
                      <a:xfrm>
                        <a:off x="4188960" y="5659560"/>
                        <a:ext cx="166320" cy="128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357" h="4654">
                            <a:moveTo>
                              <a:pt x="4732" y="0"/>
                            </a:moveTo>
                            <a:lnTo>
                              <a:pt x="4742" y="231"/>
                            </a:lnTo>
                            <a:lnTo>
                              <a:pt x="4763" y="446"/>
                            </a:lnTo>
                            <a:lnTo>
                              <a:pt x="4792" y="644"/>
                            </a:lnTo>
                            <a:lnTo>
                              <a:pt x="4829" y="829"/>
                            </a:lnTo>
                            <a:lnTo>
                              <a:pt x="4871" y="1001"/>
                            </a:lnTo>
                            <a:lnTo>
                              <a:pt x="4918" y="1164"/>
                            </a:lnTo>
                            <a:lnTo>
                              <a:pt x="4968" y="1319"/>
                            </a:lnTo>
                            <a:lnTo>
                              <a:pt x="5019" y="1467"/>
                            </a:lnTo>
                            <a:lnTo>
                              <a:pt x="5073" y="1611"/>
                            </a:lnTo>
                            <a:lnTo>
                              <a:pt x="5125" y="1752"/>
                            </a:lnTo>
                            <a:lnTo>
                              <a:pt x="5175" y="1892"/>
                            </a:lnTo>
                            <a:lnTo>
                              <a:pt x="5222" y="2035"/>
                            </a:lnTo>
                            <a:lnTo>
                              <a:pt x="5264" y="2181"/>
                            </a:lnTo>
                            <a:lnTo>
                              <a:pt x="5301" y="2333"/>
                            </a:lnTo>
                            <a:lnTo>
                              <a:pt x="5330" y="2492"/>
                            </a:lnTo>
                            <a:lnTo>
                              <a:pt x="5353" y="2661"/>
                            </a:lnTo>
                            <a:lnTo>
                              <a:pt x="5357" y="2843"/>
                            </a:lnTo>
                            <a:lnTo>
                              <a:pt x="5335" y="3028"/>
                            </a:lnTo>
                            <a:lnTo>
                              <a:pt x="5288" y="3213"/>
                            </a:lnTo>
                            <a:lnTo>
                              <a:pt x="5219" y="3395"/>
                            </a:lnTo>
                            <a:lnTo>
                              <a:pt x="5126" y="3573"/>
                            </a:lnTo>
                            <a:lnTo>
                              <a:pt x="5009" y="3744"/>
                            </a:lnTo>
                            <a:lnTo>
                              <a:pt x="4871" y="3906"/>
                            </a:lnTo>
                            <a:lnTo>
                              <a:pt x="4714" y="4058"/>
                            </a:lnTo>
                            <a:lnTo>
                              <a:pt x="4535" y="4197"/>
                            </a:lnTo>
                            <a:lnTo>
                              <a:pt x="4338" y="4322"/>
                            </a:lnTo>
                            <a:lnTo>
                              <a:pt x="4121" y="4430"/>
                            </a:lnTo>
                            <a:lnTo>
                              <a:pt x="3887" y="4519"/>
                            </a:lnTo>
                            <a:lnTo>
                              <a:pt x="3637" y="4588"/>
                            </a:lnTo>
                            <a:lnTo>
                              <a:pt x="3370" y="4633"/>
                            </a:lnTo>
                            <a:lnTo>
                              <a:pt x="3087" y="4654"/>
                            </a:lnTo>
                            <a:lnTo>
                              <a:pt x="2791" y="4649"/>
                            </a:lnTo>
                            <a:lnTo>
                              <a:pt x="2670" y="4640"/>
                            </a:lnTo>
                            <a:lnTo>
                              <a:pt x="2548" y="4625"/>
                            </a:lnTo>
                            <a:lnTo>
                              <a:pt x="2424" y="4605"/>
                            </a:lnTo>
                            <a:lnTo>
                              <a:pt x="2301" y="4580"/>
                            </a:lnTo>
                            <a:lnTo>
                              <a:pt x="2178" y="4550"/>
                            </a:lnTo>
                            <a:lnTo>
                              <a:pt x="2055" y="4516"/>
                            </a:lnTo>
                            <a:lnTo>
                              <a:pt x="1935" y="4478"/>
                            </a:lnTo>
                            <a:lnTo>
                              <a:pt x="1815" y="4437"/>
                            </a:lnTo>
                            <a:lnTo>
                              <a:pt x="1698" y="4394"/>
                            </a:lnTo>
                            <a:lnTo>
                              <a:pt x="1585" y="4349"/>
                            </a:lnTo>
                            <a:lnTo>
                              <a:pt x="1475" y="4303"/>
                            </a:lnTo>
                            <a:lnTo>
                              <a:pt x="1369" y="4256"/>
                            </a:lnTo>
                            <a:lnTo>
                              <a:pt x="1268" y="4208"/>
                            </a:lnTo>
                            <a:lnTo>
                              <a:pt x="1174" y="4162"/>
                            </a:lnTo>
                            <a:lnTo>
                              <a:pt x="1085" y="4116"/>
                            </a:lnTo>
                            <a:lnTo>
                              <a:pt x="1003" y="4073"/>
                            </a:lnTo>
                            <a:lnTo>
                              <a:pt x="962" y="4046"/>
                            </a:lnTo>
                            <a:lnTo>
                              <a:pt x="914" y="4016"/>
                            </a:lnTo>
                            <a:lnTo>
                              <a:pt x="861" y="3983"/>
                            </a:lnTo>
                            <a:lnTo>
                              <a:pt x="801" y="3949"/>
                            </a:lnTo>
                            <a:lnTo>
                              <a:pt x="737" y="3912"/>
                            </a:lnTo>
                            <a:lnTo>
                              <a:pt x="670" y="3875"/>
                            </a:lnTo>
                            <a:lnTo>
                              <a:pt x="599" y="3836"/>
                            </a:lnTo>
                            <a:lnTo>
                              <a:pt x="527" y="3800"/>
                            </a:lnTo>
                            <a:lnTo>
                              <a:pt x="454" y="3762"/>
                            </a:lnTo>
                            <a:lnTo>
                              <a:pt x="382" y="3727"/>
                            </a:lnTo>
                            <a:lnTo>
                              <a:pt x="309" y="3693"/>
                            </a:lnTo>
                            <a:lnTo>
                              <a:pt x="240" y="3663"/>
                            </a:lnTo>
                            <a:lnTo>
                              <a:pt x="174" y="3636"/>
                            </a:lnTo>
                            <a:lnTo>
                              <a:pt x="111" y="3611"/>
                            </a:lnTo>
                            <a:lnTo>
                              <a:pt x="52" y="3593"/>
                            </a:lnTo>
                            <a:lnTo>
                              <a:pt x="0" y="3580"/>
                            </a:lnTo>
                            <a:lnTo>
                              <a:pt x="46" y="3585"/>
                            </a:lnTo>
                            <a:lnTo>
                              <a:pt x="100" y="3597"/>
                            </a:lnTo>
                            <a:lnTo>
                              <a:pt x="160" y="3614"/>
                            </a:lnTo>
                            <a:lnTo>
                              <a:pt x="224" y="3635"/>
                            </a:lnTo>
                            <a:lnTo>
                              <a:pt x="293" y="3661"/>
                            </a:lnTo>
                            <a:lnTo>
                              <a:pt x="365" y="3690"/>
                            </a:lnTo>
                            <a:lnTo>
                              <a:pt x="438" y="3722"/>
                            </a:lnTo>
                            <a:lnTo>
                              <a:pt x="514" y="3756"/>
                            </a:lnTo>
                            <a:lnTo>
                              <a:pt x="589" y="3792"/>
                            </a:lnTo>
                            <a:lnTo>
                              <a:pt x="663" y="3828"/>
                            </a:lnTo>
                            <a:lnTo>
                              <a:pt x="736" y="3865"/>
                            </a:lnTo>
                            <a:lnTo>
                              <a:pt x="805" y="3901"/>
                            </a:lnTo>
                            <a:lnTo>
                              <a:pt x="871" y="3936"/>
                            </a:lnTo>
                            <a:lnTo>
                              <a:pt x="932" y="3969"/>
                            </a:lnTo>
                            <a:lnTo>
                              <a:pt x="987" y="3999"/>
                            </a:lnTo>
                            <a:lnTo>
                              <a:pt x="1036" y="4028"/>
                            </a:lnTo>
                            <a:lnTo>
                              <a:pt x="1130" y="4074"/>
                            </a:lnTo>
                            <a:lnTo>
                              <a:pt x="1228" y="4121"/>
                            </a:lnTo>
                            <a:lnTo>
                              <a:pt x="1330" y="4167"/>
                            </a:lnTo>
                            <a:lnTo>
                              <a:pt x="1435" y="4211"/>
                            </a:lnTo>
                            <a:lnTo>
                              <a:pt x="1543" y="4255"/>
                            </a:lnTo>
                            <a:lnTo>
                              <a:pt x="1653" y="4295"/>
                            </a:lnTo>
                            <a:lnTo>
                              <a:pt x="1765" y="4335"/>
                            </a:lnTo>
                            <a:lnTo>
                              <a:pt x="1879" y="4372"/>
                            </a:lnTo>
                            <a:lnTo>
                              <a:pt x="1994" y="4406"/>
                            </a:lnTo>
                            <a:lnTo>
                              <a:pt x="2109" y="4437"/>
                            </a:lnTo>
                            <a:lnTo>
                              <a:pt x="2226" y="4466"/>
                            </a:lnTo>
                            <a:lnTo>
                              <a:pt x="2340" y="4490"/>
                            </a:lnTo>
                            <a:lnTo>
                              <a:pt x="2456" y="4511"/>
                            </a:lnTo>
                            <a:lnTo>
                              <a:pt x="2569" y="4527"/>
                            </a:lnTo>
                            <a:lnTo>
                              <a:pt x="2682" y="4539"/>
                            </a:lnTo>
                            <a:lnTo>
                              <a:pt x="2792" y="4547"/>
                            </a:lnTo>
                            <a:lnTo>
                              <a:pt x="2998" y="4556"/>
                            </a:lnTo>
                            <a:lnTo>
                              <a:pt x="3208" y="4548"/>
                            </a:lnTo>
                            <a:lnTo>
                              <a:pt x="3421" y="4521"/>
                            </a:lnTo>
                            <a:lnTo>
                              <a:pt x="3634" y="4477"/>
                            </a:lnTo>
                            <a:lnTo>
                              <a:pt x="3843" y="4414"/>
                            </a:lnTo>
                            <a:lnTo>
                              <a:pt x="4046" y="4335"/>
                            </a:lnTo>
                            <a:lnTo>
                              <a:pt x="4242" y="4239"/>
                            </a:lnTo>
                            <a:lnTo>
                              <a:pt x="4428" y="4125"/>
                            </a:lnTo>
                            <a:lnTo>
                              <a:pt x="4600" y="3996"/>
                            </a:lnTo>
                            <a:lnTo>
                              <a:pt x="4757" y="3850"/>
                            </a:lnTo>
                            <a:lnTo>
                              <a:pt x="4897" y="3689"/>
                            </a:lnTo>
                            <a:lnTo>
                              <a:pt x="5015" y="3513"/>
                            </a:lnTo>
                            <a:lnTo>
                              <a:pt x="5111" y="3320"/>
                            </a:lnTo>
                            <a:lnTo>
                              <a:pt x="5181" y="3114"/>
                            </a:lnTo>
                            <a:lnTo>
                              <a:pt x="5224" y="2894"/>
                            </a:lnTo>
                            <a:lnTo>
                              <a:pt x="5237" y="2659"/>
                            </a:lnTo>
                            <a:lnTo>
                              <a:pt x="5214" y="2469"/>
                            </a:lnTo>
                            <a:lnTo>
                              <a:pt x="5184" y="2294"/>
                            </a:lnTo>
                            <a:lnTo>
                              <a:pt x="5148" y="2129"/>
                            </a:lnTo>
                            <a:lnTo>
                              <a:pt x="5108" y="1972"/>
                            </a:lnTo>
                            <a:lnTo>
                              <a:pt x="5064" y="1823"/>
                            </a:lnTo>
                            <a:lnTo>
                              <a:pt x="5017" y="1678"/>
                            </a:lnTo>
                            <a:lnTo>
                              <a:pt x="4970" y="1536"/>
                            </a:lnTo>
                            <a:lnTo>
                              <a:pt x="4924" y="1393"/>
                            </a:lnTo>
                            <a:lnTo>
                              <a:pt x="4880" y="1249"/>
                            </a:lnTo>
                            <a:lnTo>
                              <a:pt x="4839" y="1101"/>
                            </a:lnTo>
                            <a:lnTo>
                              <a:pt x="4802" y="946"/>
                            </a:lnTo>
                            <a:lnTo>
                              <a:pt x="4770" y="783"/>
                            </a:lnTo>
                            <a:lnTo>
                              <a:pt x="4747" y="608"/>
                            </a:lnTo>
                            <a:lnTo>
                              <a:pt x="4732" y="421"/>
                            </a:lnTo>
                            <a:lnTo>
                              <a:pt x="4725" y="219"/>
                            </a:lnTo>
                            <a:lnTo>
                              <a:pt x="4732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1" name=""/>
                      <p:cNvSpPr/>
                      <p:nvPr/>
                    </p:nvSpPr>
                    <p:spPr>
                      <a:xfrm flipV="1">
                        <a:off x="4426200" y="5547960"/>
                        <a:ext cx="11520" cy="540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39960" bIns="-39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2" name=""/>
                      <p:cNvSpPr/>
                      <p:nvPr/>
                    </p:nvSpPr>
                    <p:spPr>
                      <a:xfrm>
                        <a:off x="4438080" y="5547240"/>
                        <a:ext cx="122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9" h="244">
                            <a:moveTo>
                              <a:pt x="0" y="38"/>
                            </a:moveTo>
                            <a:lnTo>
                              <a:pt x="2" y="36"/>
                            </a:lnTo>
                            <a:lnTo>
                              <a:pt x="8" y="31"/>
                            </a:lnTo>
                            <a:lnTo>
                              <a:pt x="19" y="25"/>
                            </a:lnTo>
                            <a:lnTo>
                              <a:pt x="33" y="17"/>
                            </a:lnTo>
                            <a:lnTo>
                              <a:pt x="50" y="10"/>
                            </a:lnTo>
                            <a:lnTo>
                              <a:pt x="70" y="4"/>
                            </a:lnTo>
                            <a:lnTo>
                              <a:pt x="95" y="0"/>
                            </a:lnTo>
                            <a:lnTo>
                              <a:pt x="121" y="0"/>
                            </a:lnTo>
                            <a:lnTo>
                              <a:pt x="149" y="5"/>
                            </a:lnTo>
                            <a:lnTo>
                              <a:pt x="181" y="14"/>
                            </a:lnTo>
                            <a:lnTo>
                              <a:pt x="213" y="30"/>
                            </a:lnTo>
                            <a:lnTo>
                              <a:pt x="248" y="53"/>
                            </a:lnTo>
                            <a:lnTo>
                              <a:pt x="285" y="85"/>
                            </a:lnTo>
                            <a:lnTo>
                              <a:pt x="322" y="127"/>
                            </a:lnTo>
                            <a:lnTo>
                              <a:pt x="359" y="179"/>
                            </a:lnTo>
                            <a:lnTo>
                              <a:pt x="399" y="24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3" name=""/>
                      <p:cNvSpPr/>
                      <p:nvPr/>
                    </p:nvSpPr>
                    <p:spPr>
                      <a:xfrm>
                        <a:off x="4437360" y="554724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" h="50">
                            <a:moveTo>
                              <a:pt x="44" y="50"/>
                            </a:moveTo>
                            <a:lnTo>
                              <a:pt x="0" y="0"/>
                            </a:lnTo>
                            <a:lnTo>
                              <a:pt x="44" y="5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4" name=""/>
                      <p:cNvSpPr/>
                      <p:nvPr/>
                    </p:nvSpPr>
                    <p:spPr>
                      <a:xfrm>
                        <a:off x="4449240" y="555336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2">
                            <a:moveTo>
                              <a:pt x="59" y="0"/>
                            </a:moveTo>
                            <a:lnTo>
                              <a:pt x="0" y="32"/>
                            </a:lnTo>
                            <a:lnTo>
                              <a:pt x="5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5" name=""/>
                      <p:cNvSpPr/>
                      <p:nvPr/>
                    </p:nvSpPr>
                    <p:spPr>
                      <a:xfrm>
                        <a:off x="4450320" y="5553720"/>
                        <a:ext cx="14040" cy="298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6" name=""/>
                      <p:cNvSpPr/>
                      <p:nvPr/>
                    </p:nvSpPr>
                    <p:spPr>
                      <a:xfrm>
                        <a:off x="4454280" y="5583600"/>
                        <a:ext cx="1080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2" h="447">
                            <a:moveTo>
                              <a:pt x="332" y="0"/>
                            </a:moveTo>
                            <a:lnTo>
                              <a:pt x="345" y="50"/>
                            </a:lnTo>
                            <a:lnTo>
                              <a:pt x="351" y="99"/>
                            </a:lnTo>
                            <a:lnTo>
                              <a:pt x="352" y="144"/>
                            </a:lnTo>
                            <a:lnTo>
                              <a:pt x="347" y="186"/>
                            </a:lnTo>
                            <a:lnTo>
                              <a:pt x="336" y="225"/>
                            </a:lnTo>
                            <a:lnTo>
                              <a:pt x="322" y="261"/>
                            </a:lnTo>
                            <a:lnTo>
                              <a:pt x="303" y="293"/>
                            </a:lnTo>
                            <a:lnTo>
                              <a:pt x="280" y="324"/>
                            </a:lnTo>
                            <a:lnTo>
                              <a:pt x="252" y="350"/>
                            </a:lnTo>
                            <a:lnTo>
                              <a:pt x="223" y="373"/>
                            </a:lnTo>
                            <a:lnTo>
                              <a:pt x="190" y="393"/>
                            </a:lnTo>
                            <a:lnTo>
                              <a:pt x="155" y="410"/>
                            </a:lnTo>
                            <a:lnTo>
                              <a:pt x="118" y="423"/>
                            </a:lnTo>
                            <a:lnTo>
                              <a:pt x="80" y="434"/>
                            </a:lnTo>
                            <a:lnTo>
                              <a:pt x="40" y="442"/>
                            </a:lnTo>
                            <a:lnTo>
                              <a:pt x="0" y="447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7" name=""/>
                      <p:cNvSpPr/>
                      <p:nvPr/>
                    </p:nvSpPr>
                    <p:spPr>
                      <a:xfrm>
                        <a:off x="4463280" y="55832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8">
                            <a:moveTo>
                              <a:pt x="0" y="18"/>
                            </a:moveTo>
                            <a:lnTo>
                              <a:pt x="65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8" name=""/>
                      <p:cNvSpPr/>
                      <p:nvPr/>
                    </p:nvSpPr>
                    <p:spPr>
                      <a:xfrm>
                        <a:off x="4454280" y="5594760"/>
                        <a:ext cx="36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" h="67">
                            <a:moveTo>
                              <a:pt x="4" y="67"/>
                            </a:moveTo>
                            <a:lnTo>
                              <a:pt x="0" y="0"/>
                            </a:lnTo>
                            <a:lnTo>
                              <a:pt x="4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09" name=""/>
                      <p:cNvSpPr/>
                      <p:nvPr/>
                    </p:nvSpPr>
                    <p:spPr>
                      <a:xfrm flipH="1">
                        <a:off x="4442400" y="5595840"/>
                        <a:ext cx="11520" cy="36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0" name=""/>
                      <p:cNvSpPr/>
                      <p:nvPr/>
                    </p:nvSpPr>
                    <p:spPr>
                      <a:xfrm>
                        <a:off x="4434840" y="558936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0" h="256">
                            <a:moveTo>
                              <a:pt x="250" y="255"/>
                            </a:moveTo>
                            <a:lnTo>
                              <a:pt x="248" y="255"/>
                            </a:lnTo>
                            <a:lnTo>
                              <a:pt x="242" y="256"/>
                            </a:lnTo>
                            <a:lnTo>
                              <a:pt x="233" y="256"/>
                            </a:lnTo>
                            <a:lnTo>
                              <a:pt x="222" y="256"/>
                            </a:lnTo>
                            <a:lnTo>
                              <a:pt x="207" y="255"/>
                            </a:lnTo>
                            <a:lnTo>
                              <a:pt x="191" y="251"/>
                            </a:lnTo>
                            <a:lnTo>
                              <a:pt x="173" y="246"/>
                            </a:lnTo>
                            <a:lnTo>
                              <a:pt x="154" y="237"/>
                            </a:lnTo>
                            <a:lnTo>
                              <a:pt x="133" y="226"/>
                            </a:lnTo>
                            <a:lnTo>
                              <a:pt x="113" y="209"/>
                            </a:lnTo>
                            <a:lnTo>
                              <a:pt x="92" y="189"/>
                            </a:lnTo>
                            <a:lnTo>
                              <a:pt x="71" y="164"/>
                            </a:lnTo>
                            <a:lnTo>
                              <a:pt x="51" y="132"/>
                            </a:lnTo>
                            <a:lnTo>
                              <a:pt x="32" y="94"/>
                            </a:lnTo>
                            <a:lnTo>
                              <a:pt x="16" y="5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1" name=""/>
                      <p:cNvSpPr/>
                      <p:nvPr/>
                    </p:nvSpPr>
                    <p:spPr>
                      <a:xfrm>
                        <a:off x="4442400" y="55954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0" y="0"/>
                            </a:moveTo>
                            <a:lnTo>
                              <a:pt x="14" y="6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2" name=""/>
                      <p:cNvSpPr/>
                      <p:nvPr/>
                    </p:nvSpPr>
                    <p:spPr>
                      <a:xfrm>
                        <a:off x="4433760" y="558864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3" name=""/>
                      <p:cNvSpPr/>
                      <p:nvPr/>
                    </p:nvSpPr>
                    <p:spPr>
                      <a:xfrm flipH="1" flipV="1">
                        <a:off x="4424040" y="5562360"/>
                        <a:ext cx="10440" cy="262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9080" bIns="-190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4" name=""/>
                      <p:cNvSpPr/>
                      <p:nvPr/>
                    </p:nvSpPr>
                    <p:spPr>
                      <a:xfrm>
                        <a:off x="4423680" y="555372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318">
                            <a:moveTo>
                              <a:pt x="20" y="318"/>
                            </a:moveTo>
                            <a:lnTo>
                              <a:pt x="19" y="315"/>
                            </a:lnTo>
                            <a:lnTo>
                              <a:pt x="17" y="306"/>
                            </a:lnTo>
                            <a:lnTo>
                              <a:pt x="14" y="293"/>
                            </a:lnTo>
                            <a:lnTo>
                              <a:pt x="11" y="275"/>
                            </a:lnTo>
                            <a:lnTo>
                              <a:pt x="8" y="254"/>
                            </a:lnTo>
                            <a:lnTo>
                              <a:pt x="5" y="230"/>
                            </a:lnTo>
                            <a:lnTo>
                              <a:pt x="2" y="205"/>
                            </a:lnTo>
                            <a:lnTo>
                              <a:pt x="0" y="178"/>
                            </a:lnTo>
                            <a:lnTo>
                              <a:pt x="0" y="150"/>
                            </a:lnTo>
                            <a:lnTo>
                              <a:pt x="3" y="122"/>
                            </a:lnTo>
                            <a:lnTo>
                              <a:pt x="8" y="96"/>
                            </a:lnTo>
                            <a:lnTo>
                              <a:pt x="14" y="70"/>
                            </a:lnTo>
                            <a:lnTo>
                              <a:pt x="25" y="47"/>
                            </a:lnTo>
                            <a:lnTo>
                              <a:pt x="38" y="27"/>
                            </a:lnTo>
                            <a:lnTo>
                              <a:pt x="56" y="12"/>
                            </a:lnTo>
                            <a:lnTo>
                              <a:pt x="78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5" name=""/>
                      <p:cNvSpPr/>
                      <p:nvPr/>
                    </p:nvSpPr>
                    <p:spPr>
                      <a:xfrm>
                        <a:off x="4422960" y="55623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65" y="0"/>
                            </a:moveTo>
                            <a:lnTo>
                              <a:pt x="0" y="17"/>
                            </a:lnTo>
                            <a:lnTo>
                              <a:pt x="6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6" name=""/>
                      <p:cNvSpPr/>
                      <p:nvPr/>
                    </p:nvSpPr>
                    <p:spPr>
                      <a:xfrm>
                        <a:off x="4425480" y="555264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0" y="0"/>
                            </a:moveTo>
                            <a:lnTo>
                              <a:pt x="23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7" name=""/>
                      <p:cNvSpPr/>
                      <p:nvPr/>
                    </p:nvSpPr>
                    <p:spPr>
                      <a:xfrm>
                        <a:off x="4550040" y="5674680"/>
                        <a:ext cx="36000" cy="10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66" h="3861">
                            <a:moveTo>
                              <a:pt x="0" y="3"/>
                            </a:moveTo>
                            <a:lnTo>
                              <a:pt x="48" y="0"/>
                            </a:lnTo>
                            <a:lnTo>
                              <a:pt x="93" y="1"/>
                            </a:lnTo>
                            <a:lnTo>
                              <a:pt x="135" y="6"/>
                            </a:lnTo>
                            <a:lnTo>
                              <a:pt x="174" y="13"/>
                            </a:lnTo>
                            <a:lnTo>
                              <a:pt x="210" y="24"/>
                            </a:lnTo>
                            <a:lnTo>
                              <a:pt x="244" y="37"/>
                            </a:lnTo>
                            <a:lnTo>
                              <a:pt x="276" y="52"/>
                            </a:lnTo>
                            <a:lnTo>
                              <a:pt x="305" y="70"/>
                            </a:lnTo>
                            <a:lnTo>
                              <a:pt x="331" y="90"/>
                            </a:lnTo>
                            <a:lnTo>
                              <a:pt x="355" y="112"/>
                            </a:lnTo>
                            <a:lnTo>
                              <a:pt x="378" y="135"/>
                            </a:lnTo>
                            <a:lnTo>
                              <a:pt x="398" y="159"/>
                            </a:lnTo>
                            <a:lnTo>
                              <a:pt x="414" y="185"/>
                            </a:lnTo>
                            <a:lnTo>
                              <a:pt x="430" y="211"/>
                            </a:lnTo>
                            <a:lnTo>
                              <a:pt x="444" y="238"/>
                            </a:lnTo>
                            <a:lnTo>
                              <a:pt x="455" y="266"/>
                            </a:lnTo>
                            <a:lnTo>
                              <a:pt x="503" y="394"/>
                            </a:lnTo>
                            <a:lnTo>
                              <a:pt x="553" y="532"/>
                            </a:lnTo>
                            <a:lnTo>
                              <a:pt x="606" y="680"/>
                            </a:lnTo>
                            <a:lnTo>
                              <a:pt x="658" y="838"/>
                            </a:lnTo>
                            <a:lnTo>
                              <a:pt x="711" y="1004"/>
                            </a:lnTo>
                            <a:lnTo>
                              <a:pt x="764" y="1181"/>
                            </a:lnTo>
                            <a:lnTo>
                              <a:pt x="816" y="1365"/>
                            </a:lnTo>
                            <a:lnTo>
                              <a:pt x="867" y="1558"/>
                            </a:lnTo>
                            <a:lnTo>
                              <a:pt x="917" y="1758"/>
                            </a:lnTo>
                            <a:lnTo>
                              <a:pt x="963" y="1967"/>
                            </a:lnTo>
                            <a:lnTo>
                              <a:pt x="1007" y="2182"/>
                            </a:lnTo>
                            <a:lnTo>
                              <a:pt x="1048" y="2405"/>
                            </a:lnTo>
                            <a:lnTo>
                              <a:pt x="1085" y="2634"/>
                            </a:lnTo>
                            <a:lnTo>
                              <a:pt x="1116" y="2870"/>
                            </a:lnTo>
                            <a:lnTo>
                              <a:pt x="1144" y="3112"/>
                            </a:lnTo>
                            <a:lnTo>
                              <a:pt x="1166" y="3360"/>
                            </a:lnTo>
                            <a:lnTo>
                              <a:pt x="1166" y="3364"/>
                            </a:lnTo>
                            <a:lnTo>
                              <a:pt x="1166" y="3377"/>
                            </a:lnTo>
                            <a:lnTo>
                              <a:pt x="1165" y="3396"/>
                            </a:lnTo>
                            <a:lnTo>
                              <a:pt x="1163" y="3422"/>
                            </a:lnTo>
                            <a:lnTo>
                              <a:pt x="1161" y="3452"/>
                            </a:lnTo>
                            <a:lnTo>
                              <a:pt x="1158" y="3488"/>
                            </a:lnTo>
                            <a:lnTo>
                              <a:pt x="1152" y="3527"/>
                            </a:lnTo>
                            <a:lnTo>
                              <a:pt x="1144" y="3568"/>
                            </a:lnTo>
                            <a:lnTo>
                              <a:pt x="1133" y="3610"/>
                            </a:lnTo>
                            <a:lnTo>
                              <a:pt x="1119" y="3652"/>
                            </a:lnTo>
                            <a:lnTo>
                              <a:pt x="1101" y="3694"/>
                            </a:lnTo>
                            <a:lnTo>
                              <a:pt x="1080" y="3734"/>
                            </a:lnTo>
                            <a:lnTo>
                              <a:pt x="1054" y="3772"/>
                            </a:lnTo>
                            <a:lnTo>
                              <a:pt x="1024" y="3806"/>
                            </a:lnTo>
                            <a:lnTo>
                              <a:pt x="988" y="3836"/>
                            </a:lnTo>
                            <a:lnTo>
                              <a:pt x="948" y="3861"/>
                            </a:lnTo>
                            <a:lnTo>
                              <a:pt x="942" y="3860"/>
                            </a:lnTo>
                            <a:lnTo>
                              <a:pt x="925" y="3857"/>
                            </a:lnTo>
                            <a:lnTo>
                              <a:pt x="899" y="3853"/>
                            </a:lnTo>
                            <a:lnTo>
                              <a:pt x="866" y="3845"/>
                            </a:lnTo>
                            <a:lnTo>
                              <a:pt x="828" y="3836"/>
                            </a:lnTo>
                            <a:lnTo>
                              <a:pt x="788" y="3823"/>
                            </a:lnTo>
                            <a:lnTo>
                              <a:pt x="747" y="3809"/>
                            </a:lnTo>
                            <a:lnTo>
                              <a:pt x="706" y="3791"/>
                            </a:lnTo>
                            <a:lnTo>
                              <a:pt x="670" y="3769"/>
                            </a:lnTo>
                            <a:lnTo>
                              <a:pt x="638" y="3743"/>
                            </a:lnTo>
                            <a:lnTo>
                              <a:pt x="613" y="3714"/>
                            </a:lnTo>
                            <a:lnTo>
                              <a:pt x="597" y="3681"/>
                            </a:lnTo>
                            <a:lnTo>
                              <a:pt x="592" y="3645"/>
                            </a:lnTo>
                            <a:lnTo>
                              <a:pt x="600" y="3603"/>
                            </a:lnTo>
                            <a:lnTo>
                              <a:pt x="623" y="3556"/>
                            </a:lnTo>
                            <a:lnTo>
                              <a:pt x="664" y="3506"/>
                            </a:lnTo>
                            <a:lnTo>
                              <a:pt x="665" y="3505"/>
                            </a:lnTo>
                            <a:lnTo>
                              <a:pt x="669" y="3503"/>
                            </a:lnTo>
                            <a:lnTo>
                              <a:pt x="674" y="3500"/>
                            </a:lnTo>
                            <a:lnTo>
                              <a:pt x="681" y="3495"/>
                            </a:lnTo>
                            <a:lnTo>
                              <a:pt x="690" y="3489"/>
                            </a:lnTo>
                            <a:lnTo>
                              <a:pt x="699" y="3481"/>
                            </a:lnTo>
                            <a:lnTo>
                              <a:pt x="710" y="3471"/>
                            </a:lnTo>
                            <a:lnTo>
                              <a:pt x="719" y="3459"/>
                            </a:lnTo>
                            <a:lnTo>
                              <a:pt x="730" y="3444"/>
                            </a:lnTo>
                            <a:lnTo>
                              <a:pt x="739" y="3427"/>
                            </a:lnTo>
                            <a:lnTo>
                              <a:pt x="747" y="3408"/>
                            </a:lnTo>
                            <a:lnTo>
                              <a:pt x="755" y="3386"/>
                            </a:lnTo>
                            <a:lnTo>
                              <a:pt x="761" y="3361"/>
                            </a:lnTo>
                            <a:lnTo>
                              <a:pt x="765" y="3333"/>
                            </a:lnTo>
                            <a:lnTo>
                              <a:pt x="767" y="3301"/>
                            </a:lnTo>
                            <a:lnTo>
                              <a:pt x="767" y="3267"/>
                            </a:lnTo>
                            <a:lnTo>
                              <a:pt x="758" y="3192"/>
                            </a:lnTo>
                            <a:lnTo>
                              <a:pt x="746" y="3110"/>
                            </a:lnTo>
                            <a:lnTo>
                              <a:pt x="734" y="3025"/>
                            </a:lnTo>
                            <a:lnTo>
                              <a:pt x="720" y="2935"/>
                            </a:lnTo>
                            <a:lnTo>
                              <a:pt x="705" y="2843"/>
                            </a:lnTo>
                            <a:lnTo>
                              <a:pt x="690" y="2748"/>
                            </a:lnTo>
                            <a:lnTo>
                              <a:pt x="674" y="2653"/>
                            </a:lnTo>
                            <a:lnTo>
                              <a:pt x="657" y="2557"/>
                            </a:lnTo>
                            <a:lnTo>
                              <a:pt x="640" y="2460"/>
                            </a:lnTo>
                            <a:lnTo>
                              <a:pt x="622" y="2366"/>
                            </a:lnTo>
                            <a:lnTo>
                              <a:pt x="606" y="2272"/>
                            </a:lnTo>
                            <a:lnTo>
                              <a:pt x="590" y="2182"/>
                            </a:lnTo>
                            <a:lnTo>
                              <a:pt x="573" y="2095"/>
                            </a:lnTo>
                            <a:lnTo>
                              <a:pt x="558" y="2013"/>
                            </a:lnTo>
                            <a:lnTo>
                              <a:pt x="544" y="1935"/>
                            </a:lnTo>
                            <a:lnTo>
                              <a:pt x="531" y="1864"/>
                            </a:lnTo>
                            <a:lnTo>
                              <a:pt x="566" y="1849"/>
                            </a:lnTo>
                            <a:lnTo>
                              <a:pt x="597" y="1826"/>
                            </a:lnTo>
                            <a:lnTo>
                              <a:pt x="624" y="1793"/>
                            </a:lnTo>
                            <a:lnTo>
                              <a:pt x="648" y="1754"/>
                            </a:lnTo>
                            <a:lnTo>
                              <a:pt x="665" y="1710"/>
                            </a:lnTo>
                            <a:lnTo>
                              <a:pt x="677" y="1664"/>
                            </a:lnTo>
                            <a:lnTo>
                              <a:pt x="682" y="1615"/>
                            </a:lnTo>
                            <a:lnTo>
                              <a:pt x="680" y="1565"/>
                            </a:lnTo>
                            <a:lnTo>
                              <a:pt x="670" y="1518"/>
                            </a:lnTo>
                            <a:lnTo>
                              <a:pt x="651" y="1473"/>
                            </a:lnTo>
                            <a:lnTo>
                              <a:pt x="622" y="1433"/>
                            </a:lnTo>
                            <a:lnTo>
                              <a:pt x="583" y="1399"/>
                            </a:lnTo>
                            <a:lnTo>
                              <a:pt x="534" y="1374"/>
                            </a:lnTo>
                            <a:lnTo>
                              <a:pt x="473" y="1357"/>
                            </a:lnTo>
                            <a:lnTo>
                              <a:pt x="401" y="1352"/>
                            </a:lnTo>
                            <a:lnTo>
                              <a:pt x="316" y="1360"/>
                            </a:lnTo>
                            <a:lnTo>
                              <a:pt x="316" y="1358"/>
                            </a:lnTo>
                            <a:lnTo>
                              <a:pt x="319" y="1354"/>
                            </a:lnTo>
                            <a:lnTo>
                              <a:pt x="323" y="1348"/>
                            </a:lnTo>
                            <a:lnTo>
                              <a:pt x="328" y="1339"/>
                            </a:lnTo>
                            <a:lnTo>
                              <a:pt x="334" y="1328"/>
                            </a:lnTo>
                            <a:lnTo>
                              <a:pt x="342" y="1315"/>
                            </a:lnTo>
                            <a:lnTo>
                              <a:pt x="348" y="1300"/>
                            </a:lnTo>
                            <a:lnTo>
                              <a:pt x="355" y="1285"/>
                            </a:lnTo>
                            <a:lnTo>
                              <a:pt x="361" y="1268"/>
                            </a:lnTo>
                            <a:lnTo>
                              <a:pt x="366" y="1250"/>
                            </a:lnTo>
                            <a:lnTo>
                              <a:pt x="370" y="1231"/>
                            </a:lnTo>
                            <a:lnTo>
                              <a:pt x="373" y="1212"/>
                            </a:lnTo>
                            <a:lnTo>
                              <a:pt x="373" y="1192"/>
                            </a:lnTo>
                            <a:lnTo>
                              <a:pt x="372" y="1172"/>
                            </a:lnTo>
                            <a:lnTo>
                              <a:pt x="368" y="1152"/>
                            </a:lnTo>
                            <a:lnTo>
                              <a:pt x="362" y="1133"/>
                            </a:lnTo>
                            <a:lnTo>
                              <a:pt x="351" y="1109"/>
                            </a:lnTo>
                            <a:lnTo>
                              <a:pt x="338" y="1076"/>
                            </a:lnTo>
                            <a:lnTo>
                              <a:pt x="322" y="1036"/>
                            </a:lnTo>
                            <a:lnTo>
                              <a:pt x="304" y="989"/>
                            </a:lnTo>
                            <a:lnTo>
                              <a:pt x="284" y="938"/>
                            </a:lnTo>
                            <a:lnTo>
                              <a:pt x="262" y="882"/>
                            </a:lnTo>
                            <a:lnTo>
                              <a:pt x="239" y="824"/>
                            </a:lnTo>
                            <a:lnTo>
                              <a:pt x="216" y="766"/>
                            </a:lnTo>
                            <a:lnTo>
                              <a:pt x="192" y="707"/>
                            </a:lnTo>
                            <a:lnTo>
                              <a:pt x="167" y="648"/>
                            </a:lnTo>
                            <a:lnTo>
                              <a:pt x="144" y="592"/>
                            </a:lnTo>
                            <a:lnTo>
                              <a:pt x="121" y="540"/>
                            </a:lnTo>
                            <a:lnTo>
                              <a:pt x="99" y="492"/>
                            </a:lnTo>
                            <a:lnTo>
                              <a:pt x="79" y="450"/>
                            </a:lnTo>
                            <a:lnTo>
                              <a:pt x="61" y="416"/>
                            </a:lnTo>
                            <a:lnTo>
                              <a:pt x="46" y="390"/>
                            </a:lnTo>
                            <a:lnTo>
                              <a:pt x="77" y="380"/>
                            </a:lnTo>
                            <a:lnTo>
                              <a:pt x="105" y="363"/>
                            </a:lnTo>
                            <a:lnTo>
                              <a:pt x="129" y="342"/>
                            </a:lnTo>
                            <a:lnTo>
                              <a:pt x="148" y="315"/>
                            </a:lnTo>
                            <a:lnTo>
                              <a:pt x="163" y="285"/>
                            </a:lnTo>
                            <a:lnTo>
                              <a:pt x="174" y="253"/>
                            </a:lnTo>
                            <a:lnTo>
                              <a:pt x="179" y="218"/>
                            </a:lnTo>
                            <a:lnTo>
                              <a:pt x="180" y="183"/>
                            </a:lnTo>
                            <a:lnTo>
                              <a:pt x="177" y="150"/>
                            </a:lnTo>
                            <a:lnTo>
                              <a:pt x="167" y="116"/>
                            </a:lnTo>
                            <a:lnTo>
                              <a:pt x="153" y="86"/>
                            </a:lnTo>
                            <a:lnTo>
                              <a:pt x="134" y="58"/>
                            </a:lnTo>
                            <a:lnTo>
                              <a:pt x="109" y="35"/>
                            </a:lnTo>
                            <a:lnTo>
                              <a:pt x="78" y="17"/>
                            </a:lnTo>
                            <a:lnTo>
                              <a:pt x="41" y="6"/>
                            </a:lnTo>
                            <a:lnTo>
                              <a:pt x="0" y="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8" name=""/>
                      <p:cNvSpPr/>
                      <p:nvPr/>
                    </p:nvSpPr>
                    <p:spPr>
                      <a:xfrm>
                        <a:off x="4431600" y="5645880"/>
                        <a:ext cx="116280" cy="3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5" h="1451">
                            <a:moveTo>
                              <a:pt x="92" y="21"/>
                            </a:moveTo>
                            <a:lnTo>
                              <a:pt x="140" y="91"/>
                            </a:lnTo>
                            <a:lnTo>
                              <a:pt x="196" y="161"/>
                            </a:lnTo>
                            <a:lnTo>
                              <a:pt x="257" y="231"/>
                            </a:lnTo>
                            <a:lnTo>
                              <a:pt x="321" y="302"/>
                            </a:lnTo>
                            <a:lnTo>
                              <a:pt x="389" y="370"/>
                            </a:lnTo>
                            <a:lnTo>
                              <a:pt x="460" y="438"/>
                            </a:lnTo>
                            <a:lnTo>
                              <a:pt x="531" y="504"/>
                            </a:lnTo>
                            <a:lnTo>
                              <a:pt x="605" y="568"/>
                            </a:lnTo>
                            <a:lnTo>
                              <a:pt x="676" y="629"/>
                            </a:lnTo>
                            <a:lnTo>
                              <a:pt x="748" y="686"/>
                            </a:lnTo>
                            <a:lnTo>
                              <a:pt x="817" y="741"/>
                            </a:lnTo>
                            <a:lnTo>
                              <a:pt x="884" y="792"/>
                            </a:lnTo>
                            <a:lnTo>
                              <a:pt x="947" y="839"/>
                            </a:lnTo>
                            <a:lnTo>
                              <a:pt x="1005" y="880"/>
                            </a:lnTo>
                            <a:lnTo>
                              <a:pt x="1058" y="916"/>
                            </a:lnTo>
                            <a:lnTo>
                              <a:pt x="1105" y="948"/>
                            </a:lnTo>
                            <a:lnTo>
                              <a:pt x="1242" y="1009"/>
                            </a:lnTo>
                            <a:lnTo>
                              <a:pt x="1398" y="1057"/>
                            </a:lnTo>
                            <a:lnTo>
                              <a:pt x="1568" y="1094"/>
                            </a:lnTo>
                            <a:lnTo>
                              <a:pt x="1751" y="1120"/>
                            </a:lnTo>
                            <a:lnTo>
                              <a:pt x="1941" y="1137"/>
                            </a:lnTo>
                            <a:lnTo>
                              <a:pt x="2138" y="1147"/>
                            </a:lnTo>
                            <a:lnTo>
                              <a:pt x="2336" y="1149"/>
                            </a:lnTo>
                            <a:lnTo>
                              <a:pt x="2534" y="1146"/>
                            </a:lnTo>
                            <a:lnTo>
                              <a:pt x="2727" y="1137"/>
                            </a:lnTo>
                            <a:lnTo>
                              <a:pt x="2913" y="1127"/>
                            </a:lnTo>
                            <a:lnTo>
                              <a:pt x="3088" y="1114"/>
                            </a:lnTo>
                            <a:lnTo>
                              <a:pt x="3250" y="1101"/>
                            </a:lnTo>
                            <a:lnTo>
                              <a:pt x="3393" y="1089"/>
                            </a:lnTo>
                            <a:lnTo>
                              <a:pt x="3517" y="1079"/>
                            </a:lnTo>
                            <a:lnTo>
                              <a:pt x="3618" y="1072"/>
                            </a:lnTo>
                            <a:lnTo>
                              <a:pt x="3693" y="1070"/>
                            </a:lnTo>
                            <a:lnTo>
                              <a:pt x="3735" y="1074"/>
                            </a:lnTo>
                            <a:lnTo>
                              <a:pt x="3729" y="1086"/>
                            </a:lnTo>
                            <a:lnTo>
                              <a:pt x="3677" y="1106"/>
                            </a:lnTo>
                            <a:lnTo>
                              <a:pt x="3587" y="1130"/>
                            </a:lnTo>
                            <a:lnTo>
                              <a:pt x="3463" y="1159"/>
                            </a:lnTo>
                            <a:lnTo>
                              <a:pt x="3310" y="1191"/>
                            </a:lnTo>
                            <a:lnTo>
                              <a:pt x="3135" y="1225"/>
                            </a:lnTo>
                            <a:lnTo>
                              <a:pt x="2942" y="1261"/>
                            </a:lnTo>
                            <a:lnTo>
                              <a:pt x="2736" y="1297"/>
                            </a:lnTo>
                            <a:lnTo>
                              <a:pt x="2521" y="1332"/>
                            </a:lnTo>
                            <a:lnTo>
                              <a:pt x="2306" y="1363"/>
                            </a:lnTo>
                            <a:lnTo>
                              <a:pt x="2093" y="1392"/>
                            </a:lnTo>
                            <a:lnTo>
                              <a:pt x="1888" y="1417"/>
                            </a:lnTo>
                            <a:lnTo>
                              <a:pt x="1697" y="1436"/>
                            </a:lnTo>
                            <a:lnTo>
                              <a:pt x="1524" y="1447"/>
                            </a:lnTo>
                            <a:lnTo>
                              <a:pt x="1376" y="1451"/>
                            </a:lnTo>
                            <a:lnTo>
                              <a:pt x="1236" y="1403"/>
                            </a:lnTo>
                            <a:lnTo>
                              <a:pt x="1103" y="1348"/>
                            </a:lnTo>
                            <a:lnTo>
                              <a:pt x="977" y="1287"/>
                            </a:lnTo>
                            <a:lnTo>
                              <a:pt x="858" y="1221"/>
                            </a:lnTo>
                            <a:lnTo>
                              <a:pt x="746" y="1152"/>
                            </a:lnTo>
                            <a:lnTo>
                              <a:pt x="641" y="1079"/>
                            </a:lnTo>
                            <a:lnTo>
                              <a:pt x="543" y="1005"/>
                            </a:lnTo>
                            <a:lnTo>
                              <a:pt x="453" y="930"/>
                            </a:lnTo>
                            <a:lnTo>
                              <a:pt x="368" y="856"/>
                            </a:lnTo>
                            <a:lnTo>
                              <a:pt x="293" y="784"/>
                            </a:lnTo>
                            <a:lnTo>
                              <a:pt x="225" y="715"/>
                            </a:lnTo>
                            <a:lnTo>
                              <a:pt x="165" y="650"/>
                            </a:lnTo>
                            <a:lnTo>
                              <a:pt x="111" y="590"/>
                            </a:lnTo>
                            <a:lnTo>
                              <a:pt x="66" y="537"/>
                            </a:lnTo>
                            <a:lnTo>
                              <a:pt x="28" y="491"/>
                            </a:lnTo>
                            <a:lnTo>
                              <a:pt x="0" y="455"/>
                            </a:lnTo>
                            <a:lnTo>
                              <a:pt x="0" y="448"/>
                            </a:lnTo>
                            <a:lnTo>
                              <a:pt x="0" y="430"/>
                            </a:lnTo>
                            <a:lnTo>
                              <a:pt x="0" y="403"/>
                            </a:lnTo>
                            <a:lnTo>
                              <a:pt x="1" y="368"/>
                            </a:lnTo>
                            <a:lnTo>
                              <a:pt x="2" y="327"/>
                            </a:lnTo>
                            <a:lnTo>
                              <a:pt x="4" y="282"/>
                            </a:lnTo>
                            <a:lnTo>
                              <a:pt x="7" y="235"/>
                            </a:lnTo>
                            <a:lnTo>
                              <a:pt x="11" y="186"/>
                            </a:lnTo>
                            <a:lnTo>
                              <a:pt x="16" y="140"/>
                            </a:lnTo>
                            <a:lnTo>
                              <a:pt x="22" y="98"/>
                            </a:lnTo>
                            <a:lnTo>
                              <a:pt x="30" y="61"/>
                            </a:lnTo>
                            <a:lnTo>
                              <a:pt x="39" y="31"/>
                            </a:lnTo>
                            <a:lnTo>
                              <a:pt x="49" y="10"/>
                            </a:lnTo>
                            <a:lnTo>
                              <a:pt x="62" y="0"/>
                            </a:lnTo>
                            <a:lnTo>
                              <a:pt x="75" y="3"/>
                            </a:lnTo>
                            <a:lnTo>
                              <a:pt x="92" y="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5760" bIns="-5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19" name=""/>
                      <p:cNvSpPr/>
                      <p:nvPr/>
                    </p:nvSpPr>
                    <p:spPr>
                      <a:xfrm>
                        <a:off x="4438440" y="5707800"/>
                        <a:ext cx="132480" cy="23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44" h="830">
                            <a:moveTo>
                              <a:pt x="3297" y="825"/>
                            </a:moveTo>
                            <a:lnTo>
                              <a:pt x="3296" y="821"/>
                            </a:lnTo>
                            <a:lnTo>
                              <a:pt x="3294" y="811"/>
                            </a:lnTo>
                            <a:lnTo>
                              <a:pt x="3291" y="797"/>
                            </a:lnTo>
                            <a:lnTo>
                              <a:pt x="3288" y="778"/>
                            </a:lnTo>
                            <a:lnTo>
                              <a:pt x="3283" y="754"/>
                            </a:lnTo>
                            <a:lnTo>
                              <a:pt x="3277" y="727"/>
                            </a:lnTo>
                            <a:lnTo>
                              <a:pt x="3271" y="698"/>
                            </a:lnTo>
                            <a:lnTo>
                              <a:pt x="3265" y="667"/>
                            </a:lnTo>
                            <a:lnTo>
                              <a:pt x="3257" y="635"/>
                            </a:lnTo>
                            <a:lnTo>
                              <a:pt x="3250" y="602"/>
                            </a:lnTo>
                            <a:lnTo>
                              <a:pt x="3243" y="571"/>
                            </a:lnTo>
                            <a:lnTo>
                              <a:pt x="3234" y="540"/>
                            </a:lnTo>
                            <a:lnTo>
                              <a:pt x="3227" y="511"/>
                            </a:lnTo>
                            <a:lnTo>
                              <a:pt x="3220" y="485"/>
                            </a:lnTo>
                            <a:lnTo>
                              <a:pt x="3213" y="461"/>
                            </a:lnTo>
                            <a:lnTo>
                              <a:pt x="3207" y="443"/>
                            </a:lnTo>
                            <a:lnTo>
                              <a:pt x="3197" y="445"/>
                            </a:lnTo>
                            <a:lnTo>
                              <a:pt x="3166" y="451"/>
                            </a:lnTo>
                            <a:lnTo>
                              <a:pt x="3118" y="460"/>
                            </a:lnTo>
                            <a:lnTo>
                              <a:pt x="3055" y="474"/>
                            </a:lnTo>
                            <a:lnTo>
                              <a:pt x="2978" y="490"/>
                            </a:lnTo>
                            <a:lnTo>
                              <a:pt x="2890" y="508"/>
                            </a:lnTo>
                            <a:lnTo>
                              <a:pt x="2791" y="527"/>
                            </a:lnTo>
                            <a:lnTo>
                              <a:pt x="2686" y="547"/>
                            </a:lnTo>
                            <a:lnTo>
                              <a:pt x="2575" y="567"/>
                            </a:lnTo>
                            <a:lnTo>
                              <a:pt x="2460" y="585"/>
                            </a:lnTo>
                            <a:lnTo>
                              <a:pt x="2344" y="604"/>
                            </a:lnTo>
                            <a:lnTo>
                              <a:pt x="2229" y="622"/>
                            </a:lnTo>
                            <a:lnTo>
                              <a:pt x="2116" y="637"/>
                            </a:lnTo>
                            <a:lnTo>
                              <a:pt x="2008" y="651"/>
                            </a:lnTo>
                            <a:lnTo>
                              <a:pt x="1907" y="660"/>
                            </a:lnTo>
                            <a:lnTo>
                              <a:pt x="1815" y="666"/>
                            </a:lnTo>
                            <a:lnTo>
                              <a:pt x="24" y="366"/>
                            </a:lnTo>
                            <a:lnTo>
                              <a:pt x="23" y="362"/>
                            </a:lnTo>
                            <a:lnTo>
                              <a:pt x="22" y="351"/>
                            </a:lnTo>
                            <a:lnTo>
                              <a:pt x="21" y="334"/>
                            </a:lnTo>
                            <a:lnTo>
                              <a:pt x="19" y="313"/>
                            </a:lnTo>
                            <a:lnTo>
                              <a:pt x="17" y="287"/>
                            </a:lnTo>
                            <a:lnTo>
                              <a:pt x="14" y="259"/>
                            </a:lnTo>
                            <a:lnTo>
                              <a:pt x="12" y="228"/>
                            </a:lnTo>
                            <a:lnTo>
                              <a:pt x="9" y="196"/>
                            </a:lnTo>
                            <a:lnTo>
                              <a:pt x="7" y="163"/>
                            </a:lnTo>
                            <a:lnTo>
                              <a:pt x="4" y="131"/>
                            </a:lnTo>
                            <a:lnTo>
                              <a:pt x="2" y="100"/>
                            </a:lnTo>
                            <a:lnTo>
                              <a:pt x="1" y="72"/>
                            </a:lnTo>
                            <a:lnTo>
                              <a:pt x="0" y="46"/>
                            </a:lnTo>
                            <a:lnTo>
                              <a:pt x="0" y="25"/>
                            </a:lnTo>
                            <a:lnTo>
                              <a:pt x="1" y="10"/>
                            </a:lnTo>
                            <a:lnTo>
                              <a:pt x="3" y="0"/>
                            </a:lnTo>
                            <a:lnTo>
                              <a:pt x="1656" y="289"/>
                            </a:lnTo>
                            <a:lnTo>
                              <a:pt x="1672" y="290"/>
                            </a:lnTo>
                            <a:lnTo>
                              <a:pt x="1719" y="292"/>
                            </a:lnTo>
                            <a:lnTo>
                              <a:pt x="1794" y="297"/>
                            </a:lnTo>
                            <a:lnTo>
                              <a:pt x="1894" y="302"/>
                            </a:lnTo>
                            <a:lnTo>
                              <a:pt x="2016" y="305"/>
                            </a:lnTo>
                            <a:lnTo>
                              <a:pt x="2156" y="308"/>
                            </a:lnTo>
                            <a:lnTo>
                              <a:pt x="2314" y="310"/>
                            </a:lnTo>
                            <a:lnTo>
                              <a:pt x="2484" y="309"/>
                            </a:lnTo>
                            <a:lnTo>
                              <a:pt x="2665" y="305"/>
                            </a:lnTo>
                            <a:lnTo>
                              <a:pt x="2853" y="297"/>
                            </a:lnTo>
                            <a:lnTo>
                              <a:pt x="3045" y="283"/>
                            </a:lnTo>
                            <a:lnTo>
                              <a:pt x="3239" y="265"/>
                            </a:lnTo>
                            <a:lnTo>
                              <a:pt x="3432" y="241"/>
                            </a:lnTo>
                            <a:lnTo>
                              <a:pt x="3620" y="210"/>
                            </a:lnTo>
                            <a:lnTo>
                              <a:pt x="3801" y="171"/>
                            </a:lnTo>
                            <a:lnTo>
                              <a:pt x="3972" y="125"/>
                            </a:lnTo>
                            <a:lnTo>
                              <a:pt x="4025" y="126"/>
                            </a:lnTo>
                            <a:lnTo>
                              <a:pt x="4073" y="138"/>
                            </a:lnTo>
                            <a:lnTo>
                              <a:pt x="4115" y="158"/>
                            </a:lnTo>
                            <a:lnTo>
                              <a:pt x="4152" y="186"/>
                            </a:lnTo>
                            <a:lnTo>
                              <a:pt x="4182" y="221"/>
                            </a:lnTo>
                            <a:lnTo>
                              <a:pt x="4207" y="261"/>
                            </a:lnTo>
                            <a:lnTo>
                              <a:pt x="4226" y="304"/>
                            </a:lnTo>
                            <a:lnTo>
                              <a:pt x="4238" y="350"/>
                            </a:lnTo>
                            <a:lnTo>
                              <a:pt x="4244" y="396"/>
                            </a:lnTo>
                            <a:lnTo>
                              <a:pt x="4243" y="444"/>
                            </a:lnTo>
                            <a:lnTo>
                              <a:pt x="4235" y="489"/>
                            </a:lnTo>
                            <a:lnTo>
                              <a:pt x="4219" y="532"/>
                            </a:lnTo>
                            <a:lnTo>
                              <a:pt x="4197" y="571"/>
                            </a:lnTo>
                            <a:lnTo>
                              <a:pt x="4167" y="604"/>
                            </a:lnTo>
                            <a:lnTo>
                              <a:pt x="4130" y="631"/>
                            </a:lnTo>
                            <a:lnTo>
                              <a:pt x="4084" y="651"/>
                            </a:lnTo>
                            <a:lnTo>
                              <a:pt x="4078" y="652"/>
                            </a:lnTo>
                            <a:lnTo>
                              <a:pt x="4060" y="656"/>
                            </a:lnTo>
                            <a:lnTo>
                              <a:pt x="4032" y="663"/>
                            </a:lnTo>
                            <a:lnTo>
                              <a:pt x="3994" y="673"/>
                            </a:lnTo>
                            <a:lnTo>
                              <a:pt x="3949" y="684"/>
                            </a:lnTo>
                            <a:lnTo>
                              <a:pt x="3897" y="697"/>
                            </a:lnTo>
                            <a:lnTo>
                              <a:pt x="3841" y="711"/>
                            </a:lnTo>
                            <a:lnTo>
                              <a:pt x="3781" y="726"/>
                            </a:lnTo>
                            <a:lnTo>
                              <a:pt x="3718" y="741"/>
                            </a:lnTo>
                            <a:lnTo>
                              <a:pt x="3653" y="757"/>
                            </a:lnTo>
                            <a:lnTo>
                              <a:pt x="3587" y="771"/>
                            </a:lnTo>
                            <a:lnTo>
                              <a:pt x="3524" y="786"/>
                            </a:lnTo>
                            <a:lnTo>
                              <a:pt x="3463" y="799"/>
                            </a:lnTo>
                            <a:lnTo>
                              <a:pt x="3407" y="811"/>
                            </a:lnTo>
                            <a:lnTo>
                              <a:pt x="3354" y="822"/>
                            </a:lnTo>
                            <a:lnTo>
                              <a:pt x="3309" y="830"/>
                            </a:lnTo>
                            <a:lnTo>
                              <a:pt x="3297" y="82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2320" bIns="-223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0" name=""/>
                      <p:cNvSpPr/>
                      <p:nvPr/>
                    </p:nvSpPr>
                    <p:spPr>
                      <a:xfrm>
                        <a:off x="4374720" y="5616360"/>
                        <a:ext cx="82080" cy="360"/>
                      </a:xfrm>
                      <a:prstGeom prst="line">
                        <a:avLst/>
                      </a:prstGeom>
                      <a:ln w="792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1" name=""/>
                      <p:cNvSpPr/>
                      <p:nvPr/>
                    </p:nvSpPr>
                    <p:spPr>
                      <a:xfrm>
                        <a:off x="4456800" y="5589720"/>
                        <a:ext cx="15840" cy="27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4" h="979">
                            <a:moveTo>
                              <a:pt x="0" y="979"/>
                            </a:moveTo>
                            <a:lnTo>
                              <a:pt x="72" y="962"/>
                            </a:lnTo>
                            <a:lnTo>
                              <a:pt x="143" y="940"/>
                            </a:lnTo>
                            <a:lnTo>
                              <a:pt x="208" y="911"/>
                            </a:lnTo>
                            <a:lnTo>
                              <a:pt x="269" y="875"/>
                            </a:lnTo>
                            <a:lnTo>
                              <a:pt x="323" y="833"/>
                            </a:lnTo>
                            <a:lnTo>
                              <a:pt x="374" y="785"/>
                            </a:lnTo>
                            <a:lnTo>
                              <a:pt x="417" y="731"/>
                            </a:lnTo>
                            <a:lnTo>
                              <a:pt x="454" y="671"/>
                            </a:lnTo>
                            <a:lnTo>
                              <a:pt x="484" y="606"/>
                            </a:lnTo>
                            <a:lnTo>
                              <a:pt x="506" y="535"/>
                            </a:lnTo>
                            <a:lnTo>
                              <a:pt x="520" y="458"/>
                            </a:lnTo>
                            <a:lnTo>
                              <a:pt x="524" y="376"/>
                            </a:lnTo>
                            <a:lnTo>
                              <a:pt x="520" y="290"/>
                            </a:lnTo>
                            <a:lnTo>
                              <a:pt x="506" y="197"/>
                            </a:lnTo>
                            <a:lnTo>
                              <a:pt x="483" y="101"/>
                            </a:lnTo>
                            <a:lnTo>
                              <a:pt x="448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8360" bIns="-18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2" name=""/>
                      <p:cNvSpPr/>
                      <p:nvPr/>
                    </p:nvSpPr>
                    <p:spPr>
                      <a:xfrm>
                        <a:off x="4456080" y="5615280"/>
                        <a:ext cx="3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" h="88">
                            <a:moveTo>
                              <a:pt x="15" y="88"/>
                            </a:moveTo>
                            <a:lnTo>
                              <a:pt x="0" y="0"/>
                            </a:lnTo>
                            <a:lnTo>
                              <a:pt x="15" y="8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3" name=""/>
                      <p:cNvSpPr/>
                      <p:nvPr/>
                    </p:nvSpPr>
                    <p:spPr>
                      <a:xfrm>
                        <a:off x="4469040" y="558936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5" h="32">
                            <a:moveTo>
                              <a:pt x="0" y="32"/>
                            </a:moveTo>
                            <a:lnTo>
                              <a:pt x="85" y="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4" name=""/>
                      <p:cNvSpPr/>
                      <p:nvPr/>
                    </p:nvSpPr>
                    <p:spPr>
                      <a:xfrm>
                        <a:off x="4416840" y="5552640"/>
                        <a:ext cx="252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" h="315">
                            <a:moveTo>
                              <a:pt x="83" y="0"/>
                            </a:moveTo>
                            <a:lnTo>
                              <a:pt x="56" y="2"/>
                            </a:lnTo>
                            <a:lnTo>
                              <a:pt x="35" y="11"/>
                            </a:lnTo>
                            <a:lnTo>
                              <a:pt x="19" y="27"/>
                            </a:lnTo>
                            <a:lnTo>
                              <a:pt x="8" y="47"/>
                            </a:lnTo>
                            <a:lnTo>
                              <a:pt x="2" y="70"/>
                            </a:lnTo>
                            <a:lnTo>
                              <a:pt x="0" y="98"/>
                            </a:lnTo>
                            <a:lnTo>
                              <a:pt x="0" y="126"/>
                            </a:lnTo>
                            <a:lnTo>
                              <a:pt x="3" y="155"/>
                            </a:lnTo>
                            <a:lnTo>
                              <a:pt x="8" y="185"/>
                            </a:lnTo>
                            <a:lnTo>
                              <a:pt x="15" y="214"/>
                            </a:lnTo>
                            <a:lnTo>
                              <a:pt x="22" y="240"/>
                            </a:lnTo>
                            <a:lnTo>
                              <a:pt x="29" y="265"/>
                            </a:lnTo>
                            <a:lnTo>
                              <a:pt x="36" y="285"/>
                            </a:lnTo>
                            <a:lnTo>
                              <a:pt x="42" y="300"/>
                            </a:lnTo>
                            <a:lnTo>
                              <a:pt x="45" y="311"/>
                            </a:lnTo>
                            <a:lnTo>
                              <a:pt x="47" y="315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5" name=""/>
                      <p:cNvSpPr/>
                      <p:nvPr/>
                    </p:nvSpPr>
                    <p:spPr>
                      <a:xfrm>
                        <a:off x="4419360" y="55522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0"/>
                            </a:moveTo>
                            <a:lnTo>
                              <a:pt x="0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6" name=""/>
                      <p:cNvSpPr/>
                      <p:nvPr/>
                    </p:nvSpPr>
                    <p:spPr>
                      <a:xfrm>
                        <a:off x="4416840" y="5561640"/>
                        <a:ext cx="252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3" h="26">
                            <a:moveTo>
                              <a:pt x="63" y="0"/>
                            </a:moveTo>
                            <a:lnTo>
                              <a:pt x="0" y="26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7" name=""/>
                      <p:cNvSpPr/>
                      <p:nvPr/>
                    </p:nvSpPr>
                    <p:spPr>
                      <a:xfrm>
                        <a:off x="4417920" y="5561640"/>
                        <a:ext cx="12240" cy="313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4040" bIns="-14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8" name=""/>
                      <p:cNvSpPr/>
                      <p:nvPr/>
                    </p:nvSpPr>
                    <p:spPr>
                      <a:xfrm>
                        <a:off x="4415760" y="5592960"/>
                        <a:ext cx="15840" cy="15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4" h="558">
                            <a:moveTo>
                              <a:pt x="481" y="0"/>
                            </a:moveTo>
                            <a:lnTo>
                              <a:pt x="494" y="58"/>
                            </a:lnTo>
                            <a:lnTo>
                              <a:pt x="502" y="114"/>
                            </a:lnTo>
                            <a:lnTo>
                              <a:pt x="504" y="166"/>
                            </a:lnTo>
                            <a:lnTo>
                              <a:pt x="500" y="216"/>
                            </a:lnTo>
                            <a:lnTo>
                              <a:pt x="489" y="262"/>
                            </a:lnTo>
                            <a:lnTo>
                              <a:pt x="473" y="305"/>
                            </a:lnTo>
                            <a:lnTo>
                              <a:pt x="451" y="345"/>
                            </a:lnTo>
                            <a:lnTo>
                              <a:pt x="424" y="382"/>
                            </a:lnTo>
                            <a:lnTo>
                              <a:pt x="390" y="415"/>
                            </a:lnTo>
                            <a:lnTo>
                              <a:pt x="352" y="446"/>
                            </a:lnTo>
                            <a:lnTo>
                              <a:pt x="306" y="473"/>
                            </a:lnTo>
                            <a:lnTo>
                              <a:pt x="256" y="496"/>
                            </a:lnTo>
                            <a:lnTo>
                              <a:pt x="200" y="517"/>
                            </a:lnTo>
                            <a:lnTo>
                              <a:pt x="138" y="534"/>
                            </a:lnTo>
                            <a:lnTo>
                              <a:pt x="71" y="548"/>
                            </a:lnTo>
                            <a:lnTo>
                              <a:pt x="0" y="55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880" bIns="-29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29" name=""/>
                      <p:cNvSpPr/>
                      <p:nvPr/>
                    </p:nvSpPr>
                    <p:spPr>
                      <a:xfrm>
                        <a:off x="4429800" y="559296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" h="17">
                            <a:moveTo>
                              <a:pt x="0" y="17"/>
                            </a:moveTo>
                            <a:lnTo>
                              <a:pt x="65" y="0"/>
                            </a:lnTo>
                            <a:lnTo>
                              <a:pt x="0" y="1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0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" h="67">
                            <a:moveTo>
                              <a:pt x="7" y="67"/>
                            </a:moveTo>
                            <a:lnTo>
                              <a:pt x="0" y="0"/>
                            </a:lnTo>
                            <a:lnTo>
                              <a:pt x="7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1" name=""/>
                      <p:cNvSpPr/>
                      <p:nvPr/>
                    </p:nvSpPr>
                    <p:spPr>
                      <a:xfrm>
                        <a:off x="4384440" y="5608800"/>
                        <a:ext cx="3096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5" h="100">
                            <a:moveTo>
                              <a:pt x="1005" y="0"/>
                            </a:moveTo>
                            <a:lnTo>
                              <a:pt x="968" y="1"/>
                            </a:lnTo>
                            <a:lnTo>
                              <a:pt x="926" y="2"/>
                            </a:lnTo>
                            <a:lnTo>
                              <a:pt x="880" y="4"/>
                            </a:lnTo>
                            <a:lnTo>
                              <a:pt x="828" y="5"/>
                            </a:lnTo>
                            <a:lnTo>
                              <a:pt x="773" y="6"/>
                            </a:lnTo>
                            <a:lnTo>
                              <a:pt x="715" y="9"/>
                            </a:lnTo>
                            <a:lnTo>
                              <a:pt x="653" y="12"/>
                            </a:lnTo>
                            <a:lnTo>
                              <a:pt x="588" y="15"/>
                            </a:lnTo>
                            <a:lnTo>
                              <a:pt x="520" y="20"/>
                            </a:lnTo>
                            <a:lnTo>
                              <a:pt x="451" y="25"/>
                            </a:lnTo>
                            <a:lnTo>
                              <a:pt x="378" y="33"/>
                            </a:lnTo>
                            <a:lnTo>
                              <a:pt x="305" y="42"/>
                            </a:lnTo>
                            <a:lnTo>
                              <a:pt x="229" y="54"/>
                            </a:lnTo>
                            <a:lnTo>
                              <a:pt x="154" y="66"/>
                            </a:lnTo>
                            <a:lnTo>
                              <a:pt x="77" y="82"/>
                            </a:lnTo>
                            <a:lnTo>
                              <a:pt x="0" y="10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2" name=""/>
                      <p:cNvSpPr/>
                      <p:nvPr/>
                    </p:nvSpPr>
                    <p:spPr>
                      <a:xfrm>
                        <a:off x="4415760" y="56080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" h="67">
                            <a:moveTo>
                              <a:pt x="0" y="0"/>
                            </a:moveTo>
                            <a:lnTo>
                              <a:pt x="2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3" name=""/>
                      <p:cNvSpPr/>
                      <p:nvPr/>
                    </p:nvSpPr>
                    <p:spPr>
                      <a:xfrm>
                        <a:off x="4384440" y="561096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" h="66">
                            <a:moveTo>
                              <a:pt x="14" y="66"/>
                            </a:moveTo>
                            <a:lnTo>
                              <a:pt x="0" y="0"/>
                            </a:lnTo>
                            <a:lnTo>
                              <a:pt x="14" y="6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4" name=""/>
                      <p:cNvSpPr/>
                      <p:nvPr/>
                    </p:nvSpPr>
                    <p:spPr>
                      <a:xfrm>
                        <a:off x="4450320" y="5553720"/>
                        <a:ext cx="19800" cy="3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6" h="1297">
                            <a:moveTo>
                              <a:pt x="0" y="0"/>
                            </a:moveTo>
                            <a:lnTo>
                              <a:pt x="234" y="25"/>
                            </a:lnTo>
                            <a:lnTo>
                              <a:pt x="511" y="873"/>
                            </a:lnTo>
                            <a:lnTo>
                              <a:pt x="646" y="1297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9360" bIns="-9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5" name=""/>
                      <p:cNvSpPr/>
                      <p:nvPr/>
                    </p:nvSpPr>
                    <p:spPr>
                      <a:xfrm>
                        <a:off x="4470480" y="5589720"/>
                        <a:ext cx="2412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75" h="267">
                            <a:moveTo>
                              <a:pt x="0" y="0"/>
                            </a:moveTo>
                            <a:lnTo>
                              <a:pt x="37" y="62"/>
                            </a:lnTo>
                            <a:lnTo>
                              <a:pt x="80" y="115"/>
                            </a:lnTo>
                            <a:lnTo>
                              <a:pt x="128" y="161"/>
                            </a:lnTo>
                            <a:lnTo>
                              <a:pt x="180" y="198"/>
                            </a:lnTo>
                            <a:lnTo>
                              <a:pt x="235" y="228"/>
                            </a:lnTo>
                            <a:lnTo>
                              <a:pt x="292" y="249"/>
                            </a:lnTo>
                            <a:lnTo>
                              <a:pt x="350" y="261"/>
                            </a:lnTo>
                            <a:lnTo>
                              <a:pt x="409" y="267"/>
                            </a:lnTo>
                            <a:lnTo>
                              <a:pt x="467" y="263"/>
                            </a:lnTo>
                            <a:lnTo>
                              <a:pt x="523" y="252"/>
                            </a:lnTo>
                            <a:lnTo>
                              <a:pt x="576" y="233"/>
                            </a:lnTo>
                            <a:lnTo>
                              <a:pt x="627" y="206"/>
                            </a:lnTo>
                            <a:lnTo>
                              <a:pt x="673" y="170"/>
                            </a:lnTo>
                            <a:lnTo>
                              <a:pt x="713" y="128"/>
                            </a:lnTo>
                            <a:lnTo>
                              <a:pt x="748" y="76"/>
                            </a:lnTo>
                            <a:lnTo>
                              <a:pt x="775" y="19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6" name=""/>
                      <p:cNvSpPr/>
                      <p:nvPr/>
                    </p:nvSpPr>
                    <p:spPr>
                      <a:xfrm>
                        <a:off x="4469040" y="5589360"/>
                        <a:ext cx="252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9" h="40">
                            <a:moveTo>
                              <a:pt x="0" y="40"/>
                            </a:moveTo>
                            <a:lnTo>
                              <a:pt x="79" y="0"/>
                            </a:lnTo>
                            <a:lnTo>
                              <a:pt x="0" y="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7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4" h="31">
                            <a:moveTo>
                              <a:pt x="0" y="0"/>
                            </a:moveTo>
                            <a:lnTo>
                              <a:pt x="84" y="3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8" name=""/>
                      <p:cNvSpPr/>
                      <p:nvPr/>
                    </p:nvSpPr>
                    <p:spPr>
                      <a:xfrm>
                        <a:off x="4492080" y="5580000"/>
                        <a:ext cx="2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2" h="365">
                            <a:moveTo>
                              <a:pt x="84" y="365"/>
                            </a:moveTo>
                            <a:lnTo>
                              <a:pt x="84" y="363"/>
                            </a:lnTo>
                            <a:lnTo>
                              <a:pt x="85" y="357"/>
                            </a:lnTo>
                            <a:lnTo>
                              <a:pt x="87" y="350"/>
                            </a:lnTo>
                            <a:lnTo>
                              <a:pt x="89" y="338"/>
                            </a:lnTo>
                            <a:lnTo>
                              <a:pt x="91" y="325"/>
                            </a:lnTo>
                            <a:lnTo>
                              <a:pt x="92" y="308"/>
                            </a:lnTo>
                            <a:lnTo>
                              <a:pt x="92" y="288"/>
                            </a:lnTo>
                            <a:lnTo>
                              <a:pt x="91" y="266"/>
                            </a:lnTo>
                            <a:lnTo>
                              <a:pt x="89" y="241"/>
                            </a:lnTo>
                            <a:lnTo>
                              <a:pt x="85" y="212"/>
                            </a:lnTo>
                            <a:lnTo>
                              <a:pt x="78" y="183"/>
                            </a:lnTo>
                            <a:lnTo>
                              <a:pt x="69" y="150"/>
                            </a:lnTo>
                            <a:lnTo>
                              <a:pt x="57" y="116"/>
                            </a:lnTo>
                            <a:lnTo>
                              <a:pt x="41" y="79"/>
                            </a:lnTo>
                            <a:lnTo>
                              <a:pt x="22" y="4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39" name=""/>
                      <p:cNvSpPr/>
                      <p:nvPr/>
                    </p:nvSpPr>
                    <p:spPr>
                      <a:xfrm>
                        <a:off x="4493520" y="5589720"/>
                        <a:ext cx="216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9">
                            <a:moveTo>
                              <a:pt x="86" y="29"/>
                            </a:moveTo>
                            <a:lnTo>
                              <a:pt x="0" y="0"/>
                            </a:lnTo>
                            <a:lnTo>
                              <a:pt x="86" y="2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0" name=""/>
                      <p:cNvSpPr/>
                      <p:nvPr/>
                    </p:nvSpPr>
                    <p:spPr>
                      <a:xfrm>
                        <a:off x="4491000" y="55792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" h="46">
                            <a:moveTo>
                              <a:pt x="0" y="46"/>
                            </a:moveTo>
                            <a:lnTo>
                              <a:pt x="78" y="0"/>
                            </a:lnTo>
                            <a:lnTo>
                              <a:pt x="0" y="4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1" name=""/>
                      <p:cNvSpPr/>
                      <p:nvPr/>
                    </p:nvSpPr>
                    <p:spPr>
                      <a:xfrm>
                        <a:off x="4456800" y="5549040"/>
                        <a:ext cx="35280" cy="30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27" h="1131">
                            <a:moveTo>
                              <a:pt x="1127" y="1131"/>
                            </a:moveTo>
                            <a:lnTo>
                              <a:pt x="509" y="0"/>
                            </a:lnTo>
                            <a:lnTo>
                              <a:pt x="0" y="205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4400" bIns="-14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2" name=""/>
                      <p:cNvSpPr/>
                      <p:nvPr/>
                    </p:nvSpPr>
                    <p:spPr>
                      <a:xfrm>
                        <a:off x="4463280" y="5552280"/>
                        <a:ext cx="12960" cy="277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640" bIns="-17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3" name=""/>
                      <p:cNvSpPr/>
                      <p:nvPr/>
                    </p:nvSpPr>
                    <p:spPr>
                      <a:xfrm>
                        <a:off x="4463280" y="5578920"/>
                        <a:ext cx="24840" cy="11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1" h="44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40" y="1"/>
                            </a:lnTo>
                            <a:lnTo>
                              <a:pt x="71" y="3"/>
                            </a:lnTo>
                            <a:lnTo>
                              <a:pt x="108" y="6"/>
                            </a:lnTo>
                            <a:lnTo>
                              <a:pt x="151" y="9"/>
                            </a:lnTo>
                            <a:lnTo>
                              <a:pt x="197" y="13"/>
                            </a:lnTo>
                            <a:lnTo>
                              <a:pt x="246" y="19"/>
                            </a:lnTo>
                            <a:lnTo>
                              <a:pt x="299" y="24"/>
                            </a:lnTo>
                            <a:lnTo>
                              <a:pt x="351" y="30"/>
                            </a:lnTo>
                            <a:lnTo>
                              <a:pt x="404" y="36"/>
                            </a:lnTo>
                            <a:lnTo>
                              <a:pt x="456" y="45"/>
                            </a:lnTo>
                            <a:lnTo>
                              <a:pt x="507" y="52"/>
                            </a:lnTo>
                            <a:lnTo>
                              <a:pt x="555" y="61"/>
                            </a:lnTo>
                            <a:lnTo>
                              <a:pt x="599" y="70"/>
                            </a:lnTo>
                            <a:lnTo>
                              <a:pt x="638" y="80"/>
                            </a:lnTo>
                            <a:lnTo>
                              <a:pt x="673" y="90"/>
                            </a:lnTo>
                            <a:lnTo>
                              <a:pt x="701" y="97"/>
                            </a:lnTo>
                            <a:lnTo>
                              <a:pt x="727" y="112"/>
                            </a:lnTo>
                            <a:lnTo>
                              <a:pt x="749" y="131"/>
                            </a:lnTo>
                            <a:lnTo>
                              <a:pt x="768" y="155"/>
                            </a:lnTo>
                            <a:lnTo>
                              <a:pt x="783" y="184"/>
                            </a:lnTo>
                            <a:lnTo>
                              <a:pt x="794" y="214"/>
                            </a:lnTo>
                            <a:lnTo>
                              <a:pt x="800" y="246"/>
                            </a:lnTo>
                            <a:lnTo>
                              <a:pt x="801" y="278"/>
                            </a:lnTo>
                            <a:lnTo>
                              <a:pt x="797" y="310"/>
                            </a:lnTo>
                            <a:lnTo>
                              <a:pt x="787" y="341"/>
                            </a:lnTo>
                            <a:lnTo>
                              <a:pt x="773" y="370"/>
                            </a:lnTo>
                            <a:lnTo>
                              <a:pt x="752" y="394"/>
                            </a:lnTo>
                            <a:lnTo>
                              <a:pt x="724" y="415"/>
                            </a:lnTo>
                            <a:lnTo>
                              <a:pt x="691" y="431"/>
                            </a:lnTo>
                            <a:lnTo>
                              <a:pt x="651" y="440"/>
                            </a:lnTo>
                            <a:lnTo>
                              <a:pt x="603" y="443"/>
                            </a:lnTo>
                            <a:lnTo>
                              <a:pt x="600" y="442"/>
                            </a:lnTo>
                            <a:lnTo>
                              <a:pt x="593" y="440"/>
                            </a:lnTo>
                            <a:lnTo>
                              <a:pt x="581" y="437"/>
                            </a:lnTo>
                            <a:lnTo>
                              <a:pt x="566" y="433"/>
                            </a:lnTo>
                            <a:lnTo>
                              <a:pt x="545" y="427"/>
                            </a:lnTo>
                            <a:lnTo>
                              <a:pt x="520" y="422"/>
                            </a:lnTo>
                            <a:lnTo>
                              <a:pt x="491" y="416"/>
                            </a:lnTo>
                            <a:lnTo>
                              <a:pt x="458" y="411"/>
                            </a:lnTo>
                            <a:lnTo>
                              <a:pt x="422" y="405"/>
                            </a:lnTo>
                            <a:lnTo>
                              <a:pt x="382" y="401"/>
                            </a:lnTo>
                            <a:lnTo>
                              <a:pt x="338" y="397"/>
                            </a:lnTo>
                            <a:lnTo>
                              <a:pt x="290" y="394"/>
                            </a:lnTo>
                            <a:lnTo>
                              <a:pt x="239" y="392"/>
                            </a:lnTo>
                            <a:lnTo>
                              <a:pt x="185" y="391"/>
                            </a:lnTo>
                            <a:lnTo>
                              <a:pt x="127" y="393"/>
                            </a:lnTo>
                            <a:lnTo>
                              <a:pt x="68" y="396"/>
                            </a:lnTo>
                            <a:lnTo>
                              <a:pt x="75" y="373"/>
                            </a:lnTo>
                            <a:lnTo>
                              <a:pt x="80" y="350"/>
                            </a:lnTo>
                            <a:lnTo>
                              <a:pt x="83" y="324"/>
                            </a:lnTo>
                            <a:lnTo>
                              <a:pt x="84" y="300"/>
                            </a:lnTo>
                            <a:lnTo>
                              <a:pt x="82" y="274"/>
                            </a:lnTo>
                            <a:lnTo>
                              <a:pt x="79" y="248"/>
                            </a:lnTo>
                            <a:lnTo>
                              <a:pt x="74" y="221"/>
                            </a:lnTo>
                            <a:lnTo>
                              <a:pt x="68" y="195"/>
                            </a:lnTo>
                            <a:lnTo>
                              <a:pt x="60" y="169"/>
                            </a:lnTo>
                            <a:lnTo>
                              <a:pt x="52" y="143"/>
                            </a:lnTo>
                            <a:lnTo>
                              <a:pt x="43" y="116"/>
                            </a:lnTo>
                            <a:lnTo>
                              <a:pt x="34" y="91"/>
                            </a:lnTo>
                            <a:lnTo>
                              <a:pt x="25" y="67"/>
                            </a:lnTo>
                            <a:lnTo>
                              <a:pt x="16" y="43"/>
                            </a:lnTo>
                            <a:lnTo>
                              <a:pt x="8" y="2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480" bIns="-33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4" name=""/>
                      <p:cNvSpPr/>
                      <p:nvPr/>
                    </p:nvSpPr>
                    <p:spPr>
                      <a:xfrm>
                        <a:off x="4466160" y="5585400"/>
                        <a:ext cx="21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96" h="93">
                            <a:moveTo>
                              <a:pt x="0" y="0"/>
                            </a:moveTo>
                            <a:lnTo>
                              <a:pt x="5" y="0"/>
                            </a:lnTo>
                            <a:lnTo>
                              <a:pt x="19" y="0"/>
                            </a:lnTo>
                            <a:lnTo>
                              <a:pt x="42" y="0"/>
                            </a:lnTo>
                            <a:lnTo>
                              <a:pt x="74" y="1"/>
                            </a:lnTo>
                            <a:lnTo>
                              <a:pt x="112" y="3"/>
                            </a:lnTo>
                            <a:lnTo>
                              <a:pt x="155" y="5"/>
                            </a:lnTo>
                            <a:lnTo>
                              <a:pt x="203" y="8"/>
                            </a:lnTo>
                            <a:lnTo>
                              <a:pt x="255" y="12"/>
                            </a:lnTo>
                            <a:lnTo>
                              <a:pt x="310" y="17"/>
                            </a:lnTo>
                            <a:lnTo>
                              <a:pt x="367" y="24"/>
                            </a:lnTo>
                            <a:lnTo>
                              <a:pt x="425" y="31"/>
                            </a:lnTo>
                            <a:lnTo>
                              <a:pt x="483" y="41"/>
                            </a:lnTo>
                            <a:lnTo>
                              <a:pt x="539" y="51"/>
                            </a:lnTo>
                            <a:lnTo>
                              <a:pt x="595" y="63"/>
                            </a:lnTo>
                            <a:lnTo>
                              <a:pt x="647" y="76"/>
                            </a:lnTo>
                            <a:lnTo>
                              <a:pt x="696" y="93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5" name=""/>
                      <p:cNvSpPr/>
                      <p:nvPr/>
                    </p:nvSpPr>
                    <p:spPr>
                      <a:xfrm>
                        <a:off x="4466160" y="558468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0" h="67">
                            <a:moveTo>
                              <a:pt x="0" y="67"/>
                            </a:moveTo>
                            <a:lnTo>
                              <a:pt x="0" y="0"/>
                            </a:lnTo>
                            <a:lnTo>
                              <a:pt x="0" y="6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6" name=""/>
                      <p:cNvSpPr/>
                      <p:nvPr/>
                    </p:nvSpPr>
                    <p:spPr>
                      <a:xfrm>
                        <a:off x="4487040" y="5587200"/>
                        <a:ext cx="36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" h="63">
                            <a:moveTo>
                              <a:pt x="23" y="0"/>
                            </a:moveTo>
                            <a:lnTo>
                              <a:pt x="0" y="6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7" name=""/>
                      <p:cNvSpPr/>
                      <p:nvPr/>
                    </p:nvSpPr>
                    <p:spPr>
                      <a:xfrm>
                        <a:off x="4425480" y="5627520"/>
                        <a:ext cx="7920" cy="33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8" h="1207">
                            <a:moveTo>
                              <a:pt x="268" y="0"/>
                            </a:moveTo>
                            <a:lnTo>
                              <a:pt x="232" y="53"/>
                            </a:lnTo>
                            <a:lnTo>
                              <a:pt x="199" y="115"/>
                            </a:lnTo>
                            <a:lnTo>
                              <a:pt x="170" y="185"/>
                            </a:lnTo>
                            <a:lnTo>
                              <a:pt x="141" y="261"/>
                            </a:lnTo>
                            <a:lnTo>
                              <a:pt x="117" y="342"/>
                            </a:lnTo>
                            <a:lnTo>
                              <a:pt x="94" y="426"/>
                            </a:lnTo>
                            <a:lnTo>
                              <a:pt x="74" y="514"/>
                            </a:lnTo>
                            <a:lnTo>
                              <a:pt x="57" y="602"/>
                            </a:lnTo>
                            <a:lnTo>
                              <a:pt x="42" y="690"/>
                            </a:lnTo>
                            <a:lnTo>
                              <a:pt x="29" y="777"/>
                            </a:lnTo>
                            <a:lnTo>
                              <a:pt x="19" y="862"/>
                            </a:lnTo>
                            <a:lnTo>
                              <a:pt x="10" y="943"/>
                            </a:lnTo>
                            <a:lnTo>
                              <a:pt x="5" y="1020"/>
                            </a:lnTo>
                            <a:lnTo>
                              <a:pt x="2" y="1090"/>
                            </a:lnTo>
                            <a:lnTo>
                              <a:pt x="0" y="1152"/>
                            </a:lnTo>
                            <a:lnTo>
                              <a:pt x="2" y="1207"/>
                            </a:lnTo>
                          </a:path>
                        </a:pathLst>
                      </a:custGeom>
                      <a:noFill/>
                      <a:ln w="11160">
                        <a:solidFill>
                          <a:srgbClr val="ff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2240" bIns="-12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8" name=""/>
                      <p:cNvSpPr/>
                      <p:nvPr/>
                    </p:nvSpPr>
                    <p:spPr>
                      <a:xfrm>
                        <a:off x="4432320" y="5625720"/>
                        <a:ext cx="360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" h="108">
                            <a:moveTo>
                              <a:pt x="0" y="28"/>
                            </a:moveTo>
                            <a:lnTo>
                              <a:pt x="0" y="28"/>
                            </a:lnTo>
                            <a:lnTo>
                              <a:pt x="8" y="18"/>
                            </a:lnTo>
                            <a:lnTo>
                              <a:pt x="18" y="11"/>
                            </a:lnTo>
                            <a:lnTo>
                              <a:pt x="28" y="6"/>
                            </a:lnTo>
                            <a:lnTo>
                              <a:pt x="40" y="2"/>
                            </a:lnTo>
                            <a:lnTo>
                              <a:pt x="51" y="0"/>
                            </a:lnTo>
                            <a:lnTo>
                              <a:pt x="62" y="0"/>
                            </a:lnTo>
                            <a:lnTo>
                              <a:pt x="73" y="3"/>
                            </a:lnTo>
                            <a:lnTo>
                              <a:pt x="85" y="7"/>
                            </a:lnTo>
                            <a:lnTo>
                              <a:pt x="95" y="13"/>
                            </a:lnTo>
                            <a:lnTo>
                              <a:pt x="104" y="21"/>
                            </a:lnTo>
                            <a:lnTo>
                              <a:pt x="111" y="31"/>
                            </a:lnTo>
                            <a:lnTo>
                              <a:pt x="117" y="41"/>
                            </a:lnTo>
                            <a:lnTo>
                              <a:pt x="121" y="53"/>
                            </a:lnTo>
                            <a:lnTo>
                              <a:pt x="122" y="65"/>
                            </a:lnTo>
                            <a:lnTo>
                              <a:pt x="122" y="75"/>
                            </a:lnTo>
                            <a:lnTo>
                              <a:pt x="120" y="87"/>
                            </a:lnTo>
                            <a:lnTo>
                              <a:pt x="116" y="98"/>
                            </a:lnTo>
                            <a:lnTo>
                              <a:pt x="109" y="108"/>
                            </a:lnTo>
                            <a:lnTo>
                              <a:pt x="109" y="108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49" name=""/>
                      <p:cNvSpPr/>
                      <p:nvPr/>
                    </p:nvSpPr>
                    <p:spPr>
                      <a:xfrm>
                        <a:off x="4423680" y="5660640"/>
                        <a:ext cx="36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5" h="69">
                            <a:moveTo>
                              <a:pt x="135" y="0"/>
                            </a:moveTo>
                            <a:lnTo>
                              <a:pt x="135" y="0"/>
                            </a:lnTo>
                            <a:lnTo>
                              <a:pt x="135" y="10"/>
                            </a:lnTo>
                            <a:lnTo>
                              <a:pt x="132" y="22"/>
                            </a:lnTo>
                            <a:lnTo>
                              <a:pt x="128" y="33"/>
                            </a:lnTo>
                            <a:lnTo>
                              <a:pt x="121" y="43"/>
                            </a:lnTo>
                            <a:lnTo>
                              <a:pt x="113" y="51"/>
                            </a:lnTo>
                            <a:lnTo>
                              <a:pt x="103" y="59"/>
                            </a:lnTo>
                            <a:lnTo>
                              <a:pt x="93" y="65"/>
                            </a:lnTo>
                            <a:lnTo>
                              <a:pt x="82" y="68"/>
                            </a:lnTo>
                            <a:lnTo>
                              <a:pt x="70" y="69"/>
                            </a:lnTo>
                            <a:lnTo>
                              <a:pt x="59" y="69"/>
                            </a:lnTo>
                            <a:lnTo>
                              <a:pt x="48" y="66"/>
                            </a:lnTo>
                            <a:lnTo>
                              <a:pt x="37" y="62"/>
                            </a:lnTo>
                            <a:lnTo>
                              <a:pt x="27" y="56"/>
                            </a:lnTo>
                            <a:lnTo>
                              <a:pt x="18" y="47"/>
                            </a:lnTo>
                            <a:lnTo>
                              <a:pt x="11" y="38"/>
                            </a:lnTo>
                            <a:lnTo>
                              <a:pt x="5" y="27"/>
                            </a:lnTo>
                            <a:lnTo>
                              <a:pt x="2" y="17"/>
                            </a:lnTo>
                            <a:lnTo>
                              <a:pt x="0" y="4"/>
                            </a:lnTo>
                            <a:lnTo>
                              <a:pt x="0" y="4"/>
                            </a:lnTo>
                            <a:lnTo>
                              <a:pt x="135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solidFill>
                          <a:srgbClr val="ffffff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0" name=""/>
                      <p:cNvSpPr/>
                      <p:nvPr/>
                    </p:nvSpPr>
                    <p:spPr>
                      <a:xfrm>
                        <a:off x="4295520" y="5694120"/>
                        <a:ext cx="8280" cy="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83" h="237">
                            <a:moveTo>
                              <a:pt x="283" y="237"/>
                            </a:moveTo>
                            <a:lnTo>
                              <a:pt x="280" y="206"/>
                            </a:lnTo>
                            <a:lnTo>
                              <a:pt x="274" y="178"/>
                            </a:lnTo>
                            <a:lnTo>
                              <a:pt x="264" y="152"/>
                            </a:lnTo>
                            <a:lnTo>
                              <a:pt x="252" y="127"/>
                            </a:lnTo>
                            <a:lnTo>
                              <a:pt x="236" y="105"/>
                            </a:lnTo>
                            <a:lnTo>
                              <a:pt x="218" y="87"/>
                            </a:lnTo>
                            <a:lnTo>
                              <a:pt x="199" y="69"/>
                            </a:lnTo>
                            <a:lnTo>
                              <a:pt x="177" y="53"/>
                            </a:lnTo>
                            <a:lnTo>
                              <a:pt x="155" y="39"/>
                            </a:lnTo>
                            <a:lnTo>
                              <a:pt x="132" y="29"/>
                            </a:lnTo>
                            <a:lnTo>
                              <a:pt x="109" y="19"/>
                            </a:lnTo>
                            <a:lnTo>
                              <a:pt x="85" y="11"/>
                            </a:lnTo>
                            <a:lnTo>
                              <a:pt x="62" y="6"/>
                            </a:lnTo>
                            <a:lnTo>
                              <a:pt x="40" y="2"/>
                            </a:lnTo>
                            <a:lnTo>
                              <a:pt x="19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9240" bIns="-39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1" name=""/>
                      <p:cNvSpPr/>
                      <p:nvPr/>
                    </p:nvSpPr>
                    <p:spPr>
                      <a:xfrm>
                        <a:off x="4303440" y="5700240"/>
                        <a:ext cx="1080" cy="72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2" name=""/>
                      <p:cNvSpPr/>
                      <p:nvPr/>
                    </p:nvSpPr>
                    <p:spPr>
                      <a:xfrm>
                        <a:off x="429480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6">
                            <a:moveTo>
                              <a:pt x="24" y="44"/>
                            </a:moveTo>
                            <a:lnTo>
                              <a:pt x="2" y="46"/>
                            </a:lnTo>
                            <a:lnTo>
                              <a:pt x="0" y="1"/>
                            </a:lnTo>
                            <a:lnTo>
                              <a:pt x="22" y="0"/>
                            </a:lnTo>
                            <a:lnTo>
                              <a:pt x="24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3" name=""/>
                      <p:cNvSpPr/>
                      <p:nvPr/>
                    </p:nvSpPr>
                    <p:spPr>
                      <a:xfrm>
                        <a:off x="4287960" y="5694120"/>
                        <a:ext cx="720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6" h="253">
                            <a:moveTo>
                              <a:pt x="236" y="0"/>
                            </a:moveTo>
                            <a:lnTo>
                              <a:pt x="207" y="4"/>
                            </a:lnTo>
                            <a:lnTo>
                              <a:pt x="181" y="9"/>
                            </a:lnTo>
                            <a:lnTo>
                              <a:pt x="156" y="16"/>
                            </a:lnTo>
                            <a:lnTo>
                              <a:pt x="133" y="27"/>
                            </a:lnTo>
                            <a:lnTo>
                              <a:pt x="111" y="38"/>
                            </a:lnTo>
                            <a:lnTo>
                              <a:pt x="91" y="52"/>
                            </a:lnTo>
                            <a:lnTo>
                              <a:pt x="73" y="67"/>
                            </a:lnTo>
                            <a:lnTo>
                              <a:pt x="56" y="83"/>
                            </a:lnTo>
                            <a:lnTo>
                              <a:pt x="42" y="102"/>
                            </a:lnTo>
                            <a:lnTo>
                              <a:pt x="30" y="121"/>
                            </a:lnTo>
                            <a:lnTo>
                              <a:pt x="19" y="141"/>
                            </a:lnTo>
                            <a:lnTo>
                              <a:pt x="12" y="162"/>
                            </a:lnTo>
                            <a:lnTo>
                              <a:pt x="6" y="184"/>
                            </a:lnTo>
                            <a:lnTo>
                              <a:pt x="2" y="206"/>
                            </a:lnTo>
                            <a:lnTo>
                              <a:pt x="0" y="229"/>
                            </a:lnTo>
                            <a:lnTo>
                              <a:pt x="2" y="253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4" name=""/>
                      <p:cNvSpPr/>
                      <p:nvPr/>
                    </p:nvSpPr>
                    <p:spPr>
                      <a:xfrm>
                        <a:off x="4295520" y="5693400"/>
                        <a:ext cx="36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" h="45">
                            <a:moveTo>
                              <a:pt x="0" y="1"/>
                            </a:moveTo>
                            <a:lnTo>
                              <a:pt x="21" y="0"/>
                            </a:lnTo>
                            <a:lnTo>
                              <a:pt x="24" y="43"/>
                            </a:lnTo>
                            <a:lnTo>
                              <a:pt x="2" y="45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5" name=""/>
                      <p:cNvSpPr/>
                      <p:nvPr/>
                    </p:nvSpPr>
                    <p:spPr>
                      <a:xfrm>
                        <a:off x="4287240" y="570060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45" y="0"/>
                            </a:moveTo>
                            <a:lnTo>
                              <a:pt x="47" y="23"/>
                            </a:lnTo>
                            <a:lnTo>
                              <a:pt x="2" y="27"/>
                            </a:lnTo>
                            <a:lnTo>
                              <a:pt x="0" y="5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6" name=""/>
                      <p:cNvSpPr/>
                      <p:nvPr/>
                    </p:nvSpPr>
                    <p:spPr>
                      <a:xfrm>
                        <a:off x="4287960" y="5700600"/>
                        <a:ext cx="10440" cy="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1" h="231">
                            <a:moveTo>
                              <a:pt x="0" y="0"/>
                            </a:moveTo>
                            <a:lnTo>
                              <a:pt x="4" y="26"/>
                            </a:lnTo>
                            <a:lnTo>
                              <a:pt x="10" y="52"/>
                            </a:lnTo>
                            <a:lnTo>
                              <a:pt x="18" y="77"/>
                            </a:lnTo>
                            <a:lnTo>
                              <a:pt x="29" y="102"/>
                            </a:lnTo>
                            <a:lnTo>
                              <a:pt x="42" y="125"/>
                            </a:lnTo>
                            <a:lnTo>
                              <a:pt x="58" y="147"/>
                            </a:lnTo>
                            <a:lnTo>
                              <a:pt x="76" y="167"/>
                            </a:lnTo>
                            <a:lnTo>
                              <a:pt x="96" y="185"/>
                            </a:lnTo>
                            <a:lnTo>
                              <a:pt x="118" y="199"/>
                            </a:lnTo>
                            <a:lnTo>
                              <a:pt x="142" y="212"/>
                            </a:lnTo>
                            <a:lnTo>
                              <a:pt x="169" y="221"/>
                            </a:lnTo>
                            <a:lnTo>
                              <a:pt x="197" y="229"/>
                            </a:lnTo>
                            <a:lnTo>
                              <a:pt x="227" y="231"/>
                            </a:lnTo>
                            <a:lnTo>
                              <a:pt x="260" y="230"/>
                            </a:lnTo>
                            <a:lnTo>
                              <a:pt x="295" y="225"/>
                            </a:lnTo>
                            <a:lnTo>
                              <a:pt x="331" y="216"/>
                            </a:lnTo>
                          </a:path>
                        </a:pathLst>
                      </a:custGeom>
                      <a:noFill/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880" bIns="-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7" name=""/>
                      <p:cNvSpPr/>
                      <p:nvPr/>
                    </p:nvSpPr>
                    <p:spPr>
                      <a:xfrm>
                        <a:off x="4287240" y="5700240"/>
                        <a:ext cx="108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7" h="27">
                            <a:moveTo>
                              <a:pt x="2" y="27"/>
                            </a:moveTo>
                            <a:lnTo>
                              <a:pt x="0" y="5"/>
                            </a:lnTo>
                            <a:lnTo>
                              <a:pt x="44" y="0"/>
                            </a:lnTo>
                            <a:lnTo>
                              <a:pt x="47" y="22"/>
                            </a:lnTo>
                            <a:lnTo>
                              <a:pt x="2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8" name=""/>
                      <p:cNvSpPr/>
                      <p:nvPr/>
                    </p:nvSpPr>
                    <p:spPr>
                      <a:xfrm>
                        <a:off x="4298040" y="570636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48">
                            <a:moveTo>
                              <a:pt x="0" y="6"/>
                            </a:moveTo>
                            <a:lnTo>
                              <a:pt x="21" y="0"/>
                            </a:lnTo>
                            <a:lnTo>
                              <a:pt x="34" y="42"/>
                            </a:lnTo>
                            <a:lnTo>
                              <a:pt x="13" y="48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59" name=""/>
                      <p:cNvSpPr/>
                      <p:nvPr/>
                    </p:nvSpPr>
                    <p:spPr>
                      <a:xfrm>
                        <a:off x="4439880" y="5550480"/>
                        <a:ext cx="1296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2" h="779">
                            <a:moveTo>
                              <a:pt x="273" y="389"/>
                            </a:moveTo>
                            <a:lnTo>
                              <a:pt x="273" y="367"/>
                            </a:lnTo>
                            <a:lnTo>
                              <a:pt x="273" y="328"/>
                            </a:lnTo>
                            <a:lnTo>
                              <a:pt x="270" y="291"/>
                            </a:lnTo>
                            <a:lnTo>
                              <a:pt x="265" y="255"/>
                            </a:lnTo>
                            <a:lnTo>
                              <a:pt x="257" y="221"/>
                            </a:lnTo>
                            <a:lnTo>
                              <a:pt x="247" y="188"/>
                            </a:lnTo>
                            <a:lnTo>
                              <a:pt x="234" y="158"/>
                            </a:lnTo>
                            <a:lnTo>
                              <a:pt x="220" y="129"/>
                            </a:lnTo>
                            <a:lnTo>
                              <a:pt x="205" y="103"/>
                            </a:lnTo>
                            <a:lnTo>
                              <a:pt x="189" y="80"/>
                            </a:lnTo>
                            <a:lnTo>
                              <a:pt x="172" y="59"/>
                            </a:lnTo>
                            <a:lnTo>
                              <a:pt x="154" y="41"/>
                            </a:lnTo>
                            <a:lnTo>
                              <a:pt x="136" y="25"/>
                            </a:lnTo>
                            <a:lnTo>
                              <a:pt x="120" y="14"/>
                            </a:lnTo>
                            <a:lnTo>
                              <a:pt x="102" y="5"/>
                            </a:lnTo>
                            <a:lnTo>
                              <a:pt x="86" y="0"/>
                            </a:lnTo>
                            <a:lnTo>
                              <a:pt x="71" y="0"/>
                            </a:lnTo>
                            <a:lnTo>
                              <a:pt x="48" y="4"/>
                            </a:lnTo>
                            <a:lnTo>
                              <a:pt x="30" y="14"/>
                            </a:lnTo>
                            <a:lnTo>
                              <a:pt x="17" y="27"/>
                            </a:lnTo>
                            <a:lnTo>
                              <a:pt x="7" y="45"/>
                            </a:lnTo>
                            <a:lnTo>
                              <a:pt x="2" y="66"/>
                            </a:lnTo>
                            <a:lnTo>
                              <a:pt x="0" y="90"/>
                            </a:lnTo>
                            <a:lnTo>
                              <a:pt x="2" y="117"/>
                            </a:lnTo>
                            <a:lnTo>
                              <a:pt x="7" y="146"/>
                            </a:lnTo>
                            <a:lnTo>
                              <a:pt x="17" y="175"/>
                            </a:lnTo>
                            <a:lnTo>
                              <a:pt x="28" y="206"/>
                            </a:lnTo>
                            <a:lnTo>
                              <a:pt x="43" y="237"/>
                            </a:lnTo>
                            <a:lnTo>
                              <a:pt x="61" y="269"/>
                            </a:lnTo>
                            <a:lnTo>
                              <a:pt x="82" y="299"/>
                            </a:lnTo>
                            <a:lnTo>
                              <a:pt x="105" y="329"/>
                            </a:lnTo>
                            <a:lnTo>
                              <a:pt x="130" y="357"/>
                            </a:lnTo>
                            <a:lnTo>
                              <a:pt x="158" y="383"/>
                            </a:lnTo>
                            <a:lnTo>
                              <a:pt x="158" y="417"/>
                            </a:lnTo>
                            <a:lnTo>
                              <a:pt x="161" y="452"/>
                            </a:lnTo>
                            <a:lnTo>
                              <a:pt x="165" y="486"/>
                            </a:lnTo>
                            <a:lnTo>
                              <a:pt x="172" y="522"/>
                            </a:lnTo>
                            <a:lnTo>
                              <a:pt x="181" y="556"/>
                            </a:lnTo>
                            <a:lnTo>
                              <a:pt x="191" y="588"/>
                            </a:lnTo>
                            <a:lnTo>
                              <a:pt x="204" y="620"/>
                            </a:lnTo>
                            <a:lnTo>
                              <a:pt x="217" y="650"/>
                            </a:lnTo>
                            <a:lnTo>
                              <a:pt x="233" y="678"/>
                            </a:lnTo>
                            <a:lnTo>
                              <a:pt x="249" y="703"/>
                            </a:lnTo>
                            <a:lnTo>
                              <a:pt x="267" y="725"/>
                            </a:lnTo>
                            <a:lnTo>
                              <a:pt x="285" y="744"/>
                            </a:lnTo>
                            <a:lnTo>
                              <a:pt x="303" y="759"/>
                            </a:lnTo>
                            <a:lnTo>
                              <a:pt x="323" y="770"/>
                            </a:lnTo>
                            <a:lnTo>
                              <a:pt x="343" y="776"/>
                            </a:lnTo>
                            <a:lnTo>
                              <a:pt x="364" y="779"/>
                            </a:lnTo>
                            <a:lnTo>
                              <a:pt x="386" y="773"/>
                            </a:lnTo>
                            <a:lnTo>
                              <a:pt x="404" y="764"/>
                            </a:lnTo>
                            <a:lnTo>
                              <a:pt x="418" y="748"/>
                            </a:lnTo>
                            <a:lnTo>
                              <a:pt x="426" y="728"/>
                            </a:lnTo>
                            <a:lnTo>
                              <a:pt x="431" y="705"/>
                            </a:lnTo>
                            <a:lnTo>
                              <a:pt x="432" y="679"/>
                            </a:lnTo>
                            <a:lnTo>
                              <a:pt x="428" y="649"/>
                            </a:lnTo>
                            <a:lnTo>
                              <a:pt x="422" y="618"/>
                            </a:lnTo>
                            <a:lnTo>
                              <a:pt x="412" y="586"/>
                            </a:lnTo>
                            <a:lnTo>
                              <a:pt x="399" y="554"/>
                            </a:lnTo>
                            <a:lnTo>
                              <a:pt x="383" y="521"/>
                            </a:lnTo>
                            <a:lnTo>
                              <a:pt x="365" y="491"/>
                            </a:lnTo>
                            <a:lnTo>
                              <a:pt x="345" y="461"/>
                            </a:lnTo>
                            <a:lnTo>
                              <a:pt x="322" y="433"/>
                            </a:lnTo>
                            <a:lnTo>
                              <a:pt x="298" y="409"/>
                            </a:lnTo>
                            <a:lnTo>
                              <a:pt x="273" y="389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0" name=""/>
                      <p:cNvSpPr/>
                      <p:nvPr/>
                    </p:nvSpPr>
                    <p:spPr>
                      <a:xfrm>
                        <a:off x="4439880" y="5550840"/>
                        <a:ext cx="13680" cy="21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8" h="784">
                            <a:moveTo>
                              <a:pt x="288" y="740"/>
                            </a:moveTo>
                            <a:lnTo>
                              <a:pt x="300" y="717"/>
                            </a:lnTo>
                            <a:lnTo>
                              <a:pt x="308" y="694"/>
                            </a:lnTo>
                            <a:lnTo>
                              <a:pt x="314" y="670"/>
                            </a:lnTo>
                            <a:lnTo>
                              <a:pt x="317" y="647"/>
                            </a:lnTo>
                            <a:lnTo>
                              <a:pt x="317" y="624"/>
                            </a:lnTo>
                            <a:lnTo>
                              <a:pt x="314" y="601"/>
                            </a:lnTo>
                            <a:lnTo>
                              <a:pt x="310" y="579"/>
                            </a:lnTo>
                            <a:lnTo>
                              <a:pt x="302" y="559"/>
                            </a:lnTo>
                            <a:lnTo>
                              <a:pt x="292" y="539"/>
                            </a:lnTo>
                            <a:lnTo>
                              <a:pt x="280" y="521"/>
                            </a:lnTo>
                            <a:lnTo>
                              <a:pt x="265" y="504"/>
                            </a:lnTo>
                            <a:lnTo>
                              <a:pt x="248" y="491"/>
                            </a:lnTo>
                            <a:lnTo>
                              <a:pt x="230" y="478"/>
                            </a:lnTo>
                            <a:lnTo>
                              <a:pt x="209" y="470"/>
                            </a:lnTo>
                            <a:lnTo>
                              <a:pt x="187" y="463"/>
                            </a:lnTo>
                            <a:lnTo>
                              <a:pt x="164" y="460"/>
                            </a:lnTo>
                            <a:lnTo>
                              <a:pt x="161" y="453"/>
                            </a:lnTo>
                            <a:lnTo>
                              <a:pt x="159" y="447"/>
                            </a:lnTo>
                            <a:lnTo>
                              <a:pt x="157" y="440"/>
                            </a:lnTo>
                            <a:lnTo>
                              <a:pt x="156" y="435"/>
                            </a:lnTo>
                            <a:lnTo>
                              <a:pt x="155" y="429"/>
                            </a:lnTo>
                            <a:lnTo>
                              <a:pt x="153" y="424"/>
                            </a:lnTo>
                            <a:lnTo>
                              <a:pt x="152" y="419"/>
                            </a:lnTo>
                            <a:lnTo>
                              <a:pt x="152" y="414"/>
                            </a:lnTo>
                            <a:lnTo>
                              <a:pt x="152" y="410"/>
                            </a:lnTo>
                            <a:lnTo>
                              <a:pt x="152" y="407"/>
                            </a:lnTo>
                            <a:lnTo>
                              <a:pt x="152" y="404"/>
                            </a:lnTo>
                            <a:lnTo>
                              <a:pt x="152" y="400"/>
                            </a:lnTo>
                            <a:lnTo>
                              <a:pt x="152" y="398"/>
                            </a:lnTo>
                            <a:lnTo>
                              <a:pt x="152" y="397"/>
                            </a:lnTo>
                            <a:lnTo>
                              <a:pt x="152" y="396"/>
                            </a:lnTo>
                            <a:lnTo>
                              <a:pt x="153" y="396"/>
                            </a:lnTo>
                            <a:lnTo>
                              <a:pt x="167" y="374"/>
                            </a:lnTo>
                            <a:lnTo>
                              <a:pt x="177" y="351"/>
                            </a:lnTo>
                            <a:lnTo>
                              <a:pt x="183" y="326"/>
                            </a:lnTo>
                            <a:lnTo>
                              <a:pt x="185" y="301"/>
                            </a:lnTo>
                            <a:lnTo>
                              <a:pt x="184" y="274"/>
                            </a:lnTo>
                            <a:lnTo>
                              <a:pt x="180" y="248"/>
                            </a:lnTo>
                            <a:lnTo>
                              <a:pt x="172" y="222"/>
                            </a:lnTo>
                            <a:lnTo>
                              <a:pt x="163" y="198"/>
                            </a:lnTo>
                            <a:lnTo>
                              <a:pt x="150" y="176"/>
                            </a:lnTo>
                            <a:lnTo>
                              <a:pt x="136" y="155"/>
                            </a:lnTo>
                            <a:lnTo>
                              <a:pt x="119" y="137"/>
                            </a:lnTo>
                            <a:lnTo>
                              <a:pt x="101" y="122"/>
                            </a:lnTo>
                            <a:lnTo>
                              <a:pt x="81" y="111"/>
                            </a:lnTo>
                            <a:lnTo>
                              <a:pt x="61" y="104"/>
                            </a:lnTo>
                            <a:lnTo>
                              <a:pt x="39" y="102"/>
                            </a:lnTo>
                            <a:lnTo>
                              <a:pt x="17" y="106"/>
                            </a:lnTo>
                            <a:lnTo>
                              <a:pt x="0" y="90"/>
                            </a:lnTo>
                            <a:lnTo>
                              <a:pt x="1" y="57"/>
                            </a:lnTo>
                            <a:lnTo>
                              <a:pt x="8" y="32"/>
                            </a:lnTo>
                            <a:lnTo>
                              <a:pt x="21" y="14"/>
                            </a:lnTo>
                            <a:lnTo>
                              <a:pt x="38" y="3"/>
                            </a:lnTo>
                            <a:lnTo>
                              <a:pt x="58" y="0"/>
                            </a:lnTo>
                            <a:lnTo>
                              <a:pt x="81" y="4"/>
                            </a:lnTo>
                            <a:lnTo>
                              <a:pt x="105" y="14"/>
                            </a:lnTo>
                            <a:lnTo>
                              <a:pt x="130" y="32"/>
                            </a:lnTo>
                            <a:lnTo>
                              <a:pt x="156" y="55"/>
                            </a:lnTo>
                            <a:lnTo>
                              <a:pt x="180" y="84"/>
                            </a:lnTo>
                            <a:lnTo>
                              <a:pt x="202" y="119"/>
                            </a:lnTo>
                            <a:lnTo>
                              <a:pt x="221" y="160"/>
                            </a:lnTo>
                            <a:lnTo>
                              <a:pt x="236" y="207"/>
                            </a:lnTo>
                            <a:lnTo>
                              <a:pt x="248" y="259"/>
                            </a:lnTo>
                            <a:lnTo>
                              <a:pt x="254" y="315"/>
                            </a:lnTo>
                            <a:lnTo>
                              <a:pt x="254" y="377"/>
                            </a:lnTo>
                            <a:lnTo>
                              <a:pt x="300" y="411"/>
                            </a:lnTo>
                            <a:lnTo>
                              <a:pt x="337" y="448"/>
                            </a:lnTo>
                            <a:lnTo>
                              <a:pt x="369" y="488"/>
                            </a:lnTo>
                            <a:lnTo>
                              <a:pt x="392" y="529"/>
                            </a:lnTo>
                            <a:lnTo>
                              <a:pt x="410" y="571"/>
                            </a:lnTo>
                            <a:lnTo>
                              <a:pt x="421" y="612"/>
                            </a:lnTo>
                            <a:lnTo>
                              <a:pt x="427" y="651"/>
                            </a:lnTo>
                            <a:lnTo>
                              <a:pt x="428" y="686"/>
                            </a:lnTo>
                            <a:lnTo>
                              <a:pt x="423" y="718"/>
                            </a:lnTo>
                            <a:lnTo>
                              <a:pt x="414" y="745"/>
                            </a:lnTo>
                            <a:lnTo>
                              <a:pt x="401" y="766"/>
                            </a:lnTo>
                            <a:lnTo>
                              <a:pt x="385" y="779"/>
                            </a:lnTo>
                            <a:lnTo>
                              <a:pt x="364" y="784"/>
                            </a:lnTo>
                            <a:lnTo>
                              <a:pt x="340" y="780"/>
                            </a:lnTo>
                            <a:lnTo>
                              <a:pt x="315" y="765"/>
                            </a:lnTo>
                            <a:lnTo>
                              <a:pt x="288" y="74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3760" bIns="-23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1" name=""/>
                      <p:cNvSpPr/>
                      <p:nvPr/>
                    </p:nvSpPr>
                    <p:spPr>
                      <a:xfrm>
                        <a:off x="4440960" y="5584320"/>
                        <a:ext cx="9720" cy="1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425">
                            <a:moveTo>
                              <a:pt x="0" y="424"/>
                            </a:moveTo>
                            <a:lnTo>
                              <a:pt x="39" y="425"/>
                            </a:lnTo>
                            <a:lnTo>
                              <a:pt x="77" y="421"/>
                            </a:lnTo>
                            <a:lnTo>
                              <a:pt x="112" y="413"/>
                            </a:lnTo>
                            <a:lnTo>
                              <a:pt x="146" y="402"/>
                            </a:lnTo>
                            <a:lnTo>
                              <a:pt x="178" y="386"/>
                            </a:lnTo>
                            <a:lnTo>
                              <a:pt x="206" y="367"/>
                            </a:lnTo>
                            <a:lnTo>
                              <a:pt x="231" y="344"/>
                            </a:lnTo>
                            <a:lnTo>
                              <a:pt x="254" y="318"/>
                            </a:lnTo>
                            <a:lnTo>
                              <a:pt x="273" y="288"/>
                            </a:lnTo>
                            <a:lnTo>
                              <a:pt x="288" y="255"/>
                            </a:lnTo>
                            <a:lnTo>
                              <a:pt x="299" y="219"/>
                            </a:lnTo>
                            <a:lnTo>
                              <a:pt x="306" y="180"/>
                            </a:lnTo>
                            <a:lnTo>
                              <a:pt x="308" y="139"/>
                            </a:lnTo>
                            <a:lnTo>
                              <a:pt x="305" y="95"/>
                            </a:lnTo>
                            <a:lnTo>
                              <a:pt x="297" y="49"/>
                            </a:lnTo>
                            <a:lnTo>
                              <a:pt x="28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3840" bIns="-33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2" name=""/>
                      <p:cNvSpPr/>
                      <p:nvPr/>
                    </p:nvSpPr>
                    <p:spPr>
                      <a:xfrm>
                        <a:off x="4439880" y="5594760"/>
                        <a:ext cx="1080" cy="1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" h="70">
                            <a:moveTo>
                              <a:pt x="35" y="70"/>
                            </a:moveTo>
                            <a:lnTo>
                              <a:pt x="0" y="67"/>
                            </a:lnTo>
                            <a:lnTo>
                              <a:pt x="7" y="0"/>
                            </a:lnTo>
                            <a:lnTo>
                              <a:pt x="39" y="3"/>
                            </a:lnTo>
                            <a:lnTo>
                              <a:pt x="35" y="7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560" bIns="-43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3" name=""/>
                      <p:cNvSpPr/>
                      <p:nvPr/>
                    </p:nvSpPr>
                    <p:spPr>
                      <a:xfrm>
                        <a:off x="4448520" y="5583240"/>
                        <a:ext cx="252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54">
                            <a:moveTo>
                              <a:pt x="11" y="54"/>
                            </a:moveTo>
                            <a:lnTo>
                              <a:pt x="0" y="22"/>
                            </a:lnTo>
                            <a:lnTo>
                              <a:pt x="64" y="0"/>
                            </a:lnTo>
                            <a:lnTo>
                              <a:pt x="74" y="33"/>
                            </a:lnTo>
                            <a:lnTo>
                              <a:pt x="1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4" name=""/>
                      <p:cNvSpPr/>
                      <p:nvPr/>
                    </p:nvSpPr>
                    <p:spPr>
                      <a:xfrm flipH="1" flipV="1">
                        <a:off x="4436640" y="5555880"/>
                        <a:ext cx="12960" cy="2808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5" name=""/>
                      <p:cNvSpPr/>
                      <p:nvPr/>
                    </p:nvSpPr>
                    <p:spPr>
                      <a:xfrm>
                        <a:off x="4435920" y="5547240"/>
                        <a:ext cx="4680" cy="86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" h="328">
                            <a:moveTo>
                              <a:pt x="27" y="328"/>
                            </a:moveTo>
                            <a:lnTo>
                              <a:pt x="19" y="305"/>
                            </a:lnTo>
                            <a:lnTo>
                              <a:pt x="12" y="282"/>
                            </a:lnTo>
                            <a:lnTo>
                              <a:pt x="6" y="257"/>
                            </a:lnTo>
                            <a:lnTo>
                              <a:pt x="2" y="232"/>
                            </a:lnTo>
                            <a:lnTo>
                              <a:pt x="0" y="206"/>
                            </a:lnTo>
                            <a:lnTo>
                              <a:pt x="0" y="180"/>
                            </a:lnTo>
                            <a:lnTo>
                              <a:pt x="2" y="155"/>
                            </a:lnTo>
                            <a:lnTo>
                              <a:pt x="7" y="130"/>
                            </a:lnTo>
                            <a:lnTo>
                              <a:pt x="14" y="106"/>
                            </a:lnTo>
                            <a:lnTo>
                              <a:pt x="24" y="83"/>
                            </a:lnTo>
                            <a:lnTo>
                              <a:pt x="37" y="63"/>
                            </a:lnTo>
                            <a:lnTo>
                              <a:pt x="53" y="44"/>
                            </a:lnTo>
                            <a:lnTo>
                              <a:pt x="72" y="29"/>
                            </a:lnTo>
                            <a:lnTo>
                              <a:pt x="95" y="16"/>
                            </a:lnTo>
                            <a:lnTo>
                              <a:pt x="121" y="6"/>
                            </a:lnTo>
                            <a:lnTo>
                              <a:pt x="151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720" bIns="-367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6" name=""/>
                      <p:cNvSpPr/>
                      <p:nvPr/>
                    </p:nvSpPr>
                    <p:spPr>
                      <a:xfrm>
                        <a:off x="4435920" y="555552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6">
                            <a:moveTo>
                              <a:pt x="61" y="0"/>
                            </a:moveTo>
                            <a:lnTo>
                              <a:pt x="75" y="30"/>
                            </a:lnTo>
                            <a:lnTo>
                              <a:pt x="13" y="56"/>
                            </a:lnTo>
                            <a:lnTo>
                              <a:pt x="0" y="25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7" name=""/>
                      <p:cNvSpPr/>
                      <p:nvPr/>
                    </p:nvSpPr>
                    <p:spPr>
                      <a:xfrm>
                        <a:off x="4440600" y="55461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71">
                            <a:moveTo>
                              <a:pt x="0" y="4"/>
                            </a:moveTo>
                            <a:lnTo>
                              <a:pt x="33" y="0"/>
                            </a:lnTo>
                            <a:lnTo>
                              <a:pt x="42" y="66"/>
                            </a:lnTo>
                            <a:lnTo>
                              <a:pt x="9" y="71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8" name=""/>
                      <p:cNvSpPr/>
                      <p:nvPr/>
                    </p:nvSpPr>
                    <p:spPr>
                      <a:xfrm flipH="1" flipV="1">
                        <a:off x="4431240" y="5563800"/>
                        <a:ext cx="6480" cy="158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69" name=""/>
                      <p:cNvSpPr/>
                      <p:nvPr/>
                    </p:nvSpPr>
                    <p:spPr>
                      <a:xfrm>
                        <a:off x="4429440" y="5550480"/>
                        <a:ext cx="2160" cy="12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" h="482">
                            <a:moveTo>
                              <a:pt x="66" y="482"/>
                            </a:moveTo>
                            <a:lnTo>
                              <a:pt x="64" y="477"/>
                            </a:lnTo>
                            <a:lnTo>
                              <a:pt x="59" y="464"/>
                            </a:lnTo>
                            <a:lnTo>
                              <a:pt x="52" y="445"/>
                            </a:lnTo>
                            <a:lnTo>
                              <a:pt x="43" y="419"/>
                            </a:lnTo>
                            <a:lnTo>
                              <a:pt x="34" y="388"/>
                            </a:lnTo>
                            <a:lnTo>
                              <a:pt x="24" y="354"/>
                            </a:lnTo>
                            <a:lnTo>
                              <a:pt x="15" y="316"/>
                            </a:lnTo>
                            <a:lnTo>
                              <a:pt x="8" y="275"/>
                            </a:lnTo>
                            <a:lnTo>
                              <a:pt x="2" y="234"/>
                            </a:lnTo>
                            <a:lnTo>
                              <a:pt x="0" y="193"/>
                            </a:lnTo>
                            <a:lnTo>
                              <a:pt x="2" y="152"/>
                            </a:lnTo>
                            <a:lnTo>
                              <a:pt x="9" y="114"/>
                            </a:lnTo>
                            <a:lnTo>
                              <a:pt x="20" y="79"/>
                            </a:lnTo>
                            <a:lnTo>
                              <a:pt x="37" y="47"/>
                            </a:lnTo>
                            <a:lnTo>
                              <a:pt x="61" y="20"/>
                            </a:lnTo>
                            <a:lnTo>
                              <a:pt x="94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400" bIns="-324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0" name=""/>
                      <p:cNvSpPr/>
                      <p:nvPr/>
                    </p:nvSpPr>
                    <p:spPr>
                      <a:xfrm>
                        <a:off x="4430520" y="55638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5" h="57">
                            <a:moveTo>
                              <a:pt x="61" y="0"/>
                            </a:moveTo>
                            <a:lnTo>
                              <a:pt x="75" y="31"/>
                            </a:lnTo>
                            <a:lnTo>
                              <a:pt x="13" y="57"/>
                            </a:lnTo>
                            <a:lnTo>
                              <a:pt x="0" y="26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1" name=""/>
                      <p:cNvSpPr/>
                      <p:nvPr/>
                    </p:nvSpPr>
                    <p:spPr>
                      <a:xfrm>
                        <a:off x="4431600" y="5549400"/>
                        <a:ext cx="180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75">
                            <a:moveTo>
                              <a:pt x="0" y="14"/>
                            </a:moveTo>
                            <a:lnTo>
                              <a:pt x="29" y="0"/>
                            </a:lnTo>
                            <a:lnTo>
                              <a:pt x="60" y="59"/>
                            </a:lnTo>
                            <a:lnTo>
                              <a:pt x="29" y="75"/>
                            </a:lnTo>
                            <a:lnTo>
                              <a:pt x="0" y="1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2" name=""/>
                      <p:cNvSpPr/>
                      <p:nvPr/>
                    </p:nvSpPr>
                    <p:spPr>
                      <a:xfrm>
                        <a:off x="4288680" y="5580360"/>
                        <a:ext cx="156600" cy="104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36" h="3771">
                            <a:moveTo>
                              <a:pt x="24" y="3478"/>
                            </a:moveTo>
                            <a:lnTo>
                              <a:pt x="36" y="3458"/>
                            </a:lnTo>
                            <a:lnTo>
                              <a:pt x="69" y="3402"/>
                            </a:lnTo>
                            <a:lnTo>
                              <a:pt x="123" y="3315"/>
                            </a:lnTo>
                            <a:lnTo>
                              <a:pt x="193" y="3200"/>
                            </a:lnTo>
                            <a:lnTo>
                              <a:pt x="276" y="3065"/>
                            </a:lnTo>
                            <a:lnTo>
                              <a:pt x="371" y="2911"/>
                            </a:lnTo>
                            <a:lnTo>
                              <a:pt x="473" y="2745"/>
                            </a:lnTo>
                            <a:lnTo>
                              <a:pt x="580" y="2572"/>
                            </a:lnTo>
                            <a:lnTo>
                              <a:pt x="689" y="2395"/>
                            </a:lnTo>
                            <a:lnTo>
                              <a:pt x="798" y="2220"/>
                            </a:lnTo>
                            <a:lnTo>
                              <a:pt x="903" y="2051"/>
                            </a:lnTo>
                            <a:lnTo>
                              <a:pt x="1000" y="1892"/>
                            </a:lnTo>
                            <a:lnTo>
                              <a:pt x="1090" y="1749"/>
                            </a:lnTo>
                            <a:lnTo>
                              <a:pt x="1166" y="1627"/>
                            </a:lnTo>
                            <a:lnTo>
                              <a:pt x="1228" y="1529"/>
                            </a:lnTo>
                            <a:lnTo>
                              <a:pt x="1274" y="1462"/>
                            </a:lnTo>
                            <a:lnTo>
                              <a:pt x="1335" y="1379"/>
                            </a:lnTo>
                            <a:lnTo>
                              <a:pt x="1395" y="1302"/>
                            </a:lnTo>
                            <a:lnTo>
                              <a:pt x="1456" y="1231"/>
                            </a:lnTo>
                            <a:lnTo>
                              <a:pt x="1516" y="1165"/>
                            </a:lnTo>
                            <a:lnTo>
                              <a:pt x="1577" y="1104"/>
                            </a:lnTo>
                            <a:lnTo>
                              <a:pt x="1637" y="1046"/>
                            </a:lnTo>
                            <a:lnTo>
                              <a:pt x="1698" y="994"/>
                            </a:lnTo>
                            <a:lnTo>
                              <a:pt x="1761" y="944"/>
                            </a:lnTo>
                            <a:lnTo>
                              <a:pt x="1824" y="898"/>
                            </a:lnTo>
                            <a:lnTo>
                              <a:pt x="1889" y="854"/>
                            </a:lnTo>
                            <a:lnTo>
                              <a:pt x="1955" y="813"/>
                            </a:lnTo>
                            <a:lnTo>
                              <a:pt x="2024" y="774"/>
                            </a:lnTo>
                            <a:lnTo>
                              <a:pt x="2095" y="737"/>
                            </a:lnTo>
                            <a:lnTo>
                              <a:pt x="2169" y="701"/>
                            </a:lnTo>
                            <a:lnTo>
                              <a:pt x="2245" y="667"/>
                            </a:lnTo>
                            <a:lnTo>
                              <a:pt x="2325" y="633"/>
                            </a:lnTo>
                            <a:lnTo>
                              <a:pt x="2430" y="590"/>
                            </a:lnTo>
                            <a:lnTo>
                              <a:pt x="2548" y="547"/>
                            </a:lnTo>
                            <a:lnTo>
                              <a:pt x="2677" y="503"/>
                            </a:lnTo>
                            <a:lnTo>
                              <a:pt x="2815" y="459"/>
                            </a:lnTo>
                            <a:lnTo>
                              <a:pt x="2961" y="415"/>
                            </a:lnTo>
                            <a:lnTo>
                              <a:pt x="3114" y="372"/>
                            </a:lnTo>
                            <a:lnTo>
                              <a:pt x="3274" y="328"/>
                            </a:lnTo>
                            <a:lnTo>
                              <a:pt x="3439" y="285"/>
                            </a:lnTo>
                            <a:lnTo>
                              <a:pt x="3608" y="244"/>
                            </a:lnTo>
                            <a:lnTo>
                              <a:pt x="3780" y="204"/>
                            </a:lnTo>
                            <a:lnTo>
                              <a:pt x="3954" y="166"/>
                            </a:lnTo>
                            <a:lnTo>
                              <a:pt x="4128" y="128"/>
                            </a:lnTo>
                            <a:lnTo>
                              <a:pt x="4303" y="93"/>
                            </a:lnTo>
                            <a:lnTo>
                              <a:pt x="4475" y="59"/>
                            </a:lnTo>
                            <a:lnTo>
                              <a:pt x="4646" y="29"/>
                            </a:lnTo>
                            <a:lnTo>
                              <a:pt x="4813" y="2"/>
                            </a:lnTo>
                            <a:lnTo>
                              <a:pt x="4856" y="0"/>
                            </a:lnTo>
                            <a:lnTo>
                              <a:pt x="4895" y="5"/>
                            </a:lnTo>
                            <a:lnTo>
                              <a:pt x="4931" y="18"/>
                            </a:lnTo>
                            <a:lnTo>
                              <a:pt x="4962" y="37"/>
                            </a:lnTo>
                            <a:lnTo>
                              <a:pt x="4988" y="62"/>
                            </a:lnTo>
                            <a:lnTo>
                              <a:pt x="5008" y="90"/>
                            </a:lnTo>
                            <a:lnTo>
                              <a:pt x="5024" y="120"/>
                            </a:lnTo>
                            <a:lnTo>
                              <a:pt x="5033" y="154"/>
                            </a:lnTo>
                            <a:lnTo>
                              <a:pt x="5036" y="188"/>
                            </a:lnTo>
                            <a:lnTo>
                              <a:pt x="5033" y="221"/>
                            </a:lnTo>
                            <a:lnTo>
                              <a:pt x="5024" y="254"/>
                            </a:lnTo>
                            <a:lnTo>
                              <a:pt x="5006" y="284"/>
                            </a:lnTo>
                            <a:lnTo>
                              <a:pt x="4980" y="312"/>
                            </a:lnTo>
                            <a:lnTo>
                              <a:pt x="4948" y="335"/>
                            </a:lnTo>
                            <a:lnTo>
                              <a:pt x="4907" y="353"/>
                            </a:lnTo>
                            <a:lnTo>
                              <a:pt x="4858" y="365"/>
                            </a:lnTo>
                            <a:lnTo>
                              <a:pt x="4720" y="393"/>
                            </a:lnTo>
                            <a:lnTo>
                              <a:pt x="4580" y="421"/>
                            </a:lnTo>
                            <a:lnTo>
                              <a:pt x="4438" y="449"/>
                            </a:lnTo>
                            <a:lnTo>
                              <a:pt x="4294" y="480"/>
                            </a:lnTo>
                            <a:lnTo>
                              <a:pt x="4149" y="511"/>
                            </a:lnTo>
                            <a:lnTo>
                              <a:pt x="4003" y="543"/>
                            </a:lnTo>
                            <a:lnTo>
                              <a:pt x="3856" y="576"/>
                            </a:lnTo>
                            <a:lnTo>
                              <a:pt x="3709" y="612"/>
                            </a:lnTo>
                            <a:lnTo>
                              <a:pt x="3562" y="649"/>
                            </a:lnTo>
                            <a:lnTo>
                              <a:pt x="3415" y="687"/>
                            </a:lnTo>
                            <a:lnTo>
                              <a:pt x="3270" y="728"/>
                            </a:lnTo>
                            <a:lnTo>
                              <a:pt x="3126" y="770"/>
                            </a:lnTo>
                            <a:lnTo>
                              <a:pt x="2984" y="815"/>
                            </a:lnTo>
                            <a:lnTo>
                              <a:pt x="2844" y="862"/>
                            </a:lnTo>
                            <a:lnTo>
                              <a:pt x="2708" y="912"/>
                            </a:lnTo>
                            <a:lnTo>
                              <a:pt x="2574" y="964"/>
                            </a:lnTo>
                            <a:lnTo>
                              <a:pt x="2507" y="989"/>
                            </a:lnTo>
                            <a:lnTo>
                              <a:pt x="2440" y="1019"/>
                            </a:lnTo>
                            <a:lnTo>
                              <a:pt x="2372" y="1052"/>
                            </a:lnTo>
                            <a:lnTo>
                              <a:pt x="2303" y="1090"/>
                            </a:lnTo>
                            <a:lnTo>
                              <a:pt x="2235" y="1131"/>
                            </a:lnTo>
                            <a:lnTo>
                              <a:pt x="2166" y="1176"/>
                            </a:lnTo>
                            <a:lnTo>
                              <a:pt x="2096" y="1226"/>
                            </a:lnTo>
                            <a:lnTo>
                              <a:pt x="2028" y="1279"/>
                            </a:lnTo>
                            <a:lnTo>
                              <a:pt x="1961" y="1336"/>
                            </a:lnTo>
                            <a:lnTo>
                              <a:pt x="1893" y="1398"/>
                            </a:lnTo>
                            <a:lnTo>
                              <a:pt x="1827" y="1463"/>
                            </a:lnTo>
                            <a:lnTo>
                              <a:pt x="1763" y="1533"/>
                            </a:lnTo>
                            <a:lnTo>
                              <a:pt x="1700" y="1606"/>
                            </a:lnTo>
                            <a:lnTo>
                              <a:pt x="1638" y="1683"/>
                            </a:lnTo>
                            <a:lnTo>
                              <a:pt x="1579" y="1765"/>
                            </a:lnTo>
                            <a:lnTo>
                              <a:pt x="1523" y="1851"/>
                            </a:lnTo>
                            <a:lnTo>
                              <a:pt x="354" y="3741"/>
                            </a:lnTo>
                            <a:lnTo>
                              <a:pt x="328" y="3758"/>
                            </a:lnTo>
                            <a:lnTo>
                              <a:pt x="299" y="3768"/>
                            </a:lnTo>
                            <a:lnTo>
                              <a:pt x="267" y="3771"/>
                            </a:lnTo>
                            <a:lnTo>
                              <a:pt x="233" y="3768"/>
                            </a:lnTo>
                            <a:lnTo>
                              <a:pt x="199" y="3758"/>
                            </a:lnTo>
                            <a:lnTo>
                              <a:pt x="164" y="3743"/>
                            </a:lnTo>
                            <a:lnTo>
                              <a:pt x="130" y="3726"/>
                            </a:lnTo>
                            <a:lnTo>
                              <a:pt x="99" y="3703"/>
                            </a:lnTo>
                            <a:lnTo>
                              <a:pt x="71" y="3678"/>
                            </a:lnTo>
                            <a:lnTo>
                              <a:pt x="45" y="3651"/>
                            </a:lnTo>
                            <a:lnTo>
                              <a:pt x="24" y="3622"/>
                            </a:lnTo>
                            <a:lnTo>
                              <a:pt x="10" y="3592"/>
                            </a:lnTo>
                            <a:lnTo>
                              <a:pt x="1" y="3562"/>
                            </a:lnTo>
                            <a:lnTo>
                              <a:pt x="0" y="3532"/>
                            </a:lnTo>
                            <a:lnTo>
                              <a:pt x="7" y="3504"/>
                            </a:lnTo>
                            <a:lnTo>
                              <a:pt x="24" y="347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3" name=""/>
                      <p:cNvSpPr/>
                      <p:nvPr/>
                    </p:nvSpPr>
                    <p:spPr>
                      <a:xfrm>
                        <a:off x="4370040" y="5585400"/>
                        <a:ext cx="74520" cy="165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9" h="598">
                            <a:moveTo>
                              <a:pt x="2409" y="0"/>
                            </a:moveTo>
                            <a:lnTo>
                              <a:pt x="2289" y="18"/>
                            </a:lnTo>
                            <a:lnTo>
                              <a:pt x="2155" y="41"/>
                            </a:lnTo>
                            <a:lnTo>
                              <a:pt x="2007" y="69"/>
                            </a:lnTo>
                            <a:lnTo>
                              <a:pt x="1850" y="100"/>
                            </a:lnTo>
                            <a:lnTo>
                              <a:pt x="1684" y="134"/>
                            </a:lnTo>
                            <a:lnTo>
                              <a:pt x="1513" y="171"/>
                            </a:lnTo>
                            <a:lnTo>
                              <a:pt x="1337" y="210"/>
                            </a:lnTo>
                            <a:lnTo>
                              <a:pt x="1162" y="251"/>
                            </a:lnTo>
                            <a:lnTo>
                              <a:pt x="986" y="294"/>
                            </a:lnTo>
                            <a:lnTo>
                              <a:pt x="815" y="337"/>
                            </a:lnTo>
                            <a:lnTo>
                              <a:pt x="650" y="381"/>
                            </a:lnTo>
                            <a:lnTo>
                              <a:pt x="493" y="426"/>
                            </a:lnTo>
                            <a:lnTo>
                              <a:pt x="347" y="470"/>
                            </a:lnTo>
                            <a:lnTo>
                              <a:pt x="215" y="514"/>
                            </a:lnTo>
                            <a:lnTo>
                              <a:pt x="98" y="556"/>
                            </a:lnTo>
                            <a:lnTo>
                              <a:pt x="0" y="59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8800" bIns="-28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4" name=""/>
                      <p:cNvSpPr/>
                      <p:nvPr/>
                    </p:nvSpPr>
                    <p:spPr>
                      <a:xfrm>
                        <a:off x="4444920" y="558432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" h="67">
                            <a:moveTo>
                              <a:pt x="0" y="0"/>
                            </a:moveTo>
                            <a:lnTo>
                              <a:pt x="8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5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" h="61">
                            <a:moveTo>
                              <a:pt x="27" y="61"/>
                            </a:moveTo>
                            <a:lnTo>
                              <a:pt x="0" y="0"/>
                            </a:lnTo>
                            <a:lnTo>
                              <a:pt x="27" y="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6" name=""/>
                      <p:cNvSpPr/>
                      <p:nvPr/>
                    </p:nvSpPr>
                    <p:spPr>
                      <a:xfrm>
                        <a:off x="4330800" y="5601960"/>
                        <a:ext cx="38880" cy="28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8" h="1024">
                            <a:moveTo>
                              <a:pt x="1258" y="0"/>
                            </a:moveTo>
                            <a:lnTo>
                              <a:pt x="1146" y="42"/>
                            </a:lnTo>
                            <a:lnTo>
                              <a:pt x="1039" y="89"/>
                            </a:lnTo>
                            <a:lnTo>
                              <a:pt x="937" y="138"/>
                            </a:lnTo>
                            <a:lnTo>
                              <a:pt x="839" y="192"/>
                            </a:lnTo>
                            <a:lnTo>
                              <a:pt x="746" y="247"/>
                            </a:lnTo>
                            <a:lnTo>
                              <a:pt x="657" y="307"/>
                            </a:lnTo>
                            <a:lnTo>
                              <a:pt x="573" y="369"/>
                            </a:lnTo>
                            <a:lnTo>
                              <a:pt x="492" y="434"/>
                            </a:lnTo>
                            <a:lnTo>
                              <a:pt x="416" y="502"/>
                            </a:lnTo>
                            <a:lnTo>
                              <a:pt x="343" y="571"/>
                            </a:lnTo>
                            <a:lnTo>
                              <a:pt x="276" y="642"/>
                            </a:lnTo>
                            <a:lnTo>
                              <a:pt x="213" y="716"/>
                            </a:lnTo>
                            <a:lnTo>
                              <a:pt x="153" y="790"/>
                            </a:lnTo>
                            <a:lnTo>
                              <a:pt x="98" y="867"/>
                            </a:lnTo>
                            <a:lnTo>
                              <a:pt x="47" y="945"/>
                            </a:lnTo>
                            <a:lnTo>
                              <a:pt x="0" y="1024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7280" bIns="-17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7" name=""/>
                      <p:cNvSpPr/>
                      <p:nvPr/>
                    </p:nvSpPr>
                    <p:spPr>
                      <a:xfrm>
                        <a:off x="4369320" y="5600880"/>
                        <a:ext cx="36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" h="63">
                            <a:moveTo>
                              <a:pt x="0" y="0"/>
                            </a:moveTo>
                            <a:lnTo>
                              <a:pt x="21" y="6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8" name=""/>
                      <p:cNvSpPr/>
                      <p:nvPr/>
                    </p:nvSpPr>
                    <p:spPr>
                      <a:xfrm>
                        <a:off x="4329720" y="56296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34">
                            <a:moveTo>
                              <a:pt x="59" y="34"/>
                            </a:moveTo>
                            <a:lnTo>
                              <a:pt x="0" y="0"/>
                            </a:lnTo>
                            <a:lnTo>
                              <a:pt x="59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79" name=""/>
                      <p:cNvSpPr/>
                      <p:nvPr/>
                    </p:nvSpPr>
                    <p:spPr>
                      <a:xfrm flipH="1">
                        <a:off x="4293720" y="5630400"/>
                        <a:ext cx="36360" cy="5292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7560" bIns="75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0" name=""/>
                      <p:cNvSpPr/>
                      <p:nvPr/>
                    </p:nvSpPr>
                    <p:spPr>
                      <a:xfrm>
                        <a:off x="4126320" y="5734080"/>
                        <a:ext cx="75600" cy="4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8" h="1760">
                            <a:moveTo>
                              <a:pt x="0" y="0"/>
                            </a:moveTo>
                            <a:lnTo>
                              <a:pt x="0" y="1"/>
                            </a:lnTo>
                            <a:lnTo>
                              <a:pt x="0" y="7"/>
                            </a:lnTo>
                            <a:lnTo>
                              <a:pt x="0" y="17"/>
                            </a:lnTo>
                            <a:lnTo>
                              <a:pt x="0" y="30"/>
                            </a:lnTo>
                            <a:lnTo>
                              <a:pt x="0" y="45"/>
                            </a:lnTo>
                            <a:lnTo>
                              <a:pt x="1" y="62"/>
                            </a:lnTo>
                            <a:lnTo>
                              <a:pt x="2" y="82"/>
                            </a:lnTo>
                            <a:lnTo>
                              <a:pt x="5" y="102"/>
                            </a:lnTo>
                            <a:lnTo>
                              <a:pt x="6" y="124"/>
                            </a:lnTo>
                            <a:lnTo>
                              <a:pt x="8" y="147"/>
                            </a:lnTo>
                            <a:lnTo>
                              <a:pt x="11" y="169"/>
                            </a:lnTo>
                            <a:lnTo>
                              <a:pt x="14" y="192"/>
                            </a:lnTo>
                            <a:lnTo>
                              <a:pt x="18" y="214"/>
                            </a:lnTo>
                            <a:lnTo>
                              <a:pt x="22" y="236"/>
                            </a:lnTo>
                            <a:lnTo>
                              <a:pt x="28" y="255"/>
                            </a:lnTo>
                            <a:lnTo>
                              <a:pt x="34" y="274"/>
                            </a:lnTo>
                            <a:lnTo>
                              <a:pt x="37" y="284"/>
                            </a:lnTo>
                            <a:lnTo>
                              <a:pt x="48" y="311"/>
                            </a:lnTo>
                            <a:lnTo>
                              <a:pt x="64" y="354"/>
                            </a:lnTo>
                            <a:lnTo>
                              <a:pt x="85" y="410"/>
                            </a:lnTo>
                            <a:lnTo>
                              <a:pt x="111" y="476"/>
                            </a:lnTo>
                            <a:lnTo>
                              <a:pt x="139" y="551"/>
                            </a:lnTo>
                            <a:lnTo>
                              <a:pt x="171" y="631"/>
                            </a:lnTo>
                            <a:lnTo>
                              <a:pt x="203" y="714"/>
                            </a:lnTo>
                            <a:lnTo>
                              <a:pt x="236" y="797"/>
                            </a:lnTo>
                            <a:lnTo>
                              <a:pt x="268" y="879"/>
                            </a:lnTo>
                            <a:lnTo>
                              <a:pt x="300" y="955"/>
                            </a:lnTo>
                            <a:lnTo>
                              <a:pt x="329" y="1026"/>
                            </a:lnTo>
                            <a:lnTo>
                              <a:pt x="355" y="1086"/>
                            </a:lnTo>
                            <a:lnTo>
                              <a:pt x="378" y="1135"/>
                            </a:lnTo>
                            <a:lnTo>
                              <a:pt x="394" y="1170"/>
                            </a:lnTo>
                            <a:lnTo>
                              <a:pt x="407" y="1187"/>
                            </a:lnTo>
                            <a:lnTo>
                              <a:pt x="391" y="1233"/>
                            </a:lnTo>
                            <a:lnTo>
                              <a:pt x="383" y="1281"/>
                            </a:lnTo>
                            <a:lnTo>
                              <a:pt x="382" y="1330"/>
                            </a:lnTo>
                            <a:lnTo>
                              <a:pt x="387" y="1380"/>
                            </a:lnTo>
                            <a:lnTo>
                              <a:pt x="400" y="1429"/>
                            </a:lnTo>
                            <a:lnTo>
                              <a:pt x="420" y="1479"/>
                            </a:lnTo>
                            <a:lnTo>
                              <a:pt x="445" y="1525"/>
                            </a:lnTo>
                            <a:lnTo>
                              <a:pt x="477" y="1570"/>
                            </a:lnTo>
                            <a:lnTo>
                              <a:pt x="515" y="1612"/>
                            </a:lnTo>
                            <a:lnTo>
                              <a:pt x="559" y="1650"/>
                            </a:lnTo>
                            <a:lnTo>
                              <a:pt x="610" y="1683"/>
                            </a:lnTo>
                            <a:lnTo>
                              <a:pt x="665" y="1712"/>
                            </a:lnTo>
                            <a:lnTo>
                              <a:pt x="726" y="1734"/>
                            </a:lnTo>
                            <a:lnTo>
                              <a:pt x="793" y="1750"/>
                            </a:lnTo>
                            <a:lnTo>
                              <a:pt x="865" y="1759"/>
                            </a:lnTo>
                            <a:lnTo>
                              <a:pt x="942" y="1760"/>
                            </a:lnTo>
                            <a:lnTo>
                              <a:pt x="1042" y="1757"/>
                            </a:lnTo>
                            <a:lnTo>
                              <a:pt x="1141" y="1749"/>
                            </a:lnTo>
                            <a:lnTo>
                              <a:pt x="1242" y="1736"/>
                            </a:lnTo>
                            <a:lnTo>
                              <a:pt x="1342" y="1720"/>
                            </a:lnTo>
                            <a:lnTo>
                              <a:pt x="1443" y="1699"/>
                            </a:lnTo>
                            <a:lnTo>
                              <a:pt x="1543" y="1675"/>
                            </a:lnTo>
                            <a:lnTo>
                              <a:pt x="1640" y="1647"/>
                            </a:lnTo>
                            <a:lnTo>
                              <a:pt x="1738" y="1616"/>
                            </a:lnTo>
                            <a:lnTo>
                              <a:pt x="1834" y="1583"/>
                            </a:lnTo>
                            <a:lnTo>
                              <a:pt x="1928" y="1547"/>
                            </a:lnTo>
                            <a:lnTo>
                              <a:pt x="2020" y="1508"/>
                            </a:lnTo>
                            <a:lnTo>
                              <a:pt x="2109" y="1468"/>
                            </a:lnTo>
                            <a:lnTo>
                              <a:pt x="2196" y="1426"/>
                            </a:lnTo>
                            <a:lnTo>
                              <a:pt x="2280" y="1384"/>
                            </a:lnTo>
                            <a:lnTo>
                              <a:pt x="2360" y="1340"/>
                            </a:lnTo>
                            <a:lnTo>
                              <a:pt x="2438" y="1296"/>
                            </a:lnTo>
                            <a:lnTo>
                              <a:pt x="2261" y="1184"/>
                            </a:lnTo>
                            <a:lnTo>
                              <a:pt x="2187" y="1227"/>
                            </a:lnTo>
                            <a:lnTo>
                              <a:pt x="2112" y="1267"/>
                            </a:lnTo>
                            <a:lnTo>
                              <a:pt x="2038" y="1304"/>
                            </a:lnTo>
                            <a:lnTo>
                              <a:pt x="1962" y="1338"/>
                            </a:lnTo>
                            <a:lnTo>
                              <a:pt x="1888" y="1369"/>
                            </a:lnTo>
                            <a:lnTo>
                              <a:pt x="1815" y="1399"/>
                            </a:lnTo>
                            <a:lnTo>
                              <a:pt x="1743" y="1424"/>
                            </a:lnTo>
                            <a:lnTo>
                              <a:pt x="1673" y="1448"/>
                            </a:lnTo>
                            <a:lnTo>
                              <a:pt x="1606" y="1470"/>
                            </a:lnTo>
                            <a:lnTo>
                              <a:pt x="1542" y="1489"/>
                            </a:lnTo>
                            <a:lnTo>
                              <a:pt x="1480" y="1506"/>
                            </a:lnTo>
                            <a:lnTo>
                              <a:pt x="1423" y="1522"/>
                            </a:lnTo>
                            <a:lnTo>
                              <a:pt x="1369" y="1535"/>
                            </a:lnTo>
                            <a:lnTo>
                              <a:pt x="1320" y="1547"/>
                            </a:lnTo>
                            <a:lnTo>
                              <a:pt x="1277" y="1556"/>
                            </a:lnTo>
                            <a:lnTo>
                              <a:pt x="1239" y="1566"/>
                            </a:lnTo>
                            <a:lnTo>
                              <a:pt x="1204" y="1575"/>
                            </a:lnTo>
                            <a:lnTo>
                              <a:pt x="1172" y="1583"/>
                            </a:lnTo>
                            <a:lnTo>
                              <a:pt x="1141" y="1588"/>
                            </a:lnTo>
                            <a:lnTo>
                              <a:pt x="1112" y="1592"/>
                            </a:lnTo>
                            <a:lnTo>
                              <a:pt x="1086" y="1593"/>
                            </a:lnTo>
                            <a:lnTo>
                              <a:pt x="1064" y="1593"/>
                            </a:lnTo>
                            <a:lnTo>
                              <a:pt x="1045" y="1591"/>
                            </a:lnTo>
                            <a:lnTo>
                              <a:pt x="1031" y="1587"/>
                            </a:lnTo>
                            <a:lnTo>
                              <a:pt x="1023" y="1580"/>
                            </a:lnTo>
                            <a:lnTo>
                              <a:pt x="1020" y="1573"/>
                            </a:lnTo>
                            <a:lnTo>
                              <a:pt x="1023" y="1565"/>
                            </a:lnTo>
                            <a:lnTo>
                              <a:pt x="1034" y="1554"/>
                            </a:lnTo>
                            <a:lnTo>
                              <a:pt x="1052" y="1542"/>
                            </a:lnTo>
                            <a:lnTo>
                              <a:pt x="1079" y="1528"/>
                            </a:lnTo>
                            <a:lnTo>
                              <a:pt x="1115" y="1513"/>
                            </a:lnTo>
                            <a:lnTo>
                              <a:pt x="1160" y="1497"/>
                            </a:lnTo>
                            <a:lnTo>
                              <a:pt x="1195" y="1482"/>
                            </a:lnTo>
                            <a:lnTo>
                              <a:pt x="1227" y="1465"/>
                            </a:lnTo>
                            <a:lnTo>
                              <a:pt x="1254" y="1447"/>
                            </a:lnTo>
                            <a:lnTo>
                              <a:pt x="1277" y="1427"/>
                            </a:lnTo>
                            <a:lnTo>
                              <a:pt x="1297" y="1406"/>
                            </a:lnTo>
                            <a:lnTo>
                              <a:pt x="1313" y="1384"/>
                            </a:lnTo>
                            <a:lnTo>
                              <a:pt x="1326" y="1361"/>
                            </a:lnTo>
                            <a:lnTo>
                              <a:pt x="1337" y="1336"/>
                            </a:lnTo>
                            <a:lnTo>
                              <a:pt x="1344" y="1310"/>
                            </a:lnTo>
                            <a:lnTo>
                              <a:pt x="1350" y="1284"/>
                            </a:lnTo>
                            <a:lnTo>
                              <a:pt x="1355" y="1257"/>
                            </a:lnTo>
                            <a:lnTo>
                              <a:pt x="1357" y="1228"/>
                            </a:lnTo>
                            <a:lnTo>
                              <a:pt x="1358" y="1200"/>
                            </a:lnTo>
                            <a:lnTo>
                              <a:pt x="1357" y="1171"/>
                            </a:lnTo>
                            <a:lnTo>
                              <a:pt x="1356" y="1140"/>
                            </a:lnTo>
                            <a:lnTo>
                              <a:pt x="1355" y="1111"/>
                            </a:lnTo>
                            <a:lnTo>
                              <a:pt x="1353" y="1111"/>
                            </a:lnTo>
                            <a:lnTo>
                              <a:pt x="1349" y="1112"/>
                            </a:lnTo>
                            <a:lnTo>
                              <a:pt x="1344" y="1113"/>
                            </a:lnTo>
                            <a:lnTo>
                              <a:pt x="1337" y="1114"/>
                            </a:lnTo>
                            <a:lnTo>
                              <a:pt x="1327" y="1117"/>
                            </a:lnTo>
                            <a:lnTo>
                              <a:pt x="1316" y="1119"/>
                            </a:lnTo>
                            <a:lnTo>
                              <a:pt x="1302" y="1122"/>
                            </a:lnTo>
                            <a:lnTo>
                              <a:pt x="1287" y="1127"/>
                            </a:lnTo>
                            <a:lnTo>
                              <a:pt x="1270" y="1130"/>
                            </a:lnTo>
                            <a:lnTo>
                              <a:pt x="1250" y="1134"/>
                            </a:lnTo>
                            <a:lnTo>
                              <a:pt x="1229" y="1139"/>
                            </a:lnTo>
                            <a:lnTo>
                              <a:pt x="1204" y="1144"/>
                            </a:lnTo>
                            <a:lnTo>
                              <a:pt x="1179" y="1150"/>
                            </a:lnTo>
                            <a:lnTo>
                              <a:pt x="1152" y="1155"/>
                            </a:lnTo>
                            <a:lnTo>
                              <a:pt x="1122" y="1161"/>
                            </a:lnTo>
                            <a:lnTo>
                              <a:pt x="1092" y="1168"/>
                            </a:lnTo>
                            <a:lnTo>
                              <a:pt x="1065" y="1172"/>
                            </a:lnTo>
                            <a:lnTo>
                              <a:pt x="1038" y="1174"/>
                            </a:lnTo>
                            <a:lnTo>
                              <a:pt x="1012" y="1175"/>
                            </a:lnTo>
                            <a:lnTo>
                              <a:pt x="988" y="1175"/>
                            </a:lnTo>
                            <a:lnTo>
                              <a:pt x="965" y="1172"/>
                            </a:lnTo>
                            <a:lnTo>
                              <a:pt x="943" y="1165"/>
                            </a:lnTo>
                            <a:lnTo>
                              <a:pt x="923" y="1158"/>
                            </a:lnTo>
                            <a:lnTo>
                              <a:pt x="905" y="1148"/>
                            </a:lnTo>
                            <a:lnTo>
                              <a:pt x="888" y="1135"/>
                            </a:lnTo>
                            <a:lnTo>
                              <a:pt x="873" y="1119"/>
                            </a:lnTo>
                            <a:lnTo>
                              <a:pt x="861" y="1100"/>
                            </a:lnTo>
                            <a:lnTo>
                              <a:pt x="851" y="1078"/>
                            </a:lnTo>
                            <a:lnTo>
                              <a:pt x="844" y="1053"/>
                            </a:lnTo>
                            <a:lnTo>
                              <a:pt x="839" y="1025"/>
                            </a:lnTo>
                            <a:lnTo>
                              <a:pt x="837" y="993"/>
                            </a:lnTo>
                            <a:lnTo>
                              <a:pt x="839" y="957"/>
                            </a:lnTo>
                            <a:lnTo>
                              <a:pt x="832" y="948"/>
                            </a:lnTo>
                            <a:lnTo>
                              <a:pt x="817" y="931"/>
                            </a:lnTo>
                            <a:lnTo>
                              <a:pt x="790" y="905"/>
                            </a:lnTo>
                            <a:lnTo>
                              <a:pt x="756" y="872"/>
                            </a:lnTo>
                            <a:lnTo>
                              <a:pt x="714" y="832"/>
                            </a:lnTo>
                            <a:lnTo>
                              <a:pt x="664" y="785"/>
                            </a:lnTo>
                            <a:lnTo>
                              <a:pt x="610" y="733"/>
                            </a:lnTo>
                            <a:lnTo>
                              <a:pt x="550" y="673"/>
                            </a:lnTo>
                            <a:lnTo>
                              <a:pt x="487" y="609"/>
                            </a:lnTo>
                            <a:lnTo>
                              <a:pt x="422" y="538"/>
                            </a:lnTo>
                            <a:lnTo>
                              <a:pt x="354" y="464"/>
                            </a:lnTo>
                            <a:lnTo>
                              <a:pt x="287" y="385"/>
                            </a:lnTo>
                            <a:lnTo>
                              <a:pt x="220" y="302"/>
                            </a:lnTo>
                            <a:lnTo>
                              <a:pt x="156" y="216"/>
                            </a:lnTo>
                            <a:lnTo>
                              <a:pt x="93" y="126"/>
                            </a:lnTo>
                            <a:lnTo>
                              <a:pt x="35" y="3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3240" bIns="3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1" name=""/>
                      <p:cNvSpPr/>
                      <p:nvPr/>
                    </p:nvSpPr>
                    <p:spPr>
                      <a:xfrm>
                        <a:off x="4147200" y="5764320"/>
                        <a:ext cx="1620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5" h="262">
                            <a:moveTo>
                              <a:pt x="514" y="71"/>
                            </a:moveTo>
                            <a:lnTo>
                              <a:pt x="515" y="110"/>
                            </a:lnTo>
                            <a:lnTo>
                              <a:pt x="503" y="148"/>
                            </a:lnTo>
                            <a:lnTo>
                              <a:pt x="481" y="181"/>
                            </a:lnTo>
                            <a:lnTo>
                              <a:pt x="451" y="208"/>
                            </a:lnTo>
                            <a:lnTo>
                              <a:pt x="412" y="230"/>
                            </a:lnTo>
                            <a:lnTo>
                              <a:pt x="368" y="247"/>
                            </a:lnTo>
                            <a:lnTo>
                              <a:pt x="320" y="258"/>
                            </a:lnTo>
                            <a:lnTo>
                              <a:pt x="269" y="262"/>
                            </a:lnTo>
                            <a:lnTo>
                              <a:pt x="219" y="259"/>
                            </a:lnTo>
                            <a:lnTo>
                              <a:pt x="169" y="247"/>
                            </a:lnTo>
                            <a:lnTo>
                              <a:pt x="123" y="228"/>
                            </a:lnTo>
                            <a:lnTo>
                              <a:pt x="81" y="202"/>
                            </a:lnTo>
                            <a:lnTo>
                              <a:pt x="46" y="165"/>
                            </a:lnTo>
                            <a:lnTo>
                              <a:pt x="20" y="120"/>
                            </a:lnTo>
                            <a:lnTo>
                              <a:pt x="4" y="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2" name=""/>
                      <p:cNvSpPr/>
                      <p:nvPr/>
                    </p:nvSpPr>
                    <p:spPr>
                      <a:xfrm>
                        <a:off x="4161600" y="5764680"/>
                        <a:ext cx="324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9" h="54">
                            <a:moveTo>
                              <a:pt x="1" y="54"/>
                            </a:moveTo>
                            <a:lnTo>
                              <a:pt x="1" y="54"/>
                            </a:lnTo>
                            <a:lnTo>
                              <a:pt x="0" y="46"/>
                            </a:lnTo>
                            <a:lnTo>
                              <a:pt x="1" y="39"/>
                            </a:lnTo>
                            <a:lnTo>
                              <a:pt x="2" y="31"/>
                            </a:lnTo>
                            <a:lnTo>
                              <a:pt x="5" y="25"/>
                            </a:lnTo>
                            <a:lnTo>
                              <a:pt x="10" y="17"/>
                            </a:lnTo>
                            <a:lnTo>
                              <a:pt x="16" y="12"/>
                            </a:lnTo>
                            <a:lnTo>
                              <a:pt x="22" y="7"/>
                            </a:lnTo>
                            <a:lnTo>
                              <a:pt x="29" y="3"/>
                            </a:lnTo>
                            <a:lnTo>
                              <a:pt x="37" y="1"/>
                            </a:lnTo>
                            <a:lnTo>
                              <a:pt x="45" y="0"/>
                            </a:lnTo>
                            <a:lnTo>
                              <a:pt x="51" y="1"/>
                            </a:lnTo>
                            <a:lnTo>
                              <a:pt x="60" y="2"/>
                            </a:lnTo>
                            <a:lnTo>
                              <a:pt x="66" y="6"/>
                            </a:lnTo>
                            <a:lnTo>
                              <a:pt x="73" y="11"/>
                            </a:lnTo>
                            <a:lnTo>
                              <a:pt x="79" y="16"/>
                            </a:lnTo>
                            <a:lnTo>
                              <a:pt x="84" y="22"/>
                            </a:lnTo>
                            <a:lnTo>
                              <a:pt x="87" y="30"/>
                            </a:lnTo>
                            <a:lnTo>
                              <a:pt x="89" y="37"/>
                            </a:lnTo>
                            <a:lnTo>
                              <a:pt x="89" y="37"/>
                            </a:lnTo>
                            <a:lnTo>
                              <a:pt x="1" y="5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3" name=""/>
                      <p:cNvSpPr/>
                      <p:nvPr/>
                    </p:nvSpPr>
                    <p:spPr>
                      <a:xfrm>
                        <a:off x="4146120" y="5762880"/>
                        <a:ext cx="252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" h="46">
                            <a:moveTo>
                              <a:pt x="0" y="44"/>
                            </a:moveTo>
                            <a:lnTo>
                              <a:pt x="0" y="44"/>
                            </a:lnTo>
                            <a:lnTo>
                              <a:pt x="1" y="37"/>
                            </a:lnTo>
                            <a:lnTo>
                              <a:pt x="3" y="28"/>
                            </a:lnTo>
                            <a:lnTo>
                              <a:pt x="7" y="22"/>
                            </a:lnTo>
                            <a:lnTo>
                              <a:pt x="12" y="16"/>
                            </a:lnTo>
                            <a:lnTo>
                              <a:pt x="18" y="9"/>
                            </a:lnTo>
                            <a:lnTo>
                              <a:pt x="24" y="5"/>
                            </a:lnTo>
                            <a:lnTo>
                              <a:pt x="32" y="2"/>
                            </a:lnTo>
                            <a:lnTo>
                              <a:pt x="39" y="0"/>
                            </a:lnTo>
                            <a:lnTo>
                              <a:pt x="46" y="0"/>
                            </a:lnTo>
                            <a:lnTo>
                              <a:pt x="54" y="1"/>
                            </a:lnTo>
                            <a:lnTo>
                              <a:pt x="62" y="3"/>
                            </a:lnTo>
                            <a:lnTo>
                              <a:pt x="68" y="7"/>
                            </a:lnTo>
                            <a:lnTo>
                              <a:pt x="75" y="11"/>
                            </a:lnTo>
                            <a:lnTo>
                              <a:pt x="81" y="18"/>
                            </a:lnTo>
                            <a:lnTo>
                              <a:pt x="85" y="24"/>
                            </a:lnTo>
                            <a:lnTo>
                              <a:pt x="88" y="31"/>
                            </a:lnTo>
                            <a:lnTo>
                              <a:pt x="90" y="39"/>
                            </a:lnTo>
                            <a:lnTo>
                              <a:pt x="90" y="46"/>
                            </a:lnTo>
                            <a:lnTo>
                              <a:pt x="90" y="46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4" name=""/>
                      <p:cNvSpPr/>
                      <p:nvPr/>
                    </p:nvSpPr>
                    <p:spPr>
                      <a:xfrm>
                        <a:off x="4158360" y="5762880"/>
                        <a:ext cx="37800" cy="15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22" h="565">
                            <a:moveTo>
                              <a:pt x="1222" y="131"/>
                            </a:moveTo>
                            <a:lnTo>
                              <a:pt x="1158" y="96"/>
                            </a:lnTo>
                            <a:lnTo>
                              <a:pt x="1093" y="67"/>
                            </a:lnTo>
                            <a:lnTo>
                              <a:pt x="1025" y="45"/>
                            </a:lnTo>
                            <a:lnTo>
                              <a:pt x="958" y="27"/>
                            </a:lnTo>
                            <a:lnTo>
                              <a:pt x="890" y="14"/>
                            </a:lnTo>
                            <a:lnTo>
                              <a:pt x="823" y="6"/>
                            </a:lnTo>
                            <a:lnTo>
                              <a:pt x="755" y="1"/>
                            </a:lnTo>
                            <a:lnTo>
                              <a:pt x="691" y="0"/>
                            </a:lnTo>
                            <a:lnTo>
                              <a:pt x="629" y="1"/>
                            </a:lnTo>
                            <a:lnTo>
                              <a:pt x="570" y="5"/>
                            </a:lnTo>
                            <a:lnTo>
                              <a:pt x="515" y="11"/>
                            </a:lnTo>
                            <a:lnTo>
                              <a:pt x="464" y="19"/>
                            </a:lnTo>
                            <a:lnTo>
                              <a:pt x="418" y="27"/>
                            </a:lnTo>
                            <a:lnTo>
                              <a:pt x="378" y="35"/>
                            </a:lnTo>
                            <a:lnTo>
                              <a:pt x="345" y="45"/>
                            </a:lnTo>
                            <a:lnTo>
                              <a:pt x="318" y="54"/>
                            </a:lnTo>
                            <a:lnTo>
                              <a:pt x="319" y="87"/>
                            </a:lnTo>
                            <a:lnTo>
                              <a:pt x="319" y="120"/>
                            </a:lnTo>
                            <a:lnTo>
                              <a:pt x="319" y="151"/>
                            </a:lnTo>
                            <a:lnTo>
                              <a:pt x="318" y="182"/>
                            </a:lnTo>
                            <a:lnTo>
                              <a:pt x="316" y="212"/>
                            </a:lnTo>
                            <a:lnTo>
                              <a:pt x="313" y="240"/>
                            </a:lnTo>
                            <a:lnTo>
                              <a:pt x="308" y="268"/>
                            </a:lnTo>
                            <a:lnTo>
                              <a:pt x="300" y="293"/>
                            </a:lnTo>
                            <a:lnTo>
                              <a:pt x="291" y="318"/>
                            </a:lnTo>
                            <a:lnTo>
                              <a:pt x="280" y="341"/>
                            </a:lnTo>
                            <a:lnTo>
                              <a:pt x="267" y="362"/>
                            </a:lnTo>
                            <a:lnTo>
                              <a:pt x="250" y="382"/>
                            </a:lnTo>
                            <a:lnTo>
                              <a:pt x="231" y="400"/>
                            </a:lnTo>
                            <a:lnTo>
                              <a:pt x="209" y="417"/>
                            </a:lnTo>
                            <a:lnTo>
                              <a:pt x="183" y="432"/>
                            </a:lnTo>
                            <a:lnTo>
                              <a:pt x="154" y="444"/>
                            </a:lnTo>
                            <a:lnTo>
                              <a:pt x="122" y="457"/>
                            </a:lnTo>
                            <a:lnTo>
                              <a:pt x="92" y="470"/>
                            </a:lnTo>
                            <a:lnTo>
                              <a:pt x="67" y="484"/>
                            </a:lnTo>
                            <a:lnTo>
                              <a:pt x="45" y="499"/>
                            </a:lnTo>
                            <a:lnTo>
                              <a:pt x="26" y="513"/>
                            </a:lnTo>
                            <a:lnTo>
                              <a:pt x="12" y="526"/>
                            </a:lnTo>
                            <a:lnTo>
                              <a:pt x="3" y="538"/>
                            </a:lnTo>
                            <a:lnTo>
                              <a:pt x="0" y="548"/>
                            </a:lnTo>
                            <a:lnTo>
                              <a:pt x="1" y="557"/>
                            </a:lnTo>
                            <a:lnTo>
                              <a:pt x="8" y="562"/>
                            </a:lnTo>
                            <a:lnTo>
                              <a:pt x="22" y="565"/>
                            </a:lnTo>
                            <a:lnTo>
                              <a:pt x="43" y="565"/>
                            </a:lnTo>
                            <a:lnTo>
                              <a:pt x="70" y="560"/>
                            </a:lnTo>
                            <a:lnTo>
                              <a:pt x="105" y="551"/>
                            </a:lnTo>
                            <a:lnTo>
                              <a:pt x="148" y="539"/>
                            </a:lnTo>
                            <a:lnTo>
                              <a:pt x="200" y="521"/>
                            </a:lnTo>
                            <a:lnTo>
                              <a:pt x="206" y="519"/>
                            </a:lnTo>
                            <a:lnTo>
                              <a:pt x="227" y="514"/>
                            </a:lnTo>
                            <a:lnTo>
                              <a:pt x="260" y="506"/>
                            </a:lnTo>
                            <a:lnTo>
                              <a:pt x="305" y="495"/>
                            </a:lnTo>
                            <a:lnTo>
                              <a:pt x="358" y="481"/>
                            </a:lnTo>
                            <a:lnTo>
                              <a:pt x="421" y="463"/>
                            </a:lnTo>
                            <a:lnTo>
                              <a:pt x="491" y="443"/>
                            </a:lnTo>
                            <a:lnTo>
                              <a:pt x="565" y="420"/>
                            </a:lnTo>
                            <a:lnTo>
                              <a:pt x="645" y="394"/>
                            </a:lnTo>
                            <a:lnTo>
                              <a:pt x="728" y="364"/>
                            </a:lnTo>
                            <a:lnTo>
                              <a:pt x="813" y="332"/>
                            </a:lnTo>
                            <a:lnTo>
                              <a:pt x="899" y="297"/>
                            </a:lnTo>
                            <a:lnTo>
                              <a:pt x="983" y="259"/>
                            </a:lnTo>
                            <a:lnTo>
                              <a:pt x="1066" y="219"/>
                            </a:lnTo>
                            <a:lnTo>
                              <a:pt x="1146" y="176"/>
                            </a:lnTo>
                            <a:lnTo>
                              <a:pt x="1222" y="13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9520" bIns="-29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5" name=""/>
                      <p:cNvSpPr/>
                      <p:nvPr/>
                    </p:nvSpPr>
                    <p:spPr>
                      <a:xfrm>
                        <a:off x="4218480" y="5683320"/>
                        <a:ext cx="4536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55" h="1511">
                            <a:moveTo>
                              <a:pt x="1455" y="761"/>
                            </a:moveTo>
                            <a:lnTo>
                              <a:pt x="975" y="1506"/>
                            </a:lnTo>
                            <a:lnTo>
                              <a:pt x="881" y="1511"/>
                            </a:lnTo>
                            <a:lnTo>
                              <a:pt x="785" y="1508"/>
                            </a:lnTo>
                            <a:lnTo>
                              <a:pt x="687" y="1493"/>
                            </a:lnTo>
                            <a:lnTo>
                              <a:pt x="592" y="1469"/>
                            </a:lnTo>
                            <a:lnTo>
                              <a:pt x="497" y="1435"/>
                            </a:lnTo>
                            <a:lnTo>
                              <a:pt x="407" y="1391"/>
                            </a:lnTo>
                            <a:lnTo>
                              <a:pt x="322" y="1337"/>
                            </a:lnTo>
                            <a:lnTo>
                              <a:pt x="243" y="1273"/>
                            </a:lnTo>
                            <a:lnTo>
                              <a:pt x="173" y="1201"/>
                            </a:lnTo>
                            <a:lnTo>
                              <a:pt x="113" y="1119"/>
                            </a:lnTo>
                            <a:lnTo>
                              <a:pt x="63" y="1027"/>
                            </a:lnTo>
                            <a:lnTo>
                              <a:pt x="28" y="927"/>
                            </a:lnTo>
                            <a:lnTo>
                              <a:pt x="5" y="817"/>
                            </a:lnTo>
                            <a:lnTo>
                              <a:pt x="0" y="699"/>
                            </a:lnTo>
                            <a:lnTo>
                              <a:pt x="12" y="571"/>
                            </a:lnTo>
                            <a:lnTo>
                              <a:pt x="43" y="436"/>
                            </a:lnTo>
                            <a:lnTo>
                              <a:pt x="80" y="342"/>
                            </a:lnTo>
                            <a:lnTo>
                              <a:pt x="127" y="261"/>
                            </a:lnTo>
                            <a:lnTo>
                              <a:pt x="185" y="191"/>
                            </a:lnTo>
                            <a:lnTo>
                              <a:pt x="251" y="131"/>
                            </a:lnTo>
                            <a:lnTo>
                              <a:pt x="325" y="84"/>
                            </a:lnTo>
                            <a:lnTo>
                              <a:pt x="404" y="46"/>
                            </a:lnTo>
                            <a:lnTo>
                              <a:pt x="488" y="20"/>
                            </a:lnTo>
                            <a:lnTo>
                              <a:pt x="575" y="4"/>
                            </a:lnTo>
                            <a:lnTo>
                              <a:pt x="663" y="0"/>
                            </a:lnTo>
                            <a:lnTo>
                              <a:pt x="753" y="6"/>
                            </a:lnTo>
                            <a:lnTo>
                              <a:pt x="841" y="22"/>
                            </a:lnTo>
                            <a:lnTo>
                              <a:pt x="928" y="49"/>
                            </a:lnTo>
                            <a:lnTo>
                              <a:pt x="1011" y="87"/>
                            </a:lnTo>
                            <a:lnTo>
                              <a:pt x="1090" y="135"/>
                            </a:lnTo>
                            <a:lnTo>
                              <a:pt x="1163" y="194"/>
                            </a:lnTo>
                            <a:lnTo>
                              <a:pt x="1230" y="264"/>
                            </a:lnTo>
                            <a:lnTo>
                              <a:pt x="1231" y="265"/>
                            </a:lnTo>
                            <a:lnTo>
                              <a:pt x="1236" y="270"/>
                            </a:lnTo>
                            <a:lnTo>
                              <a:pt x="1244" y="278"/>
                            </a:lnTo>
                            <a:lnTo>
                              <a:pt x="1256" y="290"/>
                            </a:lnTo>
                            <a:lnTo>
                              <a:pt x="1269" y="306"/>
                            </a:lnTo>
                            <a:lnTo>
                              <a:pt x="1284" y="326"/>
                            </a:lnTo>
                            <a:lnTo>
                              <a:pt x="1301" y="349"/>
                            </a:lnTo>
                            <a:lnTo>
                              <a:pt x="1319" y="376"/>
                            </a:lnTo>
                            <a:lnTo>
                              <a:pt x="1338" y="409"/>
                            </a:lnTo>
                            <a:lnTo>
                              <a:pt x="1357" y="444"/>
                            </a:lnTo>
                            <a:lnTo>
                              <a:pt x="1376" y="485"/>
                            </a:lnTo>
                            <a:lnTo>
                              <a:pt x="1393" y="530"/>
                            </a:lnTo>
                            <a:lnTo>
                              <a:pt x="1411" y="580"/>
                            </a:lnTo>
                            <a:lnTo>
                              <a:pt x="1428" y="635"/>
                            </a:lnTo>
                            <a:lnTo>
                              <a:pt x="1443" y="695"/>
                            </a:lnTo>
                            <a:lnTo>
                              <a:pt x="1455" y="76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6" name=""/>
                      <p:cNvSpPr/>
                      <p:nvPr/>
                    </p:nvSpPr>
                    <p:spPr>
                      <a:xfrm>
                        <a:off x="4218480" y="5679720"/>
                        <a:ext cx="37080" cy="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05" h="349">
                            <a:moveTo>
                              <a:pt x="1205" y="203"/>
                            </a:moveTo>
                            <a:lnTo>
                              <a:pt x="1132" y="148"/>
                            </a:lnTo>
                            <a:lnTo>
                              <a:pt x="1055" y="101"/>
                            </a:lnTo>
                            <a:lnTo>
                              <a:pt x="976" y="64"/>
                            </a:lnTo>
                            <a:lnTo>
                              <a:pt x="896" y="35"/>
                            </a:lnTo>
                            <a:lnTo>
                              <a:pt x="814" y="14"/>
                            </a:lnTo>
                            <a:lnTo>
                              <a:pt x="730" y="4"/>
                            </a:lnTo>
                            <a:lnTo>
                              <a:pt x="647" y="0"/>
                            </a:lnTo>
                            <a:lnTo>
                              <a:pt x="564" y="7"/>
                            </a:lnTo>
                            <a:lnTo>
                              <a:pt x="482" y="20"/>
                            </a:lnTo>
                            <a:lnTo>
                              <a:pt x="402" y="43"/>
                            </a:lnTo>
                            <a:lnTo>
                              <a:pt x="325" y="74"/>
                            </a:lnTo>
                            <a:lnTo>
                              <a:pt x="250" y="113"/>
                            </a:lnTo>
                            <a:lnTo>
                              <a:pt x="180" y="160"/>
                            </a:lnTo>
                            <a:lnTo>
                              <a:pt x="115" y="215"/>
                            </a:lnTo>
                            <a:lnTo>
                              <a:pt x="54" y="278"/>
                            </a:lnTo>
                            <a:lnTo>
                              <a:pt x="0" y="34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0" bIns="-36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7" name=""/>
                      <p:cNvSpPr/>
                      <p:nvPr/>
                    </p:nvSpPr>
                    <p:spPr>
                      <a:xfrm>
                        <a:off x="4255200" y="56844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45" y="0"/>
                            </a:moveTo>
                            <a:lnTo>
                              <a:pt x="45" y="0"/>
                            </a:lnTo>
                            <a:lnTo>
                              <a:pt x="49" y="4"/>
                            </a:lnTo>
                            <a:lnTo>
                              <a:pt x="52" y="8"/>
                            </a:lnTo>
                            <a:lnTo>
                              <a:pt x="54" y="15"/>
                            </a:lnTo>
                            <a:lnTo>
                              <a:pt x="56" y="20"/>
                            </a:lnTo>
                            <a:lnTo>
                              <a:pt x="56" y="25"/>
                            </a:lnTo>
                            <a:lnTo>
                              <a:pt x="55" y="31"/>
                            </a:lnTo>
                            <a:lnTo>
                              <a:pt x="54" y="37"/>
                            </a:lnTo>
                            <a:lnTo>
                              <a:pt x="52" y="42"/>
                            </a:lnTo>
                            <a:lnTo>
                              <a:pt x="48" y="47"/>
                            </a:lnTo>
                            <a:lnTo>
                              <a:pt x="44" y="52"/>
                            </a:lnTo>
                            <a:lnTo>
                              <a:pt x="39" y="55"/>
                            </a:lnTo>
                            <a:lnTo>
                              <a:pt x="33" y="57"/>
                            </a:lnTo>
                            <a:lnTo>
                              <a:pt x="28" y="59"/>
                            </a:lnTo>
                            <a:lnTo>
                              <a:pt x="23" y="59"/>
                            </a:lnTo>
                            <a:lnTo>
                              <a:pt x="17" y="58"/>
                            </a:lnTo>
                            <a:lnTo>
                              <a:pt x="11" y="57"/>
                            </a:lnTo>
                            <a:lnTo>
                              <a:pt x="6" y="55"/>
                            </a:lnTo>
                            <a:lnTo>
                              <a:pt x="0" y="50"/>
                            </a:lnTo>
                            <a:lnTo>
                              <a:pt x="0" y="50"/>
                            </a:lnTo>
                            <a:lnTo>
                              <a:pt x="4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8" name=""/>
                      <p:cNvSpPr/>
                      <p:nvPr/>
                    </p:nvSpPr>
                    <p:spPr>
                      <a:xfrm>
                        <a:off x="4217040" y="568836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" h="53">
                            <a:moveTo>
                              <a:pt x="61" y="38"/>
                            </a:moveTo>
                            <a:lnTo>
                              <a:pt x="61" y="38"/>
                            </a:lnTo>
                            <a:lnTo>
                              <a:pt x="58" y="42"/>
                            </a:lnTo>
                            <a:lnTo>
                              <a:pt x="52" y="47"/>
                            </a:lnTo>
                            <a:lnTo>
                              <a:pt x="47" y="50"/>
                            </a:lnTo>
                            <a:lnTo>
                              <a:pt x="42" y="52"/>
                            </a:lnTo>
                            <a:lnTo>
                              <a:pt x="37" y="53"/>
                            </a:lnTo>
                            <a:lnTo>
                              <a:pt x="31" y="53"/>
                            </a:lnTo>
                            <a:lnTo>
                              <a:pt x="25" y="52"/>
                            </a:lnTo>
                            <a:lnTo>
                              <a:pt x="20" y="50"/>
                            </a:lnTo>
                            <a:lnTo>
                              <a:pt x="14" y="47"/>
                            </a:lnTo>
                            <a:lnTo>
                              <a:pt x="10" y="43"/>
                            </a:lnTo>
                            <a:lnTo>
                              <a:pt x="6" y="38"/>
                            </a:lnTo>
                            <a:lnTo>
                              <a:pt x="3" y="33"/>
                            </a:lnTo>
                            <a:lnTo>
                              <a:pt x="1" y="28"/>
                            </a:lnTo>
                            <a:lnTo>
                              <a:pt x="0" y="22"/>
                            </a:lnTo>
                            <a:lnTo>
                              <a:pt x="0" y="17"/>
                            </a:lnTo>
                            <a:lnTo>
                              <a:pt x="1" y="11"/>
                            </a:lnTo>
                            <a:lnTo>
                              <a:pt x="3" y="6"/>
                            </a:ln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61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89" name=""/>
                      <p:cNvSpPr/>
                      <p:nvPr/>
                    </p:nvSpPr>
                    <p:spPr>
                      <a:xfrm>
                        <a:off x="4227120" y="5725080"/>
                        <a:ext cx="1980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50" h="169">
                            <a:moveTo>
                              <a:pt x="650" y="167"/>
                            </a:moveTo>
                            <a:lnTo>
                              <a:pt x="611" y="169"/>
                            </a:lnTo>
                            <a:lnTo>
                              <a:pt x="571" y="169"/>
                            </a:lnTo>
                            <a:lnTo>
                              <a:pt x="528" y="168"/>
                            </a:lnTo>
                            <a:lnTo>
                              <a:pt x="483" y="166"/>
                            </a:lnTo>
                            <a:lnTo>
                              <a:pt x="438" y="162"/>
                            </a:lnTo>
                            <a:lnTo>
                              <a:pt x="390" y="156"/>
                            </a:lnTo>
                            <a:lnTo>
                              <a:pt x="344" y="148"/>
                            </a:lnTo>
                            <a:lnTo>
                              <a:pt x="297" y="139"/>
                            </a:lnTo>
                            <a:lnTo>
                              <a:pt x="252" y="127"/>
                            </a:lnTo>
                            <a:lnTo>
                              <a:pt x="207" y="115"/>
                            </a:lnTo>
                            <a:lnTo>
                              <a:pt x="164" y="100"/>
                            </a:lnTo>
                            <a:lnTo>
                              <a:pt x="124" y="83"/>
                            </a:lnTo>
                            <a:lnTo>
                              <a:pt x="88" y="65"/>
                            </a:lnTo>
                            <a:lnTo>
                              <a:pt x="54" y="45"/>
                            </a:lnTo>
                            <a:lnTo>
                              <a:pt x="25" y="2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0" name=""/>
                      <p:cNvSpPr/>
                      <p:nvPr/>
                    </p:nvSpPr>
                    <p:spPr>
                      <a:xfrm>
                        <a:off x="4246920" y="57283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5" h="67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lnTo>
                              <a:pt x="10" y="1"/>
                            </a:lnTo>
                            <a:lnTo>
                              <a:pt x="15" y="3"/>
                            </a:lnTo>
                            <a:lnTo>
                              <a:pt x="21" y="6"/>
                            </a:lnTo>
                            <a:lnTo>
                              <a:pt x="25" y="10"/>
                            </a:lnTo>
                            <a:lnTo>
                              <a:pt x="29" y="14"/>
                            </a:lnTo>
                            <a:lnTo>
                              <a:pt x="32" y="20"/>
                            </a:lnTo>
                            <a:lnTo>
                              <a:pt x="34" y="25"/>
                            </a:lnTo>
                            <a:lnTo>
                              <a:pt x="35" y="31"/>
                            </a:lnTo>
                            <a:lnTo>
                              <a:pt x="35" y="35"/>
                            </a:lnTo>
                            <a:lnTo>
                              <a:pt x="34" y="42"/>
                            </a:lnTo>
                            <a:lnTo>
                              <a:pt x="32" y="47"/>
                            </a:lnTo>
                            <a:lnTo>
                              <a:pt x="29" y="52"/>
                            </a:lnTo>
                            <a:lnTo>
                              <a:pt x="25" y="56"/>
                            </a:lnTo>
                            <a:lnTo>
                              <a:pt x="21" y="61"/>
                            </a:lnTo>
                            <a:lnTo>
                              <a:pt x="15" y="64"/>
                            </a:lnTo>
                            <a:lnTo>
                              <a:pt x="10" y="66"/>
                            </a:lnTo>
                            <a:lnTo>
                              <a:pt x="4" y="67"/>
                            </a:lnTo>
                            <a:lnTo>
                              <a:pt x="4" y="6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1" name=""/>
                      <p:cNvSpPr/>
                      <p:nvPr/>
                    </p:nvSpPr>
                    <p:spPr>
                      <a:xfrm>
                        <a:off x="4225680" y="572400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9" h="55">
                            <a:moveTo>
                              <a:pt x="8" y="55"/>
                            </a:moveTo>
                            <a:lnTo>
                              <a:pt x="8" y="55"/>
                            </a:lnTo>
                            <a:lnTo>
                              <a:pt x="5" y="51"/>
                            </a:lnTo>
                            <a:lnTo>
                              <a:pt x="2" y="46"/>
                            </a:lnTo>
                            <a:lnTo>
                              <a:pt x="1" y="40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4"/>
                            </a:lnTo>
                            <a:lnTo>
                              <a:pt x="4" y="18"/>
                            </a:lnTo>
                            <a:lnTo>
                              <a:pt x="7" y="13"/>
                            </a:lnTo>
                            <a:lnTo>
                              <a:pt x="11" y="8"/>
                            </a:lnTo>
                            <a:lnTo>
                              <a:pt x="16" y="5"/>
                            </a:lnTo>
                            <a:lnTo>
                              <a:pt x="21" y="2"/>
                            </a:lnTo>
                            <a:lnTo>
                              <a:pt x="27" y="1"/>
                            </a:lnTo>
                            <a:lnTo>
                              <a:pt x="32" y="0"/>
                            </a:lnTo>
                            <a:lnTo>
                              <a:pt x="38" y="0"/>
                            </a:lnTo>
                            <a:lnTo>
                              <a:pt x="43" y="2"/>
                            </a:lnTo>
                            <a:lnTo>
                              <a:pt x="49" y="4"/>
                            </a:lnTo>
                            <a:lnTo>
                              <a:pt x="53" y="7"/>
                            </a:lnTo>
                            <a:lnTo>
                              <a:pt x="59" y="11"/>
                            </a:lnTo>
                            <a:lnTo>
                              <a:pt x="59" y="11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2" name=""/>
                      <p:cNvSpPr/>
                      <p:nvPr/>
                    </p:nvSpPr>
                    <p:spPr>
                      <a:xfrm>
                        <a:off x="4196520" y="5656320"/>
                        <a:ext cx="75240" cy="29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26" h="1081">
                            <a:moveTo>
                              <a:pt x="2426" y="413"/>
                            </a:moveTo>
                            <a:lnTo>
                              <a:pt x="2271" y="285"/>
                            </a:lnTo>
                            <a:lnTo>
                              <a:pt x="2106" y="182"/>
                            </a:lnTo>
                            <a:lnTo>
                              <a:pt x="1933" y="102"/>
                            </a:lnTo>
                            <a:lnTo>
                              <a:pt x="1752" y="45"/>
                            </a:lnTo>
                            <a:lnTo>
                              <a:pt x="1568" y="11"/>
                            </a:lnTo>
                            <a:lnTo>
                              <a:pt x="1382" y="0"/>
                            </a:lnTo>
                            <a:lnTo>
                              <a:pt x="1198" y="11"/>
                            </a:lnTo>
                            <a:lnTo>
                              <a:pt x="1017" y="45"/>
                            </a:lnTo>
                            <a:lnTo>
                              <a:pt x="842" y="100"/>
                            </a:lnTo>
                            <a:lnTo>
                              <a:pt x="676" y="177"/>
                            </a:lnTo>
                            <a:lnTo>
                              <a:pt x="521" y="276"/>
                            </a:lnTo>
                            <a:lnTo>
                              <a:pt x="380" y="395"/>
                            </a:lnTo>
                            <a:lnTo>
                              <a:pt x="254" y="535"/>
                            </a:lnTo>
                            <a:lnTo>
                              <a:pt x="147" y="697"/>
                            </a:lnTo>
                            <a:lnTo>
                              <a:pt x="62" y="879"/>
                            </a:lnTo>
                            <a:lnTo>
                              <a:pt x="0" y="1081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15480" bIns="-154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3" name=""/>
                      <p:cNvSpPr/>
                      <p:nvPr/>
                    </p:nvSpPr>
                    <p:spPr>
                      <a:xfrm>
                        <a:off x="4271400" y="5667480"/>
                        <a:ext cx="180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8">
                            <a:moveTo>
                              <a:pt x="46" y="0"/>
                            </a:moveTo>
                            <a:lnTo>
                              <a:pt x="46" y="0"/>
                            </a:lnTo>
                            <a:lnTo>
                              <a:pt x="50" y="4"/>
                            </a:lnTo>
                            <a:lnTo>
                              <a:pt x="53" y="10"/>
                            </a:lnTo>
                            <a:lnTo>
                              <a:pt x="55" y="15"/>
                            </a:lnTo>
                            <a:lnTo>
                              <a:pt x="56" y="21"/>
                            </a:lnTo>
                            <a:lnTo>
                              <a:pt x="56" y="25"/>
                            </a:lnTo>
                            <a:lnTo>
                              <a:pt x="55" y="32"/>
                            </a:lnTo>
                            <a:lnTo>
                              <a:pt x="53" y="37"/>
                            </a:lnTo>
                            <a:lnTo>
                              <a:pt x="51" y="42"/>
                            </a:lnTo>
                            <a:lnTo>
                              <a:pt x="47" y="47"/>
                            </a:lnTo>
                            <a:lnTo>
                              <a:pt x="43" y="52"/>
                            </a:lnTo>
                            <a:lnTo>
                              <a:pt x="37" y="55"/>
                            </a:lnTo>
                            <a:lnTo>
                              <a:pt x="32" y="57"/>
                            </a:lnTo>
                            <a:lnTo>
                              <a:pt x="26" y="58"/>
                            </a:lnTo>
                            <a:lnTo>
                              <a:pt x="22" y="58"/>
                            </a:lnTo>
                            <a:lnTo>
                              <a:pt x="15" y="57"/>
                            </a:lnTo>
                            <a:lnTo>
                              <a:pt x="10" y="55"/>
                            </a:lnTo>
                            <a:lnTo>
                              <a:pt x="5" y="53"/>
                            </a:lnTo>
                            <a:lnTo>
                              <a:pt x="0" y="48"/>
                            </a:lnTo>
                            <a:lnTo>
                              <a:pt x="0" y="48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4" name=""/>
                      <p:cNvSpPr/>
                      <p:nvPr/>
                    </p:nvSpPr>
                    <p:spPr>
                      <a:xfrm>
                        <a:off x="4195440" y="5686200"/>
                        <a:ext cx="216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6" h="41">
                            <a:moveTo>
                              <a:pt x="66" y="15"/>
                            </a:moveTo>
                            <a:lnTo>
                              <a:pt x="66" y="15"/>
                            </a:lnTo>
                            <a:lnTo>
                              <a:pt x="64" y="20"/>
                            </a:lnTo>
                            <a:lnTo>
                              <a:pt x="62" y="25"/>
                            </a:lnTo>
                            <a:lnTo>
                              <a:pt x="58" y="31"/>
                            </a:lnTo>
                            <a:lnTo>
                              <a:pt x="54" y="35"/>
                            </a:lnTo>
                            <a:lnTo>
                              <a:pt x="48" y="38"/>
                            </a:lnTo>
                            <a:lnTo>
                              <a:pt x="43" y="40"/>
                            </a:lnTo>
                            <a:lnTo>
                              <a:pt x="37" y="41"/>
                            </a:lnTo>
                            <a:lnTo>
                              <a:pt x="33" y="41"/>
                            </a:lnTo>
                            <a:lnTo>
                              <a:pt x="26" y="40"/>
                            </a:lnTo>
                            <a:lnTo>
                              <a:pt x="21" y="38"/>
                            </a:lnTo>
                            <a:lnTo>
                              <a:pt x="16" y="36"/>
                            </a:lnTo>
                            <a:lnTo>
                              <a:pt x="10" y="32"/>
                            </a:lnTo>
                            <a:lnTo>
                              <a:pt x="6" y="28"/>
                            </a:lnTo>
                            <a:lnTo>
                              <a:pt x="3" y="22"/>
                            </a:lnTo>
                            <a:lnTo>
                              <a:pt x="1" y="17"/>
                            </a:lnTo>
                            <a:lnTo>
                              <a:pt x="0" y="11"/>
                            </a:lnTo>
                            <a:lnTo>
                              <a:pt x="0" y="7"/>
                            </a:lnTo>
                            <a:lnTo>
                              <a:pt x="1" y="0"/>
                            </a:lnTo>
                            <a:lnTo>
                              <a:pt x="1" y="0"/>
                            </a:lnTo>
                            <a:lnTo>
                              <a:pt x="66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5" name=""/>
                      <p:cNvSpPr/>
                      <p:nvPr/>
                    </p:nvSpPr>
                    <p:spPr>
                      <a:xfrm>
                        <a:off x="4298760" y="5738400"/>
                        <a:ext cx="1764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73" h="572">
                            <a:moveTo>
                              <a:pt x="286" y="572"/>
                            </a:moveTo>
                            <a:lnTo>
                              <a:pt x="314" y="570"/>
                            </a:lnTo>
                            <a:lnTo>
                              <a:pt x="342" y="566"/>
                            </a:lnTo>
                            <a:lnTo>
                              <a:pt x="370" y="560"/>
                            </a:lnTo>
                            <a:lnTo>
                              <a:pt x="396" y="550"/>
                            </a:lnTo>
                            <a:lnTo>
                              <a:pt x="421" y="538"/>
                            </a:lnTo>
                            <a:lnTo>
                              <a:pt x="445" y="524"/>
                            </a:lnTo>
                            <a:lnTo>
                              <a:pt x="467" y="507"/>
                            </a:lnTo>
                            <a:lnTo>
                              <a:pt x="487" y="489"/>
                            </a:lnTo>
                            <a:lnTo>
                              <a:pt x="505" y="468"/>
                            </a:lnTo>
                            <a:lnTo>
                              <a:pt x="522" y="446"/>
                            </a:lnTo>
                            <a:lnTo>
                              <a:pt x="537" y="423"/>
                            </a:lnTo>
                            <a:lnTo>
                              <a:pt x="549" y="398"/>
                            </a:lnTo>
                            <a:lnTo>
                              <a:pt x="559" y="372"/>
                            </a:lnTo>
                            <a:lnTo>
                              <a:pt x="566" y="344"/>
                            </a:lnTo>
                            <a:lnTo>
                              <a:pt x="570" y="315"/>
                            </a:lnTo>
                            <a:lnTo>
                              <a:pt x="573" y="287"/>
                            </a:lnTo>
                            <a:lnTo>
                              <a:pt x="570" y="257"/>
                            </a:lnTo>
                            <a:lnTo>
                              <a:pt x="566" y="229"/>
                            </a:lnTo>
                            <a:lnTo>
                              <a:pt x="559" y="201"/>
                            </a:lnTo>
                            <a:lnTo>
                              <a:pt x="549" y="175"/>
                            </a:lnTo>
                            <a:lnTo>
                              <a:pt x="538" y="150"/>
                            </a:lnTo>
                            <a:lnTo>
                              <a:pt x="523" y="126"/>
                            </a:lnTo>
                            <a:lnTo>
                              <a:pt x="507" y="104"/>
                            </a:lnTo>
                            <a:lnTo>
                              <a:pt x="488" y="84"/>
                            </a:lnTo>
                            <a:lnTo>
                              <a:pt x="468" y="66"/>
                            </a:lnTo>
                            <a:lnTo>
                              <a:pt x="446" y="49"/>
                            </a:lnTo>
                            <a:lnTo>
                              <a:pt x="422" y="34"/>
                            </a:lnTo>
                            <a:lnTo>
                              <a:pt x="398" y="22"/>
                            </a:lnTo>
                            <a:lnTo>
                              <a:pt x="372" y="12"/>
                            </a:lnTo>
                            <a:lnTo>
                              <a:pt x="345" y="5"/>
                            </a:lnTo>
                            <a:lnTo>
                              <a:pt x="315" y="1"/>
                            </a:lnTo>
                            <a:lnTo>
                              <a:pt x="287" y="0"/>
                            </a:lnTo>
                            <a:lnTo>
                              <a:pt x="257" y="1"/>
                            </a:lnTo>
                            <a:lnTo>
                              <a:pt x="229" y="5"/>
                            </a:lnTo>
                            <a:lnTo>
                              <a:pt x="202" y="12"/>
                            </a:lnTo>
                            <a:lnTo>
                              <a:pt x="175" y="22"/>
                            </a:lnTo>
                            <a:lnTo>
                              <a:pt x="150" y="33"/>
                            </a:lnTo>
                            <a:lnTo>
                              <a:pt x="126" y="48"/>
                            </a:lnTo>
                            <a:lnTo>
                              <a:pt x="104" y="64"/>
                            </a:lnTo>
                            <a:lnTo>
                              <a:pt x="84" y="83"/>
                            </a:lnTo>
                            <a:lnTo>
                              <a:pt x="65" y="103"/>
                            </a:lnTo>
                            <a:lnTo>
                              <a:pt x="48" y="125"/>
                            </a:lnTo>
                            <a:lnTo>
                              <a:pt x="35" y="149"/>
                            </a:lnTo>
                            <a:lnTo>
                              <a:pt x="22" y="173"/>
                            </a:lnTo>
                            <a:lnTo>
                              <a:pt x="12" y="199"/>
                            </a:lnTo>
                            <a:lnTo>
                              <a:pt x="5" y="227"/>
                            </a:lnTo>
                            <a:lnTo>
                              <a:pt x="1" y="256"/>
                            </a:lnTo>
                            <a:lnTo>
                              <a:pt x="0" y="286"/>
                            </a:lnTo>
                            <a:lnTo>
                              <a:pt x="1" y="314"/>
                            </a:lnTo>
                            <a:lnTo>
                              <a:pt x="5" y="343"/>
                            </a:lnTo>
                            <a:lnTo>
                              <a:pt x="11" y="371"/>
                            </a:lnTo>
                            <a:lnTo>
                              <a:pt x="21" y="397"/>
                            </a:lnTo>
                            <a:lnTo>
                              <a:pt x="34" y="422"/>
                            </a:lnTo>
                            <a:lnTo>
                              <a:pt x="48" y="445"/>
                            </a:lnTo>
                            <a:lnTo>
                              <a:pt x="64" y="467"/>
                            </a:lnTo>
                            <a:lnTo>
                              <a:pt x="83" y="488"/>
                            </a:lnTo>
                            <a:lnTo>
                              <a:pt x="103" y="506"/>
                            </a:lnTo>
                            <a:lnTo>
                              <a:pt x="125" y="523"/>
                            </a:lnTo>
                            <a:lnTo>
                              <a:pt x="149" y="538"/>
                            </a:lnTo>
                            <a:lnTo>
                              <a:pt x="174" y="549"/>
                            </a:lnTo>
                            <a:lnTo>
                              <a:pt x="201" y="559"/>
                            </a:lnTo>
                            <a:lnTo>
                              <a:pt x="228" y="566"/>
                            </a:lnTo>
                            <a:lnTo>
                              <a:pt x="256" y="570"/>
                            </a:lnTo>
                            <a:lnTo>
                              <a:pt x="286" y="572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6" name=""/>
                      <p:cNvSpPr/>
                      <p:nvPr/>
                    </p:nvSpPr>
                    <p:spPr>
                      <a:xfrm>
                        <a:off x="4300560" y="5741280"/>
                        <a:ext cx="13680" cy="12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" h="457">
                            <a:moveTo>
                              <a:pt x="224" y="457"/>
                            </a:moveTo>
                            <a:lnTo>
                              <a:pt x="242" y="456"/>
                            </a:lnTo>
                            <a:lnTo>
                              <a:pt x="261" y="452"/>
                            </a:lnTo>
                            <a:lnTo>
                              <a:pt x="280" y="448"/>
                            </a:lnTo>
                            <a:lnTo>
                              <a:pt x="299" y="443"/>
                            </a:lnTo>
                            <a:lnTo>
                              <a:pt x="316" y="436"/>
                            </a:lnTo>
                            <a:lnTo>
                              <a:pt x="334" y="426"/>
                            </a:lnTo>
                            <a:lnTo>
                              <a:pt x="350" y="415"/>
                            </a:lnTo>
                            <a:lnTo>
                              <a:pt x="364" y="402"/>
                            </a:lnTo>
                            <a:lnTo>
                              <a:pt x="379" y="386"/>
                            </a:lnTo>
                            <a:lnTo>
                              <a:pt x="392" y="370"/>
                            </a:lnTo>
                            <a:lnTo>
                              <a:pt x="403" y="352"/>
                            </a:lnTo>
                            <a:lnTo>
                              <a:pt x="413" y="331"/>
                            </a:lnTo>
                            <a:lnTo>
                              <a:pt x="421" y="308"/>
                            </a:lnTo>
                            <a:lnTo>
                              <a:pt x="427" y="283"/>
                            </a:lnTo>
                            <a:lnTo>
                              <a:pt x="433" y="257"/>
                            </a:lnTo>
                            <a:lnTo>
                              <a:pt x="436" y="229"/>
                            </a:lnTo>
                            <a:lnTo>
                              <a:pt x="436" y="201"/>
                            </a:lnTo>
                            <a:lnTo>
                              <a:pt x="433" y="177"/>
                            </a:lnTo>
                            <a:lnTo>
                              <a:pt x="427" y="154"/>
                            </a:lnTo>
                            <a:lnTo>
                              <a:pt x="420" y="132"/>
                            </a:lnTo>
                            <a:lnTo>
                              <a:pt x="411" y="111"/>
                            </a:lnTo>
                            <a:lnTo>
                              <a:pt x="398" y="92"/>
                            </a:lnTo>
                            <a:lnTo>
                              <a:pt x="385" y="75"/>
                            </a:lnTo>
                            <a:lnTo>
                              <a:pt x="370" y="59"/>
                            </a:lnTo>
                            <a:lnTo>
                              <a:pt x="354" y="46"/>
                            </a:lnTo>
                            <a:lnTo>
                              <a:pt x="336" y="33"/>
                            </a:lnTo>
                            <a:lnTo>
                              <a:pt x="318" y="23"/>
                            </a:lnTo>
                            <a:lnTo>
                              <a:pt x="299" y="14"/>
                            </a:lnTo>
                            <a:lnTo>
                              <a:pt x="280" y="8"/>
                            </a:lnTo>
                            <a:lnTo>
                              <a:pt x="261" y="3"/>
                            </a:lnTo>
                            <a:lnTo>
                              <a:pt x="242" y="0"/>
                            </a:lnTo>
                            <a:lnTo>
                              <a:pt x="225" y="0"/>
                            </a:lnTo>
                            <a:lnTo>
                              <a:pt x="207" y="0"/>
                            </a:lnTo>
                            <a:lnTo>
                              <a:pt x="189" y="3"/>
                            </a:lnTo>
                            <a:lnTo>
                              <a:pt x="170" y="7"/>
                            </a:lnTo>
                            <a:lnTo>
                              <a:pt x="151" y="12"/>
                            </a:lnTo>
                            <a:lnTo>
                              <a:pt x="132" y="21"/>
                            </a:lnTo>
                            <a:lnTo>
                              <a:pt x="114" y="30"/>
                            </a:lnTo>
                            <a:lnTo>
                              <a:pt x="96" y="40"/>
                            </a:lnTo>
                            <a:lnTo>
                              <a:pt x="79" y="54"/>
                            </a:lnTo>
                            <a:lnTo>
                              <a:pt x="63" y="69"/>
                            </a:lnTo>
                            <a:lnTo>
                              <a:pt x="48" y="85"/>
                            </a:lnTo>
                            <a:lnTo>
                              <a:pt x="34" y="102"/>
                            </a:lnTo>
                            <a:lnTo>
                              <a:pt x="23" y="122"/>
                            </a:lnTo>
                            <a:lnTo>
                              <a:pt x="13" y="143"/>
                            </a:lnTo>
                            <a:lnTo>
                              <a:pt x="6" y="167"/>
                            </a:lnTo>
                            <a:lnTo>
                              <a:pt x="1" y="191"/>
                            </a:lnTo>
                            <a:lnTo>
                              <a:pt x="0" y="217"/>
                            </a:lnTo>
                            <a:lnTo>
                              <a:pt x="1" y="243"/>
                            </a:lnTo>
                            <a:lnTo>
                              <a:pt x="4" y="269"/>
                            </a:lnTo>
                            <a:lnTo>
                              <a:pt x="10" y="293"/>
                            </a:lnTo>
                            <a:lnTo>
                              <a:pt x="20" y="315"/>
                            </a:lnTo>
                            <a:lnTo>
                              <a:pt x="30" y="337"/>
                            </a:lnTo>
                            <a:lnTo>
                              <a:pt x="43" y="356"/>
                            </a:lnTo>
                            <a:lnTo>
                              <a:pt x="58" y="375"/>
                            </a:lnTo>
                            <a:lnTo>
                              <a:pt x="73" y="390"/>
                            </a:lnTo>
                            <a:lnTo>
                              <a:pt x="91" y="405"/>
                            </a:lnTo>
                            <a:lnTo>
                              <a:pt x="109" y="419"/>
                            </a:lnTo>
                            <a:lnTo>
                              <a:pt x="127" y="429"/>
                            </a:lnTo>
                            <a:lnTo>
                              <a:pt x="147" y="439"/>
                            </a:lnTo>
                            <a:lnTo>
                              <a:pt x="166" y="446"/>
                            </a:lnTo>
                            <a:lnTo>
                              <a:pt x="186" y="451"/>
                            </a:lnTo>
                            <a:lnTo>
                              <a:pt x="205" y="454"/>
                            </a:lnTo>
                            <a:lnTo>
                              <a:pt x="224" y="45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14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2760" bIns="-327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7" name=""/>
                      <p:cNvSpPr/>
                      <p:nvPr/>
                    </p:nvSpPr>
                    <p:spPr>
                      <a:xfrm>
                        <a:off x="4300920" y="5744880"/>
                        <a:ext cx="11520" cy="10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82" h="389">
                            <a:moveTo>
                              <a:pt x="192" y="0"/>
                            </a:moveTo>
                            <a:lnTo>
                              <a:pt x="211" y="0"/>
                            </a:lnTo>
                            <a:lnTo>
                              <a:pt x="230" y="3"/>
                            </a:lnTo>
                            <a:lnTo>
                              <a:pt x="248" y="9"/>
                            </a:lnTo>
                            <a:lnTo>
                              <a:pt x="265" y="15"/>
                            </a:lnTo>
                            <a:lnTo>
                              <a:pt x="282" y="23"/>
                            </a:lnTo>
                            <a:lnTo>
                              <a:pt x="298" y="33"/>
                            </a:lnTo>
                            <a:lnTo>
                              <a:pt x="312" y="44"/>
                            </a:lnTo>
                            <a:lnTo>
                              <a:pt x="326" y="57"/>
                            </a:lnTo>
                            <a:lnTo>
                              <a:pt x="337" y="71"/>
                            </a:lnTo>
                            <a:lnTo>
                              <a:pt x="349" y="86"/>
                            </a:lnTo>
                            <a:lnTo>
                              <a:pt x="358" y="102"/>
                            </a:lnTo>
                            <a:lnTo>
                              <a:pt x="366" y="119"/>
                            </a:lnTo>
                            <a:lnTo>
                              <a:pt x="372" y="137"/>
                            </a:lnTo>
                            <a:lnTo>
                              <a:pt x="377" y="156"/>
                            </a:lnTo>
                            <a:lnTo>
                              <a:pt x="381" y="176"/>
                            </a:lnTo>
                            <a:lnTo>
                              <a:pt x="382" y="196"/>
                            </a:lnTo>
                            <a:lnTo>
                              <a:pt x="379" y="215"/>
                            </a:lnTo>
                            <a:lnTo>
                              <a:pt x="376" y="235"/>
                            </a:lnTo>
                            <a:lnTo>
                              <a:pt x="372" y="252"/>
                            </a:lnTo>
                            <a:lnTo>
                              <a:pt x="366" y="270"/>
                            </a:lnTo>
                            <a:lnTo>
                              <a:pt x="357" y="287"/>
                            </a:lnTo>
                            <a:lnTo>
                              <a:pt x="348" y="304"/>
                            </a:lnTo>
                            <a:lnTo>
                              <a:pt x="336" y="319"/>
                            </a:lnTo>
                            <a:lnTo>
                              <a:pt x="325" y="332"/>
                            </a:lnTo>
                            <a:lnTo>
                              <a:pt x="311" y="345"/>
                            </a:lnTo>
                            <a:lnTo>
                              <a:pt x="296" y="355"/>
                            </a:lnTo>
                            <a:lnTo>
                              <a:pt x="281" y="365"/>
                            </a:lnTo>
                            <a:lnTo>
                              <a:pt x="264" y="373"/>
                            </a:lnTo>
                            <a:lnTo>
                              <a:pt x="246" y="380"/>
                            </a:lnTo>
                            <a:lnTo>
                              <a:pt x="228" y="385"/>
                            </a:lnTo>
                            <a:lnTo>
                              <a:pt x="209" y="388"/>
                            </a:lnTo>
                            <a:lnTo>
                              <a:pt x="190" y="389"/>
                            </a:lnTo>
                            <a:lnTo>
                              <a:pt x="170" y="387"/>
                            </a:lnTo>
                            <a:lnTo>
                              <a:pt x="151" y="384"/>
                            </a:lnTo>
                            <a:lnTo>
                              <a:pt x="134" y="380"/>
                            </a:lnTo>
                            <a:lnTo>
                              <a:pt x="116" y="373"/>
                            </a:lnTo>
                            <a:lnTo>
                              <a:pt x="100" y="365"/>
                            </a:lnTo>
                            <a:lnTo>
                              <a:pt x="84" y="354"/>
                            </a:lnTo>
                            <a:lnTo>
                              <a:pt x="70" y="344"/>
                            </a:lnTo>
                            <a:lnTo>
                              <a:pt x="56" y="331"/>
                            </a:lnTo>
                            <a:lnTo>
                              <a:pt x="43" y="318"/>
                            </a:lnTo>
                            <a:lnTo>
                              <a:pt x="33" y="303"/>
                            </a:lnTo>
                            <a:lnTo>
                              <a:pt x="23" y="286"/>
                            </a:lnTo>
                            <a:lnTo>
                              <a:pt x="15" y="269"/>
                            </a:lnTo>
                            <a:lnTo>
                              <a:pt x="9" y="251"/>
                            </a:lnTo>
                            <a:lnTo>
                              <a:pt x="3" y="234"/>
                            </a:lnTo>
                            <a:lnTo>
                              <a:pt x="0" y="214"/>
                            </a:lnTo>
                            <a:lnTo>
                              <a:pt x="0" y="195"/>
                            </a:lnTo>
                            <a:lnTo>
                              <a:pt x="0" y="175"/>
                            </a:lnTo>
                            <a:lnTo>
                              <a:pt x="3" y="155"/>
                            </a:lnTo>
                            <a:lnTo>
                              <a:pt x="9" y="136"/>
                            </a:lnTo>
                            <a:lnTo>
                              <a:pt x="15" y="118"/>
                            </a:lnTo>
                            <a:lnTo>
                              <a:pt x="23" y="101"/>
                            </a:lnTo>
                            <a:lnTo>
                              <a:pt x="33" y="85"/>
                            </a:lnTo>
                            <a:lnTo>
                              <a:pt x="44" y="71"/>
                            </a:lnTo>
                            <a:lnTo>
                              <a:pt x="57" y="56"/>
                            </a:lnTo>
                            <a:lnTo>
                              <a:pt x="71" y="43"/>
                            </a:lnTo>
                            <a:lnTo>
                              <a:pt x="85" y="33"/>
                            </a:lnTo>
                            <a:lnTo>
                              <a:pt x="101" y="22"/>
                            </a:lnTo>
                            <a:lnTo>
                              <a:pt x="118" y="15"/>
                            </a:lnTo>
                            <a:lnTo>
                              <a:pt x="135" y="8"/>
                            </a:lnTo>
                            <a:lnTo>
                              <a:pt x="154" y="3"/>
                            </a:lnTo>
                            <a:lnTo>
                              <a:pt x="172" y="0"/>
                            </a:lnTo>
                            <a:lnTo>
                              <a:pt x="192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324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5280" bIns="-35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8" name=""/>
                      <p:cNvSpPr/>
                      <p:nvPr/>
                    </p:nvSpPr>
                    <p:spPr>
                      <a:xfrm>
                        <a:off x="4302360" y="5746680"/>
                        <a:ext cx="8640" cy="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9" h="273">
                            <a:moveTo>
                              <a:pt x="134" y="273"/>
                            </a:moveTo>
                            <a:lnTo>
                              <a:pt x="147" y="272"/>
                            </a:lnTo>
                            <a:lnTo>
                              <a:pt x="161" y="270"/>
                            </a:lnTo>
                            <a:lnTo>
                              <a:pt x="173" y="267"/>
                            </a:lnTo>
                            <a:lnTo>
                              <a:pt x="186" y="262"/>
                            </a:lnTo>
                            <a:lnTo>
                              <a:pt x="198" y="256"/>
                            </a:lnTo>
                            <a:lnTo>
                              <a:pt x="209" y="249"/>
                            </a:lnTo>
                            <a:lnTo>
                              <a:pt x="220" y="242"/>
                            </a:lnTo>
                            <a:lnTo>
                              <a:pt x="229" y="233"/>
                            </a:lnTo>
                            <a:lnTo>
                              <a:pt x="237" y="223"/>
                            </a:lnTo>
                            <a:lnTo>
                              <a:pt x="245" y="213"/>
                            </a:lnTo>
                            <a:lnTo>
                              <a:pt x="252" y="202"/>
                            </a:lnTo>
                            <a:lnTo>
                              <a:pt x="257" y="190"/>
                            </a:lnTo>
                            <a:lnTo>
                              <a:pt x="263" y="178"/>
                            </a:lnTo>
                            <a:lnTo>
                              <a:pt x="266" y="164"/>
                            </a:lnTo>
                            <a:lnTo>
                              <a:pt x="268" y="151"/>
                            </a:lnTo>
                            <a:lnTo>
                              <a:pt x="269" y="138"/>
                            </a:lnTo>
                            <a:lnTo>
                              <a:pt x="268" y="123"/>
                            </a:lnTo>
                            <a:lnTo>
                              <a:pt x="266" y="109"/>
                            </a:lnTo>
                            <a:lnTo>
                              <a:pt x="263" y="97"/>
                            </a:lnTo>
                            <a:lnTo>
                              <a:pt x="257" y="84"/>
                            </a:lnTo>
                            <a:lnTo>
                              <a:pt x="252" y="71"/>
                            </a:lnTo>
                            <a:lnTo>
                              <a:pt x="246" y="60"/>
                            </a:lnTo>
                            <a:lnTo>
                              <a:pt x="237" y="49"/>
                            </a:lnTo>
                            <a:lnTo>
                              <a:pt x="229" y="40"/>
                            </a:lnTo>
                            <a:lnTo>
                              <a:pt x="220" y="32"/>
                            </a:lnTo>
                            <a:lnTo>
                              <a:pt x="209" y="23"/>
                            </a:lnTo>
                            <a:lnTo>
                              <a:pt x="199" y="16"/>
                            </a:lnTo>
                            <a:lnTo>
                              <a:pt x="186" y="11"/>
                            </a:lnTo>
                            <a:lnTo>
                              <a:pt x="174" y="5"/>
                            </a:lnTo>
                            <a:lnTo>
                              <a:pt x="161" y="2"/>
                            </a:lnTo>
                            <a:lnTo>
                              <a:pt x="148" y="0"/>
                            </a:lnTo>
                            <a:lnTo>
                              <a:pt x="134" y="0"/>
                            </a:lnTo>
                            <a:lnTo>
                              <a:pt x="121" y="0"/>
                            </a:lnTo>
                            <a:lnTo>
                              <a:pt x="107" y="2"/>
                            </a:lnTo>
                            <a:lnTo>
                              <a:pt x="95" y="5"/>
                            </a:lnTo>
                            <a:lnTo>
                              <a:pt x="82" y="11"/>
                            </a:lnTo>
                            <a:lnTo>
                              <a:pt x="70" y="16"/>
                            </a:lnTo>
                            <a:lnTo>
                              <a:pt x="59" y="23"/>
                            </a:lnTo>
                            <a:lnTo>
                              <a:pt x="48" y="30"/>
                            </a:lnTo>
                            <a:lnTo>
                              <a:pt x="39" y="40"/>
                            </a:lnTo>
                            <a:lnTo>
                              <a:pt x="30" y="49"/>
                            </a:lnTo>
                            <a:lnTo>
                              <a:pt x="23" y="60"/>
                            </a:lnTo>
                            <a:lnTo>
                              <a:pt x="16" y="71"/>
                            </a:lnTo>
                            <a:lnTo>
                              <a:pt x="10" y="83"/>
                            </a:lnTo>
                            <a:lnTo>
                              <a:pt x="5" y="96"/>
                            </a:lnTo>
                            <a:lnTo>
                              <a:pt x="2" y="109"/>
                            </a:lnTo>
                            <a:lnTo>
                              <a:pt x="0" y="122"/>
                            </a:lnTo>
                            <a:lnTo>
                              <a:pt x="0" y="137"/>
                            </a:lnTo>
                            <a:lnTo>
                              <a:pt x="0" y="150"/>
                            </a:lnTo>
                            <a:lnTo>
                              <a:pt x="2" y="163"/>
                            </a:lnTo>
                            <a:lnTo>
                              <a:pt x="5" y="177"/>
                            </a:lnTo>
                            <a:lnTo>
                              <a:pt x="10" y="189"/>
                            </a:lnTo>
                            <a:lnTo>
                              <a:pt x="16" y="201"/>
                            </a:lnTo>
                            <a:lnTo>
                              <a:pt x="22" y="212"/>
                            </a:lnTo>
                            <a:lnTo>
                              <a:pt x="30" y="223"/>
                            </a:lnTo>
                            <a:lnTo>
                              <a:pt x="39" y="232"/>
                            </a:lnTo>
                            <a:lnTo>
                              <a:pt x="48" y="241"/>
                            </a:lnTo>
                            <a:lnTo>
                              <a:pt x="59" y="249"/>
                            </a:lnTo>
                            <a:lnTo>
                              <a:pt x="69" y="255"/>
                            </a:lnTo>
                            <a:lnTo>
                              <a:pt x="82" y="262"/>
                            </a:lnTo>
                            <a:lnTo>
                              <a:pt x="93" y="266"/>
                            </a:lnTo>
                            <a:lnTo>
                              <a:pt x="107" y="270"/>
                            </a:lnTo>
                            <a:lnTo>
                              <a:pt x="120" y="272"/>
                            </a:lnTo>
                            <a:lnTo>
                              <a:pt x="134" y="27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8520" bIns="-385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099" name=""/>
                      <p:cNvSpPr/>
                      <p:nvPr/>
                    </p:nvSpPr>
                    <p:spPr>
                      <a:xfrm>
                        <a:off x="4303440" y="5749920"/>
                        <a:ext cx="6120" cy="2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5" h="107">
                            <a:moveTo>
                              <a:pt x="2" y="10"/>
                            </a:moveTo>
                            <a:lnTo>
                              <a:pt x="0" y="24"/>
                            </a:lnTo>
                            <a:lnTo>
                              <a:pt x="4" y="38"/>
                            </a:lnTo>
                            <a:lnTo>
                              <a:pt x="10" y="53"/>
                            </a:lnTo>
                            <a:lnTo>
                              <a:pt x="19" y="65"/>
                            </a:lnTo>
                            <a:lnTo>
                              <a:pt x="31" y="77"/>
                            </a:lnTo>
                            <a:lnTo>
                              <a:pt x="44" y="87"/>
                            </a:lnTo>
                            <a:lnTo>
                              <a:pt x="58" y="96"/>
                            </a:lnTo>
                            <a:lnTo>
                              <a:pt x="75" y="102"/>
                            </a:lnTo>
                            <a:lnTo>
                              <a:pt x="92" y="106"/>
                            </a:lnTo>
                            <a:lnTo>
                              <a:pt x="109" y="107"/>
                            </a:lnTo>
                            <a:lnTo>
                              <a:pt x="127" y="106"/>
                            </a:lnTo>
                            <a:lnTo>
                              <a:pt x="144" y="101"/>
                            </a:lnTo>
                            <a:lnTo>
                              <a:pt x="161" y="92"/>
                            </a:lnTo>
                            <a:lnTo>
                              <a:pt x="177" y="79"/>
                            </a:lnTo>
                            <a:lnTo>
                              <a:pt x="192" y="62"/>
                            </a:lnTo>
                            <a:lnTo>
                              <a:pt x="205" y="41"/>
                            </a:lnTo>
                            <a:lnTo>
                              <a:pt x="204" y="40"/>
                            </a:lnTo>
                            <a:lnTo>
                              <a:pt x="204" y="39"/>
                            </a:lnTo>
                            <a:lnTo>
                              <a:pt x="204" y="38"/>
                            </a:lnTo>
                            <a:lnTo>
                              <a:pt x="204" y="36"/>
                            </a:lnTo>
                            <a:lnTo>
                              <a:pt x="204" y="34"/>
                            </a:lnTo>
                            <a:lnTo>
                              <a:pt x="204" y="32"/>
                            </a:lnTo>
                            <a:lnTo>
                              <a:pt x="203" y="30"/>
                            </a:lnTo>
                            <a:lnTo>
                              <a:pt x="203" y="28"/>
                            </a:lnTo>
                            <a:lnTo>
                              <a:pt x="202" y="25"/>
                            </a:lnTo>
                            <a:lnTo>
                              <a:pt x="201" y="24"/>
                            </a:lnTo>
                            <a:lnTo>
                              <a:pt x="200" y="23"/>
                            </a:lnTo>
                            <a:lnTo>
                              <a:pt x="198" y="23"/>
                            </a:lnTo>
                            <a:lnTo>
                              <a:pt x="196" y="24"/>
                            </a:lnTo>
                            <a:lnTo>
                              <a:pt x="194" y="25"/>
                            </a:lnTo>
                            <a:lnTo>
                              <a:pt x="192" y="29"/>
                            </a:lnTo>
                            <a:lnTo>
                              <a:pt x="190" y="33"/>
                            </a:lnTo>
                            <a:lnTo>
                              <a:pt x="182" y="40"/>
                            </a:lnTo>
                            <a:lnTo>
                              <a:pt x="174" y="46"/>
                            </a:lnTo>
                            <a:lnTo>
                              <a:pt x="164" y="53"/>
                            </a:lnTo>
                            <a:lnTo>
                              <a:pt x="154" y="57"/>
                            </a:lnTo>
                            <a:lnTo>
                              <a:pt x="142" y="60"/>
                            </a:lnTo>
                            <a:lnTo>
                              <a:pt x="131" y="62"/>
                            </a:lnTo>
                            <a:lnTo>
                              <a:pt x="118" y="63"/>
                            </a:lnTo>
                            <a:lnTo>
                              <a:pt x="105" y="62"/>
                            </a:lnTo>
                            <a:lnTo>
                              <a:pt x="92" y="61"/>
                            </a:lnTo>
                            <a:lnTo>
                              <a:pt x="79" y="58"/>
                            </a:lnTo>
                            <a:lnTo>
                              <a:pt x="67" y="54"/>
                            </a:lnTo>
                            <a:lnTo>
                              <a:pt x="54" y="49"/>
                            </a:lnTo>
                            <a:lnTo>
                              <a:pt x="44" y="42"/>
                            </a:lnTo>
                            <a:lnTo>
                              <a:pt x="33" y="34"/>
                            </a:lnTo>
                            <a:lnTo>
                              <a:pt x="24" y="24"/>
                            </a:lnTo>
                            <a:lnTo>
                              <a:pt x="16" y="15"/>
                            </a:lnTo>
                            <a:lnTo>
                              <a:pt x="15" y="12"/>
                            </a:lnTo>
                            <a:lnTo>
                              <a:pt x="14" y="10"/>
                            </a:lnTo>
                            <a:lnTo>
                              <a:pt x="13" y="8"/>
                            </a:lnTo>
                            <a:lnTo>
                              <a:pt x="12" y="6"/>
                            </a:lnTo>
                            <a:lnTo>
                              <a:pt x="12" y="3"/>
                            </a:lnTo>
                            <a:lnTo>
                              <a:pt x="11" y="2"/>
                            </a:lnTo>
                            <a:lnTo>
                              <a:pt x="10" y="1"/>
                            </a:ln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6" y="0"/>
                            </a:lnTo>
                            <a:lnTo>
                              <a:pt x="5" y="0"/>
                            </a:lnTo>
                            <a:lnTo>
                              <a:pt x="5" y="1"/>
                            </a:lnTo>
                            <a:lnTo>
                              <a:pt x="4" y="2"/>
                            </a:lnTo>
                            <a:lnTo>
                              <a:pt x="3" y="4"/>
                            </a:lnTo>
                            <a:lnTo>
                              <a:pt x="2" y="7"/>
                            </a:lnTo>
                            <a:lnTo>
                              <a:pt x="2" y="1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840" bIns="-428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0" name=""/>
                      <p:cNvSpPr/>
                      <p:nvPr/>
                    </p:nvSpPr>
                    <p:spPr>
                      <a:xfrm>
                        <a:off x="4302720" y="5742360"/>
                        <a:ext cx="9360" cy="3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08" h="124">
                            <a:moveTo>
                              <a:pt x="299" y="76"/>
                            </a:moveTo>
                            <a:lnTo>
                              <a:pt x="303" y="84"/>
                            </a:lnTo>
                            <a:lnTo>
                              <a:pt x="306" y="91"/>
                            </a:lnTo>
                            <a:lnTo>
                              <a:pt x="308" y="98"/>
                            </a:lnTo>
                            <a:lnTo>
                              <a:pt x="308" y="105"/>
                            </a:lnTo>
                            <a:lnTo>
                              <a:pt x="307" y="110"/>
                            </a:lnTo>
                            <a:lnTo>
                              <a:pt x="305" y="114"/>
                            </a:lnTo>
                            <a:lnTo>
                              <a:pt x="302" y="118"/>
                            </a:lnTo>
                            <a:lnTo>
                              <a:pt x="299" y="120"/>
                            </a:lnTo>
                            <a:lnTo>
                              <a:pt x="294" y="123"/>
                            </a:lnTo>
                            <a:lnTo>
                              <a:pt x="290" y="124"/>
                            </a:lnTo>
                            <a:lnTo>
                              <a:pt x="284" y="124"/>
                            </a:lnTo>
                            <a:lnTo>
                              <a:pt x="278" y="123"/>
                            </a:lnTo>
                            <a:lnTo>
                              <a:pt x="273" y="119"/>
                            </a:lnTo>
                            <a:lnTo>
                              <a:pt x="267" y="116"/>
                            </a:lnTo>
                            <a:lnTo>
                              <a:pt x="262" y="111"/>
                            </a:lnTo>
                            <a:lnTo>
                              <a:pt x="258" y="106"/>
                            </a:lnTo>
                            <a:lnTo>
                              <a:pt x="249" y="96"/>
                            </a:lnTo>
                            <a:lnTo>
                              <a:pt x="238" y="88"/>
                            </a:lnTo>
                            <a:lnTo>
                              <a:pt x="226" y="82"/>
                            </a:lnTo>
                            <a:lnTo>
                              <a:pt x="214" y="75"/>
                            </a:lnTo>
                            <a:lnTo>
                              <a:pt x="200" y="70"/>
                            </a:lnTo>
                            <a:lnTo>
                              <a:pt x="186" y="66"/>
                            </a:lnTo>
                            <a:lnTo>
                              <a:pt x="171" y="63"/>
                            </a:lnTo>
                            <a:lnTo>
                              <a:pt x="156" y="61"/>
                            </a:lnTo>
                            <a:lnTo>
                              <a:pt x="140" y="58"/>
                            </a:lnTo>
                            <a:lnTo>
                              <a:pt x="125" y="58"/>
                            </a:lnTo>
                            <a:lnTo>
                              <a:pt x="109" y="61"/>
                            </a:lnTo>
                            <a:lnTo>
                              <a:pt x="94" y="63"/>
                            </a:lnTo>
                            <a:lnTo>
                              <a:pt x="79" y="66"/>
                            </a:lnTo>
                            <a:lnTo>
                              <a:pt x="65" y="71"/>
                            </a:lnTo>
                            <a:lnTo>
                              <a:pt x="51" y="76"/>
                            </a:lnTo>
                            <a:lnTo>
                              <a:pt x="39" y="85"/>
                            </a:lnTo>
                            <a:lnTo>
                              <a:pt x="33" y="87"/>
                            </a:lnTo>
                            <a:lnTo>
                              <a:pt x="28" y="89"/>
                            </a:lnTo>
                            <a:lnTo>
                              <a:pt x="23" y="90"/>
                            </a:lnTo>
                            <a:lnTo>
                              <a:pt x="17" y="90"/>
                            </a:lnTo>
                            <a:lnTo>
                              <a:pt x="13" y="89"/>
                            </a:lnTo>
                            <a:lnTo>
                              <a:pt x="9" y="88"/>
                            </a:lnTo>
                            <a:lnTo>
                              <a:pt x="6" y="86"/>
                            </a:lnTo>
                            <a:lnTo>
                              <a:pt x="3" y="83"/>
                            </a:lnTo>
                            <a:lnTo>
                              <a:pt x="1" y="79"/>
                            </a:lnTo>
                            <a:lnTo>
                              <a:pt x="0" y="75"/>
                            </a:lnTo>
                            <a:lnTo>
                              <a:pt x="0" y="70"/>
                            </a:lnTo>
                            <a:lnTo>
                              <a:pt x="1" y="66"/>
                            </a:lnTo>
                            <a:lnTo>
                              <a:pt x="3" y="59"/>
                            </a:lnTo>
                            <a:lnTo>
                              <a:pt x="6" y="53"/>
                            </a:lnTo>
                            <a:lnTo>
                              <a:pt x="11" y="47"/>
                            </a:lnTo>
                            <a:lnTo>
                              <a:pt x="17" y="41"/>
                            </a:lnTo>
                            <a:lnTo>
                              <a:pt x="31" y="29"/>
                            </a:lnTo>
                            <a:lnTo>
                              <a:pt x="47" y="20"/>
                            </a:lnTo>
                            <a:lnTo>
                              <a:pt x="64" y="12"/>
                            </a:lnTo>
                            <a:lnTo>
                              <a:pt x="83" y="7"/>
                            </a:lnTo>
                            <a:lnTo>
                              <a:pt x="101" y="3"/>
                            </a:lnTo>
                            <a:lnTo>
                              <a:pt x="121" y="0"/>
                            </a:lnTo>
                            <a:lnTo>
                              <a:pt x="141" y="0"/>
                            </a:lnTo>
                            <a:lnTo>
                              <a:pt x="161" y="1"/>
                            </a:lnTo>
                            <a:lnTo>
                              <a:pt x="181" y="3"/>
                            </a:lnTo>
                            <a:lnTo>
                              <a:pt x="201" y="8"/>
                            </a:lnTo>
                            <a:lnTo>
                              <a:pt x="220" y="14"/>
                            </a:lnTo>
                            <a:lnTo>
                              <a:pt x="238" y="23"/>
                            </a:lnTo>
                            <a:lnTo>
                              <a:pt x="256" y="33"/>
                            </a:lnTo>
                            <a:lnTo>
                              <a:pt x="272" y="46"/>
                            </a:lnTo>
                            <a:lnTo>
                              <a:pt x="286" y="59"/>
                            </a:lnTo>
                            <a:lnTo>
                              <a:pt x="299" y="76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0">
                        <a:noFill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1" name=""/>
                      <p:cNvSpPr/>
                      <p:nvPr/>
                    </p:nvSpPr>
                    <p:spPr>
                      <a:xfrm>
                        <a:off x="4214520" y="5737320"/>
                        <a:ext cx="65880" cy="144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119" h="513">
                            <a:moveTo>
                              <a:pt x="2119" y="200"/>
                            </a:moveTo>
                            <a:lnTo>
                              <a:pt x="1988" y="297"/>
                            </a:lnTo>
                            <a:lnTo>
                              <a:pt x="1848" y="375"/>
                            </a:lnTo>
                            <a:lnTo>
                              <a:pt x="1703" y="434"/>
                            </a:lnTo>
                            <a:lnTo>
                              <a:pt x="1553" y="477"/>
                            </a:lnTo>
                            <a:lnTo>
                              <a:pt x="1400" y="503"/>
                            </a:lnTo>
                            <a:lnTo>
                              <a:pt x="1245" y="513"/>
                            </a:lnTo>
                            <a:lnTo>
                              <a:pt x="1091" y="510"/>
                            </a:lnTo>
                            <a:lnTo>
                              <a:pt x="938" y="492"/>
                            </a:lnTo>
                            <a:lnTo>
                              <a:pt x="790" y="463"/>
                            </a:lnTo>
                            <a:lnTo>
                              <a:pt x="646" y="423"/>
                            </a:lnTo>
                            <a:lnTo>
                              <a:pt x="511" y="371"/>
                            </a:lnTo>
                            <a:lnTo>
                              <a:pt x="384" y="311"/>
                            </a:lnTo>
                            <a:lnTo>
                              <a:pt x="268" y="243"/>
                            </a:lnTo>
                            <a:lnTo>
                              <a:pt x="164" y="168"/>
                            </a:lnTo>
                            <a:lnTo>
                              <a:pt x="74" y="8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960" bIns="-309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2" name=""/>
                      <p:cNvSpPr/>
                      <p:nvPr/>
                    </p:nvSpPr>
                    <p:spPr>
                      <a:xfrm>
                        <a:off x="4280040" y="5742360"/>
                        <a:ext cx="1080" cy="1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6" h="59">
                            <a:moveTo>
                              <a:pt x="0" y="9"/>
                            </a:moveTo>
                            <a:lnTo>
                              <a:pt x="0" y="9"/>
                            </a:lnTo>
                            <a:lnTo>
                              <a:pt x="6" y="5"/>
                            </a:lnTo>
                            <a:lnTo>
                              <a:pt x="11" y="2"/>
                            </a:lnTo>
                            <a:lnTo>
                              <a:pt x="17" y="1"/>
                            </a:lnTo>
                            <a:lnTo>
                              <a:pt x="22" y="0"/>
                            </a:lnTo>
                            <a:lnTo>
                              <a:pt x="28" y="0"/>
                            </a:lnTo>
                            <a:lnTo>
                              <a:pt x="33" y="2"/>
                            </a:lnTo>
                            <a:lnTo>
                              <a:pt x="39" y="5"/>
                            </a:lnTo>
                            <a:lnTo>
                              <a:pt x="43" y="8"/>
                            </a:lnTo>
                            <a:lnTo>
                              <a:pt x="48" y="12"/>
                            </a:lnTo>
                            <a:lnTo>
                              <a:pt x="52" y="17"/>
                            </a:lnTo>
                            <a:lnTo>
                              <a:pt x="54" y="22"/>
                            </a:lnTo>
                            <a:lnTo>
                              <a:pt x="55" y="29"/>
                            </a:lnTo>
                            <a:lnTo>
                              <a:pt x="56" y="34"/>
                            </a:lnTo>
                            <a:lnTo>
                              <a:pt x="56" y="39"/>
                            </a:lnTo>
                            <a:lnTo>
                              <a:pt x="54" y="44"/>
                            </a:lnTo>
                            <a:lnTo>
                              <a:pt x="52" y="51"/>
                            </a:lnTo>
                            <a:lnTo>
                              <a:pt x="49" y="55"/>
                            </a:lnTo>
                            <a:lnTo>
                              <a:pt x="44" y="59"/>
                            </a:lnTo>
                            <a:lnTo>
                              <a:pt x="44" y="59"/>
                            </a:lnTo>
                            <a:lnTo>
                              <a:pt x="0" y="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920" bIns="-439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3" name=""/>
                      <p:cNvSpPr/>
                      <p:nvPr/>
                    </p:nvSpPr>
                    <p:spPr>
                      <a:xfrm>
                        <a:off x="4213080" y="5736600"/>
                        <a:ext cx="1800" cy="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0" h="53">
                            <a:moveTo>
                              <a:pt x="6" y="53"/>
                            </a:moveTo>
                            <a:lnTo>
                              <a:pt x="6" y="53"/>
                            </a:lnTo>
                            <a:lnTo>
                              <a:pt x="3" y="48"/>
                            </a:lnTo>
                            <a:lnTo>
                              <a:pt x="1" y="43"/>
                            </a:lnTo>
                            <a:lnTo>
                              <a:pt x="0" y="36"/>
                            </a:lnTo>
                            <a:lnTo>
                              <a:pt x="0" y="32"/>
                            </a:lnTo>
                            <a:lnTo>
                              <a:pt x="1" y="26"/>
                            </a:lnTo>
                            <a:lnTo>
                              <a:pt x="3" y="21"/>
                            </a:lnTo>
                            <a:lnTo>
                              <a:pt x="5" y="15"/>
                            </a:lnTo>
                            <a:lnTo>
                              <a:pt x="9" y="10"/>
                            </a:lnTo>
                            <a:lnTo>
                              <a:pt x="13" y="6"/>
                            </a:lnTo>
                            <a:lnTo>
                              <a:pt x="18" y="3"/>
                            </a:lnTo>
                            <a:lnTo>
                              <a:pt x="24" y="1"/>
                            </a:lnTo>
                            <a:lnTo>
                              <a:pt x="30" y="0"/>
                            </a:lnTo>
                            <a:lnTo>
                              <a:pt x="34" y="0"/>
                            </a:lnTo>
                            <a:lnTo>
                              <a:pt x="41" y="1"/>
                            </a:lnTo>
                            <a:lnTo>
                              <a:pt x="46" y="3"/>
                            </a:lnTo>
                            <a:lnTo>
                              <a:pt x="51" y="5"/>
                            </a:lnTo>
                            <a:lnTo>
                              <a:pt x="56" y="9"/>
                            </a:lnTo>
                            <a:lnTo>
                              <a:pt x="60" y="13"/>
                            </a:lnTo>
                            <a:lnTo>
                              <a:pt x="60" y="13"/>
                            </a:lnTo>
                            <a:lnTo>
                              <a:pt x="6" y="5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640" bIns="-446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4" name=""/>
                      <p:cNvSpPr/>
                      <p:nvPr/>
                    </p:nvSpPr>
                    <p:spPr>
                      <a:xfrm>
                        <a:off x="4521240" y="5674680"/>
                        <a:ext cx="34560" cy="15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6" h="561">
                            <a:moveTo>
                              <a:pt x="0" y="218"/>
                            </a:moveTo>
                            <a:lnTo>
                              <a:pt x="8" y="216"/>
                            </a:lnTo>
                            <a:lnTo>
                              <a:pt x="36" y="211"/>
                            </a:lnTo>
                            <a:lnTo>
                              <a:pt x="77" y="203"/>
                            </a:lnTo>
                            <a:lnTo>
                              <a:pt x="130" y="194"/>
                            </a:lnTo>
                            <a:lnTo>
                              <a:pt x="194" y="181"/>
                            </a:lnTo>
                            <a:lnTo>
                              <a:pt x="267" y="168"/>
                            </a:lnTo>
                            <a:lnTo>
                              <a:pt x="343" y="153"/>
                            </a:lnTo>
                            <a:lnTo>
                              <a:pt x="424" y="136"/>
                            </a:lnTo>
                            <a:lnTo>
                              <a:pt x="505" y="118"/>
                            </a:lnTo>
                            <a:lnTo>
                              <a:pt x="585" y="101"/>
                            </a:lnTo>
                            <a:lnTo>
                              <a:pt x="661" y="84"/>
                            </a:lnTo>
                            <a:lnTo>
                              <a:pt x="731" y="66"/>
                            </a:lnTo>
                            <a:lnTo>
                              <a:pt x="792" y="48"/>
                            </a:lnTo>
                            <a:lnTo>
                              <a:pt x="843" y="32"/>
                            </a:lnTo>
                            <a:lnTo>
                              <a:pt x="879" y="17"/>
                            </a:lnTo>
                            <a:lnTo>
                              <a:pt x="901" y="4"/>
                            </a:lnTo>
                            <a:lnTo>
                              <a:pt x="949" y="0"/>
                            </a:lnTo>
                            <a:lnTo>
                              <a:pt x="992" y="6"/>
                            </a:lnTo>
                            <a:lnTo>
                              <a:pt x="1027" y="18"/>
                            </a:lnTo>
                            <a:lnTo>
                              <a:pt x="1057" y="38"/>
                            </a:lnTo>
                            <a:lnTo>
                              <a:pt x="1081" y="65"/>
                            </a:lnTo>
                            <a:lnTo>
                              <a:pt x="1099" y="94"/>
                            </a:lnTo>
                            <a:lnTo>
                              <a:pt x="1110" y="128"/>
                            </a:lnTo>
                            <a:lnTo>
                              <a:pt x="1116" y="163"/>
                            </a:lnTo>
                            <a:lnTo>
                              <a:pt x="1116" y="200"/>
                            </a:lnTo>
                            <a:lnTo>
                              <a:pt x="1109" y="237"/>
                            </a:lnTo>
                            <a:lnTo>
                              <a:pt x="1097" y="272"/>
                            </a:lnTo>
                            <a:lnTo>
                              <a:pt x="1079" y="305"/>
                            </a:lnTo>
                            <a:lnTo>
                              <a:pt x="1055" y="335"/>
                            </a:lnTo>
                            <a:lnTo>
                              <a:pt x="1024" y="360"/>
                            </a:lnTo>
                            <a:lnTo>
                              <a:pt x="988" y="379"/>
                            </a:lnTo>
                            <a:lnTo>
                              <a:pt x="947" y="391"/>
                            </a:lnTo>
                            <a:lnTo>
                              <a:pt x="917" y="401"/>
                            </a:lnTo>
                            <a:lnTo>
                              <a:pt x="878" y="412"/>
                            </a:lnTo>
                            <a:lnTo>
                              <a:pt x="832" y="424"/>
                            </a:lnTo>
                            <a:lnTo>
                              <a:pt x="779" y="437"/>
                            </a:lnTo>
                            <a:lnTo>
                              <a:pt x="723" y="448"/>
                            </a:lnTo>
                            <a:lnTo>
                              <a:pt x="662" y="461"/>
                            </a:lnTo>
                            <a:lnTo>
                              <a:pt x="599" y="473"/>
                            </a:lnTo>
                            <a:lnTo>
                              <a:pt x="535" y="486"/>
                            </a:lnTo>
                            <a:lnTo>
                              <a:pt x="472" y="498"/>
                            </a:lnTo>
                            <a:lnTo>
                              <a:pt x="411" y="509"/>
                            </a:lnTo>
                            <a:lnTo>
                              <a:pt x="353" y="520"/>
                            </a:lnTo>
                            <a:lnTo>
                              <a:pt x="300" y="530"/>
                            </a:lnTo>
                            <a:lnTo>
                              <a:pt x="255" y="540"/>
                            </a:lnTo>
                            <a:lnTo>
                              <a:pt x="216" y="547"/>
                            </a:lnTo>
                            <a:lnTo>
                              <a:pt x="188" y="554"/>
                            </a:lnTo>
                            <a:lnTo>
                              <a:pt x="170" y="561"/>
                            </a:lnTo>
                            <a:lnTo>
                              <a:pt x="169" y="557"/>
                            </a:lnTo>
                            <a:lnTo>
                              <a:pt x="166" y="551"/>
                            </a:lnTo>
                            <a:lnTo>
                              <a:pt x="161" y="541"/>
                            </a:lnTo>
                            <a:lnTo>
                              <a:pt x="154" y="526"/>
                            </a:lnTo>
                            <a:lnTo>
                              <a:pt x="146" y="508"/>
                            </a:lnTo>
                            <a:lnTo>
                              <a:pt x="136" y="488"/>
                            </a:lnTo>
                            <a:lnTo>
                              <a:pt x="126" y="465"/>
                            </a:lnTo>
                            <a:lnTo>
                              <a:pt x="114" y="440"/>
                            </a:lnTo>
                            <a:lnTo>
                              <a:pt x="102" y="414"/>
                            </a:lnTo>
                            <a:lnTo>
                              <a:pt x="88" y="386"/>
                            </a:lnTo>
                            <a:lnTo>
                              <a:pt x="74" y="358"/>
                            </a:lnTo>
                            <a:lnTo>
                              <a:pt x="60" y="328"/>
                            </a:lnTo>
                            <a:lnTo>
                              <a:pt x="45" y="300"/>
                            </a:lnTo>
                            <a:lnTo>
                              <a:pt x="29" y="272"/>
                            </a:lnTo>
                            <a:lnTo>
                              <a:pt x="15" y="244"/>
                            </a:lnTo>
                            <a:lnTo>
                              <a:pt x="0" y="21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0240" bIns="-30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5" name=""/>
                      <p:cNvSpPr/>
                      <p:nvPr/>
                    </p:nvSpPr>
                    <p:spPr>
                      <a:xfrm>
                        <a:off x="4444920" y="5617080"/>
                        <a:ext cx="137160" cy="1728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2" h="6241">
                            <a:moveTo>
                              <a:pt x="3725" y="5748"/>
                            </a:moveTo>
                            <a:lnTo>
                              <a:pt x="3585" y="5733"/>
                            </a:lnTo>
                            <a:lnTo>
                              <a:pt x="3444" y="5706"/>
                            </a:lnTo>
                            <a:lnTo>
                              <a:pt x="3303" y="5667"/>
                            </a:lnTo>
                            <a:lnTo>
                              <a:pt x="3162" y="5617"/>
                            </a:lnTo>
                            <a:lnTo>
                              <a:pt x="3020" y="5555"/>
                            </a:lnTo>
                            <a:lnTo>
                              <a:pt x="2880" y="5481"/>
                            </a:lnTo>
                            <a:lnTo>
                              <a:pt x="2743" y="5396"/>
                            </a:lnTo>
                            <a:lnTo>
                              <a:pt x="2607" y="5300"/>
                            </a:lnTo>
                            <a:lnTo>
                              <a:pt x="2475" y="5193"/>
                            </a:lnTo>
                            <a:lnTo>
                              <a:pt x="2345" y="5076"/>
                            </a:lnTo>
                            <a:lnTo>
                              <a:pt x="2221" y="4948"/>
                            </a:lnTo>
                            <a:lnTo>
                              <a:pt x="2102" y="4809"/>
                            </a:lnTo>
                            <a:lnTo>
                              <a:pt x="1988" y="4661"/>
                            </a:lnTo>
                            <a:lnTo>
                              <a:pt x="1880" y="4503"/>
                            </a:lnTo>
                            <a:lnTo>
                              <a:pt x="1779" y="4335"/>
                            </a:lnTo>
                            <a:lnTo>
                              <a:pt x="1687" y="4158"/>
                            </a:lnTo>
                            <a:lnTo>
                              <a:pt x="0" y="194"/>
                            </a:lnTo>
                            <a:lnTo>
                              <a:pt x="1" y="191"/>
                            </a:lnTo>
                            <a:lnTo>
                              <a:pt x="6" y="184"/>
                            </a:lnTo>
                            <a:lnTo>
                              <a:pt x="16" y="174"/>
                            </a:lnTo>
                            <a:lnTo>
                              <a:pt x="27" y="160"/>
                            </a:lnTo>
                            <a:lnTo>
                              <a:pt x="41" y="145"/>
                            </a:lnTo>
                            <a:lnTo>
                              <a:pt x="59" y="127"/>
                            </a:lnTo>
                            <a:lnTo>
                              <a:pt x="78" y="108"/>
                            </a:lnTo>
                            <a:lnTo>
                              <a:pt x="99" y="89"/>
                            </a:lnTo>
                            <a:lnTo>
                              <a:pt x="123" y="70"/>
                            </a:lnTo>
                            <a:lnTo>
                              <a:pt x="147" y="52"/>
                            </a:lnTo>
                            <a:lnTo>
                              <a:pt x="174" y="35"/>
                            </a:lnTo>
                            <a:lnTo>
                              <a:pt x="201" y="22"/>
                            </a:lnTo>
                            <a:lnTo>
                              <a:pt x="229" y="10"/>
                            </a:lnTo>
                            <a:lnTo>
                              <a:pt x="259" y="3"/>
                            </a:lnTo>
                            <a:lnTo>
                              <a:pt x="288" y="0"/>
                            </a:lnTo>
                            <a:lnTo>
                              <a:pt x="319" y="2"/>
                            </a:lnTo>
                            <a:lnTo>
                              <a:pt x="1962" y="3919"/>
                            </a:lnTo>
                            <a:lnTo>
                              <a:pt x="2023" y="4053"/>
                            </a:lnTo>
                            <a:lnTo>
                              <a:pt x="2094" y="4186"/>
                            </a:lnTo>
                            <a:lnTo>
                              <a:pt x="2177" y="4316"/>
                            </a:lnTo>
                            <a:lnTo>
                              <a:pt x="2269" y="4442"/>
                            </a:lnTo>
                            <a:lnTo>
                              <a:pt x="2370" y="4565"/>
                            </a:lnTo>
                            <a:lnTo>
                              <a:pt x="2480" y="4683"/>
                            </a:lnTo>
                            <a:lnTo>
                              <a:pt x="2598" y="4795"/>
                            </a:lnTo>
                            <a:lnTo>
                              <a:pt x="2724" y="4901"/>
                            </a:lnTo>
                            <a:lnTo>
                              <a:pt x="2857" y="5001"/>
                            </a:lnTo>
                            <a:lnTo>
                              <a:pt x="2998" y="5094"/>
                            </a:lnTo>
                            <a:lnTo>
                              <a:pt x="3145" y="5178"/>
                            </a:lnTo>
                            <a:lnTo>
                              <a:pt x="3298" y="5252"/>
                            </a:lnTo>
                            <a:lnTo>
                              <a:pt x="3457" y="5318"/>
                            </a:lnTo>
                            <a:lnTo>
                              <a:pt x="3622" y="5374"/>
                            </a:lnTo>
                            <a:lnTo>
                              <a:pt x="3791" y="5419"/>
                            </a:lnTo>
                            <a:lnTo>
                              <a:pt x="3964" y="5453"/>
                            </a:lnTo>
                            <a:lnTo>
                              <a:pt x="3969" y="5453"/>
                            </a:lnTo>
                            <a:lnTo>
                              <a:pt x="3982" y="5454"/>
                            </a:lnTo>
                            <a:lnTo>
                              <a:pt x="4002" y="5456"/>
                            </a:lnTo>
                            <a:lnTo>
                              <a:pt x="4030" y="5459"/>
                            </a:lnTo>
                            <a:lnTo>
                              <a:pt x="4061" y="5464"/>
                            </a:lnTo>
                            <a:lnTo>
                              <a:pt x="4098" y="5471"/>
                            </a:lnTo>
                            <a:lnTo>
                              <a:pt x="4137" y="5480"/>
                            </a:lnTo>
                            <a:lnTo>
                              <a:pt x="4178" y="5492"/>
                            </a:lnTo>
                            <a:lnTo>
                              <a:pt x="4219" y="5507"/>
                            </a:lnTo>
                            <a:lnTo>
                              <a:pt x="4260" y="5524"/>
                            </a:lnTo>
                            <a:lnTo>
                              <a:pt x="4300" y="5546"/>
                            </a:lnTo>
                            <a:lnTo>
                              <a:pt x="4335" y="5572"/>
                            </a:lnTo>
                            <a:lnTo>
                              <a:pt x="4368" y="5600"/>
                            </a:lnTo>
                            <a:lnTo>
                              <a:pt x="4396" y="5635"/>
                            </a:lnTo>
                            <a:lnTo>
                              <a:pt x="4417" y="5673"/>
                            </a:lnTo>
                            <a:lnTo>
                              <a:pt x="4432" y="5717"/>
                            </a:lnTo>
                            <a:lnTo>
                              <a:pt x="4432" y="5718"/>
                            </a:lnTo>
                            <a:lnTo>
                              <a:pt x="4432" y="5724"/>
                            </a:lnTo>
                            <a:lnTo>
                              <a:pt x="4432" y="5732"/>
                            </a:lnTo>
                            <a:lnTo>
                              <a:pt x="4431" y="5744"/>
                            </a:lnTo>
                            <a:lnTo>
                              <a:pt x="4431" y="5759"/>
                            </a:lnTo>
                            <a:lnTo>
                              <a:pt x="4429" y="5774"/>
                            </a:lnTo>
                            <a:lnTo>
                              <a:pt x="4427" y="5791"/>
                            </a:lnTo>
                            <a:lnTo>
                              <a:pt x="4423" y="5810"/>
                            </a:lnTo>
                            <a:lnTo>
                              <a:pt x="4417" y="5828"/>
                            </a:lnTo>
                            <a:lnTo>
                              <a:pt x="4411" y="5847"/>
                            </a:lnTo>
                            <a:lnTo>
                              <a:pt x="4403" y="5865"/>
                            </a:lnTo>
                            <a:lnTo>
                              <a:pt x="4392" y="5883"/>
                            </a:lnTo>
                            <a:lnTo>
                              <a:pt x="4381" y="5898"/>
                            </a:lnTo>
                            <a:lnTo>
                              <a:pt x="4366" y="5912"/>
                            </a:lnTo>
                            <a:lnTo>
                              <a:pt x="4348" y="5924"/>
                            </a:lnTo>
                            <a:lnTo>
                              <a:pt x="4329" y="5933"/>
                            </a:lnTo>
                            <a:lnTo>
                              <a:pt x="4327" y="5934"/>
                            </a:lnTo>
                            <a:lnTo>
                              <a:pt x="4323" y="5937"/>
                            </a:lnTo>
                            <a:lnTo>
                              <a:pt x="4313" y="5943"/>
                            </a:lnTo>
                            <a:lnTo>
                              <a:pt x="4300" y="5950"/>
                            </a:lnTo>
                            <a:lnTo>
                              <a:pt x="4279" y="5960"/>
                            </a:lnTo>
                            <a:lnTo>
                              <a:pt x="4249" y="5973"/>
                            </a:lnTo>
                            <a:lnTo>
                              <a:pt x="4211" y="5988"/>
                            </a:lnTo>
                            <a:lnTo>
                              <a:pt x="4164" y="6006"/>
                            </a:lnTo>
                            <a:lnTo>
                              <a:pt x="4104" y="6026"/>
                            </a:lnTo>
                            <a:lnTo>
                              <a:pt x="4033" y="6048"/>
                            </a:lnTo>
                            <a:lnTo>
                              <a:pt x="3949" y="6073"/>
                            </a:lnTo>
                            <a:lnTo>
                              <a:pt x="3849" y="6101"/>
                            </a:lnTo>
                            <a:lnTo>
                              <a:pt x="3733" y="6132"/>
                            </a:lnTo>
                            <a:lnTo>
                              <a:pt x="3602" y="6165"/>
                            </a:lnTo>
                            <a:lnTo>
                              <a:pt x="3452" y="6201"/>
                            </a:lnTo>
                            <a:lnTo>
                              <a:pt x="3284" y="6241"/>
                            </a:lnTo>
                            <a:lnTo>
                              <a:pt x="3284" y="6240"/>
                            </a:lnTo>
                            <a:lnTo>
                              <a:pt x="3286" y="6237"/>
                            </a:lnTo>
                            <a:lnTo>
                              <a:pt x="3289" y="6233"/>
                            </a:lnTo>
                            <a:lnTo>
                              <a:pt x="3294" y="6225"/>
                            </a:lnTo>
                            <a:lnTo>
                              <a:pt x="3298" y="6216"/>
                            </a:lnTo>
                            <a:lnTo>
                              <a:pt x="3305" y="6203"/>
                            </a:lnTo>
                            <a:lnTo>
                              <a:pt x="3310" y="6186"/>
                            </a:lnTo>
                            <a:lnTo>
                              <a:pt x="3316" y="6166"/>
                            </a:lnTo>
                            <a:lnTo>
                              <a:pt x="3321" y="6142"/>
                            </a:lnTo>
                            <a:lnTo>
                              <a:pt x="3328" y="6114"/>
                            </a:lnTo>
                            <a:lnTo>
                              <a:pt x="3332" y="6080"/>
                            </a:lnTo>
                            <a:lnTo>
                              <a:pt x="3337" y="6041"/>
                            </a:lnTo>
                            <a:lnTo>
                              <a:pt x="3340" y="5997"/>
                            </a:lnTo>
                            <a:lnTo>
                              <a:pt x="3342" y="5947"/>
                            </a:lnTo>
                            <a:lnTo>
                              <a:pt x="3342" y="5890"/>
                            </a:lnTo>
                            <a:lnTo>
                              <a:pt x="3342" y="5828"/>
                            </a:lnTo>
                            <a:lnTo>
                              <a:pt x="3381" y="5822"/>
                            </a:lnTo>
                            <a:lnTo>
                              <a:pt x="3423" y="5814"/>
                            </a:lnTo>
                            <a:lnTo>
                              <a:pt x="3466" y="5807"/>
                            </a:lnTo>
                            <a:lnTo>
                              <a:pt x="3510" y="5799"/>
                            </a:lnTo>
                            <a:lnTo>
                              <a:pt x="3554" y="5790"/>
                            </a:lnTo>
                            <a:lnTo>
                              <a:pt x="3597" y="5781"/>
                            </a:lnTo>
                            <a:lnTo>
                              <a:pt x="3639" y="5771"/>
                            </a:lnTo>
                            <a:lnTo>
                              <a:pt x="3678" y="5761"/>
                            </a:lnTo>
                            <a:lnTo>
                              <a:pt x="3715" y="5749"/>
                            </a:lnTo>
                            <a:lnTo>
                              <a:pt x="3749" y="5738"/>
                            </a:lnTo>
                            <a:lnTo>
                              <a:pt x="3780" y="5725"/>
                            </a:lnTo>
                            <a:lnTo>
                              <a:pt x="3805" y="5711"/>
                            </a:lnTo>
                            <a:lnTo>
                              <a:pt x="3826" y="5698"/>
                            </a:lnTo>
                            <a:lnTo>
                              <a:pt x="3841" y="5683"/>
                            </a:lnTo>
                            <a:lnTo>
                              <a:pt x="3848" y="5667"/>
                            </a:lnTo>
                            <a:lnTo>
                              <a:pt x="3850" y="5652"/>
                            </a:lnTo>
                            <a:lnTo>
                              <a:pt x="3725" y="5748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792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45360" bIns="4536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6" name=""/>
                      <p:cNvSpPr/>
                      <p:nvPr/>
                    </p:nvSpPr>
                    <p:spPr>
                      <a:xfrm>
                        <a:off x="4554720" y="5682960"/>
                        <a:ext cx="9720" cy="24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879">
                            <a:moveTo>
                              <a:pt x="0" y="0"/>
                            </a:moveTo>
                            <a:lnTo>
                              <a:pt x="3" y="8"/>
                            </a:lnTo>
                            <a:lnTo>
                              <a:pt x="14" y="33"/>
                            </a:lnTo>
                            <a:lnTo>
                              <a:pt x="31" y="73"/>
                            </a:lnTo>
                            <a:lnTo>
                              <a:pt x="53" y="126"/>
                            </a:lnTo>
                            <a:lnTo>
                              <a:pt x="78" y="187"/>
                            </a:lnTo>
                            <a:lnTo>
                              <a:pt x="106" y="256"/>
                            </a:lnTo>
                            <a:lnTo>
                              <a:pt x="137" y="331"/>
                            </a:lnTo>
                            <a:lnTo>
                              <a:pt x="169" y="409"/>
                            </a:lnTo>
                            <a:lnTo>
                              <a:pt x="201" y="487"/>
                            </a:lnTo>
                            <a:lnTo>
                              <a:pt x="231" y="565"/>
                            </a:lnTo>
                            <a:lnTo>
                              <a:pt x="260" y="640"/>
                            </a:lnTo>
                            <a:lnTo>
                              <a:pt x="285" y="708"/>
                            </a:lnTo>
                            <a:lnTo>
                              <a:pt x="307" y="768"/>
                            </a:lnTo>
                            <a:lnTo>
                              <a:pt x="324" y="818"/>
                            </a:lnTo>
                            <a:lnTo>
                              <a:pt x="334" y="856"/>
                            </a:lnTo>
                            <a:lnTo>
                              <a:pt x="338" y="87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21240" bIns="-212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7" name=""/>
                      <p:cNvSpPr/>
                      <p:nvPr/>
                    </p:nvSpPr>
                    <p:spPr>
                      <a:xfrm>
                        <a:off x="4553640" y="56822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38">
                            <a:moveTo>
                              <a:pt x="2" y="38"/>
                            </a:moveTo>
                            <a:lnTo>
                              <a:pt x="2" y="38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0" y="24"/>
                            </a:lnTo>
                            <a:lnTo>
                              <a:pt x="1" y="20"/>
                            </a:lnTo>
                            <a:lnTo>
                              <a:pt x="2" y="15"/>
                            </a:lnTo>
                            <a:lnTo>
                              <a:pt x="5" y="11"/>
                            </a:lnTo>
                            <a:lnTo>
                              <a:pt x="8" y="8"/>
                            </a:lnTo>
                            <a:lnTo>
                              <a:pt x="12" y="5"/>
                            </a:lnTo>
                            <a:lnTo>
                              <a:pt x="17" y="2"/>
                            </a:lnTo>
                            <a:lnTo>
                              <a:pt x="21" y="0"/>
                            </a:lnTo>
                            <a:lnTo>
                              <a:pt x="26" y="0"/>
                            </a:lnTo>
                            <a:lnTo>
                              <a:pt x="30" y="0"/>
                            </a:lnTo>
                            <a:lnTo>
                              <a:pt x="34" y="1"/>
                            </a:lnTo>
                            <a:lnTo>
                              <a:pt x="40" y="2"/>
                            </a:lnTo>
                            <a:lnTo>
                              <a:pt x="44" y="6"/>
                            </a:lnTo>
                            <a:lnTo>
                              <a:pt x="47" y="9"/>
                            </a:lnTo>
                            <a:lnTo>
                              <a:pt x="50" y="13"/>
                            </a:lnTo>
                            <a:lnTo>
                              <a:pt x="52" y="17"/>
                            </a:lnTo>
                            <a:lnTo>
                              <a:pt x="52" y="17"/>
                            </a:lnTo>
                            <a:lnTo>
                              <a:pt x="2" y="3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8" name=""/>
                      <p:cNvSpPr/>
                      <p:nvPr/>
                    </p:nvSpPr>
                    <p:spPr>
                      <a:xfrm>
                        <a:off x="4564440" y="570744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55" y="0"/>
                            </a:moveTo>
                            <a:lnTo>
                              <a:pt x="55" y="0"/>
                            </a:lnTo>
                            <a:lnTo>
                              <a:pt x="55" y="4"/>
                            </a:lnTo>
                            <a:lnTo>
                              <a:pt x="54" y="10"/>
                            </a:lnTo>
                            <a:lnTo>
                              <a:pt x="52" y="14"/>
                            </a:lnTo>
                            <a:lnTo>
                              <a:pt x="48" y="18"/>
                            </a:lnTo>
                            <a:lnTo>
                              <a:pt x="45" y="21"/>
                            </a:lnTo>
                            <a:lnTo>
                              <a:pt x="41" y="24"/>
                            </a:lnTo>
                            <a:lnTo>
                              <a:pt x="37" y="26"/>
                            </a:lnTo>
                            <a:lnTo>
                              <a:pt x="32" y="27"/>
                            </a:lnTo>
                            <a:lnTo>
                              <a:pt x="27" y="27"/>
                            </a:lnTo>
                            <a:lnTo>
                              <a:pt x="23" y="27"/>
                            </a:lnTo>
                            <a:lnTo>
                              <a:pt x="18" y="26"/>
                            </a:lnTo>
                            <a:lnTo>
                              <a:pt x="14" y="24"/>
                            </a:lnTo>
                            <a:lnTo>
                              <a:pt x="10" y="21"/>
                            </a:lnTo>
                            <a:lnTo>
                              <a:pt x="6" y="18"/>
                            </a:lnTo>
                            <a:lnTo>
                              <a:pt x="3" y="14"/>
                            </a:lnTo>
                            <a:lnTo>
                              <a:pt x="1" y="10"/>
                            </a:lnTo>
                            <a:lnTo>
                              <a:pt x="0" y="4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09" name=""/>
                      <p:cNvSpPr/>
                      <p:nvPr/>
                    </p:nvSpPr>
                    <p:spPr>
                      <a:xfrm>
                        <a:off x="4564800" y="5707440"/>
                        <a:ext cx="36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" h="148">
                            <a:moveTo>
                              <a:pt x="11" y="0"/>
                            </a:moveTo>
                            <a:lnTo>
                              <a:pt x="10" y="16"/>
                            </a:lnTo>
                            <a:lnTo>
                              <a:pt x="10" y="33"/>
                            </a:lnTo>
                            <a:lnTo>
                              <a:pt x="9" y="47"/>
                            </a:lnTo>
                            <a:lnTo>
                              <a:pt x="9" y="61"/>
                            </a:lnTo>
                            <a:lnTo>
                              <a:pt x="8" y="75"/>
                            </a:lnTo>
                            <a:lnTo>
                              <a:pt x="7" y="86"/>
                            </a:lnTo>
                            <a:lnTo>
                              <a:pt x="6" y="98"/>
                            </a:lnTo>
                            <a:lnTo>
                              <a:pt x="5" y="108"/>
                            </a:lnTo>
                            <a:lnTo>
                              <a:pt x="4" y="117"/>
                            </a:lnTo>
                            <a:lnTo>
                              <a:pt x="3" y="125"/>
                            </a:lnTo>
                            <a:lnTo>
                              <a:pt x="2" y="131"/>
                            </a:lnTo>
                            <a:lnTo>
                              <a:pt x="1" y="138"/>
                            </a:lnTo>
                            <a:lnTo>
                              <a:pt x="1" y="142"/>
                            </a:lnTo>
                            <a:lnTo>
                              <a:pt x="0" y="145"/>
                            </a:lnTo>
                            <a:lnTo>
                              <a:pt x="0" y="147"/>
                            </a:lnTo>
                            <a:lnTo>
                              <a:pt x="0" y="148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0" name=""/>
                      <p:cNvSpPr/>
                      <p:nvPr/>
                    </p:nvSpPr>
                    <p:spPr>
                      <a:xfrm>
                        <a:off x="4564440" y="570672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7">
                            <a:moveTo>
                              <a:pt x="0" y="27"/>
                            </a:move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8"/>
                            </a:lnTo>
                            <a:lnTo>
                              <a:pt x="3" y="13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3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7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3"/>
                            </a:lnTo>
                            <a:lnTo>
                              <a:pt x="54" y="18"/>
                            </a:lnTo>
                            <a:lnTo>
                              <a:pt x="55" y="23"/>
                            </a:lnTo>
                            <a:lnTo>
                              <a:pt x="55" y="27"/>
                            </a:lnTo>
                            <a:lnTo>
                              <a:pt x="55" y="27"/>
                            </a:lnTo>
                            <a:lnTo>
                              <a:pt x="0" y="2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1" name=""/>
                      <p:cNvSpPr/>
                      <p:nvPr/>
                    </p:nvSpPr>
                    <p:spPr>
                      <a:xfrm>
                        <a:off x="4564440" y="5711040"/>
                        <a:ext cx="108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4" h="33">
                            <a:moveTo>
                              <a:pt x="54" y="11"/>
                            </a:moveTo>
                            <a:lnTo>
                              <a:pt x="54" y="11"/>
                            </a:lnTo>
                            <a:lnTo>
                              <a:pt x="53" y="15"/>
                            </a:lnTo>
                            <a:lnTo>
                              <a:pt x="51" y="20"/>
                            </a:lnTo>
                            <a:lnTo>
                              <a:pt x="48" y="23"/>
                            </a:lnTo>
                            <a:lnTo>
                              <a:pt x="44" y="27"/>
                            </a:lnTo>
                            <a:lnTo>
                              <a:pt x="39" y="29"/>
                            </a:lnTo>
                            <a:lnTo>
                              <a:pt x="35" y="32"/>
                            </a:lnTo>
                            <a:lnTo>
                              <a:pt x="30" y="33"/>
                            </a:lnTo>
                            <a:lnTo>
                              <a:pt x="27" y="33"/>
                            </a:lnTo>
                            <a:lnTo>
                              <a:pt x="22" y="33"/>
                            </a:lnTo>
                            <a:lnTo>
                              <a:pt x="17" y="32"/>
                            </a:lnTo>
                            <a:lnTo>
                              <a:pt x="12" y="29"/>
                            </a:lnTo>
                            <a:lnTo>
                              <a:pt x="9" y="26"/>
                            </a:lnTo>
                            <a:lnTo>
                              <a:pt x="5" y="22"/>
                            </a:lnTo>
                            <a:lnTo>
                              <a:pt x="3" y="18"/>
                            </a:lnTo>
                            <a:lnTo>
                              <a:pt x="1" y="14"/>
                            </a:lnTo>
                            <a:lnTo>
                              <a:pt x="0" y="8"/>
                            </a:lnTo>
                            <a:lnTo>
                              <a:pt x="0" y="5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4" y="1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2" name=""/>
                      <p:cNvSpPr/>
                      <p:nvPr/>
                    </p:nvSpPr>
                    <p:spPr>
                      <a:xfrm>
                        <a:off x="4569840" y="5724360"/>
                        <a:ext cx="7200" cy="4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7" h="1530">
                            <a:moveTo>
                              <a:pt x="0" y="0"/>
                            </a:moveTo>
                            <a:lnTo>
                              <a:pt x="3" y="15"/>
                            </a:lnTo>
                            <a:lnTo>
                              <a:pt x="11" y="59"/>
                            </a:lnTo>
                            <a:lnTo>
                              <a:pt x="24" y="127"/>
                            </a:lnTo>
                            <a:lnTo>
                              <a:pt x="40" y="216"/>
                            </a:lnTo>
                            <a:lnTo>
                              <a:pt x="59" y="322"/>
                            </a:lnTo>
                            <a:lnTo>
                              <a:pt x="81" y="442"/>
                            </a:lnTo>
                            <a:lnTo>
                              <a:pt x="105" y="570"/>
                            </a:lnTo>
                            <a:lnTo>
                              <a:pt x="128" y="704"/>
                            </a:lnTo>
                            <a:lnTo>
                              <a:pt x="151" y="841"/>
                            </a:lnTo>
                            <a:lnTo>
                              <a:pt x="174" y="975"/>
                            </a:lnTo>
                            <a:lnTo>
                              <a:pt x="195" y="1104"/>
                            </a:lnTo>
                            <a:lnTo>
                              <a:pt x="213" y="1222"/>
                            </a:lnTo>
                            <a:lnTo>
                              <a:pt x="228" y="1328"/>
                            </a:lnTo>
                            <a:lnTo>
                              <a:pt x="240" y="1418"/>
                            </a:lnTo>
                            <a:lnTo>
                              <a:pt x="246" y="1486"/>
                            </a:lnTo>
                            <a:lnTo>
                              <a:pt x="247" y="153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3600" bIns="-36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3" name=""/>
                      <p:cNvSpPr/>
                      <p:nvPr/>
                    </p:nvSpPr>
                    <p:spPr>
                      <a:xfrm>
                        <a:off x="4568760" y="5723280"/>
                        <a:ext cx="1800" cy="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33">
                            <a:moveTo>
                              <a:pt x="0" y="33"/>
                            </a:moveTo>
                            <a:lnTo>
                              <a:pt x="0" y="33"/>
                            </a:lnTo>
                            <a:lnTo>
                              <a:pt x="0" y="27"/>
                            </a:lnTo>
                            <a:lnTo>
                              <a:pt x="0" y="23"/>
                            </a:lnTo>
                            <a:lnTo>
                              <a:pt x="1" y="19"/>
                            </a:lnTo>
                            <a:lnTo>
                              <a:pt x="3" y="14"/>
                            </a:lnTo>
                            <a:lnTo>
                              <a:pt x="6" y="9"/>
                            </a:lnTo>
                            <a:lnTo>
                              <a:pt x="10" y="6"/>
                            </a:lnTo>
                            <a:lnTo>
                              <a:pt x="14" y="3"/>
                            </a:lnTo>
                            <a:lnTo>
                              <a:pt x="18" y="1"/>
                            </a:lnTo>
                            <a:lnTo>
                              <a:pt x="22" y="0"/>
                            </a:lnTo>
                            <a:lnTo>
                              <a:pt x="27" y="0"/>
                            </a:lnTo>
                            <a:lnTo>
                              <a:pt x="32" y="0"/>
                            </a:lnTo>
                            <a:lnTo>
                              <a:pt x="36" y="1"/>
                            </a:lnTo>
                            <a:lnTo>
                              <a:pt x="41" y="3"/>
                            </a:lnTo>
                            <a:lnTo>
                              <a:pt x="45" y="6"/>
                            </a:lnTo>
                            <a:lnTo>
                              <a:pt x="48" y="9"/>
                            </a:lnTo>
                            <a:lnTo>
                              <a:pt x="52" y="14"/>
                            </a:lnTo>
                            <a:lnTo>
                              <a:pt x="54" y="18"/>
                            </a:lnTo>
                            <a:lnTo>
                              <a:pt x="55" y="22"/>
                            </a:lnTo>
                            <a:lnTo>
                              <a:pt x="55" y="22"/>
                            </a:lnTo>
                            <a:lnTo>
                              <a:pt x="0" y="3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4280" bIns="-442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4" name=""/>
                      <p:cNvSpPr/>
                      <p:nvPr/>
                    </p:nvSpPr>
                    <p:spPr>
                      <a:xfrm>
                        <a:off x="4576680" y="5766480"/>
                        <a:ext cx="1800" cy="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" h="29">
                            <a:moveTo>
                              <a:pt x="55" y="2"/>
                            </a:moveTo>
                            <a:lnTo>
                              <a:pt x="55" y="2"/>
                            </a:lnTo>
                            <a:lnTo>
                              <a:pt x="55" y="8"/>
                            </a:lnTo>
                            <a:lnTo>
                              <a:pt x="53" y="13"/>
                            </a:lnTo>
                            <a:lnTo>
                              <a:pt x="51" y="17"/>
                            </a:lnTo>
                            <a:lnTo>
                              <a:pt x="47" y="20"/>
                            </a:lnTo>
                            <a:lnTo>
                              <a:pt x="43" y="23"/>
                            </a:lnTo>
                            <a:lnTo>
                              <a:pt x="39" y="26"/>
                            </a:lnTo>
                            <a:lnTo>
                              <a:pt x="35" y="27"/>
                            </a:lnTo>
                            <a:lnTo>
                              <a:pt x="30" y="29"/>
                            </a:lnTo>
                            <a:lnTo>
                              <a:pt x="26" y="29"/>
                            </a:lnTo>
                            <a:lnTo>
                              <a:pt x="21" y="29"/>
                            </a:lnTo>
                            <a:lnTo>
                              <a:pt x="16" y="26"/>
                            </a:lnTo>
                            <a:lnTo>
                              <a:pt x="12" y="24"/>
                            </a:lnTo>
                            <a:lnTo>
                              <a:pt x="8" y="21"/>
                            </a:lnTo>
                            <a:lnTo>
                              <a:pt x="5" y="17"/>
                            </a:lnTo>
                            <a:lnTo>
                              <a:pt x="2" y="13"/>
                            </a:lnTo>
                            <a:lnTo>
                              <a:pt x="1" y="9"/>
                            </a:lnTo>
                            <a:lnTo>
                              <a:pt x="0" y="3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55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5000" bIns="-450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5" name=""/>
                      <p:cNvSpPr/>
                      <p:nvPr/>
                    </p:nvSpPr>
                    <p:spPr>
                      <a:xfrm flipH="1">
                        <a:off x="4576320" y="5766480"/>
                        <a:ext cx="360" cy="3240"/>
                      </a:xfrm>
                      <a:prstGeom prst="line">
                        <a:avLst/>
                      </a:prstGeom>
                      <a:ln w="468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1080" rIns="91080" tIns="-42120" bIns="-4212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6" name=""/>
                      <p:cNvSpPr/>
                      <p:nvPr/>
                    </p:nvSpPr>
                    <p:spPr>
                      <a:xfrm>
                        <a:off x="4525560" y="5681880"/>
                        <a:ext cx="24120" cy="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87" h="159">
                            <a:moveTo>
                              <a:pt x="787" y="0"/>
                            </a:moveTo>
                            <a:lnTo>
                              <a:pt x="735" y="13"/>
                            </a:lnTo>
                            <a:lnTo>
                              <a:pt x="681" y="27"/>
                            </a:lnTo>
                            <a:lnTo>
                              <a:pt x="623" y="40"/>
                            </a:lnTo>
                            <a:lnTo>
                              <a:pt x="564" y="54"/>
                            </a:lnTo>
                            <a:lnTo>
                              <a:pt x="503" y="67"/>
                            </a:lnTo>
                            <a:lnTo>
                              <a:pt x="443" y="80"/>
                            </a:lnTo>
                            <a:lnTo>
                              <a:pt x="383" y="93"/>
                            </a:lnTo>
                            <a:lnTo>
                              <a:pt x="325" y="104"/>
                            </a:lnTo>
                            <a:lnTo>
                              <a:pt x="268" y="116"/>
                            </a:lnTo>
                            <a:lnTo>
                              <a:pt x="214" y="126"/>
                            </a:lnTo>
                            <a:lnTo>
                              <a:pt x="165" y="136"/>
                            </a:lnTo>
                            <a:lnTo>
                              <a:pt x="119" y="143"/>
                            </a:lnTo>
                            <a:lnTo>
                              <a:pt x="79" y="150"/>
                            </a:lnTo>
                            <a:lnTo>
                              <a:pt x="45" y="155"/>
                            </a:lnTo>
                            <a:lnTo>
                              <a:pt x="19" y="158"/>
                            </a:lnTo>
                            <a:lnTo>
                              <a:pt x="0" y="159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1040" bIns="-4104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7" name=""/>
                      <p:cNvSpPr/>
                      <p:nvPr/>
                    </p:nvSpPr>
                    <p:spPr>
                      <a:xfrm>
                        <a:off x="4550040" y="568080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" h="66">
                            <a:moveTo>
                              <a:pt x="0" y="1"/>
                            </a:moveTo>
                            <a:lnTo>
                              <a:pt x="0" y="1"/>
                            </a:lnTo>
                            <a:lnTo>
                              <a:pt x="7" y="0"/>
                            </a:lnTo>
                            <a:lnTo>
                              <a:pt x="12" y="0"/>
                            </a:lnTo>
                            <a:lnTo>
                              <a:pt x="17" y="1"/>
                            </a:lnTo>
                            <a:lnTo>
                              <a:pt x="23" y="3"/>
                            </a:lnTo>
                            <a:lnTo>
                              <a:pt x="28" y="6"/>
                            </a:lnTo>
                            <a:lnTo>
                              <a:pt x="33" y="10"/>
                            </a:lnTo>
                            <a:lnTo>
                              <a:pt x="36" y="14"/>
                            </a:lnTo>
                            <a:lnTo>
                              <a:pt x="39" y="20"/>
                            </a:lnTo>
                            <a:lnTo>
                              <a:pt x="41" y="25"/>
                            </a:lnTo>
                            <a:lnTo>
                              <a:pt x="42" y="31"/>
                            </a:lnTo>
                            <a:lnTo>
                              <a:pt x="42" y="37"/>
                            </a:lnTo>
                            <a:lnTo>
                              <a:pt x="41" y="42"/>
                            </a:lnTo>
                            <a:lnTo>
                              <a:pt x="39" y="47"/>
                            </a:lnTo>
                            <a:lnTo>
                              <a:pt x="36" y="52"/>
                            </a:lnTo>
                            <a:lnTo>
                              <a:pt x="32" y="58"/>
                            </a:lnTo>
                            <a:lnTo>
                              <a:pt x="28" y="61"/>
                            </a:lnTo>
                            <a:lnTo>
                              <a:pt x="23" y="64"/>
                            </a:lnTo>
                            <a:lnTo>
                              <a:pt x="17" y="66"/>
                            </a:lnTo>
                            <a:lnTo>
                              <a:pt x="17" y="66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8" name=""/>
                      <p:cNvSpPr/>
                      <p:nvPr/>
                    </p:nvSpPr>
                    <p:spPr>
                      <a:xfrm>
                        <a:off x="4524480" y="5685120"/>
                        <a:ext cx="1080" cy="2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" h="68">
                            <a:moveTo>
                              <a:pt x="34" y="68"/>
                            </a:moveTo>
                            <a:lnTo>
                              <a:pt x="34" y="68"/>
                            </a:lnTo>
                            <a:lnTo>
                              <a:pt x="29" y="68"/>
                            </a:lnTo>
                            <a:lnTo>
                              <a:pt x="22" y="66"/>
                            </a:lnTo>
                            <a:lnTo>
                              <a:pt x="17" y="63"/>
                            </a:lnTo>
                            <a:lnTo>
                              <a:pt x="13" y="59"/>
                            </a:lnTo>
                            <a:lnTo>
                              <a:pt x="9" y="55"/>
                            </a:lnTo>
                            <a:lnTo>
                              <a:pt x="4" y="51"/>
                            </a:lnTo>
                            <a:lnTo>
                              <a:pt x="2" y="46"/>
                            </a:lnTo>
                            <a:lnTo>
                              <a:pt x="0" y="39"/>
                            </a:lnTo>
                            <a:lnTo>
                              <a:pt x="0" y="34"/>
                            </a:lnTo>
                            <a:lnTo>
                              <a:pt x="0" y="29"/>
                            </a:lnTo>
                            <a:lnTo>
                              <a:pt x="2" y="22"/>
                            </a:lnTo>
                            <a:lnTo>
                              <a:pt x="4" y="17"/>
                            </a:lnTo>
                            <a:lnTo>
                              <a:pt x="9" y="13"/>
                            </a:lnTo>
                            <a:lnTo>
                              <a:pt x="13" y="9"/>
                            </a:lnTo>
                            <a:lnTo>
                              <a:pt x="17" y="5"/>
                            </a:lnTo>
                            <a:lnTo>
                              <a:pt x="22" y="3"/>
                            </a:lnTo>
                            <a:lnTo>
                              <a:pt x="29" y="0"/>
                            </a:lnTo>
                            <a:lnTo>
                              <a:pt x="34" y="0"/>
                            </a:lnTo>
                            <a:lnTo>
                              <a:pt x="34" y="0"/>
                            </a:lnTo>
                            <a:lnTo>
                              <a:pt x="34" y="68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0">
                        <a:solidFill>
                          <a:srgbClr val="000000"/>
                        </a:solidFill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3200" bIns="-432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5119" name=""/>
                      <p:cNvSpPr/>
                      <p:nvPr/>
                    </p:nvSpPr>
                    <p:spPr>
                      <a:xfrm>
                        <a:off x="4541040" y="5721120"/>
                        <a:ext cx="25200" cy="4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32" h="190">
                            <a:moveTo>
                              <a:pt x="0" y="190"/>
                            </a:moveTo>
                            <a:lnTo>
                              <a:pt x="32" y="184"/>
                            </a:lnTo>
                            <a:lnTo>
                              <a:pt x="73" y="176"/>
                            </a:lnTo>
                            <a:lnTo>
                              <a:pt x="123" y="167"/>
                            </a:lnTo>
                            <a:lnTo>
                              <a:pt x="180" y="155"/>
                            </a:lnTo>
                            <a:lnTo>
                              <a:pt x="239" y="143"/>
                            </a:lnTo>
                            <a:lnTo>
                              <a:pt x="304" y="128"/>
                            </a:lnTo>
                            <a:lnTo>
                              <a:pt x="370" y="113"/>
                            </a:lnTo>
                            <a:lnTo>
                              <a:pt x="437" y="99"/>
                            </a:lnTo>
                            <a:lnTo>
                              <a:pt x="503" y="84"/>
                            </a:lnTo>
                            <a:lnTo>
                              <a:pt x="567" y="68"/>
                            </a:lnTo>
                            <a:lnTo>
                              <a:pt x="628" y="53"/>
                            </a:lnTo>
                            <a:lnTo>
                              <a:pt x="684" y="40"/>
                            </a:lnTo>
                            <a:lnTo>
                              <a:pt x="733" y="27"/>
                            </a:lnTo>
                            <a:lnTo>
                              <a:pt x="775" y="17"/>
                            </a:lnTo>
                            <a:lnTo>
                              <a:pt x="809" y="7"/>
                            </a:lnTo>
                            <a:lnTo>
                              <a:pt x="832" y="0"/>
                            </a:lnTo>
                          </a:path>
                        </a:pathLst>
                      </a:custGeom>
                      <a:noFill/>
                      <a:ln w="46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1080" rIns="91080" tIns="-40680" bIns="-406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sp>
                  <p:nvSpPr>
                    <p:cNvPr id="5120" name=""/>
                    <p:cNvSpPr/>
                    <p:nvPr/>
                  </p:nvSpPr>
                  <p:spPr>
                    <a:xfrm>
                      <a:off x="4539960" y="57254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68">
                          <a:moveTo>
                            <a:pt x="38" y="68"/>
                          </a:moveTo>
                          <a:lnTo>
                            <a:pt x="38" y="68"/>
                          </a:lnTo>
                          <a:lnTo>
                            <a:pt x="34" y="68"/>
                          </a:lnTo>
                          <a:lnTo>
                            <a:pt x="28" y="67"/>
                          </a:lnTo>
                          <a:lnTo>
                            <a:pt x="22" y="66"/>
                          </a:lnTo>
                          <a:lnTo>
                            <a:pt x="17" y="62"/>
                          </a:lnTo>
                          <a:lnTo>
                            <a:pt x="12" y="59"/>
                          </a:lnTo>
                          <a:lnTo>
                            <a:pt x="8" y="55"/>
                          </a:lnTo>
                          <a:lnTo>
                            <a:pt x="4" y="50"/>
                          </a:lnTo>
                          <a:lnTo>
                            <a:pt x="2" y="45"/>
                          </a:lnTo>
                          <a:lnTo>
                            <a:pt x="0" y="38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6" y="17"/>
                          </a:lnTo>
                          <a:lnTo>
                            <a:pt x="9" y="12"/>
                          </a:lnTo>
                          <a:lnTo>
                            <a:pt x="13" y="8"/>
                          </a:lnTo>
                          <a:lnTo>
                            <a:pt x="18" y="5"/>
                          </a:lnTo>
                          <a:lnTo>
                            <a:pt x="23" y="3"/>
                          </a:lnTo>
                          <a:lnTo>
                            <a:pt x="30" y="0"/>
                          </a:lnTo>
                          <a:lnTo>
                            <a:pt x="30" y="0"/>
                          </a:lnTo>
                          <a:lnTo>
                            <a:pt x="38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1" name=""/>
                    <p:cNvSpPr/>
                    <p:nvPr/>
                  </p:nvSpPr>
                  <p:spPr>
                    <a:xfrm>
                      <a:off x="4566600" y="572004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65">
                          <a:moveTo>
                            <a:pt x="0" y="2"/>
                          </a:moveTo>
                          <a:lnTo>
                            <a:pt x="0" y="2"/>
                          </a:lnTo>
                          <a:lnTo>
                            <a:pt x="6" y="1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28" y="4"/>
                          </a:lnTo>
                          <a:lnTo>
                            <a:pt x="32" y="9"/>
                          </a:lnTo>
                          <a:lnTo>
                            <a:pt x="36" y="13"/>
                          </a:lnTo>
                          <a:lnTo>
                            <a:pt x="40" y="17"/>
                          </a:lnTo>
                          <a:lnTo>
                            <a:pt x="43" y="22"/>
                          </a:lnTo>
                          <a:lnTo>
                            <a:pt x="44" y="29"/>
                          </a:lnTo>
                          <a:lnTo>
                            <a:pt x="45" y="34"/>
                          </a:lnTo>
                          <a:lnTo>
                            <a:pt x="45" y="39"/>
                          </a:lnTo>
                          <a:lnTo>
                            <a:pt x="43" y="45"/>
                          </a:lnTo>
                          <a:lnTo>
                            <a:pt x="40" y="51"/>
                          </a:lnTo>
                          <a:lnTo>
                            <a:pt x="36" y="55"/>
                          </a:lnTo>
                          <a:lnTo>
                            <a:pt x="32" y="59"/>
                          </a:lnTo>
                          <a:lnTo>
                            <a:pt x="28" y="63"/>
                          </a:lnTo>
                          <a:lnTo>
                            <a:pt x="23" y="65"/>
                          </a:lnTo>
                          <a:lnTo>
                            <a:pt x="23" y="65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2" name=""/>
                    <p:cNvSpPr/>
                    <p:nvPr/>
                  </p:nvSpPr>
                  <p:spPr>
                    <a:xfrm>
                      <a:off x="4556160" y="5770440"/>
                      <a:ext cx="11520" cy="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9" h="262">
                          <a:moveTo>
                            <a:pt x="94" y="262"/>
                          </a:moveTo>
                          <a:lnTo>
                            <a:pt x="177" y="203"/>
                          </a:lnTo>
                          <a:lnTo>
                            <a:pt x="179" y="201"/>
                          </a:lnTo>
                          <a:lnTo>
                            <a:pt x="186" y="198"/>
                          </a:lnTo>
                          <a:lnTo>
                            <a:pt x="197" y="192"/>
                          </a:lnTo>
                          <a:lnTo>
                            <a:pt x="209" y="184"/>
                          </a:lnTo>
                          <a:lnTo>
                            <a:pt x="223" y="175"/>
                          </a:lnTo>
                          <a:lnTo>
                            <a:pt x="235" y="163"/>
                          </a:lnTo>
                          <a:lnTo>
                            <a:pt x="245" y="151"/>
                          </a:lnTo>
                          <a:lnTo>
                            <a:pt x="250" y="137"/>
                          </a:lnTo>
                          <a:lnTo>
                            <a:pt x="251" y="121"/>
                          </a:lnTo>
                          <a:lnTo>
                            <a:pt x="246" y="105"/>
                          </a:lnTo>
                          <a:lnTo>
                            <a:pt x="233" y="89"/>
                          </a:lnTo>
                          <a:lnTo>
                            <a:pt x="210" y="72"/>
                          </a:lnTo>
                          <a:lnTo>
                            <a:pt x="177" y="54"/>
                          </a:lnTo>
                          <a:lnTo>
                            <a:pt x="132" y="36"/>
                          </a:lnTo>
                          <a:lnTo>
                            <a:pt x="73" y="17"/>
                          </a:lnTo>
                          <a:lnTo>
                            <a:pt x="0" y="0"/>
                          </a:lnTo>
                          <a:lnTo>
                            <a:pt x="70" y="10"/>
                          </a:lnTo>
                          <a:lnTo>
                            <a:pt x="135" y="22"/>
                          </a:lnTo>
                          <a:lnTo>
                            <a:pt x="194" y="35"/>
                          </a:lnTo>
                          <a:lnTo>
                            <a:pt x="245" y="49"/>
                          </a:lnTo>
                          <a:lnTo>
                            <a:pt x="289" y="63"/>
                          </a:lnTo>
                          <a:lnTo>
                            <a:pt x="326" y="79"/>
                          </a:lnTo>
                          <a:lnTo>
                            <a:pt x="353" y="96"/>
                          </a:lnTo>
                          <a:lnTo>
                            <a:pt x="371" y="113"/>
                          </a:lnTo>
                          <a:lnTo>
                            <a:pt x="379" y="131"/>
                          </a:lnTo>
                          <a:lnTo>
                            <a:pt x="375" y="148"/>
                          </a:lnTo>
                          <a:lnTo>
                            <a:pt x="361" y="166"/>
                          </a:lnTo>
                          <a:lnTo>
                            <a:pt x="334" y="185"/>
                          </a:lnTo>
                          <a:lnTo>
                            <a:pt x="295" y="204"/>
                          </a:lnTo>
                          <a:lnTo>
                            <a:pt x="242" y="223"/>
                          </a:lnTo>
                          <a:lnTo>
                            <a:pt x="175" y="242"/>
                          </a:lnTo>
                          <a:lnTo>
                            <a:pt x="94" y="2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520" bIns="-38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3" name=""/>
                    <p:cNvSpPr/>
                    <p:nvPr/>
                  </p:nvSpPr>
                  <p:spPr>
                    <a:xfrm>
                      <a:off x="4557960" y="5768640"/>
                      <a:ext cx="2484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3" h="467">
                          <a:moveTo>
                            <a:pt x="415" y="0"/>
                          </a:moveTo>
                          <a:lnTo>
                            <a:pt x="422" y="2"/>
                          </a:lnTo>
                          <a:lnTo>
                            <a:pt x="441" y="8"/>
                          </a:lnTo>
                          <a:lnTo>
                            <a:pt x="470" y="20"/>
                          </a:lnTo>
                          <a:lnTo>
                            <a:pt x="503" y="36"/>
                          </a:lnTo>
                          <a:lnTo>
                            <a:pt x="539" y="55"/>
                          </a:lnTo>
                          <a:lnTo>
                            <a:pt x="573" y="78"/>
                          </a:lnTo>
                          <a:lnTo>
                            <a:pt x="600" y="104"/>
                          </a:lnTo>
                          <a:lnTo>
                            <a:pt x="618" y="135"/>
                          </a:lnTo>
                          <a:lnTo>
                            <a:pt x="623" y="166"/>
                          </a:lnTo>
                          <a:lnTo>
                            <a:pt x="613" y="202"/>
                          </a:lnTo>
                          <a:lnTo>
                            <a:pt x="581" y="239"/>
                          </a:lnTo>
                          <a:lnTo>
                            <a:pt x="526" y="278"/>
                          </a:lnTo>
                          <a:lnTo>
                            <a:pt x="444" y="321"/>
                          </a:lnTo>
                          <a:lnTo>
                            <a:pt x="332" y="364"/>
                          </a:lnTo>
                          <a:lnTo>
                            <a:pt x="185" y="409"/>
                          </a:lnTo>
                          <a:lnTo>
                            <a:pt x="0" y="455"/>
                          </a:lnTo>
                          <a:lnTo>
                            <a:pt x="12" y="467"/>
                          </a:lnTo>
                          <a:lnTo>
                            <a:pt x="14" y="466"/>
                          </a:lnTo>
                          <a:lnTo>
                            <a:pt x="20" y="466"/>
                          </a:lnTo>
                          <a:lnTo>
                            <a:pt x="32" y="464"/>
                          </a:lnTo>
                          <a:lnTo>
                            <a:pt x="47" y="462"/>
                          </a:lnTo>
                          <a:lnTo>
                            <a:pt x="67" y="459"/>
                          </a:lnTo>
                          <a:lnTo>
                            <a:pt x="91" y="455"/>
                          </a:lnTo>
                          <a:lnTo>
                            <a:pt x="120" y="451"/>
                          </a:lnTo>
                          <a:lnTo>
                            <a:pt x="151" y="443"/>
                          </a:lnTo>
                          <a:lnTo>
                            <a:pt x="187" y="435"/>
                          </a:lnTo>
                          <a:lnTo>
                            <a:pt x="227" y="426"/>
                          </a:lnTo>
                          <a:lnTo>
                            <a:pt x="270" y="414"/>
                          </a:lnTo>
                          <a:lnTo>
                            <a:pt x="317" y="399"/>
                          </a:lnTo>
                          <a:lnTo>
                            <a:pt x="367" y="384"/>
                          </a:lnTo>
                          <a:lnTo>
                            <a:pt x="420" y="365"/>
                          </a:lnTo>
                          <a:lnTo>
                            <a:pt x="477" y="343"/>
                          </a:lnTo>
                          <a:lnTo>
                            <a:pt x="537" y="319"/>
                          </a:lnTo>
                          <a:lnTo>
                            <a:pt x="538" y="318"/>
                          </a:lnTo>
                          <a:lnTo>
                            <a:pt x="541" y="315"/>
                          </a:lnTo>
                          <a:lnTo>
                            <a:pt x="547" y="311"/>
                          </a:lnTo>
                          <a:lnTo>
                            <a:pt x="555" y="306"/>
                          </a:lnTo>
                          <a:lnTo>
                            <a:pt x="563" y="301"/>
                          </a:lnTo>
                          <a:lnTo>
                            <a:pt x="574" y="294"/>
                          </a:lnTo>
                          <a:lnTo>
                            <a:pt x="584" y="289"/>
                          </a:lnTo>
                          <a:lnTo>
                            <a:pt x="596" y="284"/>
                          </a:lnTo>
                          <a:lnTo>
                            <a:pt x="607" y="280"/>
                          </a:lnTo>
                          <a:lnTo>
                            <a:pt x="619" y="277"/>
                          </a:lnTo>
                          <a:lnTo>
                            <a:pt x="629" y="276"/>
                          </a:lnTo>
                          <a:lnTo>
                            <a:pt x="640" y="278"/>
                          </a:lnTo>
                          <a:lnTo>
                            <a:pt x="649" y="283"/>
                          </a:lnTo>
                          <a:lnTo>
                            <a:pt x="658" y="289"/>
                          </a:lnTo>
                          <a:lnTo>
                            <a:pt x="663" y="300"/>
                          </a:lnTo>
                          <a:lnTo>
                            <a:pt x="668" y="314"/>
                          </a:lnTo>
                          <a:lnTo>
                            <a:pt x="670" y="312"/>
                          </a:lnTo>
                          <a:lnTo>
                            <a:pt x="677" y="309"/>
                          </a:lnTo>
                          <a:lnTo>
                            <a:pt x="687" y="304"/>
                          </a:lnTo>
                          <a:lnTo>
                            <a:pt x="700" y="297"/>
                          </a:lnTo>
                          <a:lnTo>
                            <a:pt x="715" y="292"/>
                          </a:lnTo>
                          <a:lnTo>
                            <a:pt x="730" y="287"/>
                          </a:lnTo>
                          <a:lnTo>
                            <a:pt x="745" y="283"/>
                          </a:lnTo>
                          <a:lnTo>
                            <a:pt x="760" y="282"/>
                          </a:lnTo>
                          <a:lnTo>
                            <a:pt x="772" y="282"/>
                          </a:lnTo>
                          <a:lnTo>
                            <a:pt x="782" y="287"/>
                          </a:lnTo>
                          <a:lnTo>
                            <a:pt x="788" y="295"/>
                          </a:lnTo>
                          <a:lnTo>
                            <a:pt x="790" y="309"/>
                          </a:lnTo>
                          <a:lnTo>
                            <a:pt x="786" y="329"/>
                          </a:lnTo>
                          <a:lnTo>
                            <a:pt x="776" y="354"/>
                          </a:lnTo>
                          <a:lnTo>
                            <a:pt x="760" y="388"/>
                          </a:lnTo>
                          <a:lnTo>
                            <a:pt x="736" y="429"/>
                          </a:lnTo>
                          <a:lnTo>
                            <a:pt x="737" y="427"/>
                          </a:lnTo>
                          <a:lnTo>
                            <a:pt x="740" y="423"/>
                          </a:lnTo>
                          <a:lnTo>
                            <a:pt x="746" y="418"/>
                          </a:lnTo>
                          <a:lnTo>
                            <a:pt x="753" y="410"/>
                          </a:lnTo>
                          <a:lnTo>
                            <a:pt x="761" y="400"/>
                          </a:lnTo>
                          <a:lnTo>
                            <a:pt x="769" y="389"/>
                          </a:lnTo>
                          <a:lnTo>
                            <a:pt x="778" y="375"/>
                          </a:lnTo>
                          <a:lnTo>
                            <a:pt x="786" y="359"/>
                          </a:lnTo>
                          <a:lnTo>
                            <a:pt x="792" y="342"/>
                          </a:lnTo>
                          <a:lnTo>
                            <a:pt x="799" y="323"/>
                          </a:lnTo>
                          <a:lnTo>
                            <a:pt x="802" y="302"/>
                          </a:lnTo>
                          <a:lnTo>
                            <a:pt x="803" y="278"/>
                          </a:lnTo>
                          <a:lnTo>
                            <a:pt x="801" y="254"/>
                          </a:lnTo>
                          <a:lnTo>
                            <a:pt x="795" y="229"/>
                          </a:lnTo>
                          <a:lnTo>
                            <a:pt x="786" y="202"/>
                          </a:lnTo>
                          <a:lnTo>
                            <a:pt x="773" y="174"/>
                          </a:lnTo>
                          <a:lnTo>
                            <a:pt x="771" y="172"/>
                          </a:lnTo>
                          <a:lnTo>
                            <a:pt x="767" y="167"/>
                          </a:lnTo>
                          <a:lnTo>
                            <a:pt x="759" y="160"/>
                          </a:lnTo>
                          <a:lnTo>
                            <a:pt x="748" y="150"/>
                          </a:lnTo>
                          <a:lnTo>
                            <a:pt x="736" y="138"/>
                          </a:lnTo>
                          <a:lnTo>
                            <a:pt x="719" y="125"/>
                          </a:lnTo>
                          <a:lnTo>
                            <a:pt x="700" y="110"/>
                          </a:lnTo>
                          <a:lnTo>
                            <a:pt x="678" y="96"/>
                          </a:lnTo>
                          <a:lnTo>
                            <a:pt x="654" y="80"/>
                          </a:lnTo>
                          <a:lnTo>
                            <a:pt x="626" y="65"/>
                          </a:lnTo>
                          <a:lnTo>
                            <a:pt x="597" y="50"/>
                          </a:lnTo>
                          <a:lnTo>
                            <a:pt x="565" y="37"/>
                          </a:lnTo>
                          <a:lnTo>
                            <a:pt x="531" y="24"/>
                          </a:lnTo>
                          <a:lnTo>
                            <a:pt x="495" y="14"/>
                          </a:lnTo>
                          <a:lnTo>
                            <a:pt x="456" y="5"/>
                          </a:lnTo>
                          <a:lnTo>
                            <a:pt x="4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760" bIns="-32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4" name=""/>
                    <p:cNvSpPr/>
                    <p:nvPr/>
                  </p:nvSpPr>
                  <p:spPr>
                    <a:xfrm>
                      <a:off x="4263120" y="5604840"/>
                      <a:ext cx="284760" cy="19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63" h="6915">
                          <a:moveTo>
                            <a:pt x="8875" y="6720"/>
                          </a:moveTo>
                          <a:lnTo>
                            <a:pt x="8603" y="6791"/>
                          </a:lnTo>
                          <a:lnTo>
                            <a:pt x="8317" y="6848"/>
                          </a:lnTo>
                          <a:lnTo>
                            <a:pt x="8020" y="6889"/>
                          </a:lnTo>
                          <a:lnTo>
                            <a:pt x="7716" y="6912"/>
                          </a:lnTo>
                          <a:lnTo>
                            <a:pt x="7408" y="6915"/>
                          </a:lnTo>
                          <a:lnTo>
                            <a:pt x="7098" y="6897"/>
                          </a:lnTo>
                          <a:lnTo>
                            <a:pt x="6790" y="6856"/>
                          </a:lnTo>
                          <a:lnTo>
                            <a:pt x="6488" y="6790"/>
                          </a:lnTo>
                          <a:lnTo>
                            <a:pt x="6195" y="6699"/>
                          </a:lnTo>
                          <a:lnTo>
                            <a:pt x="5914" y="6579"/>
                          </a:lnTo>
                          <a:lnTo>
                            <a:pt x="5649" y="6428"/>
                          </a:lnTo>
                          <a:lnTo>
                            <a:pt x="5403" y="6248"/>
                          </a:lnTo>
                          <a:lnTo>
                            <a:pt x="5178" y="6033"/>
                          </a:lnTo>
                          <a:lnTo>
                            <a:pt x="4979" y="5785"/>
                          </a:lnTo>
                          <a:lnTo>
                            <a:pt x="4809" y="5501"/>
                          </a:lnTo>
                          <a:lnTo>
                            <a:pt x="4671" y="5178"/>
                          </a:lnTo>
                          <a:lnTo>
                            <a:pt x="4675" y="5177"/>
                          </a:lnTo>
                          <a:lnTo>
                            <a:pt x="4685" y="5177"/>
                          </a:lnTo>
                          <a:lnTo>
                            <a:pt x="4701" y="5177"/>
                          </a:lnTo>
                          <a:lnTo>
                            <a:pt x="4722" y="5176"/>
                          </a:lnTo>
                          <a:lnTo>
                            <a:pt x="4747" y="5175"/>
                          </a:lnTo>
                          <a:lnTo>
                            <a:pt x="4775" y="5174"/>
                          </a:lnTo>
                          <a:lnTo>
                            <a:pt x="4806" y="5173"/>
                          </a:lnTo>
                          <a:lnTo>
                            <a:pt x="4839" y="5173"/>
                          </a:lnTo>
                          <a:lnTo>
                            <a:pt x="4872" y="5172"/>
                          </a:lnTo>
                          <a:lnTo>
                            <a:pt x="4905" y="5171"/>
                          </a:lnTo>
                          <a:lnTo>
                            <a:pt x="4937" y="5170"/>
                          </a:lnTo>
                          <a:lnTo>
                            <a:pt x="4969" y="5169"/>
                          </a:lnTo>
                          <a:lnTo>
                            <a:pt x="4996" y="5168"/>
                          </a:lnTo>
                          <a:lnTo>
                            <a:pt x="5021" y="5168"/>
                          </a:lnTo>
                          <a:lnTo>
                            <a:pt x="5042" y="5168"/>
                          </a:lnTo>
                          <a:lnTo>
                            <a:pt x="5058" y="5168"/>
                          </a:lnTo>
                          <a:lnTo>
                            <a:pt x="5187" y="5412"/>
                          </a:lnTo>
                          <a:lnTo>
                            <a:pt x="5340" y="5630"/>
                          </a:lnTo>
                          <a:lnTo>
                            <a:pt x="5514" y="5820"/>
                          </a:lnTo>
                          <a:lnTo>
                            <a:pt x="5706" y="5986"/>
                          </a:lnTo>
                          <a:lnTo>
                            <a:pt x="5917" y="6127"/>
                          </a:lnTo>
                          <a:lnTo>
                            <a:pt x="6140" y="6245"/>
                          </a:lnTo>
                          <a:lnTo>
                            <a:pt x="6376" y="6340"/>
                          </a:lnTo>
                          <a:lnTo>
                            <a:pt x="6623" y="6415"/>
                          </a:lnTo>
                          <a:lnTo>
                            <a:pt x="6876" y="6468"/>
                          </a:lnTo>
                          <a:lnTo>
                            <a:pt x="7135" y="6502"/>
                          </a:lnTo>
                          <a:lnTo>
                            <a:pt x="7398" y="6519"/>
                          </a:lnTo>
                          <a:lnTo>
                            <a:pt x="7662" y="6518"/>
                          </a:lnTo>
                          <a:lnTo>
                            <a:pt x="7924" y="6501"/>
                          </a:lnTo>
                          <a:lnTo>
                            <a:pt x="8183" y="6468"/>
                          </a:lnTo>
                          <a:lnTo>
                            <a:pt x="8437" y="6422"/>
                          </a:lnTo>
                          <a:lnTo>
                            <a:pt x="8683" y="6363"/>
                          </a:lnTo>
                          <a:lnTo>
                            <a:pt x="8683" y="6362"/>
                          </a:lnTo>
                          <a:lnTo>
                            <a:pt x="8686" y="6360"/>
                          </a:lnTo>
                          <a:lnTo>
                            <a:pt x="8691" y="6358"/>
                          </a:lnTo>
                          <a:lnTo>
                            <a:pt x="8697" y="6354"/>
                          </a:lnTo>
                          <a:lnTo>
                            <a:pt x="8704" y="6349"/>
                          </a:lnTo>
                          <a:lnTo>
                            <a:pt x="8711" y="6341"/>
                          </a:lnTo>
                          <a:lnTo>
                            <a:pt x="8720" y="6333"/>
                          </a:lnTo>
                          <a:lnTo>
                            <a:pt x="8728" y="6323"/>
                          </a:lnTo>
                          <a:lnTo>
                            <a:pt x="8737" y="6312"/>
                          </a:lnTo>
                          <a:lnTo>
                            <a:pt x="8745" y="6298"/>
                          </a:lnTo>
                          <a:lnTo>
                            <a:pt x="8752" y="6283"/>
                          </a:lnTo>
                          <a:lnTo>
                            <a:pt x="8760" y="6267"/>
                          </a:lnTo>
                          <a:lnTo>
                            <a:pt x="8765" y="6248"/>
                          </a:lnTo>
                          <a:lnTo>
                            <a:pt x="8770" y="6228"/>
                          </a:lnTo>
                          <a:lnTo>
                            <a:pt x="8773" y="6205"/>
                          </a:lnTo>
                          <a:lnTo>
                            <a:pt x="8775" y="6181"/>
                          </a:lnTo>
                          <a:lnTo>
                            <a:pt x="8773" y="6169"/>
                          </a:lnTo>
                          <a:lnTo>
                            <a:pt x="8771" y="6138"/>
                          </a:lnTo>
                          <a:lnTo>
                            <a:pt x="8769" y="6090"/>
                          </a:lnTo>
                          <a:lnTo>
                            <a:pt x="8765" y="6026"/>
                          </a:lnTo>
                          <a:lnTo>
                            <a:pt x="8760" y="5948"/>
                          </a:lnTo>
                          <a:lnTo>
                            <a:pt x="8753" y="5859"/>
                          </a:lnTo>
                          <a:lnTo>
                            <a:pt x="8745" y="5760"/>
                          </a:lnTo>
                          <a:lnTo>
                            <a:pt x="8736" y="5653"/>
                          </a:lnTo>
                          <a:lnTo>
                            <a:pt x="8724" y="5541"/>
                          </a:lnTo>
                          <a:lnTo>
                            <a:pt x="8711" y="5424"/>
                          </a:lnTo>
                          <a:lnTo>
                            <a:pt x="8697" y="5306"/>
                          </a:lnTo>
                          <a:lnTo>
                            <a:pt x="8680" y="5190"/>
                          </a:lnTo>
                          <a:lnTo>
                            <a:pt x="8662" y="5074"/>
                          </a:lnTo>
                          <a:lnTo>
                            <a:pt x="8641" y="4965"/>
                          </a:lnTo>
                          <a:lnTo>
                            <a:pt x="8619" y="4861"/>
                          </a:lnTo>
                          <a:lnTo>
                            <a:pt x="8595" y="4766"/>
                          </a:lnTo>
                          <a:lnTo>
                            <a:pt x="8594" y="4764"/>
                          </a:lnTo>
                          <a:lnTo>
                            <a:pt x="8594" y="4760"/>
                          </a:lnTo>
                          <a:lnTo>
                            <a:pt x="8593" y="4753"/>
                          </a:lnTo>
                          <a:lnTo>
                            <a:pt x="8591" y="4743"/>
                          </a:lnTo>
                          <a:lnTo>
                            <a:pt x="8589" y="4733"/>
                          </a:lnTo>
                          <a:lnTo>
                            <a:pt x="8584" y="4721"/>
                          </a:lnTo>
                          <a:lnTo>
                            <a:pt x="8579" y="4708"/>
                          </a:lnTo>
                          <a:lnTo>
                            <a:pt x="8574" y="4696"/>
                          </a:lnTo>
                          <a:lnTo>
                            <a:pt x="8565" y="4684"/>
                          </a:lnTo>
                          <a:lnTo>
                            <a:pt x="8557" y="4673"/>
                          </a:lnTo>
                          <a:lnTo>
                            <a:pt x="8545" y="4663"/>
                          </a:lnTo>
                          <a:lnTo>
                            <a:pt x="8533" y="4655"/>
                          </a:lnTo>
                          <a:lnTo>
                            <a:pt x="8518" y="4650"/>
                          </a:lnTo>
                          <a:lnTo>
                            <a:pt x="8500" y="4646"/>
                          </a:lnTo>
                          <a:lnTo>
                            <a:pt x="8481" y="4646"/>
                          </a:lnTo>
                          <a:lnTo>
                            <a:pt x="8459" y="4652"/>
                          </a:lnTo>
                          <a:lnTo>
                            <a:pt x="8261" y="4696"/>
                          </a:lnTo>
                          <a:lnTo>
                            <a:pt x="8050" y="4740"/>
                          </a:lnTo>
                          <a:lnTo>
                            <a:pt x="7826" y="4783"/>
                          </a:lnTo>
                          <a:lnTo>
                            <a:pt x="7594" y="4825"/>
                          </a:lnTo>
                          <a:lnTo>
                            <a:pt x="7353" y="4865"/>
                          </a:lnTo>
                          <a:lnTo>
                            <a:pt x="7109" y="4904"/>
                          </a:lnTo>
                          <a:lnTo>
                            <a:pt x="6862" y="4942"/>
                          </a:lnTo>
                          <a:lnTo>
                            <a:pt x="6614" y="4976"/>
                          </a:lnTo>
                          <a:lnTo>
                            <a:pt x="6369" y="5010"/>
                          </a:lnTo>
                          <a:lnTo>
                            <a:pt x="6129" y="5042"/>
                          </a:lnTo>
                          <a:lnTo>
                            <a:pt x="5895" y="5071"/>
                          </a:lnTo>
                          <a:lnTo>
                            <a:pt x="5669" y="5097"/>
                          </a:lnTo>
                          <a:lnTo>
                            <a:pt x="5454" y="5121"/>
                          </a:lnTo>
                          <a:lnTo>
                            <a:pt x="5253" y="5143"/>
                          </a:lnTo>
                          <a:lnTo>
                            <a:pt x="5067" y="5162"/>
                          </a:lnTo>
                          <a:lnTo>
                            <a:pt x="4899" y="5178"/>
                          </a:lnTo>
                          <a:lnTo>
                            <a:pt x="4893" y="5177"/>
                          </a:lnTo>
                          <a:lnTo>
                            <a:pt x="4875" y="5176"/>
                          </a:lnTo>
                          <a:lnTo>
                            <a:pt x="4847" y="5175"/>
                          </a:lnTo>
                          <a:lnTo>
                            <a:pt x="4810" y="5173"/>
                          </a:lnTo>
                          <a:lnTo>
                            <a:pt x="4764" y="5171"/>
                          </a:lnTo>
                          <a:lnTo>
                            <a:pt x="4711" y="5168"/>
                          </a:lnTo>
                          <a:lnTo>
                            <a:pt x="4652" y="5163"/>
                          </a:lnTo>
                          <a:lnTo>
                            <a:pt x="4587" y="5159"/>
                          </a:lnTo>
                          <a:lnTo>
                            <a:pt x="4519" y="5155"/>
                          </a:lnTo>
                          <a:lnTo>
                            <a:pt x="4449" y="5150"/>
                          </a:lnTo>
                          <a:lnTo>
                            <a:pt x="4375" y="5143"/>
                          </a:lnTo>
                          <a:lnTo>
                            <a:pt x="4302" y="5137"/>
                          </a:lnTo>
                          <a:lnTo>
                            <a:pt x="4228" y="5130"/>
                          </a:lnTo>
                          <a:lnTo>
                            <a:pt x="4156" y="5122"/>
                          </a:lnTo>
                          <a:lnTo>
                            <a:pt x="4086" y="5115"/>
                          </a:lnTo>
                          <a:lnTo>
                            <a:pt x="4020" y="5107"/>
                          </a:lnTo>
                          <a:lnTo>
                            <a:pt x="111" y="4457"/>
                          </a:lnTo>
                          <a:lnTo>
                            <a:pt x="79" y="4448"/>
                          </a:lnTo>
                          <a:lnTo>
                            <a:pt x="53" y="4432"/>
                          </a:lnTo>
                          <a:lnTo>
                            <a:pt x="32" y="4410"/>
                          </a:lnTo>
                          <a:lnTo>
                            <a:pt x="15" y="4382"/>
                          </a:lnTo>
                          <a:lnTo>
                            <a:pt x="5" y="4350"/>
                          </a:lnTo>
                          <a:lnTo>
                            <a:pt x="0" y="4315"/>
                          </a:lnTo>
                          <a:lnTo>
                            <a:pt x="1" y="4280"/>
                          </a:lnTo>
                          <a:lnTo>
                            <a:pt x="7" y="4243"/>
                          </a:lnTo>
                          <a:lnTo>
                            <a:pt x="20" y="4207"/>
                          </a:lnTo>
                          <a:lnTo>
                            <a:pt x="39" y="4174"/>
                          </a:lnTo>
                          <a:lnTo>
                            <a:pt x="64" y="4143"/>
                          </a:lnTo>
                          <a:lnTo>
                            <a:pt x="95" y="4117"/>
                          </a:lnTo>
                          <a:lnTo>
                            <a:pt x="132" y="4097"/>
                          </a:lnTo>
                          <a:lnTo>
                            <a:pt x="175" y="4083"/>
                          </a:lnTo>
                          <a:lnTo>
                            <a:pt x="226" y="4078"/>
                          </a:lnTo>
                          <a:lnTo>
                            <a:pt x="283" y="4082"/>
                          </a:lnTo>
                          <a:lnTo>
                            <a:pt x="4114" y="4720"/>
                          </a:lnTo>
                          <a:lnTo>
                            <a:pt x="4490" y="4766"/>
                          </a:lnTo>
                          <a:lnTo>
                            <a:pt x="4002" y="3612"/>
                          </a:lnTo>
                          <a:lnTo>
                            <a:pt x="4401" y="3603"/>
                          </a:lnTo>
                          <a:lnTo>
                            <a:pt x="4901" y="4744"/>
                          </a:lnTo>
                          <a:lnTo>
                            <a:pt x="5147" y="4729"/>
                          </a:lnTo>
                          <a:lnTo>
                            <a:pt x="5388" y="4713"/>
                          </a:lnTo>
                          <a:lnTo>
                            <a:pt x="5622" y="4693"/>
                          </a:lnTo>
                          <a:lnTo>
                            <a:pt x="5852" y="4671"/>
                          </a:lnTo>
                          <a:lnTo>
                            <a:pt x="6076" y="4644"/>
                          </a:lnTo>
                          <a:lnTo>
                            <a:pt x="6297" y="4617"/>
                          </a:lnTo>
                          <a:lnTo>
                            <a:pt x="6512" y="4588"/>
                          </a:lnTo>
                          <a:lnTo>
                            <a:pt x="6726" y="4557"/>
                          </a:lnTo>
                          <a:lnTo>
                            <a:pt x="6935" y="4523"/>
                          </a:lnTo>
                          <a:lnTo>
                            <a:pt x="7141" y="4490"/>
                          </a:lnTo>
                          <a:lnTo>
                            <a:pt x="7344" y="4455"/>
                          </a:lnTo>
                          <a:lnTo>
                            <a:pt x="7547" y="4419"/>
                          </a:lnTo>
                          <a:lnTo>
                            <a:pt x="7748" y="4384"/>
                          </a:lnTo>
                          <a:lnTo>
                            <a:pt x="7948" y="4347"/>
                          </a:lnTo>
                          <a:lnTo>
                            <a:pt x="8146" y="4311"/>
                          </a:lnTo>
                          <a:lnTo>
                            <a:pt x="8346" y="4276"/>
                          </a:lnTo>
                          <a:lnTo>
                            <a:pt x="8347" y="4274"/>
                          </a:lnTo>
                          <a:lnTo>
                            <a:pt x="8351" y="4272"/>
                          </a:lnTo>
                          <a:lnTo>
                            <a:pt x="8357" y="4270"/>
                          </a:lnTo>
                          <a:lnTo>
                            <a:pt x="8366" y="4266"/>
                          </a:lnTo>
                          <a:lnTo>
                            <a:pt x="8375" y="4261"/>
                          </a:lnTo>
                          <a:lnTo>
                            <a:pt x="8386" y="4253"/>
                          </a:lnTo>
                          <a:lnTo>
                            <a:pt x="8397" y="4245"/>
                          </a:lnTo>
                          <a:lnTo>
                            <a:pt x="8408" y="4236"/>
                          </a:lnTo>
                          <a:lnTo>
                            <a:pt x="8418" y="4224"/>
                          </a:lnTo>
                          <a:lnTo>
                            <a:pt x="8428" y="4210"/>
                          </a:lnTo>
                          <a:lnTo>
                            <a:pt x="8435" y="4196"/>
                          </a:lnTo>
                          <a:lnTo>
                            <a:pt x="8441" y="4179"/>
                          </a:lnTo>
                          <a:lnTo>
                            <a:pt x="8445" y="4160"/>
                          </a:lnTo>
                          <a:lnTo>
                            <a:pt x="8446" y="4140"/>
                          </a:lnTo>
                          <a:lnTo>
                            <a:pt x="8444" y="4117"/>
                          </a:lnTo>
                          <a:lnTo>
                            <a:pt x="8437" y="4093"/>
                          </a:lnTo>
                          <a:lnTo>
                            <a:pt x="8434" y="4085"/>
                          </a:lnTo>
                          <a:lnTo>
                            <a:pt x="8428" y="4066"/>
                          </a:lnTo>
                          <a:lnTo>
                            <a:pt x="8416" y="4036"/>
                          </a:lnTo>
                          <a:lnTo>
                            <a:pt x="8402" y="3996"/>
                          </a:lnTo>
                          <a:lnTo>
                            <a:pt x="8385" y="3948"/>
                          </a:lnTo>
                          <a:lnTo>
                            <a:pt x="8364" y="3892"/>
                          </a:lnTo>
                          <a:lnTo>
                            <a:pt x="8342" y="3832"/>
                          </a:lnTo>
                          <a:lnTo>
                            <a:pt x="8318" y="3767"/>
                          </a:lnTo>
                          <a:lnTo>
                            <a:pt x="8293" y="3700"/>
                          </a:lnTo>
                          <a:lnTo>
                            <a:pt x="8268" y="3630"/>
                          </a:lnTo>
                          <a:lnTo>
                            <a:pt x="8243" y="3562"/>
                          </a:lnTo>
                          <a:lnTo>
                            <a:pt x="8218" y="3495"/>
                          </a:lnTo>
                          <a:lnTo>
                            <a:pt x="8193" y="3431"/>
                          </a:lnTo>
                          <a:lnTo>
                            <a:pt x="8171" y="3371"/>
                          </a:lnTo>
                          <a:lnTo>
                            <a:pt x="8150" y="3317"/>
                          </a:lnTo>
                          <a:lnTo>
                            <a:pt x="8133" y="3271"/>
                          </a:lnTo>
                          <a:lnTo>
                            <a:pt x="8131" y="3269"/>
                          </a:lnTo>
                          <a:lnTo>
                            <a:pt x="8129" y="3264"/>
                          </a:lnTo>
                          <a:lnTo>
                            <a:pt x="8126" y="3256"/>
                          </a:lnTo>
                          <a:lnTo>
                            <a:pt x="8122" y="3247"/>
                          </a:lnTo>
                          <a:lnTo>
                            <a:pt x="8116" y="3235"/>
                          </a:lnTo>
                          <a:lnTo>
                            <a:pt x="8108" y="3223"/>
                          </a:lnTo>
                          <a:lnTo>
                            <a:pt x="8099" y="3210"/>
                          </a:lnTo>
                          <a:lnTo>
                            <a:pt x="8087" y="3197"/>
                          </a:lnTo>
                          <a:lnTo>
                            <a:pt x="8075" y="3186"/>
                          </a:lnTo>
                          <a:lnTo>
                            <a:pt x="8059" y="3175"/>
                          </a:lnTo>
                          <a:lnTo>
                            <a:pt x="8041" y="3166"/>
                          </a:lnTo>
                          <a:lnTo>
                            <a:pt x="8021" y="3160"/>
                          </a:lnTo>
                          <a:lnTo>
                            <a:pt x="7999" y="3155"/>
                          </a:lnTo>
                          <a:lnTo>
                            <a:pt x="7974" y="3155"/>
                          </a:lnTo>
                          <a:lnTo>
                            <a:pt x="7947" y="3159"/>
                          </a:lnTo>
                          <a:lnTo>
                            <a:pt x="7916" y="3167"/>
                          </a:lnTo>
                          <a:lnTo>
                            <a:pt x="7708" y="3203"/>
                          </a:lnTo>
                          <a:lnTo>
                            <a:pt x="7481" y="3241"/>
                          </a:lnTo>
                          <a:lnTo>
                            <a:pt x="7238" y="3278"/>
                          </a:lnTo>
                          <a:lnTo>
                            <a:pt x="6982" y="3317"/>
                          </a:lnTo>
                          <a:lnTo>
                            <a:pt x="6717" y="3355"/>
                          </a:lnTo>
                          <a:lnTo>
                            <a:pt x="6445" y="3392"/>
                          </a:lnTo>
                          <a:lnTo>
                            <a:pt x="6170" y="3428"/>
                          </a:lnTo>
                          <a:lnTo>
                            <a:pt x="5896" y="3461"/>
                          </a:lnTo>
                          <a:lnTo>
                            <a:pt x="5623" y="3492"/>
                          </a:lnTo>
                          <a:lnTo>
                            <a:pt x="5359" y="3520"/>
                          </a:lnTo>
                          <a:lnTo>
                            <a:pt x="5103" y="3545"/>
                          </a:lnTo>
                          <a:lnTo>
                            <a:pt x="4861" y="3566"/>
                          </a:lnTo>
                          <a:lnTo>
                            <a:pt x="4634" y="3583"/>
                          </a:lnTo>
                          <a:lnTo>
                            <a:pt x="4427" y="3595"/>
                          </a:lnTo>
                          <a:lnTo>
                            <a:pt x="4242" y="3601"/>
                          </a:lnTo>
                          <a:lnTo>
                            <a:pt x="4083" y="3602"/>
                          </a:lnTo>
                          <a:lnTo>
                            <a:pt x="3949" y="3607"/>
                          </a:lnTo>
                          <a:lnTo>
                            <a:pt x="3818" y="3606"/>
                          </a:lnTo>
                          <a:lnTo>
                            <a:pt x="3690" y="3600"/>
                          </a:lnTo>
                          <a:lnTo>
                            <a:pt x="3565" y="3587"/>
                          </a:lnTo>
                          <a:lnTo>
                            <a:pt x="3441" y="3568"/>
                          </a:lnTo>
                          <a:lnTo>
                            <a:pt x="3320" y="3542"/>
                          </a:lnTo>
                          <a:lnTo>
                            <a:pt x="3202" y="3510"/>
                          </a:lnTo>
                          <a:lnTo>
                            <a:pt x="3084" y="3469"/>
                          </a:lnTo>
                          <a:lnTo>
                            <a:pt x="2968" y="3419"/>
                          </a:lnTo>
                          <a:lnTo>
                            <a:pt x="2854" y="3362"/>
                          </a:lnTo>
                          <a:lnTo>
                            <a:pt x="2741" y="3297"/>
                          </a:lnTo>
                          <a:lnTo>
                            <a:pt x="2629" y="3223"/>
                          </a:lnTo>
                          <a:lnTo>
                            <a:pt x="2519" y="3140"/>
                          </a:lnTo>
                          <a:lnTo>
                            <a:pt x="2408" y="3046"/>
                          </a:lnTo>
                          <a:lnTo>
                            <a:pt x="2299" y="2944"/>
                          </a:lnTo>
                          <a:lnTo>
                            <a:pt x="2191" y="2832"/>
                          </a:lnTo>
                          <a:lnTo>
                            <a:pt x="2183" y="2824"/>
                          </a:lnTo>
                          <a:lnTo>
                            <a:pt x="2162" y="2806"/>
                          </a:lnTo>
                          <a:lnTo>
                            <a:pt x="2131" y="2775"/>
                          </a:lnTo>
                          <a:lnTo>
                            <a:pt x="2089" y="2734"/>
                          </a:lnTo>
                          <a:lnTo>
                            <a:pt x="2037" y="2685"/>
                          </a:lnTo>
                          <a:lnTo>
                            <a:pt x="1980" y="2629"/>
                          </a:lnTo>
                          <a:lnTo>
                            <a:pt x="1915" y="2566"/>
                          </a:lnTo>
                          <a:lnTo>
                            <a:pt x="1846" y="2500"/>
                          </a:lnTo>
                          <a:lnTo>
                            <a:pt x="1775" y="2429"/>
                          </a:lnTo>
                          <a:lnTo>
                            <a:pt x="1702" y="2358"/>
                          </a:lnTo>
                          <a:lnTo>
                            <a:pt x="1629" y="2285"/>
                          </a:lnTo>
                          <a:lnTo>
                            <a:pt x="1557" y="2214"/>
                          </a:lnTo>
                          <a:lnTo>
                            <a:pt x="1489" y="2145"/>
                          </a:lnTo>
                          <a:lnTo>
                            <a:pt x="1425" y="2078"/>
                          </a:lnTo>
                          <a:lnTo>
                            <a:pt x="1366" y="2017"/>
                          </a:lnTo>
                          <a:lnTo>
                            <a:pt x="1316" y="1963"/>
                          </a:lnTo>
                          <a:lnTo>
                            <a:pt x="1292" y="1923"/>
                          </a:lnTo>
                          <a:lnTo>
                            <a:pt x="1278" y="1884"/>
                          </a:lnTo>
                          <a:lnTo>
                            <a:pt x="1272" y="1844"/>
                          </a:lnTo>
                          <a:lnTo>
                            <a:pt x="1275" y="1806"/>
                          </a:lnTo>
                          <a:lnTo>
                            <a:pt x="1283" y="1771"/>
                          </a:lnTo>
                          <a:lnTo>
                            <a:pt x="1298" y="1736"/>
                          </a:lnTo>
                          <a:lnTo>
                            <a:pt x="1318" y="1705"/>
                          </a:lnTo>
                          <a:lnTo>
                            <a:pt x="1341" y="1678"/>
                          </a:lnTo>
                          <a:lnTo>
                            <a:pt x="1368" y="1655"/>
                          </a:lnTo>
                          <a:lnTo>
                            <a:pt x="1399" y="1638"/>
                          </a:lnTo>
                          <a:lnTo>
                            <a:pt x="1430" y="1626"/>
                          </a:lnTo>
                          <a:lnTo>
                            <a:pt x="1463" y="1620"/>
                          </a:lnTo>
                          <a:lnTo>
                            <a:pt x="1496" y="1622"/>
                          </a:lnTo>
                          <a:lnTo>
                            <a:pt x="1529" y="1632"/>
                          </a:lnTo>
                          <a:lnTo>
                            <a:pt x="1560" y="1651"/>
                          </a:lnTo>
                          <a:lnTo>
                            <a:pt x="1590" y="1678"/>
                          </a:lnTo>
                          <a:lnTo>
                            <a:pt x="1614" y="1709"/>
                          </a:lnTo>
                          <a:lnTo>
                            <a:pt x="1650" y="1751"/>
                          </a:lnTo>
                          <a:lnTo>
                            <a:pt x="1694" y="1800"/>
                          </a:lnTo>
                          <a:lnTo>
                            <a:pt x="1747" y="1859"/>
                          </a:lnTo>
                          <a:lnTo>
                            <a:pt x="1807" y="1923"/>
                          </a:lnTo>
                          <a:lnTo>
                            <a:pt x="1873" y="1992"/>
                          </a:lnTo>
                          <a:lnTo>
                            <a:pt x="1945" y="2067"/>
                          </a:lnTo>
                          <a:lnTo>
                            <a:pt x="2019" y="2144"/>
                          </a:lnTo>
                          <a:lnTo>
                            <a:pt x="2097" y="2223"/>
                          </a:lnTo>
                          <a:lnTo>
                            <a:pt x="2176" y="2302"/>
                          </a:lnTo>
                          <a:lnTo>
                            <a:pt x="2255" y="2382"/>
                          </a:lnTo>
                          <a:lnTo>
                            <a:pt x="2333" y="2460"/>
                          </a:lnTo>
                          <a:lnTo>
                            <a:pt x="2408" y="2534"/>
                          </a:lnTo>
                          <a:lnTo>
                            <a:pt x="2482" y="2605"/>
                          </a:lnTo>
                          <a:lnTo>
                            <a:pt x="2550" y="2670"/>
                          </a:lnTo>
                          <a:lnTo>
                            <a:pt x="2613" y="2730"/>
                          </a:lnTo>
                          <a:lnTo>
                            <a:pt x="2679" y="2780"/>
                          </a:lnTo>
                          <a:lnTo>
                            <a:pt x="2746" y="2829"/>
                          </a:lnTo>
                          <a:lnTo>
                            <a:pt x="2812" y="2874"/>
                          </a:lnTo>
                          <a:lnTo>
                            <a:pt x="2879" y="2918"/>
                          </a:lnTo>
                          <a:lnTo>
                            <a:pt x="2947" y="2958"/>
                          </a:lnTo>
                          <a:lnTo>
                            <a:pt x="3017" y="2997"/>
                          </a:lnTo>
                          <a:lnTo>
                            <a:pt x="3087" y="3031"/>
                          </a:lnTo>
                          <a:lnTo>
                            <a:pt x="3158" y="3064"/>
                          </a:lnTo>
                          <a:lnTo>
                            <a:pt x="3231" y="3093"/>
                          </a:lnTo>
                          <a:lnTo>
                            <a:pt x="3306" y="3119"/>
                          </a:lnTo>
                          <a:lnTo>
                            <a:pt x="3381" y="3142"/>
                          </a:lnTo>
                          <a:lnTo>
                            <a:pt x="3460" y="3161"/>
                          </a:lnTo>
                          <a:lnTo>
                            <a:pt x="3541" y="3176"/>
                          </a:lnTo>
                          <a:lnTo>
                            <a:pt x="3624" y="3189"/>
                          </a:lnTo>
                          <a:lnTo>
                            <a:pt x="3709" y="3196"/>
                          </a:lnTo>
                          <a:lnTo>
                            <a:pt x="3798" y="3202"/>
                          </a:lnTo>
                          <a:lnTo>
                            <a:pt x="2472" y="324"/>
                          </a:lnTo>
                          <a:lnTo>
                            <a:pt x="2453" y="282"/>
                          </a:lnTo>
                          <a:lnTo>
                            <a:pt x="2445" y="242"/>
                          </a:lnTo>
                          <a:lnTo>
                            <a:pt x="2446" y="203"/>
                          </a:lnTo>
                          <a:lnTo>
                            <a:pt x="2453" y="166"/>
                          </a:lnTo>
                          <a:lnTo>
                            <a:pt x="2469" y="131"/>
                          </a:lnTo>
                          <a:lnTo>
                            <a:pt x="2489" y="101"/>
                          </a:lnTo>
                          <a:lnTo>
                            <a:pt x="2514" y="72"/>
                          </a:lnTo>
                          <a:lnTo>
                            <a:pt x="2543" y="49"/>
                          </a:lnTo>
                          <a:lnTo>
                            <a:pt x="2574" y="29"/>
                          </a:lnTo>
                          <a:lnTo>
                            <a:pt x="2607" y="15"/>
                          </a:lnTo>
                          <a:lnTo>
                            <a:pt x="2639" y="4"/>
                          </a:lnTo>
                          <a:lnTo>
                            <a:pt x="2671" y="0"/>
                          </a:lnTo>
                          <a:lnTo>
                            <a:pt x="2700" y="2"/>
                          </a:lnTo>
                          <a:lnTo>
                            <a:pt x="2728" y="11"/>
                          </a:lnTo>
                          <a:lnTo>
                            <a:pt x="2751" y="26"/>
                          </a:lnTo>
                          <a:lnTo>
                            <a:pt x="2769" y="49"/>
                          </a:lnTo>
                          <a:lnTo>
                            <a:pt x="4209" y="3203"/>
                          </a:lnTo>
                          <a:lnTo>
                            <a:pt x="4351" y="3200"/>
                          </a:lnTo>
                          <a:lnTo>
                            <a:pt x="4528" y="3191"/>
                          </a:lnTo>
                          <a:lnTo>
                            <a:pt x="4733" y="3179"/>
                          </a:lnTo>
                          <a:lnTo>
                            <a:pt x="4964" y="3162"/>
                          </a:lnTo>
                          <a:lnTo>
                            <a:pt x="5213" y="3141"/>
                          </a:lnTo>
                          <a:lnTo>
                            <a:pt x="5477" y="3115"/>
                          </a:lnTo>
                          <a:lnTo>
                            <a:pt x="5752" y="3088"/>
                          </a:lnTo>
                          <a:lnTo>
                            <a:pt x="6031" y="3060"/>
                          </a:lnTo>
                          <a:lnTo>
                            <a:pt x="6311" y="3028"/>
                          </a:lnTo>
                          <a:lnTo>
                            <a:pt x="6586" y="2997"/>
                          </a:lnTo>
                          <a:lnTo>
                            <a:pt x="6851" y="2964"/>
                          </a:lnTo>
                          <a:lnTo>
                            <a:pt x="7103" y="2932"/>
                          </a:lnTo>
                          <a:lnTo>
                            <a:pt x="7335" y="2899"/>
                          </a:lnTo>
                          <a:lnTo>
                            <a:pt x="7544" y="2869"/>
                          </a:lnTo>
                          <a:lnTo>
                            <a:pt x="7724" y="2839"/>
                          </a:lnTo>
                          <a:lnTo>
                            <a:pt x="7871" y="2813"/>
                          </a:lnTo>
                          <a:lnTo>
                            <a:pt x="7939" y="2791"/>
                          </a:lnTo>
                          <a:lnTo>
                            <a:pt x="7943" y="2774"/>
                          </a:lnTo>
                          <a:lnTo>
                            <a:pt x="7952" y="2758"/>
                          </a:lnTo>
                          <a:lnTo>
                            <a:pt x="7965" y="2744"/>
                          </a:lnTo>
                          <a:lnTo>
                            <a:pt x="7981" y="2730"/>
                          </a:lnTo>
                          <a:lnTo>
                            <a:pt x="8001" y="2718"/>
                          </a:lnTo>
                          <a:lnTo>
                            <a:pt x="8023" y="2709"/>
                          </a:lnTo>
                          <a:lnTo>
                            <a:pt x="8048" y="2700"/>
                          </a:lnTo>
                          <a:lnTo>
                            <a:pt x="8075" y="2694"/>
                          </a:lnTo>
                          <a:lnTo>
                            <a:pt x="8103" y="2690"/>
                          </a:lnTo>
                          <a:lnTo>
                            <a:pt x="8131" y="2688"/>
                          </a:lnTo>
                          <a:lnTo>
                            <a:pt x="8161" y="2689"/>
                          </a:lnTo>
                          <a:lnTo>
                            <a:pt x="8191" y="2692"/>
                          </a:lnTo>
                          <a:lnTo>
                            <a:pt x="8221" y="2698"/>
                          </a:lnTo>
                          <a:lnTo>
                            <a:pt x="8250" y="2707"/>
                          </a:lnTo>
                          <a:lnTo>
                            <a:pt x="8278" y="2719"/>
                          </a:lnTo>
                          <a:lnTo>
                            <a:pt x="8305" y="2735"/>
                          </a:lnTo>
                          <a:lnTo>
                            <a:pt x="8383" y="2893"/>
                          </a:lnTo>
                          <a:lnTo>
                            <a:pt x="8462" y="3070"/>
                          </a:lnTo>
                          <a:lnTo>
                            <a:pt x="8541" y="3264"/>
                          </a:lnTo>
                          <a:lnTo>
                            <a:pt x="8620" y="3472"/>
                          </a:lnTo>
                          <a:lnTo>
                            <a:pt x="8698" y="3693"/>
                          </a:lnTo>
                          <a:lnTo>
                            <a:pt x="8771" y="3927"/>
                          </a:lnTo>
                          <a:lnTo>
                            <a:pt x="8842" y="4170"/>
                          </a:lnTo>
                          <a:lnTo>
                            <a:pt x="8908" y="4422"/>
                          </a:lnTo>
                          <a:lnTo>
                            <a:pt x="8969" y="4680"/>
                          </a:lnTo>
                          <a:lnTo>
                            <a:pt x="9022" y="4943"/>
                          </a:lnTo>
                          <a:lnTo>
                            <a:pt x="9070" y="5210"/>
                          </a:lnTo>
                          <a:lnTo>
                            <a:pt x="9108" y="5478"/>
                          </a:lnTo>
                          <a:lnTo>
                            <a:pt x="9137" y="5747"/>
                          </a:lnTo>
                          <a:lnTo>
                            <a:pt x="9156" y="6013"/>
                          </a:lnTo>
                          <a:lnTo>
                            <a:pt x="9163" y="6276"/>
                          </a:lnTo>
                          <a:lnTo>
                            <a:pt x="9160" y="6536"/>
                          </a:lnTo>
                          <a:lnTo>
                            <a:pt x="9157" y="6568"/>
                          </a:lnTo>
                          <a:lnTo>
                            <a:pt x="9150" y="6599"/>
                          </a:lnTo>
                          <a:lnTo>
                            <a:pt x="9140" y="6626"/>
                          </a:lnTo>
                          <a:lnTo>
                            <a:pt x="9126" y="6651"/>
                          </a:lnTo>
                          <a:lnTo>
                            <a:pt x="9111" y="6672"/>
                          </a:lnTo>
                          <a:lnTo>
                            <a:pt x="9093" y="6692"/>
                          </a:lnTo>
                          <a:lnTo>
                            <a:pt x="9072" y="6708"/>
                          </a:lnTo>
                          <a:lnTo>
                            <a:pt x="9050" y="6721"/>
                          </a:lnTo>
                          <a:lnTo>
                            <a:pt x="9027" y="6730"/>
                          </a:lnTo>
                          <a:lnTo>
                            <a:pt x="9001" y="6737"/>
                          </a:lnTo>
                          <a:lnTo>
                            <a:pt x="8976" y="6741"/>
                          </a:lnTo>
                          <a:lnTo>
                            <a:pt x="8950" y="6741"/>
                          </a:lnTo>
                          <a:lnTo>
                            <a:pt x="8924" y="6737"/>
                          </a:lnTo>
                          <a:lnTo>
                            <a:pt x="8897" y="6730"/>
                          </a:lnTo>
                          <a:lnTo>
                            <a:pt x="8871" y="6720"/>
                          </a:lnTo>
                          <a:lnTo>
                            <a:pt x="8847" y="6706"/>
                          </a:lnTo>
                          <a:lnTo>
                            <a:pt x="8875" y="67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5" name=""/>
                    <p:cNvSpPr/>
                    <p:nvPr/>
                  </p:nvSpPr>
                  <p:spPr>
                    <a:xfrm>
                      <a:off x="4413600" y="5748120"/>
                      <a:ext cx="118080" cy="43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8" h="1580">
                          <a:moveTo>
                            <a:pt x="0" y="0"/>
                          </a:moveTo>
                          <a:lnTo>
                            <a:pt x="85" y="218"/>
                          </a:lnTo>
                          <a:lnTo>
                            <a:pt x="198" y="424"/>
                          </a:lnTo>
                          <a:lnTo>
                            <a:pt x="337" y="616"/>
                          </a:lnTo>
                          <a:lnTo>
                            <a:pt x="500" y="794"/>
                          </a:lnTo>
                          <a:lnTo>
                            <a:pt x="685" y="957"/>
                          </a:lnTo>
                          <a:lnTo>
                            <a:pt x="892" y="1103"/>
                          </a:lnTo>
                          <a:lnTo>
                            <a:pt x="1118" y="1231"/>
                          </a:lnTo>
                          <a:lnTo>
                            <a:pt x="1361" y="1341"/>
                          </a:lnTo>
                          <a:lnTo>
                            <a:pt x="1622" y="1432"/>
                          </a:lnTo>
                          <a:lnTo>
                            <a:pt x="1897" y="1501"/>
                          </a:lnTo>
                          <a:lnTo>
                            <a:pt x="2187" y="1551"/>
                          </a:lnTo>
                          <a:lnTo>
                            <a:pt x="2489" y="1577"/>
                          </a:lnTo>
                          <a:lnTo>
                            <a:pt x="2801" y="1580"/>
                          </a:lnTo>
                          <a:lnTo>
                            <a:pt x="3122" y="1559"/>
                          </a:lnTo>
                          <a:lnTo>
                            <a:pt x="3451" y="1513"/>
                          </a:lnTo>
                          <a:lnTo>
                            <a:pt x="3788" y="144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800" bIns="-1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6" name=""/>
                    <p:cNvSpPr/>
                    <p:nvPr/>
                  </p:nvSpPr>
                  <p:spPr>
                    <a:xfrm>
                      <a:off x="4413240" y="57477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" h="43">
                          <a:moveTo>
                            <a:pt x="2" y="43"/>
                          </a:moveTo>
                          <a:lnTo>
                            <a:pt x="2" y="43"/>
                          </a:lnTo>
                          <a:lnTo>
                            <a:pt x="0" y="38"/>
                          </a:lnTo>
                          <a:lnTo>
                            <a:pt x="0" y="33"/>
                          </a:lnTo>
                          <a:lnTo>
                            <a:pt x="1" y="27"/>
                          </a:lnTo>
                          <a:lnTo>
                            <a:pt x="2" y="21"/>
                          </a:lnTo>
                          <a:lnTo>
                            <a:pt x="5" y="16"/>
                          </a:lnTo>
                          <a:lnTo>
                            <a:pt x="8" y="12"/>
                          </a:lnTo>
                          <a:lnTo>
                            <a:pt x="14" y="7"/>
                          </a:lnTo>
                          <a:lnTo>
                            <a:pt x="18" y="4"/>
                          </a:lnTo>
                          <a:lnTo>
                            <a:pt x="24" y="2"/>
                          </a:lnTo>
                          <a:lnTo>
                            <a:pt x="29" y="0"/>
                          </a:lnTo>
                          <a:lnTo>
                            <a:pt x="35" y="0"/>
                          </a:lnTo>
                          <a:lnTo>
                            <a:pt x="40" y="1"/>
                          </a:lnTo>
                          <a:lnTo>
                            <a:pt x="46" y="2"/>
                          </a:lnTo>
                          <a:lnTo>
                            <a:pt x="52" y="5"/>
                          </a:lnTo>
                          <a:lnTo>
                            <a:pt x="56" y="8"/>
                          </a:lnTo>
                          <a:lnTo>
                            <a:pt x="60" y="14"/>
                          </a:lnTo>
                          <a:lnTo>
                            <a:pt x="63" y="18"/>
                          </a:lnTo>
                          <a:lnTo>
                            <a:pt x="65" y="24"/>
                          </a:lnTo>
                          <a:lnTo>
                            <a:pt x="65" y="24"/>
                          </a:lnTo>
                          <a:lnTo>
                            <a:pt x="2" y="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7" name=""/>
                    <p:cNvSpPr/>
                    <p:nvPr/>
                  </p:nvSpPr>
                  <p:spPr>
                    <a:xfrm>
                      <a:off x="4531320" y="5787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6" y="1"/>
                          </a:lnTo>
                          <a:lnTo>
                            <a:pt x="22" y="3"/>
                          </a:lnTo>
                          <a:lnTo>
                            <a:pt x="26" y="6"/>
                          </a:lnTo>
                          <a:lnTo>
                            <a:pt x="32" y="10"/>
                          </a:lnTo>
                          <a:lnTo>
                            <a:pt x="35" y="14"/>
                          </a:lnTo>
                          <a:lnTo>
                            <a:pt x="38" y="20"/>
                          </a:lnTo>
                          <a:lnTo>
                            <a:pt x="40" y="26"/>
                          </a:lnTo>
                          <a:lnTo>
                            <a:pt x="41" y="31"/>
                          </a:lnTo>
                          <a:lnTo>
                            <a:pt x="41" y="36"/>
                          </a:lnTo>
                          <a:lnTo>
                            <a:pt x="40" y="42"/>
                          </a:lnTo>
                          <a:lnTo>
                            <a:pt x="38" y="48"/>
                          </a:lnTo>
                          <a:lnTo>
                            <a:pt x="35" y="52"/>
                          </a:lnTo>
                          <a:lnTo>
                            <a:pt x="31" y="57"/>
                          </a:lnTo>
                          <a:lnTo>
                            <a:pt x="26" y="61"/>
                          </a:lnTo>
                          <a:lnTo>
                            <a:pt x="21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8" name=""/>
                    <p:cNvSpPr/>
                    <p:nvPr/>
                  </p:nvSpPr>
                  <p:spPr>
                    <a:xfrm>
                      <a:off x="4274280" y="5725440"/>
                      <a:ext cx="114120" cy="1656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8800" bIns="-28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29" name=""/>
                    <p:cNvSpPr/>
                    <p:nvPr/>
                  </p:nvSpPr>
                  <p:spPr>
                    <a:xfrm>
                      <a:off x="4388760" y="5742360"/>
                      <a:ext cx="2664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4" h="62">
                          <a:moveTo>
                            <a:pt x="0" y="0"/>
                          </a:moveTo>
                          <a:lnTo>
                            <a:pt x="65" y="8"/>
                          </a:lnTo>
                          <a:lnTo>
                            <a:pt x="128" y="17"/>
                          </a:lnTo>
                          <a:lnTo>
                            <a:pt x="189" y="24"/>
                          </a:lnTo>
                          <a:lnTo>
                            <a:pt x="248" y="31"/>
                          </a:lnTo>
                          <a:lnTo>
                            <a:pt x="306" y="38"/>
                          </a:lnTo>
                          <a:lnTo>
                            <a:pt x="362" y="43"/>
                          </a:lnTo>
                          <a:lnTo>
                            <a:pt x="416" y="48"/>
                          </a:lnTo>
                          <a:lnTo>
                            <a:pt x="469" y="52"/>
                          </a:lnTo>
                          <a:lnTo>
                            <a:pt x="519" y="56"/>
                          </a:lnTo>
                          <a:lnTo>
                            <a:pt x="570" y="59"/>
                          </a:lnTo>
                          <a:lnTo>
                            <a:pt x="618" y="61"/>
                          </a:lnTo>
                          <a:lnTo>
                            <a:pt x="665" y="62"/>
                          </a:lnTo>
                          <a:lnTo>
                            <a:pt x="712" y="61"/>
                          </a:lnTo>
                          <a:lnTo>
                            <a:pt x="756" y="60"/>
                          </a:lnTo>
                          <a:lnTo>
                            <a:pt x="800" y="58"/>
                          </a:lnTo>
                          <a:lnTo>
                            <a:pt x="844" y="54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0" name=""/>
                    <p:cNvSpPr/>
                    <p:nvPr/>
                  </p:nvSpPr>
                  <p:spPr>
                    <a:xfrm>
                      <a:off x="4388400" y="574128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29" y="67"/>
                          </a:move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7" y="0"/>
                          </a:lnTo>
                          <a:lnTo>
                            <a:pt x="37" y="0"/>
                          </a:lnTo>
                          <a:lnTo>
                            <a:pt x="29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1" name=""/>
                    <p:cNvSpPr/>
                    <p:nvPr/>
                  </p:nvSpPr>
                  <p:spPr>
                    <a:xfrm>
                      <a:off x="441504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9"/>
                          </a:lnTo>
                          <a:lnTo>
                            <a:pt x="30" y="14"/>
                          </a:lnTo>
                          <a:lnTo>
                            <a:pt x="33" y="19"/>
                          </a:lnTo>
                          <a:lnTo>
                            <a:pt x="35" y="25"/>
                          </a:lnTo>
                          <a:lnTo>
                            <a:pt x="37" y="30"/>
                          </a:lnTo>
                          <a:lnTo>
                            <a:pt x="37" y="35"/>
                          </a:lnTo>
                          <a:lnTo>
                            <a:pt x="35" y="42"/>
                          </a:lnTo>
                          <a:lnTo>
                            <a:pt x="33" y="47"/>
                          </a:lnTo>
                          <a:lnTo>
                            <a:pt x="30" y="52"/>
                          </a:lnTo>
                          <a:lnTo>
                            <a:pt x="27" y="57"/>
                          </a:lnTo>
                          <a:lnTo>
                            <a:pt x="22" y="61"/>
                          </a:lnTo>
                          <a:lnTo>
                            <a:pt x="18" y="64"/>
                          </a:lnTo>
                          <a:lnTo>
                            <a:pt x="11" y="66"/>
                          </a:lnTo>
                          <a:lnTo>
                            <a:pt x="6" y="67"/>
                          </a:lnTo>
                          <a:lnTo>
                            <a:pt x="6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2" name=""/>
                    <p:cNvSpPr/>
                    <p:nvPr/>
                  </p:nvSpPr>
                  <p:spPr>
                    <a:xfrm>
                      <a:off x="4415760" y="5730480"/>
                      <a:ext cx="10692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6" h="481">
                          <a:moveTo>
                            <a:pt x="0" y="481"/>
                          </a:moveTo>
                          <a:lnTo>
                            <a:pt x="184" y="469"/>
                          </a:lnTo>
                          <a:lnTo>
                            <a:pt x="380" y="453"/>
                          </a:lnTo>
                          <a:lnTo>
                            <a:pt x="588" y="434"/>
                          </a:lnTo>
                          <a:lnTo>
                            <a:pt x="805" y="413"/>
                          </a:lnTo>
                          <a:lnTo>
                            <a:pt x="1028" y="388"/>
                          </a:lnTo>
                          <a:lnTo>
                            <a:pt x="1257" y="362"/>
                          </a:lnTo>
                          <a:lnTo>
                            <a:pt x="1489" y="332"/>
                          </a:lnTo>
                          <a:lnTo>
                            <a:pt x="1723" y="301"/>
                          </a:lnTo>
                          <a:lnTo>
                            <a:pt x="1956" y="267"/>
                          </a:lnTo>
                          <a:lnTo>
                            <a:pt x="2189" y="231"/>
                          </a:lnTo>
                          <a:lnTo>
                            <a:pt x="2418" y="196"/>
                          </a:lnTo>
                          <a:lnTo>
                            <a:pt x="2640" y="158"/>
                          </a:lnTo>
                          <a:lnTo>
                            <a:pt x="2857" y="119"/>
                          </a:lnTo>
                          <a:lnTo>
                            <a:pt x="3065" y="80"/>
                          </a:lnTo>
                          <a:lnTo>
                            <a:pt x="3261" y="40"/>
                          </a:lnTo>
                          <a:lnTo>
                            <a:pt x="3446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3" name=""/>
                    <p:cNvSpPr/>
                    <p:nvPr/>
                  </p:nvSpPr>
                  <p:spPr>
                    <a:xfrm>
                      <a:off x="4414320" y="574272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5" y="67"/>
                          </a:moveTo>
                          <a:lnTo>
                            <a:pt x="35" y="67"/>
                          </a:lnTo>
                          <a:lnTo>
                            <a:pt x="31" y="67"/>
                          </a:lnTo>
                          <a:lnTo>
                            <a:pt x="24" y="66"/>
                          </a:lnTo>
                          <a:lnTo>
                            <a:pt x="19" y="64"/>
                          </a:lnTo>
                          <a:lnTo>
                            <a:pt x="14" y="61"/>
                          </a:lnTo>
                          <a:lnTo>
                            <a:pt x="10" y="57"/>
                          </a:lnTo>
                          <a:lnTo>
                            <a:pt x="6" y="51"/>
                          </a:lnTo>
                          <a:lnTo>
                            <a:pt x="3" y="46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0" y="30"/>
                          </a:lnTo>
                          <a:lnTo>
                            <a:pt x="1" y="24"/>
                          </a:lnTo>
                          <a:lnTo>
                            <a:pt x="3" y="19"/>
                          </a:lnTo>
                          <a:lnTo>
                            <a:pt x="7" y="13"/>
                          </a:lnTo>
                          <a:lnTo>
                            <a:pt x="11" y="9"/>
                          </a:lnTo>
                          <a:lnTo>
                            <a:pt x="16" y="5"/>
                          </a:lnTo>
                          <a:lnTo>
                            <a:pt x="21" y="3"/>
                          </a:lnTo>
                          <a:lnTo>
                            <a:pt x="27" y="1"/>
                          </a:lnTo>
                          <a:lnTo>
                            <a:pt x="33" y="0"/>
                          </a:lnTo>
                          <a:lnTo>
                            <a:pt x="33" y="0"/>
                          </a:lnTo>
                          <a:lnTo>
                            <a:pt x="35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4" name=""/>
                    <p:cNvSpPr/>
                    <p:nvPr/>
                  </p:nvSpPr>
                  <p:spPr>
                    <a:xfrm>
                      <a:off x="4522680" y="57294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66">
                          <a:moveTo>
                            <a:pt x="0" y="1"/>
                          </a:moveTo>
                          <a:lnTo>
                            <a:pt x="0" y="1"/>
                          </a:lnTo>
                          <a:lnTo>
                            <a:pt x="6" y="0"/>
                          </a:lnTo>
                          <a:lnTo>
                            <a:pt x="11" y="0"/>
                          </a:lnTo>
                          <a:lnTo>
                            <a:pt x="17" y="1"/>
                          </a:lnTo>
                          <a:lnTo>
                            <a:pt x="22" y="4"/>
                          </a:lnTo>
                          <a:lnTo>
                            <a:pt x="27" y="7"/>
                          </a:lnTo>
                          <a:lnTo>
                            <a:pt x="31" y="10"/>
                          </a:lnTo>
                          <a:lnTo>
                            <a:pt x="36" y="15"/>
                          </a:lnTo>
                          <a:lnTo>
                            <a:pt x="38" y="21"/>
                          </a:lnTo>
                          <a:lnTo>
                            <a:pt x="40" y="26"/>
                          </a:lnTo>
                          <a:lnTo>
                            <a:pt x="41" y="32"/>
                          </a:lnTo>
                          <a:lnTo>
                            <a:pt x="41" y="37"/>
                          </a:lnTo>
                          <a:lnTo>
                            <a:pt x="40" y="43"/>
                          </a:lnTo>
                          <a:lnTo>
                            <a:pt x="37" y="48"/>
                          </a:lnTo>
                          <a:lnTo>
                            <a:pt x="34" y="53"/>
                          </a:lnTo>
                          <a:lnTo>
                            <a:pt x="30" y="57"/>
                          </a:lnTo>
                          <a:lnTo>
                            <a:pt x="25" y="62"/>
                          </a:lnTo>
                          <a:lnTo>
                            <a:pt x="20" y="64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5" name=""/>
                    <p:cNvSpPr/>
                    <p:nvPr/>
                  </p:nvSpPr>
                  <p:spPr>
                    <a:xfrm>
                      <a:off x="4309200" y="5657040"/>
                      <a:ext cx="36360" cy="3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83" h="1156">
                          <a:moveTo>
                            <a:pt x="0" y="0"/>
                          </a:moveTo>
                          <a:lnTo>
                            <a:pt x="61" y="72"/>
                          </a:lnTo>
                          <a:lnTo>
                            <a:pt x="130" y="151"/>
                          </a:lnTo>
                          <a:lnTo>
                            <a:pt x="207" y="232"/>
                          </a:lnTo>
                          <a:lnTo>
                            <a:pt x="288" y="316"/>
                          </a:lnTo>
                          <a:lnTo>
                            <a:pt x="373" y="402"/>
                          </a:lnTo>
                          <a:lnTo>
                            <a:pt x="460" y="489"/>
                          </a:lnTo>
                          <a:lnTo>
                            <a:pt x="549" y="575"/>
                          </a:lnTo>
                          <a:lnTo>
                            <a:pt x="638" y="659"/>
                          </a:lnTo>
                          <a:lnTo>
                            <a:pt x="725" y="741"/>
                          </a:lnTo>
                          <a:lnTo>
                            <a:pt x="809" y="818"/>
                          </a:lnTo>
                          <a:lnTo>
                            <a:pt x="889" y="892"/>
                          </a:lnTo>
                          <a:lnTo>
                            <a:pt x="965" y="960"/>
                          </a:lnTo>
                          <a:lnTo>
                            <a:pt x="1032" y="1021"/>
                          </a:lnTo>
                          <a:lnTo>
                            <a:pt x="1092" y="1075"/>
                          </a:lnTo>
                          <a:lnTo>
                            <a:pt x="1143" y="1120"/>
                          </a:lnTo>
                          <a:lnTo>
                            <a:pt x="1183" y="1156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3680" bIns="-13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6" name=""/>
                    <p:cNvSpPr/>
                    <p:nvPr/>
                  </p:nvSpPr>
                  <p:spPr>
                    <a:xfrm>
                      <a:off x="4308120" y="565596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55">
                          <a:moveTo>
                            <a:pt x="7" y="55"/>
                          </a:moveTo>
                          <a:lnTo>
                            <a:pt x="7" y="55"/>
                          </a:lnTo>
                          <a:lnTo>
                            <a:pt x="4" y="50"/>
                          </a:lnTo>
                          <a:lnTo>
                            <a:pt x="2" y="44"/>
                          </a:lnTo>
                          <a:lnTo>
                            <a:pt x="0" y="39"/>
                          </a:lnTo>
                          <a:lnTo>
                            <a:pt x="0" y="34"/>
                          </a:lnTo>
                          <a:lnTo>
                            <a:pt x="1" y="28"/>
                          </a:lnTo>
                          <a:lnTo>
                            <a:pt x="2" y="22"/>
                          </a:lnTo>
                          <a:lnTo>
                            <a:pt x="5" y="17"/>
                          </a:lnTo>
                          <a:lnTo>
                            <a:pt x="8" y="12"/>
                          </a:lnTo>
                          <a:lnTo>
                            <a:pt x="12" y="8"/>
                          </a:lnTo>
                          <a:lnTo>
                            <a:pt x="17" y="5"/>
                          </a:lnTo>
                          <a:lnTo>
                            <a:pt x="23" y="2"/>
                          </a:lnTo>
                          <a:lnTo>
                            <a:pt x="28" y="0"/>
                          </a:lnTo>
                          <a:lnTo>
                            <a:pt x="33" y="0"/>
                          </a:lnTo>
                          <a:lnTo>
                            <a:pt x="40" y="1"/>
                          </a:lnTo>
                          <a:lnTo>
                            <a:pt x="45" y="2"/>
                          </a:lnTo>
                          <a:lnTo>
                            <a:pt x="50" y="6"/>
                          </a:lnTo>
                          <a:lnTo>
                            <a:pt x="55" y="9"/>
                          </a:lnTo>
                          <a:lnTo>
                            <a:pt x="59" y="13"/>
                          </a:lnTo>
                          <a:lnTo>
                            <a:pt x="59" y="13"/>
                          </a:lnTo>
                          <a:lnTo>
                            <a:pt x="7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7" name=""/>
                    <p:cNvSpPr/>
                    <p:nvPr/>
                  </p:nvSpPr>
                  <p:spPr>
                    <a:xfrm>
                      <a:off x="4345200" y="5688360"/>
                      <a:ext cx="180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" h="58">
                          <a:moveTo>
                            <a:pt x="44" y="0"/>
                          </a:moveTo>
                          <a:lnTo>
                            <a:pt x="44" y="0"/>
                          </a:lnTo>
                          <a:lnTo>
                            <a:pt x="49" y="4"/>
                          </a:lnTo>
                          <a:lnTo>
                            <a:pt x="52" y="9"/>
                          </a:lnTo>
                          <a:lnTo>
                            <a:pt x="54" y="14"/>
                          </a:lnTo>
                          <a:lnTo>
                            <a:pt x="56" y="21"/>
                          </a:lnTo>
                          <a:lnTo>
                            <a:pt x="56" y="25"/>
                          </a:lnTo>
                          <a:lnTo>
                            <a:pt x="55" y="31"/>
                          </a:lnTo>
                          <a:lnTo>
                            <a:pt x="54" y="36"/>
                          </a:lnTo>
                          <a:lnTo>
                            <a:pt x="51" y="42"/>
                          </a:lnTo>
                          <a:lnTo>
                            <a:pt x="48" y="47"/>
                          </a:lnTo>
                          <a:lnTo>
                            <a:pt x="43" y="51"/>
                          </a:lnTo>
                          <a:lnTo>
                            <a:pt x="38" y="54"/>
                          </a:lnTo>
                          <a:lnTo>
                            <a:pt x="33" y="56"/>
                          </a:lnTo>
                          <a:lnTo>
                            <a:pt x="27" y="58"/>
                          </a:lnTo>
                          <a:lnTo>
                            <a:pt x="22" y="58"/>
                          </a:lnTo>
                          <a:lnTo>
                            <a:pt x="16" y="57"/>
                          </a:lnTo>
                          <a:lnTo>
                            <a:pt x="11" y="56"/>
                          </a:lnTo>
                          <a:lnTo>
                            <a:pt x="6" y="53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8" name=""/>
                    <p:cNvSpPr/>
                    <p:nvPr/>
                  </p:nvSpPr>
                  <p:spPr>
                    <a:xfrm>
                      <a:off x="4345920" y="5689080"/>
                      <a:ext cx="3168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4" h="401">
                          <a:moveTo>
                            <a:pt x="0" y="0"/>
                          </a:moveTo>
                          <a:lnTo>
                            <a:pt x="45" y="33"/>
                          </a:lnTo>
                          <a:lnTo>
                            <a:pt x="93" y="67"/>
                          </a:lnTo>
                          <a:lnTo>
                            <a:pt x="142" y="101"/>
                          </a:lnTo>
                          <a:lnTo>
                            <a:pt x="193" y="132"/>
                          </a:lnTo>
                          <a:lnTo>
                            <a:pt x="246" y="164"/>
                          </a:lnTo>
                          <a:lnTo>
                            <a:pt x="302" y="194"/>
                          </a:lnTo>
                          <a:lnTo>
                            <a:pt x="361" y="224"/>
                          </a:lnTo>
                          <a:lnTo>
                            <a:pt x="421" y="251"/>
                          </a:lnTo>
                          <a:lnTo>
                            <a:pt x="485" y="277"/>
                          </a:lnTo>
                          <a:lnTo>
                            <a:pt x="550" y="301"/>
                          </a:lnTo>
                          <a:lnTo>
                            <a:pt x="619" y="323"/>
                          </a:lnTo>
                          <a:lnTo>
                            <a:pt x="692" y="343"/>
                          </a:lnTo>
                          <a:lnTo>
                            <a:pt x="767" y="361"/>
                          </a:lnTo>
                          <a:lnTo>
                            <a:pt x="846" y="377"/>
                          </a:lnTo>
                          <a:lnTo>
                            <a:pt x="928" y="391"/>
                          </a:lnTo>
                          <a:lnTo>
                            <a:pt x="1014" y="401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200" bIns="-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39" name=""/>
                    <p:cNvSpPr/>
                    <p:nvPr/>
                  </p:nvSpPr>
                  <p:spPr>
                    <a:xfrm>
                      <a:off x="4344480" y="5688000"/>
                      <a:ext cx="180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" h="60">
                          <a:moveTo>
                            <a:pt x="13" y="60"/>
                          </a:moveTo>
                          <a:lnTo>
                            <a:pt x="13" y="60"/>
                          </a:lnTo>
                          <a:lnTo>
                            <a:pt x="9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1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9"/>
                          </a:lnTo>
                          <a:lnTo>
                            <a:pt x="7" y="14"/>
                          </a:lnTo>
                          <a:lnTo>
                            <a:pt x="11" y="10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6" y="1"/>
                          </a:lnTo>
                          <a:lnTo>
                            <a:pt x="32" y="0"/>
                          </a:lnTo>
                          <a:lnTo>
                            <a:pt x="38" y="0"/>
                          </a:lnTo>
                          <a:lnTo>
                            <a:pt x="43" y="2"/>
                          </a:lnTo>
                          <a:lnTo>
                            <a:pt x="48" y="4"/>
                          </a:lnTo>
                          <a:lnTo>
                            <a:pt x="53" y="8"/>
                          </a:lnTo>
                          <a:lnTo>
                            <a:pt x="53" y="8"/>
                          </a:lnTo>
                          <a:lnTo>
                            <a:pt x="13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0" name=""/>
                    <p:cNvSpPr/>
                    <p:nvPr/>
                  </p:nvSpPr>
                  <p:spPr>
                    <a:xfrm>
                      <a:off x="437760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" h="67">
                          <a:moveTo>
                            <a:pt x="6" y="0"/>
                          </a:move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18" y="3"/>
                          </a:lnTo>
                          <a:lnTo>
                            <a:pt x="22" y="6"/>
                          </a:lnTo>
                          <a:lnTo>
                            <a:pt x="27" y="10"/>
                          </a:lnTo>
                          <a:lnTo>
                            <a:pt x="31" y="14"/>
                          </a:lnTo>
                          <a:lnTo>
                            <a:pt x="34" y="19"/>
                          </a:lnTo>
                          <a:lnTo>
                            <a:pt x="36" y="26"/>
                          </a:lnTo>
                          <a:lnTo>
                            <a:pt x="37" y="31"/>
                          </a:lnTo>
                          <a:lnTo>
                            <a:pt x="37" y="36"/>
                          </a:lnTo>
                          <a:lnTo>
                            <a:pt x="36" y="42"/>
                          </a:lnTo>
                          <a:lnTo>
                            <a:pt x="34" y="48"/>
                          </a:lnTo>
                          <a:lnTo>
                            <a:pt x="31" y="52"/>
                          </a:lnTo>
                          <a:lnTo>
                            <a:pt x="26" y="57"/>
                          </a:lnTo>
                          <a:lnTo>
                            <a:pt x="22" y="60"/>
                          </a:lnTo>
                          <a:lnTo>
                            <a:pt x="17" y="64"/>
                          </a:lnTo>
                          <a:lnTo>
                            <a:pt x="11" y="66"/>
                          </a:lnTo>
                          <a:lnTo>
                            <a:pt x="5" y="67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1" name=""/>
                    <p:cNvSpPr/>
                    <p:nvPr/>
                  </p:nvSpPr>
                  <p:spPr>
                    <a:xfrm>
                      <a:off x="4377600" y="5699520"/>
                      <a:ext cx="2736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9" h="21">
                          <a:moveTo>
                            <a:pt x="0" y="8"/>
                          </a:moveTo>
                          <a:lnTo>
                            <a:pt x="48" y="11"/>
                          </a:lnTo>
                          <a:lnTo>
                            <a:pt x="98" y="14"/>
                          </a:lnTo>
                          <a:lnTo>
                            <a:pt x="149" y="18"/>
                          </a:lnTo>
                          <a:lnTo>
                            <a:pt x="202" y="19"/>
                          </a:lnTo>
                          <a:lnTo>
                            <a:pt x="257" y="20"/>
                          </a:lnTo>
                          <a:lnTo>
                            <a:pt x="312" y="21"/>
                          </a:lnTo>
                          <a:lnTo>
                            <a:pt x="369" y="21"/>
                          </a:lnTo>
                          <a:lnTo>
                            <a:pt x="427" y="20"/>
                          </a:lnTo>
                          <a:lnTo>
                            <a:pt x="485" y="19"/>
                          </a:lnTo>
                          <a:lnTo>
                            <a:pt x="543" y="18"/>
                          </a:lnTo>
                          <a:lnTo>
                            <a:pt x="601" y="16"/>
                          </a:lnTo>
                          <a:lnTo>
                            <a:pt x="660" y="12"/>
                          </a:lnTo>
                          <a:lnTo>
                            <a:pt x="718" y="10"/>
                          </a:lnTo>
                          <a:lnTo>
                            <a:pt x="776" y="6"/>
                          </a:lnTo>
                          <a:lnTo>
                            <a:pt x="832" y="3"/>
                          </a:lnTo>
                          <a:lnTo>
                            <a:pt x="889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2" name=""/>
                    <p:cNvSpPr/>
                    <p:nvPr/>
                  </p:nvSpPr>
                  <p:spPr>
                    <a:xfrm>
                      <a:off x="4376520" y="5699160"/>
                      <a:ext cx="1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" h="67">
                          <a:moveTo>
                            <a:pt x="31" y="67"/>
                          </a:moveTo>
                          <a:lnTo>
                            <a:pt x="31" y="67"/>
                          </a:lnTo>
                          <a:lnTo>
                            <a:pt x="25" y="66"/>
                          </a:lnTo>
                          <a:lnTo>
                            <a:pt x="20" y="64"/>
                          </a:lnTo>
                          <a:lnTo>
                            <a:pt x="14" y="60"/>
                          </a:lnTo>
                          <a:lnTo>
                            <a:pt x="9" y="56"/>
                          </a:lnTo>
                          <a:lnTo>
                            <a:pt x="6" y="52"/>
                          </a:lnTo>
                          <a:lnTo>
                            <a:pt x="3" y="47"/>
                          </a:lnTo>
                          <a:lnTo>
                            <a:pt x="1" y="42"/>
                          </a:lnTo>
                          <a:lnTo>
                            <a:pt x="0" y="35"/>
                          </a:lnTo>
                          <a:lnTo>
                            <a:pt x="0" y="31"/>
                          </a:lnTo>
                          <a:lnTo>
                            <a:pt x="1" y="25"/>
                          </a:lnTo>
                          <a:lnTo>
                            <a:pt x="3" y="19"/>
                          </a:lnTo>
                          <a:lnTo>
                            <a:pt x="6" y="14"/>
                          </a:lnTo>
                          <a:lnTo>
                            <a:pt x="10" y="9"/>
                          </a:lnTo>
                          <a:lnTo>
                            <a:pt x="14" y="6"/>
                          </a:lnTo>
                          <a:lnTo>
                            <a:pt x="20" y="3"/>
                          </a:lnTo>
                          <a:lnTo>
                            <a:pt x="25" y="1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35" y="0"/>
                          </a:lnTo>
                          <a:lnTo>
                            <a:pt x="31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560" bIns="-43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3" name=""/>
                    <p:cNvSpPr/>
                    <p:nvPr/>
                  </p:nvSpPr>
                  <p:spPr>
                    <a:xfrm>
                      <a:off x="4404960" y="569916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1" y="1"/>
                          </a:lnTo>
                          <a:lnTo>
                            <a:pt x="17" y="3"/>
                          </a:lnTo>
                          <a:lnTo>
                            <a:pt x="22" y="6"/>
                          </a:lnTo>
                          <a:lnTo>
                            <a:pt x="26" y="11"/>
                          </a:lnTo>
                          <a:lnTo>
                            <a:pt x="29" y="15"/>
                          </a:lnTo>
                          <a:lnTo>
                            <a:pt x="33" y="20"/>
                          </a:lnTo>
                          <a:lnTo>
                            <a:pt x="35" y="26"/>
                          </a:lnTo>
                          <a:lnTo>
                            <a:pt x="36" y="32"/>
                          </a:lnTo>
                          <a:lnTo>
                            <a:pt x="36" y="37"/>
                          </a:lnTo>
                          <a:lnTo>
                            <a:pt x="35" y="42"/>
                          </a:lnTo>
                          <a:lnTo>
                            <a:pt x="33" y="48"/>
                          </a:lnTo>
                          <a:lnTo>
                            <a:pt x="29" y="54"/>
                          </a:lnTo>
                          <a:lnTo>
                            <a:pt x="25" y="58"/>
                          </a:lnTo>
                          <a:lnTo>
                            <a:pt x="21" y="61"/>
                          </a:lnTo>
                          <a:lnTo>
                            <a:pt x="16" y="64"/>
                          </a:lnTo>
                          <a:lnTo>
                            <a:pt x="10" y="66"/>
                          </a:lnTo>
                          <a:lnTo>
                            <a:pt x="4" y="67"/>
                          </a:lnTo>
                          <a:lnTo>
                            <a:pt x="4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4" name=""/>
                    <p:cNvSpPr/>
                    <p:nvPr/>
                  </p:nvSpPr>
                  <p:spPr>
                    <a:xfrm>
                      <a:off x="4404960" y="5688360"/>
                      <a:ext cx="10224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98" h="402">
                          <a:moveTo>
                            <a:pt x="0" y="402"/>
                          </a:moveTo>
                          <a:lnTo>
                            <a:pt x="187" y="391"/>
                          </a:lnTo>
                          <a:lnTo>
                            <a:pt x="389" y="378"/>
                          </a:lnTo>
                          <a:lnTo>
                            <a:pt x="603" y="359"/>
                          </a:lnTo>
                          <a:lnTo>
                            <a:pt x="827" y="337"/>
                          </a:lnTo>
                          <a:lnTo>
                            <a:pt x="1058" y="311"/>
                          </a:lnTo>
                          <a:lnTo>
                            <a:pt x="1294" y="284"/>
                          </a:lnTo>
                          <a:lnTo>
                            <a:pt x="1531" y="255"/>
                          </a:lnTo>
                          <a:lnTo>
                            <a:pt x="1766" y="224"/>
                          </a:lnTo>
                          <a:lnTo>
                            <a:pt x="1999" y="193"/>
                          </a:lnTo>
                          <a:lnTo>
                            <a:pt x="2225" y="161"/>
                          </a:lnTo>
                          <a:lnTo>
                            <a:pt x="2442" y="130"/>
                          </a:lnTo>
                          <a:lnTo>
                            <a:pt x="2647" y="100"/>
                          </a:lnTo>
                          <a:lnTo>
                            <a:pt x="2838" y="71"/>
                          </a:lnTo>
                          <a:lnTo>
                            <a:pt x="3011" y="44"/>
                          </a:lnTo>
                          <a:lnTo>
                            <a:pt x="3166" y="20"/>
                          </a:lnTo>
                          <a:lnTo>
                            <a:pt x="3298" y="0"/>
                          </a:lnTo>
                        </a:path>
                      </a:pathLst>
                    </a:custGeom>
                    <a:noFill/>
                    <a:ln w="46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5" name=""/>
                    <p:cNvSpPr/>
                    <p:nvPr/>
                  </p:nvSpPr>
                  <p:spPr>
                    <a:xfrm>
                      <a:off x="4404240" y="5699160"/>
                      <a:ext cx="36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67">
                          <a:moveTo>
                            <a:pt x="34" y="67"/>
                          </a:moveTo>
                          <a:lnTo>
                            <a:pt x="34" y="67"/>
                          </a:lnTo>
                          <a:lnTo>
                            <a:pt x="29" y="67"/>
                          </a:lnTo>
                          <a:lnTo>
                            <a:pt x="24" y="65"/>
                          </a:lnTo>
                          <a:lnTo>
                            <a:pt x="17" y="63"/>
                          </a:lnTo>
                          <a:lnTo>
                            <a:pt x="13" y="60"/>
                          </a:lnTo>
                          <a:lnTo>
                            <a:pt x="8" y="56"/>
                          </a:lnTo>
                          <a:lnTo>
                            <a:pt x="5" y="52"/>
                          </a:lnTo>
                          <a:lnTo>
                            <a:pt x="2" y="46"/>
                          </a:lnTo>
                          <a:lnTo>
                            <a:pt x="1" y="40"/>
                          </a:lnTo>
                          <a:lnTo>
                            <a:pt x="0" y="35"/>
                          </a:lnTo>
                          <a:lnTo>
                            <a:pt x="0" y="30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7" y="14"/>
                          </a:lnTo>
                          <a:lnTo>
                            <a:pt x="11" y="9"/>
                          </a:lnTo>
                          <a:lnTo>
                            <a:pt x="15" y="5"/>
                          </a:lnTo>
                          <a:lnTo>
                            <a:pt x="21" y="2"/>
                          </a:lnTo>
                          <a:lnTo>
                            <a:pt x="27" y="1"/>
                          </a:lnTo>
                          <a:lnTo>
                            <a:pt x="32" y="0"/>
                          </a:lnTo>
                          <a:lnTo>
                            <a:pt x="32" y="0"/>
                          </a:lnTo>
                          <a:lnTo>
                            <a:pt x="34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6" name=""/>
                    <p:cNvSpPr/>
                    <p:nvPr/>
                  </p:nvSpPr>
                  <p:spPr>
                    <a:xfrm>
                      <a:off x="4507560" y="5688000"/>
                      <a:ext cx="10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7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5" y="0"/>
                          </a:lnTo>
                          <a:lnTo>
                            <a:pt x="12" y="1"/>
                          </a:lnTo>
                          <a:lnTo>
                            <a:pt x="17" y="2"/>
                          </a:lnTo>
                          <a:lnTo>
                            <a:pt x="22" y="5"/>
                          </a:lnTo>
                          <a:lnTo>
                            <a:pt x="27" y="8"/>
                          </a:lnTo>
                          <a:lnTo>
                            <a:pt x="32" y="12"/>
                          </a:lnTo>
                          <a:lnTo>
                            <a:pt x="35" y="18"/>
                          </a:lnTo>
                          <a:lnTo>
                            <a:pt x="37" y="23"/>
                          </a:lnTo>
                          <a:lnTo>
                            <a:pt x="39" y="28"/>
                          </a:lnTo>
                          <a:lnTo>
                            <a:pt x="39" y="33"/>
                          </a:lnTo>
                          <a:lnTo>
                            <a:pt x="38" y="40"/>
                          </a:lnTo>
                          <a:lnTo>
                            <a:pt x="37" y="45"/>
                          </a:lnTo>
                          <a:lnTo>
                            <a:pt x="34" y="50"/>
                          </a:lnTo>
                          <a:lnTo>
                            <a:pt x="31" y="55"/>
                          </a:lnTo>
                          <a:lnTo>
                            <a:pt x="26" y="60"/>
                          </a:lnTo>
                          <a:lnTo>
                            <a:pt x="21" y="63"/>
                          </a:lnTo>
                          <a:lnTo>
                            <a:pt x="16" y="65"/>
                          </a:lnTo>
                          <a:lnTo>
                            <a:pt x="11" y="67"/>
                          </a:lnTo>
                          <a:lnTo>
                            <a:pt x="11" y="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7" name=""/>
                    <p:cNvSpPr/>
                    <p:nvPr/>
                  </p:nvSpPr>
                  <p:spPr>
                    <a:xfrm>
                      <a:off x="4527000" y="5779800"/>
                      <a:ext cx="1152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5" h="197">
                          <a:moveTo>
                            <a:pt x="9" y="90"/>
                          </a:moveTo>
                          <a:lnTo>
                            <a:pt x="0" y="89"/>
                          </a:lnTo>
                          <a:lnTo>
                            <a:pt x="2" y="87"/>
                          </a:lnTo>
                          <a:lnTo>
                            <a:pt x="11" y="86"/>
                          </a:lnTo>
                          <a:lnTo>
                            <a:pt x="27" y="85"/>
                          </a:lnTo>
                          <a:lnTo>
                            <a:pt x="49" y="84"/>
                          </a:lnTo>
                          <a:lnTo>
                            <a:pt x="75" y="85"/>
                          </a:lnTo>
                          <a:lnTo>
                            <a:pt x="105" y="86"/>
                          </a:lnTo>
                          <a:lnTo>
                            <a:pt x="138" y="88"/>
                          </a:lnTo>
                          <a:lnTo>
                            <a:pt x="173" y="93"/>
                          </a:lnTo>
                          <a:lnTo>
                            <a:pt x="207" y="99"/>
                          </a:lnTo>
                          <a:lnTo>
                            <a:pt x="242" y="108"/>
                          </a:lnTo>
                          <a:lnTo>
                            <a:pt x="276" y="119"/>
                          </a:lnTo>
                          <a:lnTo>
                            <a:pt x="306" y="133"/>
                          </a:lnTo>
                          <a:lnTo>
                            <a:pt x="333" y="151"/>
                          </a:lnTo>
                          <a:lnTo>
                            <a:pt x="356" y="172"/>
                          </a:lnTo>
                          <a:lnTo>
                            <a:pt x="374" y="197"/>
                          </a:lnTo>
                          <a:lnTo>
                            <a:pt x="374" y="193"/>
                          </a:lnTo>
                          <a:lnTo>
                            <a:pt x="374" y="185"/>
                          </a:lnTo>
                          <a:lnTo>
                            <a:pt x="375" y="170"/>
                          </a:lnTo>
                          <a:lnTo>
                            <a:pt x="375" y="152"/>
                          </a:lnTo>
                          <a:lnTo>
                            <a:pt x="375" y="132"/>
                          </a:lnTo>
                          <a:lnTo>
                            <a:pt x="374" y="110"/>
                          </a:lnTo>
                          <a:lnTo>
                            <a:pt x="371" y="87"/>
                          </a:lnTo>
                          <a:lnTo>
                            <a:pt x="366" y="65"/>
                          </a:lnTo>
                          <a:lnTo>
                            <a:pt x="359" y="45"/>
                          </a:lnTo>
                          <a:lnTo>
                            <a:pt x="349" y="27"/>
                          </a:lnTo>
                          <a:lnTo>
                            <a:pt x="336" y="12"/>
                          </a:lnTo>
                          <a:lnTo>
                            <a:pt x="321" y="4"/>
                          </a:lnTo>
                          <a:lnTo>
                            <a:pt x="302" y="0"/>
                          </a:lnTo>
                          <a:lnTo>
                            <a:pt x="278" y="4"/>
                          </a:lnTo>
                          <a:lnTo>
                            <a:pt x="250" y="15"/>
                          </a:lnTo>
                          <a:lnTo>
                            <a:pt x="218" y="36"/>
                          </a:lnTo>
                          <a:lnTo>
                            <a:pt x="9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8" name=""/>
                    <p:cNvSpPr/>
                    <p:nvPr/>
                  </p:nvSpPr>
                  <p:spPr>
                    <a:xfrm>
                      <a:off x="4533840" y="5731200"/>
                      <a:ext cx="8640" cy="5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9" h="1838">
                          <a:moveTo>
                            <a:pt x="40" y="0"/>
                          </a:moveTo>
                          <a:lnTo>
                            <a:pt x="84" y="184"/>
                          </a:lnTo>
                          <a:lnTo>
                            <a:pt x="122" y="364"/>
                          </a:lnTo>
                          <a:lnTo>
                            <a:pt x="154" y="538"/>
                          </a:lnTo>
                          <a:lnTo>
                            <a:pt x="183" y="705"/>
                          </a:lnTo>
                          <a:lnTo>
                            <a:pt x="205" y="866"/>
                          </a:lnTo>
                          <a:lnTo>
                            <a:pt x="224" y="1017"/>
                          </a:lnTo>
                          <a:lnTo>
                            <a:pt x="238" y="1159"/>
                          </a:lnTo>
                          <a:lnTo>
                            <a:pt x="249" y="1290"/>
                          </a:lnTo>
                          <a:lnTo>
                            <a:pt x="257" y="1410"/>
                          </a:lnTo>
                          <a:lnTo>
                            <a:pt x="263" y="1517"/>
                          </a:lnTo>
                          <a:lnTo>
                            <a:pt x="267" y="1611"/>
                          </a:lnTo>
                          <a:lnTo>
                            <a:pt x="268" y="1690"/>
                          </a:lnTo>
                          <a:lnTo>
                            <a:pt x="269" y="1753"/>
                          </a:lnTo>
                          <a:lnTo>
                            <a:pt x="269" y="1799"/>
                          </a:lnTo>
                          <a:lnTo>
                            <a:pt x="269" y="1827"/>
                          </a:lnTo>
                          <a:lnTo>
                            <a:pt x="269" y="1838"/>
                          </a:lnTo>
                          <a:lnTo>
                            <a:pt x="261" y="1800"/>
                          </a:lnTo>
                          <a:lnTo>
                            <a:pt x="255" y="1768"/>
                          </a:lnTo>
                          <a:lnTo>
                            <a:pt x="249" y="1741"/>
                          </a:lnTo>
                          <a:lnTo>
                            <a:pt x="242" y="1719"/>
                          </a:lnTo>
                          <a:lnTo>
                            <a:pt x="235" y="1700"/>
                          </a:lnTo>
                          <a:lnTo>
                            <a:pt x="228" y="1684"/>
                          </a:lnTo>
                          <a:lnTo>
                            <a:pt x="222" y="1673"/>
                          </a:lnTo>
                          <a:lnTo>
                            <a:pt x="216" y="1663"/>
                          </a:lnTo>
                          <a:lnTo>
                            <a:pt x="210" y="1657"/>
                          </a:lnTo>
                          <a:lnTo>
                            <a:pt x="205" y="1652"/>
                          </a:lnTo>
                          <a:lnTo>
                            <a:pt x="201" y="1650"/>
                          </a:lnTo>
                          <a:lnTo>
                            <a:pt x="196" y="1648"/>
                          </a:lnTo>
                          <a:lnTo>
                            <a:pt x="193" y="1648"/>
                          </a:lnTo>
                          <a:lnTo>
                            <a:pt x="190" y="1648"/>
                          </a:lnTo>
                          <a:lnTo>
                            <a:pt x="189" y="1648"/>
                          </a:lnTo>
                          <a:lnTo>
                            <a:pt x="189" y="1649"/>
                          </a:lnTo>
                          <a:lnTo>
                            <a:pt x="189" y="1628"/>
                          </a:lnTo>
                          <a:lnTo>
                            <a:pt x="189" y="1609"/>
                          </a:lnTo>
                          <a:lnTo>
                            <a:pt x="188" y="1592"/>
                          </a:lnTo>
                          <a:lnTo>
                            <a:pt x="188" y="1577"/>
                          </a:lnTo>
                          <a:lnTo>
                            <a:pt x="188" y="1564"/>
                          </a:lnTo>
                          <a:lnTo>
                            <a:pt x="187" y="1551"/>
                          </a:lnTo>
                          <a:lnTo>
                            <a:pt x="187" y="1540"/>
                          </a:lnTo>
                          <a:lnTo>
                            <a:pt x="186" y="1532"/>
                          </a:lnTo>
                          <a:lnTo>
                            <a:pt x="186" y="1524"/>
                          </a:lnTo>
                          <a:lnTo>
                            <a:pt x="185" y="1517"/>
                          </a:lnTo>
                          <a:lnTo>
                            <a:pt x="185" y="1511"/>
                          </a:lnTo>
                          <a:lnTo>
                            <a:pt x="184" y="1507"/>
                          </a:lnTo>
                          <a:lnTo>
                            <a:pt x="184" y="1504"/>
                          </a:lnTo>
                          <a:lnTo>
                            <a:pt x="184" y="1502"/>
                          </a:lnTo>
                          <a:lnTo>
                            <a:pt x="184" y="1500"/>
                          </a:lnTo>
                          <a:lnTo>
                            <a:pt x="178" y="1404"/>
                          </a:lnTo>
                          <a:lnTo>
                            <a:pt x="174" y="1309"/>
                          </a:lnTo>
                          <a:lnTo>
                            <a:pt x="168" y="1217"/>
                          </a:lnTo>
                          <a:lnTo>
                            <a:pt x="162" y="1126"/>
                          </a:lnTo>
                          <a:lnTo>
                            <a:pt x="154" y="1038"/>
                          </a:lnTo>
                          <a:lnTo>
                            <a:pt x="146" y="951"/>
                          </a:lnTo>
                          <a:lnTo>
                            <a:pt x="136" y="865"/>
                          </a:lnTo>
                          <a:lnTo>
                            <a:pt x="126" y="781"/>
                          </a:lnTo>
                          <a:lnTo>
                            <a:pt x="114" y="698"/>
                          </a:lnTo>
                          <a:lnTo>
                            <a:pt x="102" y="616"/>
                          </a:lnTo>
                          <a:lnTo>
                            <a:pt x="87" y="535"/>
                          </a:lnTo>
                          <a:lnTo>
                            <a:pt x="72" y="455"/>
                          </a:lnTo>
                          <a:lnTo>
                            <a:pt x="57" y="376"/>
                          </a:lnTo>
                          <a:lnTo>
                            <a:pt x="39" y="297"/>
                          </a:lnTo>
                          <a:lnTo>
                            <a:pt x="20" y="220"/>
                          </a:lnTo>
                          <a:lnTo>
                            <a:pt x="0" y="143"/>
                          </a:lnTo>
                          <a:lnTo>
                            <a:pt x="0" y="142"/>
                          </a:lnTo>
                          <a:lnTo>
                            <a:pt x="1" y="140"/>
                          </a:lnTo>
                          <a:lnTo>
                            <a:pt x="3" y="137"/>
                          </a:lnTo>
                          <a:lnTo>
                            <a:pt x="5" y="132"/>
                          </a:lnTo>
                          <a:lnTo>
                            <a:pt x="8" y="126"/>
                          </a:lnTo>
                          <a:lnTo>
                            <a:pt x="12" y="120"/>
                          </a:lnTo>
                          <a:lnTo>
                            <a:pt x="16" y="112"/>
                          </a:lnTo>
                          <a:lnTo>
                            <a:pt x="20" y="103"/>
                          </a:lnTo>
                          <a:lnTo>
                            <a:pt x="23" y="94"/>
                          </a:lnTo>
                          <a:lnTo>
                            <a:pt x="26" y="83"/>
                          </a:lnTo>
                          <a:lnTo>
                            <a:pt x="30" y="70"/>
                          </a:lnTo>
                          <a:lnTo>
                            <a:pt x="33" y="58"/>
                          </a:lnTo>
                          <a:lnTo>
                            <a:pt x="36" y="45"/>
                          </a:lnTo>
                          <a:lnTo>
                            <a:pt x="38" y="30"/>
                          </a:lnTo>
                          <a:lnTo>
                            <a:pt x="39" y="16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5040" bIns="5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9" name=""/>
                    <p:cNvSpPr/>
                    <p:nvPr/>
                  </p:nvSpPr>
                  <p:spPr>
                    <a:xfrm>
                      <a:off x="4516920" y="5728320"/>
                      <a:ext cx="13680" cy="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1" h="251">
                          <a:moveTo>
                            <a:pt x="382" y="189"/>
                          </a:moveTo>
                          <a:lnTo>
                            <a:pt x="382" y="188"/>
                          </a:lnTo>
                          <a:lnTo>
                            <a:pt x="385" y="186"/>
                          </a:lnTo>
                          <a:lnTo>
                            <a:pt x="388" y="183"/>
                          </a:lnTo>
                          <a:lnTo>
                            <a:pt x="393" y="177"/>
                          </a:lnTo>
                          <a:lnTo>
                            <a:pt x="399" y="171"/>
                          </a:lnTo>
                          <a:lnTo>
                            <a:pt x="405" y="164"/>
                          </a:lnTo>
                          <a:lnTo>
                            <a:pt x="411" y="154"/>
                          </a:lnTo>
                          <a:lnTo>
                            <a:pt x="418" y="144"/>
                          </a:lnTo>
                          <a:lnTo>
                            <a:pt x="425" y="131"/>
                          </a:lnTo>
                          <a:lnTo>
                            <a:pt x="431" y="118"/>
                          </a:lnTo>
                          <a:lnTo>
                            <a:pt x="436" y="102"/>
                          </a:lnTo>
                          <a:lnTo>
                            <a:pt x="442" y="85"/>
                          </a:lnTo>
                          <a:lnTo>
                            <a:pt x="446" y="66"/>
                          </a:lnTo>
                          <a:lnTo>
                            <a:pt x="449" y="45"/>
                          </a:lnTo>
                          <a:lnTo>
                            <a:pt x="451" y="23"/>
                          </a:lnTo>
                          <a:lnTo>
                            <a:pt x="451" y="0"/>
                          </a:lnTo>
                          <a:lnTo>
                            <a:pt x="440" y="14"/>
                          </a:lnTo>
                          <a:lnTo>
                            <a:pt x="429" y="27"/>
                          </a:lnTo>
                          <a:lnTo>
                            <a:pt x="418" y="41"/>
                          </a:lnTo>
                          <a:lnTo>
                            <a:pt x="405" y="54"/>
                          </a:lnTo>
                          <a:lnTo>
                            <a:pt x="390" y="68"/>
                          </a:lnTo>
                          <a:lnTo>
                            <a:pt x="374" y="82"/>
                          </a:lnTo>
                          <a:lnTo>
                            <a:pt x="356" y="95"/>
                          </a:lnTo>
                          <a:lnTo>
                            <a:pt x="335" y="110"/>
                          </a:lnTo>
                          <a:lnTo>
                            <a:pt x="309" y="125"/>
                          </a:lnTo>
                          <a:lnTo>
                            <a:pt x="280" y="141"/>
                          </a:lnTo>
                          <a:lnTo>
                            <a:pt x="247" y="157"/>
                          </a:lnTo>
                          <a:lnTo>
                            <a:pt x="208" y="174"/>
                          </a:lnTo>
                          <a:lnTo>
                            <a:pt x="165" y="191"/>
                          </a:lnTo>
                          <a:lnTo>
                            <a:pt x="117" y="210"/>
                          </a:lnTo>
                          <a:lnTo>
                            <a:pt x="61" y="230"/>
                          </a:lnTo>
                          <a:lnTo>
                            <a:pt x="0" y="251"/>
                          </a:lnTo>
                          <a:lnTo>
                            <a:pt x="4" y="250"/>
                          </a:lnTo>
                          <a:lnTo>
                            <a:pt x="13" y="247"/>
                          </a:lnTo>
                          <a:lnTo>
                            <a:pt x="28" y="244"/>
                          </a:lnTo>
                          <a:lnTo>
                            <a:pt x="48" y="238"/>
                          </a:lnTo>
                          <a:lnTo>
                            <a:pt x="71" y="233"/>
                          </a:lnTo>
                          <a:lnTo>
                            <a:pt x="98" y="227"/>
                          </a:lnTo>
                          <a:lnTo>
                            <a:pt x="128" y="219"/>
                          </a:lnTo>
                          <a:lnTo>
                            <a:pt x="159" y="213"/>
                          </a:lnTo>
                          <a:lnTo>
                            <a:pt x="191" y="207"/>
                          </a:lnTo>
                          <a:lnTo>
                            <a:pt x="223" y="201"/>
                          </a:lnTo>
                          <a:lnTo>
                            <a:pt x="255" y="195"/>
                          </a:lnTo>
                          <a:lnTo>
                            <a:pt x="286" y="191"/>
                          </a:lnTo>
                          <a:lnTo>
                            <a:pt x="315" y="188"/>
                          </a:lnTo>
                          <a:lnTo>
                            <a:pt x="341" y="186"/>
                          </a:lnTo>
                          <a:lnTo>
                            <a:pt x="363" y="187"/>
                          </a:lnTo>
                          <a:lnTo>
                            <a:pt x="382" y="1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0" name=""/>
                    <p:cNvSpPr/>
                    <p:nvPr/>
                  </p:nvSpPr>
                  <p:spPr>
                    <a:xfrm>
                      <a:off x="4515840" y="5684040"/>
                      <a:ext cx="17280" cy="3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9" h="1416">
                          <a:moveTo>
                            <a:pt x="108" y="332"/>
                          </a:moveTo>
                          <a:lnTo>
                            <a:pt x="107" y="330"/>
                          </a:lnTo>
                          <a:lnTo>
                            <a:pt x="105" y="326"/>
                          </a:lnTo>
                          <a:lnTo>
                            <a:pt x="102" y="320"/>
                          </a:lnTo>
                          <a:lnTo>
                            <a:pt x="97" y="313"/>
                          </a:lnTo>
                          <a:lnTo>
                            <a:pt x="91" y="303"/>
                          </a:lnTo>
                          <a:lnTo>
                            <a:pt x="86" y="294"/>
                          </a:lnTo>
                          <a:lnTo>
                            <a:pt x="79" y="283"/>
                          </a:lnTo>
                          <a:lnTo>
                            <a:pt x="71" y="273"/>
                          </a:lnTo>
                          <a:lnTo>
                            <a:pt x="63" y="262"/>
                          </a:lnTo>
                          <a:lnTo>
                            <a:pt x="53" y="252"/>
                          </a:lnTo>
                          <a:lnTo>
                            <a:pt x="45" y="242"/>
                          </a:lnTo>
                          <a:lnTo>
                            <a:pt x="35" y="235"/>
                          </a:lnTo>
                          <a:lnTo>
                            <a:pt x="26" y="228"/>
                          </a:lnTo>
                          <a:lnTo>
                            <a:pt x="18" y="223"/>
                          </a:lnTo>
                          <a:lnTo>
                            <a:pt x="8" y="221"/>
                          </a:lnTo>
                          <a:lnTo>
                            <a:pt x="0" y="222"/>
                          </a:lnTo>
                          <a:lnTo>
                            <a:pt x="0" y="221"/>
                          </a:lnTo>
                          <a:lnTo>
                            <a:pt x="2" y="219"/>
                          </a:lnTo>
                          <a:lnTo>
                            <a:pt x="5" y="216"/>
                          </a:lnTo>
                          <a:lnTo>
                            <a:pt x="9" y="211"/>
                          </a:lnTo>
                          <a:lnTo>
                            <a:pt x="13" y="205"/>
                          </a:lnTo>
                          <a:lnTo>
                            <a:pt x="18" y="197"/>
                          </a:lnTo>
                          <a:lnTo>
                            <a:pt x="22" y="187"/>
                          </a:lnTo>
                          <a:lnTo>
                            <a:pt x="26" y="175"/>
                          </a:lnTo>
                          <a:lnTo>
                            <a:pt x="30" y="161"/>
                          </a:lnTo>
                          <a:lnTo>
                            <a:pt x="32" y="146"/>
                          </a:lnTo>
                          <a:lnTo>
                            <a:pt x="33" y="127"/>
                          </a:lnTo>
                          <a:lnTo>
                            <a:pt x="33" y="107"/>
                          </a:lnTo>
                          <a:lnTo>
                            <a:pt x="31" y="84"/>
                          </a:lnTo>
                          <a:lnTo>
                            <a:pt x="27" y="58"/>
                          </a:lnTo>
                          <a:lnTo>
                            <a:pt x="21" y="30"/>
                          </a:lnTo>
                          <a:lnTo>
                            <a:pt x="12" y="0"/>
                          </a:lnTo>
                          <a:lnTo>
                            <a:pt x="48" y="72"/>
                          </a:lnTo>
                          <a:lnTo>
                            <a:pt x="85" y="150"/>
                          </a:lnTo>
                          <a:lnTo>
                            <a:pt x="123" y="232"/>
                          </a:lnTo>
                          <a:lnTo>
                            <a:pt x="162" y="318"/>
                          </a:lnTo>
                          <a:lnTo>
                            <a:pt x="200" y="407"/>
                          </a:lnTo>
                          <a:lnTo>
                            <a:pt x="238" y="500"/>
                          </a:lnTo>
                          <a:lnTo>
                            <a:pt x="277" y="593"/>
                          </a:lnTo>
                          <a:lnTo>
                            <a:pt x="315" y="689"/>
                          </a:lnTo>
                          <a:lnTo>
                            <a:pt x="351" y="785"/>
                          </a:lnTo>
                          <a:lnTo>
                            <a:pt x="386" y="880"/>
                          </a:lnTo>
                          <a:lnTo>
                            <a:pt x="420" y="975"/>
                          </a:lnTo>
                          <a:lnTo>
                            <a:pt x="450" y="1068"/>
                          </a:lnTo>
                          <a:lnTo>
                            <a:pt x="480" y="1160"/>
                          </a:lnTo>
                          <a:lnTo>
                            <a:pt x="506" y="1249"/>
                          </a:lnTo>
                          <a:lnTo>
                            <a:pt x="529" y="1334"/>
                          </a:lnTo>
                          <a:lnTo>
                            <a:pt x="549" y="1416"/>
                          </a:lnTo>
                          <a:lnTo>
                            <a:pt x="548" y="1414"/>
                          </a:lnTo>
                          <a:lnTo>
                            <a:pt x="546" y="1410"/>
                          </a:lnTo>
                          <a:lnTo>
                            <a:pt x="543" y="1403"/>
                          </a:lnTo>
                          <a:lnTo>
                            <a:pt x="538" y="1395"/>
                          </a:lnTo>
                          <a:lnTo>
                            <a:pt x="532" y="1385"/>
                          </a:lnTo>
                          <a:lnTo>
                            <a:pt x="525" y="1374"/>
                          </a:lnTo>
                          <a:lnTo>
                            <a:pt x="518" y="1361"/>
                          </a:lnTo>
                          <a:lnTo>
                            <a:pt x="508" y="1350"/>
                          </a:lnTo>
                          <a:lnTo>
                            <a:pt x="499" y="1338"/>
                          </a:lnTo>
                          <a:lnTo>
                            <a:pt x="489" y="1328"/>
                          </a:lnTo>
                          <a:lnTo>
                            <a:pt x="478" y="1318"/>
                          </a:lnTo>
                          <a:lnTo>
                            <a:pt x="466" y="1310"/>
                          </a:lnTo>
                          <a:lnTo>
                            <a:pt x="455" y="1304"/>
                          </a:lnTo>
                          <a:lnTo>
                            <a:pt x="443" y="1300"/>
                          </a:lnTo>
                          <a:lnTo>
                            <a:pt x="430" y="1299"/>
                          </a:lnTo>
                          <a:lnTo>
                            <a:pt x="418" y="1303"/>
                          </a:lnTo>
                          <a:lnTo>
                            <a:pt x="418" y="1302"/>
                          </a:lnTo>
                          <a:lnTo>
                            <a:pt x="419" y="1299"/>
                          </a:lnTo>
                          <a:lnTo>
                            <a:pt x="421" y="1295"/>
                          </a:lnTo>
                          <a:lnTo>
                            <a:pt x="423" y="1290"/>
                          </a:lnTo>
                          <a:lnTo>
                            <a:pt x="425" y="1283"/>
                          </a:lnTo>
                          <a:lnTo>
                            <a:pt x="427" y="1275"/>
                          </a:lnTo>
                          <a:lnTo>
                            <a:pt x="429" y="1266"/>
                          </a:lnTo>
                          <a:lnTo>
                            <a:pt x="432" y="1255"/>
                          </a:lnTo>
                          <a:lnTo>
                            <a:pt x="433" y="1243"/>
                          </a:lnTo>
                          <a:lnTo>
                            <a:pt x="434" y="1230"/>
                          </a:lnTo>
                          <a:lnTo>
                            <a:pt x="434" y="1215"/>
                          </a:lnTo>
                          <a:lnTo>
                            <a:pt x="432" y="1201"/>
                          </a:lnTo>
                          <a:lnTo>
                            <a:pt x="429" y="1184"/>
                          </a:lnTo>
                          <a:lnTo>
                            <a:pt x="425" y="1167"/>
                          </a:lnTo>
                          <a:lnTo>
                            <a:pt x="420" y="1149"/>
                          </a:lnTo>
                          <a:lnTo>
                            <a:pt x="413" y="1130"/>
                          </a:lnTo>
                          <a:lnTo>
                            <a:pt x="411" y="1124"/>
                          </a:lnTo>
                          <a:lnTo>
                            <a:pt x="404" y="1107"/>
                          </a:lnTo>
                          <a:lnTo>
                            <a:pt x="395" y="1081"/>
                          </a:lnTo>
                          <a:lnTo>
                            <a:pt x="382" y="1045"/>
                          </a:lnTo>
                          <a:lnTo>
                            <a:pt x="366" y="1002"/>
                          </a:lnTo>
                          <a:lnTo>
                            <a:pt x="349" y="953"/>
                          </a:lnTo>
                          <a:lnTo>
                            <a:pt x="329" y="897"/>
                          </a:lnTo>
                          <a:lnTo>
                            <a:pt x="307" y="838"/>
                          </a:lnTo>
                          <a:lnTo>
                            <a:pt x="282" y="775"/>
                          </a:lnTo>
                          <a:lnTo>
                            <a:pt x="258" y="710"/>
                          </a:lnTo>
                          <a:lnTo>
                            <a:pt x="233" y="643"/>
                          </a:lnTo>
                          <a:lnTo>
                            <a:pt x="208" y="577"/>
                          </a:lnTo>
                          <a:lnTo>
                            <a:pt x="181" y="511"/>
                          </a:lnTo>
                          <a:lnTo>
                            <a:pt x="156" y="447"/>
                          </a:lnTo>
                          <a:lnTo>
                            <a:pt x="131" y="387"/>
                          </a:lnTo>
                          <a:lnTo>
                            <a:pt x="108" y="3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6120" bIns="-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1" name=""/>
                    <p:cNvSpPr/>
                    <p:nvPr/>
                  </p:nvSpPr>
                  <p:spPr>
                    <a:xfrm>
                      <a:off x="4498200" y="5688000"/>
                      <a:ext cx="1404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3" h="226">
                          <a:moveTo>
                            <a:pt x="410" y="159"/>
                          </a:moveTo>
                          <a:lnTo>
                            <a:pt x="410" y="158"/>
                          </a:lnTo>
                          <a:lnTo>
                            <a:pt x="411" y="157"/>
                          </a:lnTo>
                          <a:lnTo>
                            <a:pt x="414" y="155"/>
                          </a:lnTo>
                          <a:lnTo>
                            <a:pt x="417" y="151"/>
                          </a:lnTo>
                          <a:lnTo>
                            <a:pt x="420" y="146"/>
                          </a:lnTo>
                          <a:lnTo>
                            <a:pt x="425" y="141"/>
                          </a:lnTo>
                          <a:lnTo>
                            <a:pt x="430" y="135"/>
                          </a:lnTo>
                          <a:lnTo>
                            <a:pt x="435" y="126"/>
                          </a:lnTo>
                          <a:lnTo>
                            <a:pt x="439" y="116"/>
                          </a:lnTo>
                          <a:lnTo>
                            <a:pt x="445" y="105"/>
                          </a:lnTo>
                          <a:lnTo>
                            <a:pt x="450" y="91"/>
                          </a:lnTo>
                          <a:lnTo>
                            <a:pt x="455" y="77"/>
                          </a:lnTo>
                          <a:lnTo>
                            <a:pt x="460" y="61"/>
                          </a:lnTo>
                          <a:lnTo>
                            <a:pt x="465" y="42"/>
                          </a:lnTo>
                          <a:lnTo>
                            <a:pt x="469" y="22"/>
                          </a:lnTo>
                          <a:lnTo>
                            <a:pt x="473" y="0"/>
                          </a:lnTo>
                          <a:lnTo>
                            <a:pt x="445" y="35"/>
                          </a:lnTo>
                          <a:lnTo>
                            <a:pt x="417" y="65"/>
                          </a:lnTo>
                          <a:lnTo>
                            <a:pt x="391" y="91"/>
                          </a:lnTo>
                          <a:lnTo>
                            <a:pt x="364" y="112"/>
                          </a:lnTo>
                          <a:lnTo>
                            <a:pt x="337" y="130"/>
                          </a:lnTo>
                          <a:lnTo>
                            <a:pt x="310" y="146"/>
                          </a:lnTo>
                          <a:lnTo>
                            <a:pt x="283" y="158"/>
                          </a:lnTo>
                          <a:lnTo>
                            <a:pt x="255" y="168"/>
                          </a:lnTo>
                          <a:lnTo>
                            <a:pt x="227" y="176"/>
                          </a:lnTo>
                          <a:lnTo>
                            <a:pt x="198" y="183"/>
                          </a:lnTo>
                          <a:lnTo>
                            <a:pt x="168" y="189"/>
                          </a:lnTo>
                          <a:lnTo>
                            <a:pt x="137" y="194"/>
                          </a:lnTo>
                          <a:lnTo>
                            <a:pt x="104" y="201"/>
                          </a:lnTo>
                          <a:lnTo>
                            <a:pt x="72" y="208"/>
                          </a:lnTo>
                          <a:lnTo>
                            <a:pt x="36" y="215"/>
                          </a:lnTo>
                          <a:lnTo>
                            <a:pt x="0" y="226"/>
                          </a:lnTo>
                          <a:lnTo>
                            <a:pt x="410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2" name=""/>
                    <p:cNvSpPr/>
                    <p:nvPr/>
                  </p:nvSpPr>
                  <p:spPr>
                    <a:xfrm>
                      <a:off x="4498200" y="5682240"/>
                      <a:ext cx="1368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5" h="112">
                          <a:moveTo>
                            <a:pt x="331" y="9"/>
                          </a:moveTo>
                          <a:lnTo>
                            <a:pt x="332" y="8"/>
                          </a:lnTo>
                          <a:lnTo>
                            <a:pt x="335" y="7"/>
                          </a:lnTo>
                          <a:lnTo>
                            <a:pt x="341" y="5"/>
                          </a:lnTo>
                          <a:lnTo>
                            <a:pt x="348" y="3"/>
                          </a:lnTo>
                          <a:lnTo>
                            <a:pt x="357" y="2"/>
                          </a:lnTo>
                          <a:lnTo>
                            <a:pt x="367" y="0"/>
                          </a:lnTo>
                          <a:lnTo>
                            <a:pt x="376" y="0"/>
                          </a:lnTo>
                          <a:lnTo>
                            <a:pt x="388" y="3"/>
                          </a:lnTo>
                          <a:lnTo>
                            <a:pt x="398" y="6"/>
                          </a:lnTo>
                          <a:lnTo>
                            <a:pt x="408" y="11"/>
                          </a:lnTo>
                          <a:lnTo>
                            <a:pt x="417" y="19"/>
                          </a:lnTo>
                          <a:lnTo>
                            <a:pt x="427" y="31"/>
                          </a:lnTo>
                          <a:lnTo>
                            <a:pt x="434" y="45"/>
                          </a:lnTo>
                          <a:lnTo>
                            <a:pt x="439" y="62"/>
                          </a:lnTo>
                          <a:lnTo>
                            <a:pt x="443" y="85"/>
                          </a:lnTo>
                          <a:lnTo>
                            <a:pt x="445" y="112"/>
                          </a:lnTo>
                          <a:lnTo>
                            <a:pt x="444" y="110"/>
                          </a:lnTo>
                          <a:lnTo>
                            <a:pt x="442" y="107"/>
                          </a:lnTo>
                          <a:lnTo>
                            <a:pt x="438" y="101"/>
                          </a:lnTo>
                          <a:lnTo>
                            <a:pt x="432" y="95"/>
                          </a:lnTo>
                          <a:lnTo>
                            <a:pt x="424" y="87"/>
                          </a:lnTo>
                          <a:lnTo>
                            <a:pt x="411" y="79"/>
                          </a:lnTo>
                          <a:lnTo>
                            <a:pt x="395" y="71"/>
                          </a:lnTo>
                          <a:lnTo>
                            <a:pt x="375" y="63"/>
                          </a:lnTo>
                          <a:lnTo>
                            <a:pt x="351" y="56"/>
                          </a:lnTo>
                          <a:lnTo>
                            <a:pt x="321" y="50"/>
                          </a:lnTo>
                          <a:lnTo>
                            <a:pt x="284" y="46"/>
                          </a:lnTo>
                          <a:lnTo>
                            <a:pt x="242" y="44"/>
                          </a:lnTo>
                          <a:lnTo>
                            <a:pt x="193" y="45"/>
                          </a:lnTo>
                          <a:lnTo>
                            <a:pt x="137" y="48"/>
                          </a:lnTo>
                          <a:lnTo>
                            <a:pt x="73" y="54"/>
                          </a:lnTo>
                          <a:lnTo>
                            <a:pt x="0" y="66"/>
                          </a:lnTo>
                          <a:lnTo>
                            <a:pt x="331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3" name=""/>
                    <p:cNvSpPr/>
                    <p:nvPr/>
                  </p:nvSpPr>
                  <p:spPr>
                    <a:xfrm>
                      <a:off x="4507200" y="5721840"/>
                      <a:ext cx="23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72">
                          <a:moveTo>
                            <a:pt x="0" y="147"/>
                          </a:moveTo>
                          <a:lnTo>
                            <a:pt x="96" y="133"/>
                          </a:lnTo>
                          <a:lnTo>
                            <a:pt x="183" y="122"/>
                          </a:lnTo>
                          <a:lnTo>
                            <a:pt x="260" y="112"/>
                          </a:lnTo>
                          <a:lnTo>
                            <a:pt x="328" y="105"/>
                          </a:lnTo>
                          <a:lnTo>
                            <a:pt x="389" y="100"/>
                          </a:lnTo>
                          <a:lnTo>
                            <a:pt x="441" y="96"/>
                          </a:lnTo>
                          <a:lnTo>
                            <a:pt x="487" y="94"/>
                          </a:lnTo>
                          <a:lnTo>
                            <a:pt x="529" y="95"/>
                          </a:lnTo>
                          <a:lnTo>
                            <a:pt x="565" y="98"/>
                          </a:lnTo>
                          <a:lnTo>
                            <a:pt x="599" y="103"/>
                          </a:lnTo>
                          <a:lnTo>
                            <a:pt x="628" y="109"/>
                          </a:lnTo>
                          <a:lnTo>
                            <a:pt x="656" y="118"/>
                          </a:lnTo>
                          <a:lnTo>
                            <a:pt x="683" y="129"/>
                          </a:lnTo>
                          <a:lnTo>
                            <a:pt x="709" y="141"/>
                          </a:lnTo>
                          <a:lnTo>
                            <a:pt x="735" y="155"/>
                          </a:lnTo>
                          <a:lnTo>
                            <a:pt x="764" y="172"/>
                          </a:lnTo>
                          <a:lnTo>
                            <a:pt x="754" y="148"/>
                          </a:lnTo>
                          <a:lnTo>
                            <a:pt x="744" y="126"/>
                          </a:lnTo>
                          <a:lnTo>
                            <a:pt x="733" y="105"/>
                          </a:lnTo>
                          <a:lnTo>
                            <a:pt x="722" y="86"/>
                          </a:lnTo>
                          <a:lnTo>
                            <a:pt x="710" y="68"/>
                          </a:lnTo>
                          <a:lnTo>
                            <a:pt x="697" y="52"/>
                          </a:lnTo>
                          <a:lnTo>
                            <a:pt x="686" y="39"/>
                          </a:lnTo>
                          <a:lnTo>
                            <a:pt x="673" y="27"/>
                          </a:lnTo>
                          <a:lnTo>
                            <a:pt x="661" y="18"/>
                          </a:lnTo>
                          <a:lnTo>
                            <a:pt x="648" y="10"/>
                          </a:lnTo>
                          <a:lnTo>
                            <a:pt x="636" y="4"/>
                          </a:lnTo>
                          <a:lnTo>
                            <a:pt x="625" y="1"/>
                          </a:lnTo>
                          <a:lnTo>
                            <a:pt x="613" y="0"/>
                          </a:lnTo>
                          <a:lnTo>
                            <a:pt x="604" y="1"/>
                          </a:lnTo>
                          <a:lnTo>
                            <a:pt x="594" y="5"/>
                          </a:lnTo>
                          <a:lnTo>
                            <a:pt x="587" y="11"/>
                          </a:lnTo>
                          <a:lnTo>
                            <a:pt x="583" y="12"/>
                          </a:lnTo>
                          <a:lnTo>
                            <a:pt x="571" y="15"/>
                          </a:lnTo>
                          <a:lnTo>
                            <a:pt x="553" y="21"/>
                          </a:lnTo>
                          <a:lnTo>
                            <a:pt x="529" y="27"/>
                          </a:lnTo>
                          <a:lnTo>
                            <a:pt x="500" y="35"/>
                          </a:lnTo>
                          <a:lnTo>
                            <a:pt x="465" y="45"/>
                          </a:lnTo>
                          <a:lnTo>
                            <a:pt x="426" y="54"/>
                          </a:lnTo>
                          <a:lnTo>
                            <a:pt x="384" y="66"/>
                          </a:lnTo>
                          <a:lnTo>
                            <a:pt x="339" y="76"/>
                          </a:lnTo>
                          <a:lnTo>
                            <a:pt x="292" y="88"/>
                          </a:lnTo>
                          <a:lnTo>
                            <a:pt x="244" y="100"/>
                          </a:lnTo>
                          <a:lnTo>
                            <a:pt x="194" y="110"/>
                          </a:lnTo>
                          <a:lnTo>
                            <a:pt x="144" y="121"/>
                          </a:lnTo>
                          <a:lnTo>
                            <a:pt x="94" y="130"/>
                          </a:lnTo>
                          <a:lnTo>
                            <a:pt x="46" y="139"/>
                          </a:lnTo>
                          <a:lnTo>
                            <a:pt x="0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4" name=""/>
                    <p:cNvSpPr/>
                    <p:nvPr/>
                  </p:nvSpPr>
                  <p:spPr>
                    <a:xfrm>
                      <a:off x="4255560" y="5700240"/>
                      <a:ext cx="27360" cy="2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87" h="1035">
                          <a:moveTo>
                            <a:pt x="533" y="0"/>
                          </a:moveTo>
                          <a:lnTo>
                            <a:pt x="30" y="752"/>
                          </a:lnTo>
                          <a:lnTo>
                            <a:pt x="9" y="788"/>
                          </a:lnTo>
                          <a:lnTo>
                            <a:pt x="0" y="824"/>
                          </a:lnTo>
                          <a:lnTo>
                            <a:pt x="1" y="859"/>
                          </a:lnTo>
                          <a:lnTo>
                            <a:pt x="10" y="893"/>
                          </a:lnTo>
                          <a:lnTo>
                            <a:pt x="28" y="925"/>
                          </a:lnTo>
                          <a:lnTo>
                            <a:pt x="51" y="953"/>
                          </a:lnTo>
                          <a:lnTo>
                            <a:pt x="79" y="978"/>
                          </a:lnTo>
                          <a:lnTo>
                            <a:pt x="113" y="1000"/>
                          </a:lnTo>
                          <a:lnTo>
                            <a:pt x="148" y="1017"/>
                          </a:lnTo>
                          <a:lnTo>
                            <a:pt x="186" y="1029"/>
                          </a:lnTo>
                          <a:lnTo>
                            <a:pt x="225" y="1035"/>
                          </a:lnTo>
                          <a:lnTo>
                            <a:pt x="264" y="1035"/>
                          </a:lnTo>
                          <a:lnTo>
                            <a:pt x="301" y="1028"/>
                          </a:lnTo>
                          <a:lnTo>
                            <a:pt x="335" y="1013"/>
                          </a:lnTo>
                          <a:lnTo>
                            <a:pt x="367" y="990"/>
                          </a:lnTo>
                          <a:lnTo>
                            <a:pt x="394" y="958"/>
                          </a:lnTo>
                          <a:lnTo>
                            <a:pt x="887" y="230"/>
                          </a:lnTo>
                          <a:lnTo>
                            <a:pt x="53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7280" bIns="-17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5" name=""/>
                    <p:cNvSpPr/>
                    <p:nvPr/>
                  </p:nvSpPr>
                  <p:spPr>
                    <a:xfrm flipH="1">
                      <a:off x="4263480" y="5703840"/>
                      <a:ext cx="14760" cy="20520"/>
                    </a:xfrm>
                    <a:prstGeom prst="line">
                      <a:avLst/>
                    </a:prstGeom>
                    <a:ln w="46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1080" rIns="91080" tIns="-24840" bIns="-24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6" name=""/>
                    <p:cNvSpPr/>
                    <p:nvPr/>
                  </p:nvSpPr>
                  <p:spPr>
                    <a:xfrm>
                      <a:off x="4449240" y="5582520"/>
                      <a:ext cx="15840" cy="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346">
                          <a:moveTo>
                            <a:pt x="479" y="9"/>
                          </a:moveTo>
                          <a:lnTo>
                            <a:pt x="489" y="40"/>
                          </a:lnTo>
                          <a:lnTo>
                            <a:pt x="498" y="71"/>
                          </a:lnTo>
                          <a:lnTo>
                            <a:pt x="503" y="100"/>
                          </a:lnTo>
                          <a:lnTo>
                            <a:pt x="506" y="128"/>
                          </a:lnTo>
                          <a:lnTo>
                            <a:pt x="507" y="155"/>
                          </a:lnTo>
                          <a:lnTo>
                            <a:pt x="506" y="179"/>
                          </a:lnTo>
                          <a:lnTo>
                            <a:pt x="503" y="202"/>
                          </a:lnTo>
                          <a:lnTo>
                            <a:pt x="499" y="223"/>
                          </a:lnTo>
                          <a:lnTo>
                            <a:pt x="493" y="243"/>
                          </a:lnTo>
                          <a:lnTo>
                            <a:pt x="487" y="261"/>
                          </a:lnTo>
                          <a:lnTo>
                            <a:pt x="481" y="276"/>
                          </a:lnTo>
                          <a:lnTo>
                            <a:pt x="475" y="289"/>
                          </a:lnTo>
                          <a:lnTo>
                            <a:pt x="468" y="301"/>
                          </a:lnTo>
                          <a:lnTo>
                            <a:pt x="462" y="310"/>
                          </a:lnTo>
                          <a:lnTo>
                            <a:pt x="457" y="316"/>
                          </a:lnTo>
                          <a:lnTo>
                            <a:pt x="452" y="322"/>
                          </a:lnTo>
                          <a:lnTo>
                            <a:pt x="438" y="320"/>
                          </a:lnTo>
                          <a:lnTo>
                            <a:pt x="417" y="320"/>
                          </a:lnTo>
                          <a:lnTo>
                            <a:pt x="392" y="320"/>
                          </a:lnTo>
                          <a:lnTo>
                            <a:pt x="362" y="320"/>
                          </a:lnTo>
                          <a:lnTo>
                            <a:pt x="330" y="321"/>
                          </a:lnTo>
                          <a:lnTo>
                            <a:pt x="295" y="323"/>
                          </a:lnTo>
                          <a:lnTo>
                            <a:pt x="259" y="325"/>
                          </a:lnTo>
                          <a:lnTo>
                            <a:pt x="222" y="327"/>
                          </a:lnTo>
                          <a:lnTo>
                            <a:pt x="187" y="329"/>
                          </a:lnTo>
                          <a:lnTo>
                            <a:pt x="152" y="331"/>
                          </a:lnTo>
                          <a:lnTo>
                            <a:pt x="119" y="334"/>
                          </a:lnTo>
                          <a:lnTo>
                            <a:pt x="89" y="336"/>
                          </a:lnTo>
                          <a:lnTo>
                            <a:pt x="64" y="340"/>
                          </a:lnTo>
                          <a:lnTo>
                            <a:pt x="43" y="342"/>
                          </a:lnTo>
                          <a:lnTo>
                            <a:pt x="27" y="344"/>
                          </a:lnTo>
                          <a:lnTo>
                            <a:pt x="19" y="346"/>
                          </a:lnTo>
                          <a:lnTo>
                            <a:pt x="25" y="331"/>
                          </a:lnTo>
                          <a:lnTo>
                            <a:pt x="31" y="314"/>
                          </a:lnTo>
                          <a:lnTo>
                            <a:pt x="36" y="297"/>
                          </a:lnTo>
                          <a:lnTo>
                            <a:pt x="40" y="277"/>
                          </a:lnTo>
                          <a:lnTo>
                            <a:pt x="43" y="256"/>
                          </a:lnTo>
                          <a:lnTo>
                            <a:pt x="45" y="233"/>
                          </a:lnTo>
                          <a:lnTo>
                            <a:pt x="45" y="210"/>
                          </a:lnTo>
                          <a:lnTo>
                            <a:pt x="45" y="187"/>
                          </a:lnTo>
                          <a:lnTo>
                            <a:pt x="44" y="163"/>
                          </a:lnTo>
                          <a:lnTo>
                            <a:pt x="41" y="139"/>
                          </a:lnTo>
                          <a:lnTo>
                            <a:pt x="36" y="116"/>
                          </a:lnTo>
                          <a:lnTo>
                            <a:pt x="31" y="93"/>
                          </a:lnTo>
                          <a:lnTo>
                            <a:pt x="25" y="70"/>
                          </a:lnTo>
                          <a:lnTo>
                            <a:pt x="17" y="49"/>
                          </a:lnTo>
                          <a:lnTo>
                            <a:pt x="9" y="29"/>
                          </a:lnTo>
                          <a:lnTo>
                            <a:pt x="0" y="10"/>
                          </a:lnTo>
                          <a:lnTo>
                            <a:pt x="22" y="9"/>
                          </a:lnTo>
                          <a:lnTo>
                            <a:pt x="50" y="7"/>
                          </a:lnTo>
                          <a:lnTo>
                            <a:pt x="82" y="5"/>
                          </a:lnTo>
                          <a:lnTo>
                            <a:pt x="117" y="4"/>
                          </a:lnTo>
                          <a:lnTo>
                            <a:pt x="156" y="3"/>
                          </a:lnTo>
                          <a:lnTo>
                            <a:pt x="195" y="2"/>
                          </a:lnTo>
                          <a:lnTo>
                            <a:pt x="236" y="1"/>
                          </a:lnTo>
                          <a:lnTo>
                            <a:pt x="276" y="1"/>
                          </a:lnTo>
                          <a:lnTo>
                            <a:pt x="315" y="0"/>
                          </a:lnTo>
                          <a:lnTo>
                            <a:pt x="352" y="0"/>
                          </a:lnTo>
                          <a:lnTo>
                            <a:pt x="386" y="1"/>
                          </a:lnTo>
                          <a:lnTo>
                            <a:pt x="416" y="1"/>
                          </a:lnTo>
                          <a:lnTo>
                            <a:pt x="441" y="2"/>
                          </a:lnTo>
                          <a:lnTo>
                            <a:pt x="461" y="3"/>
                          </a:lnTo>
                          <a:lnTo>
                            <a:pt x="473" y="5"/>
                          </a:lnTo>
                          <a:lnTo>
                            <a:pt x="479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6000" bIns="-36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7" name=""/>
                    <p:cNvSpPr/>
                    <p:nvPr/>
                  </p:nvSpPr>
                  <p:spPr>
                    <a:xfrm>
                      <a:off x="4375080" y="5608800"/>
                      <a:ext cx="8640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8" h="274">
                          <a:moveTo>
                            <a:pt x="0" y="274"/>
                          </a:moveTo>
                          <a:lnTo>
                            <a:pt x="65" y="257"/>
                          </a:lnTo>
                          <a:lnTo>
                            <a:pt x="141" y="241"/>
                          </a:lnTo>
                          <a:lnTo>
                            <a:pt x="226" y="225"/>
                          </a:lnTo>
                          <a:lnTo>
                            <a:pt x="318" y="209"/>
                          </a:lnTo>
                          <a:lnTo>
                            <a:pt x="416" y="194"/>
                          </a:lnTo>
                          <a:lnTo>
                            <a:pt x="518" y="181"/>
                          </a:lnTo>
                          <a:lnTo>
                            <a:pt x="622" y="167"/>
                          </a:lnTo>
                          <a:lnTo>
                            <a:pt x="727" y="154"/>
                          </a:lnTo>
                          <a:lnTo>
                            <a:pt x="831" y="142"/>
                          </a:lnTo>
                          <a:lnTo>
                            <a:pt x="933" y="130"/>
                          </a:lnTo>
                          <a:lnTo>
                            <a:pt x="1031" y="120"/>
                          </a:lnTo>
                          <a:lnTo>
                            <a:pt x="1122" y="111"/>
                          </a:lnTo>
                          <a:lnTo>
                            <a:pt x="1207" y="103"/>
                          </a:lnTo>
                          <a:lnTo>
                            <a:pt x="1283" y="96"/>
                          </a:lnTo>
                          <a:lnTo>
                            <a:pt x="1349" y="89"/>
                          </a:lnTo>
                          <a:lnTo>
                            <a:pt x="1403" y="85"/>
                          </a:lnTo>
                          <a:lnTo>
                            <a:pt x="1487" y="72"/>
                          </a:lnTo>
                          <a:lnTo>
                            <a:pt x="1572" y="62"/>
                          </a:lnTo>
                          <a:lnTo>
                            <a:pt x="1657" y="52"/>
                          </a:lnTo>
                          <a:lnTo>
                            <a:pt x="1742" y="44"/>
                          </a:lnTo>
                          <a:lnTo>
                            <a:pt x="1825" y="37"/>
                          </a:lnTo>
                          <a:lnTo>
                            <a:pt x="1905" y="30"/>
                          </a:lnTo>
                          <a:lnTo>
                            <a:pt x="1981" y="25"/>
                          </a:lnTo>
                          <a:lnTo>
                            <a:pt x="2055" y="21"/>
                          </a:lnTo>
                          <a:lnTo>
                            <a:pt x="2122" y="18"/>
                          </a:lnTo>
                          <a:lnTo>
                            <a:pt x="2183" y="15"/>
                          </a:lnTo>
                          <a:lnTo>
                            <a:pt x="2238" y="13"/>
                          </a:lnTo>
                          <a:lnTo>
                            <a:pt x="2284" y="10"/>
                          </a:lnTo>
                          <a:lnTo>
                            <a:pt x="2322" y="9"/>
                          </a:lnTo>
                          <a:lnTo>
                            <a:pt x="2349" y="8"/>
                          </a:lnTo>
                          <a:lnTo>
                            <a:pt x="2367" y="8"/>
                          </a:lnTo>
                          <a:lnTo>
                            <a:pt x="2373" y="8"/>
                          </a:lnTo>
                          <a:lnTo>
                            <a:pt x="2477" y="1"/>
                          </a:lnTo>
                          <a:lnTo>
                            <a:pt x="2564" y="0"/>
                          </a:lnTo>
                          <a:lnTo>
                            <a:pt x="2633" y="5"/>
                          </a:lnTo>
                          <a:lnTo>
                            <a:pt x="2688" y="16"/>
                          </a:lnTo>
                          <a:lnTo>
                            <a:pt x="2726" y="29"/>
                          </a:lnTo>
                          <a:lnTo>
                            <a:pt x="2753" y="45"/>
                          </a:lnTo>
                          <a:lnTo>
                            <a:pt x="2766" y="64"/>
                          </a:lnTo>
                          <a:lnTo>
                            <a:pt x="2768" y="84"/>
                          </a:lnTo>
                          <a:lnTo>
                            <a:pt x="2760" y="104"/>
                          </a:lnTo>
                          <a:lnTo>
                            <a:pt x="2742" y="123"/>
                          </a:lnTo>
                          <a:lnTo>
                            <a:pt x="2716" y="140"/>
                          </a:lnTo>
                          <a:lnTo>
                            <a:pt x="2683" y="154"/>
                          </a:lnTo>
                          <a:lnTo>
                            <a:pt x="2643" y="165"/>
                          </a:lnTo>
                          <a:lnTo>
                            <a:pt x="2598" y="171"/>
                          </a:lnTo>
                          <a:lnTo>
                            <a:pt x="2549" y="172"/>
                          </a:lnTo>
                          <a:lnTo>
                            <a:pt x="2497" y="168"/>
                          </a:lnTo>
                          <a:lnTo>
                            <a:pt x="2498" y="167"/>
                          </a:lnTo>
                          <a:lnTo>
                            <a:pt x="2504" y="164"/>
                          </a:lnTo>
                          <a:lnTo>
                            <a:pt x="2511" y="160"/>
                          </a:lnTo>
                          <a:lnTo>
                            <a:pt x="2519" y="155"/>
                          </a:lnTo>
                          <a:lnTo>
                            <a:pt x="2528" y="149"/>
                          </a:lnTo>
                          <a:lnTo>
                            <a:pt x="2536" y="142"/>
                          </a:lnTo>
                          <a:lnTo>
                            <a:pt x="2543" y="135"/>
                          </a:lnTo>
                          <a:lnTo>
                            <a:pt x="2547" y="128"/>
                          </a:lnTo>
                          <a:lnTo>
                            <a:pt x="2548" y="120"/>
                          </a:lnTo>
                          <a:lnTo>
                            <a:pt x="2545" y="113"/>
                          </a:lnTo>
                          <a:lnTo>
                            <a:pt x="2536" y="106"/>
                          </a:lnTo>
                          <a:lnTo>
                            <a:pt x="2522" y="100"/>
                          </a:lnTo>
                          <a:lnTo>
                            <a:pt x="2499" y="96"/>
                          </a:lnTo>
                          <a:lnTo>
                            <a:pt x="2470" y="91"/>
                          </a:lnTo>
                          <a:lnTo>
                            <a:pt x="2431" y="88"/>
                          </a:lnTo>
                          <a:lnTo>
                            <a:pt x="2384" y="88"/>
                          </a:lnTo>
                          <a:lnTo>
                            <a:pt x="2344" y="88"/>
                          </a:lnTo>
                          <a:lnTo>
                            <a:pt x="2294" y="89"/>
                          </a:lnTo>
                          <a:lnTo>
                            <a:pt x="2235" y="92"/>
                          </a:lnTo>
                          <a:lnTo>
                            <a:pt x="2168" y="96"/>
                          </a:lnTo>
                          <a:lnTo>
                            <a:pt x="2097" y="100"/>
                          </a:lnTo>
                          <a:lnTo>
                            <a:pt x="2022" y="105"/>
                          </a:lnTo>
                          <a:lnTo>
                            <a:pt x="1945" y="110"/>
                          </a:lnTo>
                          <a:lnTo>
                            <a:pt x="1866" y="115"/>
                          </a:lnTo>
                          <a:lnTo>
                            <a:pt x="1788" y="121"/>
                          </a:lnTo>
                          <a:lnTo>
                            <a:pt x="1711" y="127"/>
                          </a:lnTo>
                          <a:lnTo>
                            <a:pt x="1640" y="132"/>
                          </a:lnTo>
                          <a:lnTo>
                            <a:pt x="1573" y="138"/>
                          </a:lnTo>
                          <a:lnTo>
                            <a:pt x="1513" y="143"/>
                          </a:lnTo>
                          <a:lnTo>
                            <a:pt x="1461" y="147"/>
                          </a:lnTo>
                          <a:lnTo>
                            <a:pt x="1420" y="150"/>
                          </a:lnTo>
                          <a:lnTo>
                            <a:pt x="1391" y="153"/>
                          </a:lnTo>
                          <a:lnTo>
                            <a:pt x="1364" y="155"/>
                          </a:lnTo>
                          <a:lnTo>
                            <a:pt x="1325" y="159"/>
                          </a:lnTo>
                          <a:lnTo>
                            <a:pt x="1273" y="163"/>
                          </a:lnTo>
                          <a:lnTo>
                            <a:pt x="1212" y="168"/>
                          </a:lnTo>
                          <a:lnTo>
                            <a:pt x="1143" y="174"/>
                          </a:lnTo>
                          <a:lnTo>
                            <a:pt x="1066" y="181"/>
                          </a:lnTo>
                          <a:lnTo>
                            <a:pt x="984" y="188"/>
                          </a:lnTo>
                          <a:lnTo>
                            <a:pt x="897" y="196"/>
                          </a:lnTo>
                          <a:lnTo>
                            <a:pt x="808" y="205"/>
                          </a:lnTo>
                          <a:lnTo>
                            <a:pt x="716" y="213"/>
                          </a:lnTo>
                          <a:lnTo>
                            <a:pt x="625" y="223"/>
                          </a:lnTo>
                          <a:lnTo>
                            <a:pt x="536" y="232"/>
                          </a:lnTo>
                          <a:lnTo>
                            <a:pt x="448" y="242"/>
                          </a:lnTo>
                          <a:lnTo>
                            <a:pt x="365" y="252"/>
                          </a:lnTo>
                          <a:lnTo>
                            <a:pt x="289" y="262"/>
                          </a:lnTo>
                          <a:lnTo>
                            <a:pt x="219" y="272"/>
                          </a:lnTo>
                          <a:lnTo>
                            <a:pt x="0" y="2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8" name=""/>
                    <p:cNvSpPr/>
                    <p:nvPr/>
                  </p:nvSpPr>
                  <p:spPr>
                    <a:xfrm>
                      <a:off x="4344120" y="5612040"/>
                      <a:ext cx="44640" cy="8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39" h="2993">
                          <a:moveTo>
                            <a:pt x="0" y="0"/>
                          </a:moveTo>
                          <a:lnTo>
                            <a:pt x="80" y="35"/>
                          </a:lnTo>
                          <a:lnTo>
                            <a:pt x="1439" y="2993"/>
                          </a:lnTo>
                          <a:lnTo>
                            <a:pt x="1371" y="299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7080" bIns="370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59" name=""/>
                    <p:cNvSpPr/>
                    <p:nvPr/>
                  </p:nvSpPr>
                  <p:spPr>
                    <a:xfrm>
                      <a:off x="4391280" y="5704560"/>
                      <a:ext cx="18360" cy="33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1" h="1210">
                          <a:moveTo>
                            <a:pt x="0" y="0"/>
                          </a:moveTo>
                          <a:lnTo>
                            <a:pt x="63" y="0"/>
                          </a:lnTo>
                          <a:lnTo>
                            <a:pt x="601" y="1210"/>
                          </a:lnTo>
                          <a:lnTo>
                            <a:pt x="520" y="12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12240" bIns="-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0" name=""/>
                    <p:cNvSpPr/>
                    <p:nvPr/>
                  </p:nvSpPr>
                  <p:spPr>
                    <a:xfrm>
                      <a:off x="4387680" y="5704560"/>
                      <a:ext cx="12240" cy="5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1" h="194">
                          <a:moveTo>
                            <a:pt x="0" y="0"/>
                          </a:moveTo>
                          <a:lnTo>
                            <a:pt x="411" y="1"/>
                          </a:lnTo>
                          <a:lnTo>
                            <a:pt x="407" y="1"/>
                          </a:lnTo>
                          <a:lnTo>
                            <a:pt x="396" y="3"/>
                          </a:lnTo>
                          <a:lnTo>
                            <a:pt x="381" y="7"/>
                          </a:lnTo>
                          <a:lnTo>
                            <a:pt x="360" y="12"/>
                          </a:lnTo>
                          <a:lnTo>
                            <a:pt x="334" y="18"/>
                          </a:lnTo>
                          <a:lnTo>
                            <a:pt x="307" y="25"/>
                          </a:lnTo>
                          <a:lnTo>
                            <a:pt x="278" y="35"/>
                          </a:lnTo>
                          <a:lnTo>
                            <a:pt x="248" y="45"/>
                          </a:lnTo>
                          <a:lnTo>
                            <a:pt x="219" y="58"/>
                          </a:lnTo>
                          <a:lnTo>
                            <a:pt x="191" y="72"/>
                          </a:lnTo>
                          <a:lnTo>
                            <a:pt x="165" y="87"/>
                          </a:lnTo>
                          <a:lnTo>
                            <a:pt x="143" y="105"/>
                          </a:lnTo>
                          <a:lnTo>
                            <a:pt x="125" y="124"/>
                          </a:lnTo>
                          <a:lnTo>
                            <a:pt x="113" y="145"/>
                          </a:lnTo>
                          <a:lnTo>
                            <a:pt x="106" y="168"/>
                          </a:lnTo>
                          <a:lnTo>
                            <a:pt x="109" y="19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960" bIns="-399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1" name=""/>
                    <p:cNvSpPr/>
                    <p:nvPr/>
                  </p:nvSpPr>
                  <p:spPr>
                    <a:xfrm>
                      <a:off x="4408560" y="5747760"/>
                      <a:ext cx="11520" cy="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210">
                          <a:moveTo>
                            <a:pt x="393" y="12"/>
                          </a:moveTo>
                          <a:lnTo>
                            <a:pt x="389" y="12"/>
                          </a:lnTo>
                          <a:lnTo>
                            <a:pt x="379" y="13"/>
                          </a:lnTo>
                          <a:lnTo>
                            <a:pt x="363" y="14"/>
                          </a:lnTo>
                          <a:lnTo>
                            <a:pt x="343" y="17"/>
                          </a:lnTo>
                          <a:lnTo>
                            <a:pt x="319" y="22"/>
                          </a:lnTo>
                          <a:lnTo>
                            <a:pt x="293" y="28"/>
                          </a:lnTo>
                          <a:lnTo>
                            <a:pt x="263" y="35"/>
                          </a:lnTo>
                          <a:lnTo>
                            <a:pt x="234" y="45"/>
                          </a:lnTo>
                          <a:lnTo>
                            <a:pt x="204" y="55"/>
                          </a:lnTo>
                          <a:lnTo>
                            <a:pt x="176" y="69"/>
                          </a:lnTo>
                          <a:lnTo>
                            <a:pt x="150" y="85"/>
                          </a:lnTo>
                          <a:lnTo>
                            <a:pt x="126" y="104"/>
                          </a:lnTo>
                          <a:lnTo>
                            <a:pt x="106" y="126"/>
                          </a:lnTo>
                          <a:lnTo>
                            <a:pt x="91" y="150"/>
                          </a:lnTo>
                          <a:lnTo>
                            <a:pt x="81" y="178"/>
                          </a:lnTo>
                          <a:lnTo>
                            <a:pt x="79" y="210"/>
                          </a:lnTo>
                          <a:lnTo>
                            <a:pt x="0" y="0"/>
                          </a:lnTo>
                          <a:lnTo>
                            <a:pt x="393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600" bIns="-396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2" name=""/>
                    <p:cNvSpPr/>
                    <p:nvPr/>
                  </p:nvSpPr>
                  <p:spPr>
                    <a:xfrm>
                      <a:off x="4266720" y="5717880"/>
                      <a:ext cx="792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93">
                          <a:moveTo>
                            <a:pt x="263" y="0"/>
                          </a:moveTo>
                          <a:lnTo>
                            <a:pt x="260" y="4"/>
                          </a:lnTo>
                          <a:lnTo>
                            <a:pt x="252" y="15"/>
                          </a:lnTo>
                          <a:lnTo>
                            <a:pt x="242" y="32"/>
                          </a:lnTo>
                          <a:lnTo>
                            <a:pt x="227" y="55"/>
                          </a:lnTo>
                          <a:lnTo>
                            <a:pt x="209" y="81"/>
                          </a:lnTo>
                          <a:lnTo>
                            <a:pt x="189" y="111"/>
                          </a:lnTo>
                          <a:lnTo>
                            <a:pt x="168" y="143"/>
                          </a:lnTo>
                          <a:lnTo>
                            <a:pt x="146" y="176"/>
                          </a:lnTo>
                          <a:lnTo>
                            <a:pt x="123" y="208"/>
                          </a:lnTo>
                          <a:lnTo>
                            <a:pt x="100" y="241"/>
                          </a:lnTo>
                          <a:lnTo>
                            <a:pt x="78" y="270"/>
                          </a:lnTo>
                          <a:lnTo>
                            <a:pt x="58" y="297"/>
                          </a:lnTo>
                          <a:lnTo>
                            <a:pt x="39" y="320"/>
                          </a:lnTo>
                          <a:lnTo>
                            <a:pt x="22" y="337"/>
                          </a:lnTo>
                          <a:lnTo>
                            <a:pt x="10" y="348"/>
                          </a:lnTo>
                          <a:lnTo>
                            <a:pt x="0" y="352"/>
                          </a:lnTo>
                          <a:lnTo>
                            <a:pt x="222" y="393"/>
                          </a:lnTo>
                          <a:lnTo>
                            <a:pt x="201" y="373"/>
                          </a:lnTo>
                          <a:lnTo>
                            <a:pt x="184" y="355"/>
                          </a:lnTo>
                          <a:lnTo>
                            <a:pt x="169" y="335"/>
                          </a:lnTo>
                          <a:lnTo>
                            <a:pt x="158" y="316"/>
                          </a:lnTo>
                          <a:lnTo>
                            <a:pt x="148" y="295"/>
                          </a:lnTo>
                          <a:lnTo>
                            <a:pt x="142" y="275"/>
                          </a:lnTo>
                          <a:lnTo>
                            <a:pt x="139" y="253"/>
                          </a:lnTo>
                          <a:lnTo>
                            <a:pt x="140" y="231"/>
                          </a:lnTo>
                          <a:lnTo>
                            <a:pt x="143" y="206"/>
                          </a:lnTo>
                          <a:lnTo>
                            <a:pt x="149" y="182"/>
                          </a:lnTo>
                          <a:lnTo>
                            <a:pt x="159" y="156"/>
                          </a:lnTo>
                          <a:lnTo>
                            <a:pt x="172" y="129"/>
                          </a:lnTo>
                          <a:lnTo>
                            <a:pt x="189" y="99"/>
                          </a:lnTo>
                          <a:lnTo>
                            <a:pt x="210" y="68"/>
                          </a:lnTo>
                          <a:lnTo>
                            <a:pt x="234" y="35"/>
                          </a:lnTo>
                          <a:lnTo>
                            <a:pt x="2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792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3" name=""/>
                    <p:cNvSpPr/>
                    <p:nvPr/>
                  </p:nvSpPr>
                  <p:spPr>
                    <a:xfrm>
                      <a:off x="4537080" y="5787720"/>
                      <a:ext cx="216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19">
                          <a:moveTo>
                            <a:pt x="72" y="62"/>
                          </a:moveTo>
                          <a:lnTo>
                            <a:pt x="71" y="61"/>
                          </a:lnTo>
                          <a:lnTo>
                            <a:pt x="69" y="61"/>
                          </a:lnTo>
                          <a:lnTo>
                            <a:pt x="66" y="59"/>
                          </a:lnTo>
                          <a:lnTo>
                            <a:pt x="62" y="58"/>
                          </a:lnTo>
                          <a:lnTo>
                            <a:pt x="57" y="55"/>
                          </a:lnTo>
                          <a:lnTo>
                            <a:pt x="51" y="53"/>
                          </a:lnTo>
                          <a:lnTo>
                            <a:pt x="45" y="50"/>
                          </a:lnTo>
                          <a:lnTo>
                            <a:pt x="39" y="45"/>
                          </a:lnTo>
                          <a:lnTo>
                            <a:pt x="32" y="41"/>
                          </a:lnTo>
                          <a:lnTo>
                            <a:pt x="26" y="37"/>
                          </a:lnTo>
                          <a:lnTo>
                            <a:pt x="21" y="32"/>
                          </a:lnTo>
                          <a:lnTo>
                            <a:pt x="16" y="26"/>
                          </a:lnTo>
                          <a:lnTo>
                            <a:pt x="11" y="20"/>
                          </a:lnTo>
                          <a:lnTo>
                            <a:pt x="7" y="14"/>
                          </a:lnTo>
                          <a:lnTo>
                            <a:pt x="5" y="7"/>
                          </a:lnTo>
                          <a:lnTo>
                            <a:pt x="4" y="0"/>
                          </a:lnTo>
                          <a:lnTo>
                            <a:pt x="4" y="7"/>
                          </a:lnTo>
                          <a:lnTo>
                            <a:pt x="4" y="14"/>
                          </a:lnTo>
                          <a:lnTo>
                            <a:pt x="4" y="21"/>
                          </a:lnTo>
                          <a:lnTo>
                            <a:pt x="4" y="29"/>
                          </a:lnTo>
                          <a:lnTo>
                            <a:pt x="4" y="37"/>
                          </a:lnTo>
                          <a:lnTo>
                            <a:pt x="3" y="44"/>
                          </a:lnTo>
                          <a:lnTo>
                            <a:pt x="3" y="52"/>
                          </a:lnTo>
                          <a:lnTo>
                            <a:pt x="2" y="59"/>
                          </a:lnTo>
                          <a:lnTo>
                            <a:pt x="2" y="66"/>
                          </a:lnTo>
                          <a:lnTo>
                            <a:pt x="1" y="74"/>
                          </a:lnTo>
                          <a:lnTo>
                            <a:pt x="1" y="81"/>
                          </a:lnTo>
                          <a:lnTo>
                            <a:pt x="1" y="87"/>
                          </a:lnTo>
                          <a:lnTo>
                            <a:pt x="0" y="94"/>
                          </a:lnTo>
                          <a:lnTo>
                            <a:pt x="0" y="100"/>
                          </a:lnTo>
                          <a:lnTo>
                            <a:pt x="0" y="105"/>
                          </a:lnTo>
                          <a:lnTo>
                            <a:pt x="1" y="111"/>
                          </a:lnTo>
                          <a:lnTo>
                            <a:pt x="2" y="116"/>
                          </a:lnTo>
                          <a:lnTo>
                            <a:pt x="5" y="118"/>
                          </a:lnTo>
                          <a:lnTo>
                            <a:pt x="8" y="119"/>
                          </a:lnTo>
                          <a:lnTo>
                            <a:pt x="14" y="118"/>
                          </a:lnTo>
                          <a:lnTo>
                            <a:pt x="19" y="115"/>
                          </a:lnTo>
                          <a:lnTo>
                            <a:pt x="25" y="111"/>
                          </a:lnTo>
                          <a:lnTo>
                            <a:pt x="31" y="105"/>
                          </a:lnTo>
                          <a:lnTo>
                            <a:pt x="38" y="99"/>
                          </a:lnTo>
                          <a:lnTo>
                            <a:pt x="44" y="93"/>
                          </a:lnTo>
                          <a:lnTo>
                            <a:pt x="50" y="86"/>
                          </a:lnTo>
                          <a:lnTo>
                            <a:pt x="57" y="80"/>
                          </a:lnTo>
                          <a:lnTo>
                            <a:pt x="61" y="74"/>
                          </a:lnTo>
                          <a:lnTo>
                            <a:pt x="66" y="70"/>
                          </a:lnTo>
                          <a:lnTo>
                            <a:pt x="69" y="65"/>
                          </a:lnTo>
                          <a:lnTo>
                            <a:pt x="71" y="62"/>
                          </a:lnTo>
                          <a:lnTo>
                            <a:pt x="72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4" name=""/>
                    <p:cNvSpPr/>
                    <p:nvPr/>
                  </p:nvSpPr>
                  <p:spPr>
                    <a:xfrm>
                      <a:off x="4298760" y="5700240"/>
                      <a:ext cx="15840" cy="1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8" h="479">
                          <a:moveTo>
                            <a:pt x="0" y="241"/>
                          </a:moveTo>
                          <a:lnTo>
                            <a:pt x="5" y="261"/>
                          </a:lnTo>
                          <a:lnTo>
                            <a:pt x="11" y="280"/>
                          </a:lnTo>
                          <a:lnTo>
                            <a:pt x="18" y="300"/>
                          </a:lnTo>
                          <a:lnTo>
                            <a:pt x="28" y="319"/>
                          </a:lnTo>
                          <a:lnTo>
                            <a:pt x="38" y="337"/>
                          </a:lnTo>
                          <a:lnTo>
                            <a:pt x="50" y="355"/>
                          </a:lnTo>
                          <a:lnTo>
                            <a:pt x="62" y="370"/>
                          </a:lnTo>
                          <a:lnTo>
                            <a:pt x="77" y="386"/>
                          </a:lnTo>
                          <a:lnTo>
                            <a:pt x="93" y="401"/>
                          </a:lnTo>
                          <a:lnTo>
                            <a:pt x="111" y="415"/>
                          </a:lnTo>
                          <a:lnTo>
                            <a:pt x="129" y="428"/>
                          </a:lnTo>
                          <a:lnTo>
                            <a:pt x="149" y="440"/>
                          </a:lnTo>
                          <a:lnTo>
                            <a:pt x="171" y="449"/>
                          </a:lnTo>
                          <a:lnTo>
                            <a:pt x="193" y="459"/>
                          </a:lnTo>
                          <a:lnTo>
                            <a:pt x="217" y="466"/>
                          </a:lnTo>
                          <a:lnTo>
                            <a:pt x="243" y="472"/>
                          </a:lnTo>
                          <a:lnTo>
                            <a:pt x="280" y="477"/>
                          </a:lnTo>
                          <a:lnTo>
                            <a:pt x="314" y="479"/>
                          </a:lnTo>
                          <a:lnTo>
                            <a:pt x="345" y="475"/>
                          </a:lnTo>
                          <a:lnTo>
                            <a:pt x="374" y="469"/>
                          </a:lnTo>
                          <a:lnTo>
                            <a:pt x="401" y="460"/>
                          </a:lnTo>
                          <a:lnTo>
                            <a:pt x="425" y="447"/>
                          </a:lnTo>
                          <a:lnTo>
                            <a:pt x="446" y="431"/>
                          </a:lnTo>
                          <a:lnTo>
                            <a:pt x="464" y="414"/>
                          </a:lnTo>
                          <a:lnTo>
                            <a:pt x="480" y="394"/>
                          </a:lnTo>
                          <a:lnTo>
                            <a:pt x="493" y="373"/>
                          </a:lnTo>
                          <a:lnTo>
                            <a:pt x="504" y="351"/>
                          </a:lnTo>
                          <a:lnTo>
                            <a:pt x="511" y="328"/>
                          </a:lnTo>
                          <a:lnTo>
                            <a:pt x="516" y="304"/>
                          </a:lnTo>
                          <a:lnTo>
                            <a:pt x="518" y="280"/>
                          </a:lnTo>
                          <a:lnTo>
                            <a:pt x="518" y="256"/>
                          </a:lnTo>
                          <a:lnTo>
                            <a:pt x="515" y="233"/>
                          </a:lnTo>
                          <a:lnTo>
                            <a:pt x="508" y="205"/>
                          </a:lnTo>
                          <a:lnTo>
                            <a:pt x="498" y="180"/>
                          </a:lnTo>
                          <a:lnTo>
                            <a:pt x="486" y="155"/>
                          </a:lnTo>
                          <a:lnTo>
                            <a:pt x="471" y="132"/>
                          </a:lnTo>
                          <a:lnTo>
                            <a:pt x="453" y="110"/>
                          </a:lnTo>
                          <a:lnTo>
                            <a:pt x="433" y="89"/>
                          </a:lnTo>
                          <a:lnTo>
                            <a:pt x="412" y="70"/>
                          </a:lnTo>
                          <a:lnTo>
                            <a:pt x="390" y="53"/>
                          </a:lnTo>
                          <a:lnTo>
                            <a:pt x="366" y="37"/>
                          </a:lnTo>
                          <a:lnTo>
                            <a:pt x="341" y="25"/>
                          </a:lnTo>
                          <a:lnTo>
                            <a:pt x="315" y="15"/>
                          </a:lnTo>
                          <a:lnTo>
                            <a:pt x="289" y="7"/>
                          </a:lnTo>
                          <a:lnTo>
                            <a:pt x="263" y="3"/>
                          </a:lnTo>
                          <a:lnTo>
                            <a:pt x="237" y="0"/>
                          </a:lnTo>
                          <a:lnTo>
                            <a:pt x="211" y="3"/>
                          </a:lnTo>
                          <a:lnTo>
                            <a:pt x="186" y="8"/>
                          </a:lnTo>
                          <a:lnTo>
                            <a:pt x="0" y="24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2400" bIns="-324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5" name=""/>
                    <p:cNvSpPr/>
                    <p:nvPr/>
                  </p:nvSpPr>
                  <p:spPr>
                    <a:xfrm>
                      <a:off x="4290480" y="5695200"/>
                      <a:ext cx="9000" cy="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6" h="361">
                          <a:moveTo>
                            <a:pt x="30" y="0"/>
                          </a:moveTo>
                          <a:lnTo>
                            <a:pt x="15" y="33"/>
                          </a:lnTo>
                          <a:lnTo>
                            <a:pt x="4" y="68"/>
                          </a:lnTo>
                          <a:lnTo>
                            <a:pt x="0" y="101"/>
                          </a:lnTo>
                          <a:lnTo>
                            <a:pt x="1" y="135"/>
                          </a:lnTo>
                          <a:lnTo>
                            <a:pt x="7" y="167"/>
                          </a:lnTo>
                          <a:lnTo>
                            <a:pt x="17" y="198"/>
                          </a:lnTo>
                          <a:lnTo>
                            <a:pt x="31" y="228"/>
                          </a:lnTo>
                          <a:lnTo>
                            <a:pt x="50" y="255"/>
                          </a:lnTo>
                          <a:lnTo>
                            <a:pt x="72" y="279"/>
                          </a:lnTo>
                          <a:lnTo>
                            <a:pt x="98" y="301"/>
                          </a:lnTo>
                          <a:lnTo>
                            <a:pt x="126" y="321"/>
                          </a:lnTo>
                          <a:lnTo>
                            <a:pt x="157" y="337"/>
                          </a:lnTo>
                          <a:lnTo>
                            <a:pt x="192" y="348"/>
                          </a:lnTo>
                          <a:lnTo>
                            <a:pt x="228" y="357"/>
                          </a:lnTo>
                          <a:lnTo>
                            <a:pt x="266" y="361"/>
                          </a:lnTo>
                          <a:lnTo>
                            <a:pt x="306" y="36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5640" bIns="-35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6" name=""/>
                    <p:cNvSpPr/>
                    <p:nvPr/>
                  </p:nvSpPr>
                  <p:spPr>
                    <a:xfrm>
                      <a:off x="4290480" y="5694480"/>
                      <a:ext cx="10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9">
                          <a:moveTo>
                            <a:pt x="0" y="0"/>
                          </a:moveTo>
                          <a:lnTo>
                            <a:pt x="38" y="1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7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0" y="0"/>
                          </a:moveTo>
                          <a:lnTo>
                            <a:pt x="2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8" name=""/>
                    <p:cNvSpPr/>
                    <p:nvPr/>
                  </p:nvSpPr>
                  <p:spPr>
                    <a:xfrm>
                      <a:off x="4299840" y="5700600"/>
                      <a:ext cx="5400" cy="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" h="157">
                          <a:moveTo>
                            <a:pt x="0" y="157"/>
                          </a:moveTo>
                          <a:lnTo>
                            <a:pt x="21" y="154"/>
                          </a:lnTo>
                          <a:lnTo>
                            <a:pt x="41" y="150"/>
                          </a:lnTo>
                          <a:lnTo>
                            <a:pt x="58" y="144"/>
                          </a:lnTo>
                          <a:lnTo>
                            <a:pt x="75" y="137"/>
                          </a:lnTo>
                          <a:lnTo>
                            <a:pt x="90" y="130"/>
                          </a:lnTo>
                          <a:lnTo>
                            <a:pt x="104" y="121"/>
                          </a:lnTo>
                          <a:lnTo>
                            <a:pt x="116" y="111"/>
                          </a:lnTo>
                          <a:lnTo>
                            <a:pt x="127" y="100"/>
                          </a:lnTo>
                          <a:lnTo>
                            <a:pt x="136" y="90"/>
                          </a:lnTo>
                          <a:lnTo>
                            <a:pt x="145" y="77"/>
                          </a:lnTo>
                          <a:lnTo>
                            <a:pt x="152" y="66"/>
                          </a:lnTo>
                          <a:lnTo>
                            <a:pt x="158" y="53"/>
                          </a:lnTo>
                          <a:lnTo>
                            <a:pt x="163" y="39"/>
                          </a:lnTo>
                          <a:lnTo>
                            <a:pt x="168" y="27"/>
                          </a:lnTo>
                          <a:lnTo>
                            <a:pt x="171" y="13"/>
                          </a:lnTo>
                          <a:lnTo>
                            <a:pt x="174" y="0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1040" bIns="-410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69" name=""/>
                    <p:cNvSpPr/>
                    <p:nvPr/>
                  </p:nvSpPr>
                  <p:spPr>
                    <a:xfrm>
                      <a:off x="4299840" y="570456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" h="42">
                          <a:moveTo>
                            <a:pt x="2" y="42"/>
                          </a:moveTo>
                          <a:lnTo>
                            <a:pt x="0" y="0"/>
                          </a:lnTo>
                          <a:lnTo>
                            <a:pt x="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0" name=""/>
                    <p:cNvSpPr/>
                    <p:nvPr/>
                  </p:nvSpPr>
                  <p:spPr>
                    <a:xfrm>
                      <a:off x="4304160" y="5700600"/>
                      <a:ext cx="180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7">
                          <a:moveTo>
                            <a:pt x="0" y="0"/>
                          </a:moveTo>
                          <a:lnTo>
                            <a:pt x="42" y="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5000" bIns="-45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1" name=""/>
                    <p:cNvSpPr/>
                    <p:nvPr/>
                  </p:nvSpPr>
                  <p:spPr>
                    <a:xfrm>
                      <a:off x="4294800" y="5694120"/>
                      <a:ext cx="3600" cy="10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1" h="399">
                          <a:moveTo>
                            <a:pt x="59" y="0"/>
                          </a:moveTo>
                          <a:lnTo>
                            <a:pt x="45" y="17"/>
                          </a:lnTo>
                          <a:lnTo>
                            <a:pt x="34" y="38"/>
                          </a:lnTo>
                          <a:lnTo>
                            <a:pt x="24" y="63"/>
                          </a:lnTo>
                          <a:lnTo>
                            <a:pt x="17" y="89"/>
                          </a:lnTo>
                          <a:lnTo>
                            <a:pt x="11" y="116"/>
                          </a:lnTo>
                          <a:lnTo>
                            <a:pt x="5" y="146"/>
                          </a:lnTo>
                          <a:lnTo>
                            <a:pt x="2" y="175"/>
                          </a:lnTo>
                          <a:lnTo>
                            <a:pt x="1" y="204"/>
                          </a:lnTo>
                          <a:lnTo>
                            <a:pt x="0" y="234"/>
                          </a:lnTo>
                          <a:lnTo>
                            <a:pt x="1" y="261"/>
                          </a:lnTo>
                          <a:lnTo>
                            <a:pt x="3" y="288"/>
                          </a:lnTo>
                          <a:lnTo>
                            <a:pt x="6" y="314"/>
                          </a:lnTo>
                          <a:lnTo>
                            <a:pt x="11" y="336"/>
                          </a:lnTo>
                          <a:lnTo>
                            <a:pt x="16" y="356"/>
                          </a:lnTo>
                          <a:lnTo>
                            <a:pt x="22" y="371"/>
                          </a:lnTo>
                          <a:lnTo>
                            <a:pt x="29" y="384"/>
                          </a:lnTo>
                          <a:lnTo>
                            <a:pt x="91" y="399"/>
                          </a:lnTo>
                          <a:lnTo>
                            <a:pt x="84" y="377"/>
                          </a:lnTo>
                          <a:lnTo>
                            <a:pt x="78" y="354"/>
                          </a:lnTo>
                          <a:lnTo>
                            <a:pt x="74" y="330"/>
                          </a:lnTo>
                          <a:lnTo>
                            <a:pt x="69" y="306"/>
                          </a:lnTo>
                          <a:lnTo>
                            <a:pt x="67" y="281"/>
                          </a:lnTo>
                          <a:lnTo>
                            <a:pt x="67" y="256"/>
                          </a:lnTo>
                          <a:lnTo>
                            <a:pt x="67" y="230"/>
                          </a:lnTo>
                          <a:lnTo>
                            <a:pt x="68" y="204"/>
                          </a:lnTo>
                          <a:lnTo>
                            <a:pt x="71" y="179"/>
                          </a:lnTo>
                          <a:lnTo>
                            <a:pt x="75" y="154"/>
                          </a:lnTo>
                          <a:lnTo>
                            <a:pt x="80" y="129"/>
                          </a:lnTo>
                          <a:lnTo>
                            <a:pt x="86" y="105"/>
                          </a:lnTo>
                          <a:lnTo>
                            <a:pt x="93" y="81"/>
                          </a:lnTo>
                          <a:lnTo>
                            <a:pt x="101" y="59"/>
                          </a:lnTo>
                          <a:lnTo>
                            <a:pt x="110" y="38"/>
                          </a:lnTo>
                          <a:lnTo>
                            <a:pt x="121" y="1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560" bIns="-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2" name=""/>
                    <p:cNvSpPr/>
                    <p:nvPr/>
                  </p:nvSpPr>
                  <p:spPr>
                    <a:xfrm>
                      <a:off x="4302360" y="5704560"/>
                      <a:ext cx="10440" cy="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254">
                          <a:moveTo>
                            <a:pt x="3" y="0"/>
                          </a:moveTo>
                          <a:lnTo>
                            <a:pt x="0" y="25"/>
                          </a:lnTo>
                          <a:lnTo>
                            <a:pt x="0" y="50"/>
                          </a:lnTo>
                          <a:lnTo>
                            <a:pt x="3" y="76"/>
                          </a:lnTo>
                          <a:lnTo>
                            <a:pt x="9" y="101"/>
                          </a:lnTo>
                          <a:lnTo>
                            <a:pt x="18" y="126"/>
                          </a:lnTo>
                          <a:lnTo>
                            <a:pt x="30" y="149"/>
                          </a:lnTo>
                          <a:lnTo>
                            <a:pt x="46" y="171"/>
                          </a:lnTo>
                          <a:lnTo>
                            <a:pt x="65" y="191"/>
                          </a:lnTo>
                          <a:lnTo>
                            <a:pt x="86" y="209"/>
                          </a:lnTo>
                          <a:lnTo>
                            <a:pt x="111" y="224"/>
                          </a:lnTo>
                          <a:lnTo>
                            <a:pt x="140" y="237"/>
                          </a:lnTo>
                          <a:lnTo>
                            <a:pt x="173" y="246"/>
                          </a:lnTo>
                          <a:lnTo>
                            <a:pt x="209" y="252"/>
                          </a:lnTo>
                          <a:lnTo>
                            <a:pt x="248" y="254"/>
                          </a:lnTo>
                          <a:lnTo>
                            <a:pt x="291" y="251"/>
                          </a:lnTo>
                          <a:lnTo>
                            <a:pt x="338" y="244"/>
                          </a:lnTo>
                        </a:path>
                      </a:pathLst>
                    </a:custGeom>
                    <a:noFill/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8880" bIns="-38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3" name=""/>
                    <p:cNvSpPr/>
                    <p:nvPr/>
                  </p:nvSpPr>
                  <p:spPr>
                    <a:xfrm>
                      <a:off x="4301640" y="5703480"/>
                      <a:ext cx="1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" h="24">
                          <a:moveTo>
                            <a:pt x="0" y="17"/>
                          </a:moveTo>
                          <a:lnTo>
                            <a:pt x="0" y="17"/>
                          </a:lnTo>
                          <a:lnTo>
                            <a:pt x="1" y="14"/>
                          </a:lnTo>
                          <a:lnTo>
                            <a:pt x="2" y="10"/>
                          </a:lnTo>
                          <a:lnTo>
                            <a:pt x="4" y="7"/>
                          </a:lnTo>
                          <a:lnTo>
                            <a:pt x="7" y="5"/>
                          </a:lnTo>
                          <a:lnTo>
                            <a:pt x="10" y="2"/>
                          </a:lnTo>
                          <a:lnTo>
                            <a:pt x="13" y="1"/>
                          </a:lnTo>
                          <a:lnTo>
                            <a:pt x="18" y="0"/>
                          </a:lnTo>
                          <a:lnTo>
                            <a:pt x="21" y="0"/>
                          </a:lnTo>
                          <a:lnTo>
                            <a:pt x="24" y="0"/>
                          </a:lnTo>
                          <a:lnTo>
                            <a:pt x="27" y="1"/>
                          </a:lnTo>
                          <a:lnTo>
                            <a:pt x="31" y="2"/>
                          </a:lnTo>
                          <a:lnTo>
                            <a:pt x="34" y="4"/>
                          </a:lnTo>
                          <a:lnTo>
                            <a:pt x="37" y="7"/>
                          </a:lnTo>
                          <a:lnTo>
                            <a:pt x="40" y="10"/>
                          </a:lnTo>
                          <a:lnTo>
                            <a:pt x="41" y="13"/>
                          </a:lnTo>
                          <a:lnTo>
                            <a:pt x="42" y="17"/>
                          </a:lnTo>
                          <a:lnTo>
                            <a:pt x="42" y="21"/>
                          </a:lnTo>
                          <a:lnTo>
                            <a:pt x="42" y="24"/>
                          </a:lnTo>
                          <a:lnTo>
                            <a:pt x="42" y="24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4" name=""/>
                    <p:cNvSpPr/>
                    <p:nvPr/>
                  </p:nvSpPr>
                  <p:spPr>
                    <a:xfrm>
                      <a:off x="4312800" y="5710680"/>
                      <a:ext cx="36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4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0" y="1"/>
                          </a:lnTo>
                          <a:lnTo>
                            <a:pt x="14" y="2"/>
                          </a:lnTo>
                          <a:lnTo>
                            <a:pt x="18" y="5"/>
                          </a:lnTo>
                          <a:lnTo>
                            <a:pt x="20" y="8"/>
                          </a:lnTo>
                          <a:lnTo>
                            <a:pt x="22" y="11"/>
                          </a:lnTo>
                          <a:lnTo>
                            <a:pt x="24" y="14"/>
                          </a:lnTo>
                          <a:lnTo>
                            <a:pt x="25" y="17"/>
                          </a:lnTo>
                          <a:lnTo>
                            <a:pt x="25" y="21"/>
                          </a:lnTo>
                          <a:lnTo>
                            <a:pt x="25" y="25"/>
                          </a:lnTo>
                          <a:lnTo>
                            <a:pt x="24" y="28"/>
                          </a:lnTo>
                          <a:lnTo>
                            <a:pt x="23" y="32"/>
                          </a:lnTo>
                          <a:lnTo>
                            <a:pt x="21" y="35"/>
                          </a:lnTo>
                          <a:lnTo>
                            <a:pt x="18" y="37"/>
                          </a:lnTo>
                          <a:lnTo>
                            <a:pt x="14" y="39"/>
                          </a:lnTo>
                          <a:lnTo>
                            <a:pt x="11" y="41"/>
                          </a:lnTo>
                          <a:lnTo>
                            <a:pt x="8" y="42"/>
                          </a:lnTo>
                          <a:lnTo>
                            <a:pt x="8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5" name=""/>
                    <p:cNvSpPr/>
                    <p:nvPr/>
                  </p:nvSpPr>
                  <p:spPr>
                    <a:xfrm>
                      <a:off x="4293720" y="5698440"/>
                      <a:ext cx="5400" cy="3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7" h="136">
                          <a:moveTo>
                            <a:pt x="187" y="98"/>
                          </a:moveTo>
                          <a:lnTo>
                            <a:pt x="186" y="98"/>
                          </a:lnTo>
                          <a:lnTo>
                            <a:pt x="186" y="99"/>
                          </a:lnTo>
                          <a:lnTo>
                            <a:pt x="186" y="100"/>
                          </a:lnTo>
                          <a:lnTo>
                            <a:pt x="186" y="101"/>
                          </a:lnTo>
                          <a:lnTo>
                            <a:pt x="185" y="103"/>
                          </a:lnTo>
                          <a:lnTo>
                            <a:pt x="185" y="106"/>
                          </a:lnTo>
                          <a:lnTo>
                            <a:pt x="184" y="108"/>
                          </a:lnTo>
                          <a:lnTo>
                            <a:pt x="184" y="111"/>
                          </a:lnTo>
                          <a:lnTo>
                            <a:pt x="183" y="114"/>
                          </a:lnTo>
                          <a:lnTo>
                            <a:pt x="183" y="118"/>
                          </a:lnTo>
                          <a:lnTo>
                            <a:pt x="182" y="121"/>
                          </a:lnTo>
                          <a:lnTo>
                            <a:pt x="182" y="124"/>
                          </a:lnTo>
                          <a:lnTo>
                            <a:pt x="182" y="127"/>
                          </a:lnTo>
                          <a:lnTo>
                            <a:pt x="181" y="130"/>
                          </a:lnTo>
                          <a:lnTo>
                            <a:pt x="181" y="132"/>
                          </a:lnTo>
                          <a:lnTo>
                            <a:pt x="182" y="136"/>
                          </a:lnTo>
                          <a:lnTo>
                            <a:pt x="165" y="136"/>
                          </a:lnTo>
                          <a:lnTo>
                            <a:pt x="149" y="133"/>
                          </a:lnTo>
                          <a:lnTo>
                            <a:pt x="134" y="131"/>
                          </a:lnTo>
                          <a:lnTo>
                            <a:pt x="119" y="128"/>
                          </a:lnTo>
                          <a:lnTo>
                            <a:pt x="105" y="124"/>
                          </a:lnTo>
                          <a:lnTo>
                            <a:pt x="92" y="118"/>
                          </a:lnTo>
                          <a:lnTo>
                            <a:pt x="79" y="112"/>
                          </a:lnTo>
                          <a:lnTo>
                            <a:pt x="67" y="105"/>
                          </a:lnTo>
                          <a:lnTo>
                            <a:pt x="56" y="98"/>
                          </a:lnTo>
                          <a:lnTo>
                            <a:pt x="45" y="90"/>
                          </a:lnTo>
                          <a:lnTo>
                            <a:pt x="35" y="82"/>
                          </a:lnTo>
                          <a:lnTo>
                            <a:pt x="26" y="74"/>
                          </a:lnTo>
                          <a:lnTo>
                            <a:pt x="18" y="64"/>
                          </a:lnTo>
                          <a:lnTo>
                            <a:pt x="11" y="56"/>
                          </a:lnTo>
                          <a:lnTo>
                            <a:pt x="4" y="47"/>
                          </a:lnTo>
                          <a:lnTo>
                            <a:pt x="0" y="39"/>
                          </a:lnTo>
                          <a:lnTo>
                            <a:pt x="0" y="0"/>
                          </a:lnTo>
                          <a:lnTo>
                            <a:pt x="11" y="12"/>
                          </a:lnTo>
                          <a:lnTo>
                            <a:pt x="22" y="22"/>
                          </a:lnTo>
                          <a:lnTo>
                            <a:pt x="34" y="31"/>
                          </a:lnTo>
                          <a:lnTo>
                            <a:pt x="45" y="41"/>
                          </a:lnTo>
                          <a:lnTo>
                            <a:pt x="57" y="49"/>
                          </a:lnTo>
                          <a:lnTo>
                            <a:pt x="68" y="58"/>
                          </a:lnTo>
                          <a:lnTo>
                            <a:pt x="80" y="64"/>
                          </a:lnTo>
                          <a:lnTo>
                            <a:pt x="92" y="70"/>
                          </a:lnTo>
                          <a:lnTo>
                            <a:pt x="103" y="77"/>
                          </a:lnTo>
                          <a:lnTo>
                            <a:pt x="115" y="81"/>
                          </a:lnTo>
                          <a:lnTo>
                            <a:pt x="127" y="85"/>
                          </a:lnTo>
                          <a:lnTo>
                            <a:pt x="139" y="89"/>
                          </a:lnTo>
                          <a:lnTo>
                            <a:pt x="150" y="92"/>
                          </a:lnTo>
                          <a:lnTo>
                            <a:pt x="163" y="95"/>
                          </a:lnTo>
                          <a:lnTo>
                            <a:pt x="175" y="96"/>
                          </a:lnTo>
                          <a:lnTo>
                            <a:pt x="187" y="9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120" bIns="-42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6" name=""/>
                    <p:cNvSpPr/>
                    <p:nvPr/>
                  </p:nvSpPr>
                  <p:spPr>
                    <a:xfrm>
                      <a:off x="4097160" y="5491080"/>
                      <a:ext cx="88560" cy="242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66" h="8766">
                          <a:moveTo>
                            <a:pt x="937" y="8766"/>
                          </a:moveTo>
                          <a:lnTo>
                            <a:pt x="623" y="8032"/>
                          </a:lnTo>
                          <a:lnTo>
                            <a:pt x="375" y="7315"/>
                          </a:lnTo>
                          <a:lnTo>
                            <a:pt x="189" y="6619"/>
                          </a:lnTo>
                          <a:lnTo>
                            <a:pt x="66" y="5944"/>
                          </a:lnTo>
                          <a:lnTo>
                            <a:pt x="4" y="5291"/>
                          </a:lnTo>
                          <a:lnTo>
                            <a:pt x="0" y="4663"/>
                          </a:lnTo>
                          <a:lnTo>
                            <a:pt x="54" y="4060"/>
                          </a:lnTo>
                          <a:lnTo>
                            <a:pt x="163" y="3484"/>
                          </a:lnTo>
                          <a:lnTo>
                            <a:pt x="327" y="2936"/>
                          </a:lnTo>
                          <a:lnTo>
                            <a:pt x="543" y="2416"/>
                          </a:lnTo>
                          <a:lnTo>
                            <a:pt x="811" y="1928"/>
                          </a:lnTo>
                          <a:lnTo>
                            <a:pt x="1129" y="1473"/>
                          </a:lnTo>
                          <a:lnTo>
                            <a:pt x="1494" y="1050"/>
                          </a:lnTo>
                          <a:lnTo>
                            <a:pt x="1907" y="663"/>
                          </a:lnTo>
                          <a:lnTo>
                            <a:pt x="2364" y="312"/>
                          </a:lnTo>
                          <a:lnTo>
                            <a:pt x="286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45360" bIns="45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7" name=""/>
                    <p:cNvSpPr/>
                    <p:nvPr/>
                  </p:nvSpPr>
                  <p:spPr>
                    <a:xfrm>
                      <a:off x="4124520" y="5733360"/>
                      <a:ext cx="28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46">
                          <a:moveTo>
                            <a:pt x="101" y="0"/>
                          </a:moveTo>
                          <a:lnTo>
                            <a:pt x="0" y="46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4280" bIns="-44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8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" h="99">
                          <a:moveTo>
                            <a:pt x="0" y="0"/>
                          </a:moveTo>
                          <a:lnTo>
                            <a:pt x="5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9" name=""/>
                    <p:cNvSpPr/>
                    <p:nvPr/>
                  </p:nvSpPr>
                  <p:spPr>
                    <a:xfrm>
                      <a:off x="4185720" y="5466240"/>
                      <a:ext cx="257400" cy="7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275" h="2851">
                          <a:moveTo>
                            <a:pt x="0" y="890"/>
                          </a:moveTo>
                          <a:lnTo>
                            <a:pt x="476" y="622"/>
                          </a:lnTo>
                          <a:lnTo>
                            <a:pt x="987" y="401"/>
                          </a:lnTo>
                          <a:lnTo>
                            <a:pt x="1524" y="227"/>
                          </a:lnTo>
                          <a:lnTo>
                            <a:pt x="2082" y="101"/>
                          </a:lnTo>
                          <a:lnTo>
                            <a:pt x="2656" y="25"/>
                          </a:lnTo>
                          <a:lnTo>
                            <a:pt x="3238" y="0"/>
                          </a:lnTo>
                          <a:lnTo>
                            <a:pt x="3824" y="27"/>
                          </a:lnTo>
                          <a:lnTo>
                            <a:pt x="4407" y="109"/>
                          </a:lnTo>
                          <a:lnTo>
                            <a:pt x="4983" y="245"/>
                          </a:lnTo>
                          <a:lnTo>
                            <a:pt x="5543" y="438"/>
                          </a:lnTo>
                          <a:lnTo>
                            <a:pt x="6084" y="688"/>
                          </a:lnTo>
                          <a:lnTo>
                            <a:pt x="6598" y="997"/>
                          </a:lnTo>
                          <a:lnTo>
                            <a:pt x="7080" y="1367"/>
                          </a:lnTo>
                          <a:lnTo>
                            <a:pt x="7524" y="1799"/>
                          </a:lnTo>
                          <a:lnTo>
                            <a:pt x="7924" y="2292"/>
                          </a:lnTo>
                          <a:lnTo>
                            <a:pt x="8275" y="28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33480" bIns="334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0" name=""/>
                    <p:cNvSpPr/>
                    <p:nvPr/>
                  </p:nvSpPr>
                  <p:spPr>
                    <a:xfrm>
                      <a:off x="4185360" y="5489640"/>
                      <a:ext cx="1800" cy="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" h="95">
                          <a:moveTo>
                            <a:pt x="59" y="95"/>
                          </a:moveTo>
                          <a:lnTo>
                            <a:pt x="0" y="0"/>
                          </a:lnTo>
                          <a:lnTo>
                            <a:pt x="59" y="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2840" bIns="-428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1" name=""/>
                    <p:cNvSpPr/>
                    <p:nvPr/>
                  </p:nvSpPr>
                  <p:spPr>
                    <a:xfrm>
                      <a:off x="4442400" y="5544360"/>
                      <a:ext cx="28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9" h="53">
                          <a:moveTo>
                            <a:pt x="99" y="0"/>
                          </a:moveTo>
                          <a:lnTo>
                            <a:pt x="0" y="53"/>
                          </a:lnTo>
                          <a:lnTo>
                            <a:pt x="9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3920" bIns="-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2" name=""/>
                    <p:cNvSpPr/>
                    <p:nvPr/>
                  </p:nvSpPr>
                  <p:spPr>
                    <a:xfrm>
                      <a:off x="4538160" y="5715720"/>
                      <a:ext cx="2484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8" h="224">
                          <a:moveTo>
                            <a:pt x="0" y="142"/>
                          </a:moveTo>
                          <a:lnTo>
                            <a:pt x="0" y="154"/>
                          </a:lnTo>
                          <a:lnTo>
                            <a:pt x="55" y="144"/>
                          </a:lnTo>
                          <a:lnTo>
                            <a:pt x="109" y="135"/>
                          </a:lnTo>
                          <a:lnTo>
                            <a:pt x="159" y="125"/>
                          </a:lnTo>
                          <a:lnTo>
                            <a:pt x="209" y="117"/>
                          </a:lnTo>
                          <a:lnTo>
                            <a:pt x="256" y="107"/>
                          </a:lnTo>
                          <a:lnTo>
                            <a:pt x="302" y="99"/>
                          </a:lnTo>
                          <a:lnTo>
                            <a:pt x="345" y="90"/>
                          </a:lnTo>
                          <a:lnTo>
                            <a:pt x="388" y="81"/>
                          </a:lnTo>
                          <a:lnTo>
                            <a:pt x="429" y="72"/>
                          </a:lnTo>
                          <a:lnTo>
                            <a:pt x="469" y="62"/>
                          </a:lnTo>
                          <a:lnTo>
                            <a:pt x="509" y="53"/>
                          </a:lnTo>
                          <a:lnTo>
                            <a:pt x="548" y="43"/>
                          </a:lnTo>
                          <a:lnTo>
                            <a:pt x="586" y="33"/>
                          </a:lnTo>
                          <a:lnTo>
                            <a:pt x="624" y="22"/>
                          </a:lnTo>
                          <a:lnTo>
                            <a:pt x="661" y="12"/>
                          </a:lnTo>
                          <a:lnTo>
                            <a:pt x="698" y="0"/>
                          </a:lnTo>
                          <a:lnTo>
                            <a:pt x="702" y="0"/>
                          </a:lnTo>
                          <a:lnTo>
                            <a:pt x="706" y="1"/>
                          </a:lnTo>
                          <a:lnTo>
                            <a:pt x="711" y="2"/>
                          </a:lnTo>
                          <a:lnTo>
                            <a:pt x="717" y="4"/>
                          </a:lnTo>
                          <a:lnTo>
                            <a:pt x="725" y="6"/>
                          </a:lnTo>
                          <a:lnTo>
                            <a:pt x="732" y="9"/>
                          </a:lnTo>
                          <a:lnTo>
                            <a:pt x="740" y="12"/>
                          </a:lnTo>
                          <a:lnTo>
                            <a:pt x="749" y="15"/>
                          </a:lnTo>
                          <a:lnTo>
                            <a:pt x="757" y="19"/>
                          </a:lnTo>
                          <a:lnTo>
                            <a:pt x="766" y="23"/>
                          </a:lnTo>
                          <a:lnTo>
                            <a:pt x="774" y="28"/>
                          </a:lnTo>
                          <a:lnTo>
                            <a:pt x="781" y="34"/>
                          </a:lnTo>
                          <a:lnTo>
                            <a:pt x="788" y="39"/>
                          </a:lnTo>
                          <a:lnTo>
                            <a:pt x="793" y="45"/>
                          </a:lnTo>
                          <a:lnTo>
                            <a:pt x="798" y="53"/>
                          </a:lnTo>
                          <a:lnTo>
                            <a:pt x="751" y="65"/>
                          </a:lnTo>
                          <a:lnTo>
                            <a:pt x="704" y="78"/>
                          </a:lnTo>
                          <a:lnTo>
                            <a:pt x="656" y="89"/>
                          </a:lnTo>
                          <a:lnTo>
                            <a:pt x="608" y="102"/>
                          </a:lnTo>
                          <a:lnTo>
                            <a:pt x="559" y="114"/>
                          </a:lnTo>
                          <a:lnTo>
                            <a:pt x="509" y="125"/>
                          </a:lnTo>
                          <a:lnTo>
                            <a:pt x="459" y="137"/>
                          </a:lnTo>
                          <a:lnTo>
                            <a:pt x="409" y="148"/>
                          </a:lnTo>
                          <a:lnTo>
                            <a:pt x="359" y="159"/>
                          </a:lnTo>
                          <a:lnTo>
                            <a:pt x="310" y="169"/>
                          </a:lnTo>
                          <a:lnTo>
                            <a:pt x="259" y="180"/>
                          </a:lnTo>
                          <a:lnTo>
                            <a:pt x="210" y="189"/>
                          </a:lnTo>
                          <a:lnTo>
                            <a:pt x="160" y="199"/>
                          </a:lnTo>
                          <a:lnTo>
                            <a:pt x="112" y="207"/>
                          </a:lnTo>
                          <a:lnTo>
                            <a:pt x="64" y="216"/>
                          </a:lnTo>
                          <a:lnTo>
                            <a:pt x="16" y="224"/>
                          </a:lnTo>
                          <a:lnTo>
                            <a:pt x="0" y="1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3" name=""/>
                    <p:cNvSpPr/>
                    <p:nvPr/>
                  </p:nvSpPr>
                  <p:spPr>
                    <a:xfrm>
                      <a:off x="4215960" y="5748840"/>
                      <a:ext cx="1800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1" h="629">
                          <a:moveTo>
                            <a:pt x="493" y="581"/>
                          </a:moveTo>
                          <a:lnTo>
                            <a:pt x="513" y="562"/>
                          </a:lnTo>
                          <a:lnTo>
                            <a:pt x="530" y="541"/>
                          </a:lnTo>
                          <a:lnTo>
                            <a:pt x="544" y="519"/>
                          </a:lnTo>
                          <a:lnTo>
                            <a:pt x="557" y="494"/>
                          </a:lnTo>
                          <a:lnTo>
                            <a:pt x="566" y="469"/>
                          </a:lnTo>
                          <a:lnTo>
                            <a:pt x="574" y="443"/>
                          </a:lnTo>
                          <a:lnTo>
                            <a:pt x="579" y="416"/>
                          </a:lnTo>
                          <a:lnTo>
                            <a:pt x="581" y="387"/>
                          </a:lnTo>
                          <a:lnTo>
                            <a:pt x="580" y="358"/>
                          </a:lnTo>
                          <a:lnTo>
                            <a:pt x="578" y="328"/>
                          </a:lnTo>
                          <a:lnTo>
                            <a:pt x="572" y="299"/>
                          </a:lnTo>
                          <a:lnTo>
                            <a:pt x="564" y="270"/>
                          </a:lnTo>
                          <a:lnTo>
                            <a:pt x="554" y="240"/>
                          </a:lnTo>
                          <a:lnTo>
                            <a:pt x="540" y="211"/>
                          </a:lnTo>
                          <a:lnTo>
                            <a:pt x="525" y="181"/>
                          </a:lnTo>
                          <a:lnTo>
                            <a:pt x="508" y="154"/>
                          </a:lnTo>
                          <a:lnTo>
                            <a:pt x="487" y="127"/>
                          </a:lnTo>
                          <a:lnTo>
                            <a:pt x="464" y="102"/>
                          </a:lnTo>
                          <a:lnTo>
                            <a:pt x="441" y="81"/>
                          </a:lnTo>
                          <a:lnTo>
                            <a:pt x="416" y="62"/>
                          </a:lnTo>
                          <a:lnTo>
                            <a:pt x="391" y="45"/>
                          </a:lnTo>
                          <a:lnTo>
                            <a:pt x="365" y="31"/>
                          </a:lnTo>
                          <a:lnTo>
                            <a:pt x="337" y="19"/>
                          </a:lnTo>
                          <a:lnTo>
                            <a:pt x="310" y="10"/>
                          </a:lnTo>
                          <a:lnTo>
                            <a:pt x="283" y="4"/>
                          </a:lnTo>
                          <a:lnTo>
                            <a:pt x="255" y="0"/>
                          </a:lnTo>
                          <a:lnTo>
                            <a:pt x="228" y="0"/>
                          </a:lnTo>
                          <a:lnTo>
                            <a:pt x="201" y="2"/>
                          </a:lnTo>
                          <a:lnTo>
                            <a:pt x="174" y="6"/>
                          </a:lnTo>
                          <a:lnTo>
                            <a:pt x="149" y="14"/>
                          </a:lnTo>
                          <a:lnTo>
                            <a:pt x="125" y="25"/>
                          </a:lnTo>
                          <a:lnTo>
                            <a:pt x="103" y="39"/>
                          </a:lnTo>
                          <a:lnTo>
                            <a:pt x="81" y="56"/>
                          </a:lnTo>
                          <a:lnTo>
                            <a:pt x="63" y="76"/>
                          </a:lnTo>
                          <a:lnTo>
                            <a:pt x="46" y="98"/>
                          </a:lnTo>
                          <a:lnTo>
                            <a:pt x="33" y="122"/>
                          </a:lnTo>
                          <a:lnTo>
                            <a:pt x="21" y="149"/>
                          </a:lnTo>
                          <a:lnTo>
                            <a:pt x="12" y="177"/>
                          </a:lnTo>
                          <a:lnTo>
                            <a:pt x="5" y="205"/>
                          </a:lnTo>
                          <a:lnTo>
                            <a:pt x="1" y="236"/>
                          </a:lnTo>
                          <a:lnTo>
                            <a:pt x="0" y="266"/>
                          </a:lnTo>
                          <a:lnTo>
                            <a:pt x="1" y="298"/>
                          </a:lnTo>
                          <a:lnTo>
                            <a:pt x="5" y="329"/>
                          </a:lnTo>
                          <a:lnTo>
                            <a:pt x="13" y="361"/>
                          </a:lnTo>
                          <a:lnTo>
                            <a:pt x="22" y="393"/>
                          </a:lnTo>
                          <a:lnTo>
                            <a:pt x="34" y="423"/>
                          </a:lnTo>
                          <a:lnTo>
                            <a:pt x="48" y="452"/>
                          </a:lnTo>
                          <a:lnTo>
                            <a:pt x="67" y="481"/>
                          </a:lnTo>
                          <a:lnTo>
                            <a:pt x="87" y="507"/>
                          </a:lnTo>
                          <a:lnTo>
                            <a:pt x="110" y="531"/>
                          </a:lnTo>
                          <a:lnTo>
                            <a:pt x="135" y="552"/>
                          </a:lnTo>
                          <a:lnTo>
                            <a:pt x="162" y="571"/>
                          </a:lnTo>
                          <a:lnTo>
                            <a:pt x="189" y="588"/>
                          </a:lnTo>
                          <a:lnTo>
                            <a:pt x="218" y="602"/>
                          </a:lnTo>
                          <a:lnTo>
                            <a:pt x="247" y="612"/>
                          </a:lnTo>
                          <a:lnTo>
                            <a:pt x="276" y="621"/>
                          </a:lnTo>
                          <a:lnTo>
                            <a:pt x="306" y="626"/>
                          </a:lnTo>
                          <a:lnTo>
                            <a:pt x="335" y="629"/>
                          </a:lnTo>
                          <a:lnTo>
                            <a:pt x="365" y="628"/>
                          </a:lnTo>
                          <a:lnTo>
                            <a:pt x="393" y="625"/>
                          </a:lnTo>
                          <a:lnTo>
                            <a:pt x="420" y="618"/>
                          </a:lnTo>
                          <a:lnTo>
                            <a:pt x="446" y="609"/>
                          </a:lnTo>
                          <a:lnTo>
                            <a:pt x="470" y="596"/>
                          </a:lnTo>
                          <a:lnTo>
                            <a:pt x="493" y="5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27720" bIns="-27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4" name=""/>
                    <p:cNvSpPr/>
                    <p:nvPr/>
                  </p:nvSpPr>
                  <p:spPr>
                    <a:xfrm>
                      <a:off x="4222800" y="575388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6" h="182">
                          <a:moveTo>
                            <a:pt x="169" y="100"/>
                          </a:moveTo>
                          <a:lnTo>
                            <a:pt x="165" y="95"/>
                          </a:lnTo>
                          <a:lnTo>
                            <a:pt x="159" y="89"/>
                          </a:lnTo>
                          <a:lnTo>
                            <a:pt x="154" y="82"/>
                          </a:lnTo>
                          <a:lnTo>
                            <a:pt x="148" y="76"/>
                          </a:lnTo>
                          <a:lnTo>
                            <a:pt x="141" y="69"/>
                          </a:lnTo>
                          <a:lnTo>
                            <a:pt x="132" y="61"/>
                          </a:lnTo>
                          <a:lnTo>
                            <a:pt x="124" y="54"/>
                          </a:lnTo>
                          <a:lnTo>
                            <a:pt x="115" y="47"/>
                          </a:lnTo>
                          <a:lnTo>
                            <a:pt x="106" y="40"/>
                          </a:lnTo>
                          <a:lnTo>
                            <a:pt x="97" y="33"/>
                          </a:lnTo>
                          <a:lnTo>
                            <a:pt x="88" y="27"/>
                          </a:lnTo>
                          <a:lnTo>
                            <a:pt x="79" y="20"/>
                          </a:lnTo>
                          <a:lnTo>
                            <a:pt x="69" y="15"/>
                          </a:lnTo>
                          <a:lnTo>
                            <a:pt x="60" y="10"/>
                          </a:lnTo>
                          <a:lnTo>
                            <a:pt x="51" y="7"/>
                          </a:lnTo>
                          <a:lnTo>
                            <a:pt x="44" y="3"/>
                          </a:lnTo>
                          <a:lnTo>
                            <a:pt x="35" y="1"/>
                          </a:lnTo>
                          <a:lnTo>
                            <a:pt x="28" y="0"/>
                          </a:lnTo>
                          <a:lnTo>
                            <a:pt x="22" y="1"/>
                          </a:lnTo>
                          <a:lnTo>
                            <a:pt x="15" y="3"/>
                          </a:lnTo>
                          <a:lnTo>
                            <a:pt x="10" y="7"/>
                          </a:lnTo>
                          <a:lnTo>
                            <a:pt x="6" y="11"/>
                          </a:lnTo>
                          <a:lnTo>
                            <a:pt x="3" y="16"/>
                          </a:ln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0" y="32"/>
                          </a:lnTo>
                          <a:lnTo>
                            <a:pt x="1" y="38"/>
                          </a:lnTo>
                          <a:lnTo>
                            <a:pt x="3" y="42"/>
                          </a:lnTo>
                          <a:lnTo>
                            <a:pt x="5" y="48"/>
                          </a:lnTo>
                          <a:lnTo>
                            <a:pt x="9" y="52"/>
                          </a:lnTo>
                          <a:lnTo>
                            <a:pt x="14" y="55"/>
                          </a:lnTo>
                          <a:lnTo>
                            <a:pt x="22" y="57"/>
                          </a:lnTo>
                          <a:lnTo>
                            <a:pt x="29" y="58"/>
                          </a:lnTo>
                          <a:lnTo>
                            <a:pt x="36" y="61"/>
                          </a:lnTo>
                          <a:lnTo>
                            <a:pt x="45" y="65"/>
                          </a:lnTo>
                          <a:lnTo>
                            <a:pt x="54" y="71"/>
                          </a:lnTo>
                          <a:lnTo>
                            <a:pt x="63" y="76"/>
                          </a:lnTo>
                          <a:lnTo>
                            <a:pt x="72" y="82"/>
                          </a:lnTo>
                          <a:lnTo>
                            <a:pt x="82" y="90"/>
                          </a:lnTo>
                          <a:lnTo>
                            <a:pt x="91" y="97"/>
                          </a:lnTo>
                          <a:lnTo>
                            <a:pt x="100" y="105"/>
                          </a:lnTo>
                          <a:lnTo>
                            <a:pt x="108" y="114"/>
                          </a:lnTo>
                          <a:lnTo>
                            <a:pt x="116" y="122"/>
                          </a:lnTo>
                          <a:lnTo>
                            <a:pt x="124" y="131"/>
                          </a:lnTo>
                          <a:lnTo>
                            <a:pt x="131" y="140"/>
                          </a:lnTo>
                          <a:lnTo>
                            <a:pt x="137" y="148"/>
                          </a:lnTo>
                          <a:lnTo>
                            <a:pt x="143" y="157"/>
                          </a:lnTo>
                          <a:lnTo>
                            <a:pt x="148" y="166"/>
                          </a:lnTo>
                          <a:lnTo>
                            <a:pt x="151" y="173"/>
                          </a:lnTo>
                          <a:lnTo>
                            <a:pt x="155" y="177"/>
                          </a:lnTo>
                          <a:lnTo>
                            <a:pt x="159" y="180"/>
                          </a:lnTo>
                          <a:lnTo>
                            <a:pt x="164" y="182"/>
                          </a:lnTo>
                          <a:lnTo>
                            <a:pt x="169" y="182"/>
                          </a:lnTo>
                          <a:lnTo>
                            <a:pt x="173" y="180"/>
                          </a:lnTo>
                          <a:lnTo>
                            <a:pt x="177" y="178"/>
                          </a:lnTo>
                          <a:lnTo>
                            <a:pt x="180" y="174"/>
                          </a:lnTo>
                          <a:lnTo>
                            <a:pt x="183" y="167"/>
                          </a:lnTo>
                          <a:lnTo>
                            <a:pt x="185" y="161"/>
                          </a:lnTo>
                          <a:lnTo>
                            <a:pt x="186" y="154"/>
                          </a:lnTo>
                          <a:lnTo>
                            <a:pt x="186" y="144"/>
                          </a:lnTo>
                          <a:lnTo>
                            <a:pt x="184" y="135"/>
                          </a:lnTo>
                          <a:lnTo>
                            <a:pt x="180" y="124"/>
                          </a:lnTo>
                          <a:lnTo>
                            <a:pt x="175" y="112"/>
                          </a:lnTo>
                          <a:lnTo>
                            <a:pt x="169" y="1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5" name=""/>
                    <p:cNvSpPr/>
                    <p:nvPr/>
                  </p:nvSpPr>
                  <p:spPr>
                    <a:xfrm>
                      <a:off x="4215240" y="5756040"/>
                      <a:ext cx="11520" cy="10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383">
                          <a:moveTo>
                            <a:pt x="330" y="351"/>
                          </a:moveTo>
                          <a:lnTo>
                            <a:pt x="341" y="338"/>
                          </a:lnTo>
                          <a:lnTo>
                            <a:pt x="352" y="325"/>
                          </a:lnTo>
                          <a:lnTo>
                            <a:pt x="361" y="311"/>
                          </a:lnTo>
                          <a:lnTo>
                            <a:pt x="368" y="295"/>
                          </a:lnTo>
                          <a:lnTo>
                            <a:pt x="373" y="279"/>
                          </a:lnTo>
                          <a:lnTo>
                            <a:pt x="376" y="262"/>
                          </a:lnTo>
                          <a:lnTo>
                            <a:pt x="378" y="244"/>
                          </a:lnTo>
                          <a:lnTo>
                            <a:pt x="378" y="227"/>
                          </a:lnTo>
                          <a:lnTo>
                            <a:pt x="376" y="209"/>
                          </a:lnTo>
                          <a:lnTo>
                            <a:pt x="373" y="190"/>
                          </a:lnTo>
                          <a:lnTo>
                            <a:pt x="368" y="172"/>
                          </a:lnTo>
                          <a:lnTo>
                            <a:pt x="360" y="153"/>
                          </a:lnTo>
                          <a:lnTo>
                            <a:pt x="352" y="135"/>
                          </a:lnTo>
                          <a:lnTo>
                            <a:pt x="341" y="117"/>
                          </a:lnTo>
                          <a:lnTo>
                            <a:pt x="330" y="99"/>
                          </a:lnTo>
                          <a:lnTo>
                            <a:pt x="316" y="84"/>
                          </a:lnTo>
                          <a:lnTo>
                            <a:pt x="300" y="68"/>
                          </a:lnTo>
                          <a:lnTo>
                            <a:pt x="285" y="53"/>
                          </a:lnTo>
                          <a:lnTo>
                            <a:pt x="268" y="41"/>
                          </a:lnTo>
                          <a:lnTo>
                            <a:pt x="251" y="30"/>
                          </a:lnTo>
                          <a:lnTo>
                            <a:pt x="233" y="21"/>
                          </a:lnTo>
                          <a:lnTo>
                            <a:pt x="215" y="13"/>
                          </a:lnTo>
                          <a:lnTo>
                            <a:pt x="197" y="8"/>
                          </a:lnTo>
                          <a:lnTo>
                            <a:pt x="180" y="4"/>
                          </a:lnTo>
                          <a:lnTo>
                            <a:pt x="161" y="1"/>
                          </a:lnTo>
                          <a:lnTo>
                            <a:pt x="143" y="0"/>
                          </a:lnTo>
                          <a:lnTo>
                            <a:pt x="126" y="1"/>
                          </a:lnTo>
                          <a:lnTo>
                            <a:pt x="109" y="4"/>
                          </a:lnTo>
                          <a:lnTo>
                            <a:pt x="92" y="9"/>
                          </a:lnTo>
                          <a:lnTo>
                            <a:pt x="77" y="15"/>
                          </a:lnTo>
                          <a:lnTo>
                            <a:pt x="62" y="24"/>
                          </a:lnTo>
                          <a:lnTo>
                            <a:pt x="49" y="34"/>
                          </a:lnTo>
                          <a:lnTo>
                            <a:pt x="37" y="46"/>
                          </a:lnTo>
                          <a:lnTo>
                            <a:pt x="26" y="58"/>
                          </a:lnTo>
                          <a:lnTo>
                            <a:pt x="17" y="72"/>
                          </a:lnTo>
                          <a:lnTo>
                            <a:pt x="10" y="88"/>
                          </a:lnTo>
                          <a:lnTo>
                            <a:pt x="5" y="104"/>
                          </a:lnTo>
                          <a:lnTo>
                            <a:pt x="2" y="120"/>
                          </a:lnTo>
                          <a:lnTo>
                            <a:pt x="0" y="138"/>
                          </a:lnTo>
                          <a:lnTo>
                            <a:pt x="0" y="156"/>
                          </a:lnTo>
                          <a:lnTo>
                            <a:pt x="2" y="174"/>
                          </a:lnTo>
                          <a:lnTo>
                            <a:pt x="5" y="192"/>
                          </a:lnTo>
                          <a:lnTo>
                            <a:pt x="10" y="211"/>
                          </a:lnTo>
                          <a:lnTo>
                            <a:pt x="18" y="229"/>
                          </a:lnTo>
                          <a:lnTo>
                            <a:pt x="26" y="248"/>
                          </a:lnTo>
                          <a:lnTo>
                            <a:pt x="37" y="265"/>
                          </a:lnTo>
                          <a:lnTo>
                            <a:pt x="48" y="282"/>
                          </a:lnTo>
                          <a:lnTo>
                            <a:pt x="63" y="300"/>
                          </a:lnTo>
                          <a:lnTo>
                            <a:pt x="78" y="315"/>
                          </a:lnTo>
                          <a:lnTo>
                            <a:pt x="93" y="330"/>
                          </a:lnTo>
                          <a:lnTo>
                            <a:pt x="109" y="342"/>
                          </a:lnTo>
                          <a:lnTo>
                            <a:pt x="127" y="353"/>
                          </a:lnTo>
                          <a:lnTo>
                            <a:pt x="144" y="362"/>
                          </a:lnTo>
                          <a:lnTo>
                            <a:pt x="162" y="370"/>
                          </a:lnTo>
                          <a:lnTo>
                            <a:pt x="180" y="376"/>
                          </a:lnTo>
                          <a:lnTo>
                            <a:pt x="199" y="380"/>
                          </a:lnTo>
                          <a:lnTo>
                            <a:pt x="216" y="382"/>
                          </a:lnTo>
                          <a:lnTo>
                            <a:pt x="234" y="383"/>
                          </a:lnTo>
                          <a:lnTo>
                            <a:pt x="252" y="382"/>
                          </a:lnTo>
                          <a:lnTo>
                            <a:pt x="269" y="379"/>
                          </a:lnTo>
                          <a:lnTo>
                            <a:pt x="285" y="375"/>
                          </a:lnTo>
                          <a:lnTo>
                            <a:pt x="300" y="368"/>
                          </a:lnTo>
                          <a:lnTo>
                            <a:pt x="315" y="360"/>
                          </a:lnTo>
                          <a:lnTo>
                            <a:pt x="330" y="35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4920" bIns="-34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6" name=""/>
                    <p:cNvSpPr/>
                    <p:nvPr/>
                  </p:nvSpPr>
                  <p:spPr>
                    <a:xfrm>
                      <a:off x="4217040" y="5757120"/>
                      <a:ext cx="7920" cy="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0" h="280">
                          <a:moveTo>
                            <a:pt x="243" y="265"/>
                          </a:moveTo>
                          <a:lnTo>
                            <a:pt x="251" y="256"/>
                          </a:lnTo>
                          <a:lnTo>
                            <a:pt x="259" y="246"/>
                          </a:lnTo>
                          <a:lnTo>
                            <a:pt x="265" y="236"/>
                          </a:lnTo>
                          <a:lnTo>
                            <a:pt x="268" y="223"/>
                          </a:lnTo>
                          <a:lnTo>
                            <a:pt x="270" y="210"/>
                          </a:lnTo>
                          <a:lnTo>
                            <a:pt x="270" y="197"/>
                          </a:lnTo>
                          <a:lnTo>
                            <a:pt x="269" y="183"/>
                          </a:lnTo>
                          <a:lnTo>
                            <a:pt x="267" y="168"/>
                          </a:lnTo>
                          <a:lnTo>
                            <a:pt x="264" y="154"/>
                          </a:lnTo>
                          <a:lnTo>
                            <a:pt x="260" y="140"/>
                          </a:lnTo>
                          <a:lnTo>
                            <a:pt x="255" y="125"/>
                          </a:lnTo>
                          <a:lnTo>
                            <a:pt x="248" y="112"/>
                          </a:lnTo>
                          <a:lnTo>
                            <a:pt x="241" y="99"/>
                          </a:lnTo>
                          <a:lnTo>
                            <a:pt x="234" y="87"/>
                          </a:lnTo>
                          <a:lnTo>
                            <a:pt x="226" y="76"/>
                          </a:lnTo>
                          <a:lnTo>
                            <a:pt x="219" y="66"/>
                          </a:lnTo>
                          <a:lnTo>
                            <a:pt x="208" y="55"/>
                          </a:lnTo>
                          <a:lnTo>
                            <a:pt x="197" y="45"/>
                          </a:lnTo>
                          <a:lnTo>
                            <a:pt x="185" y="36"/>
                          </a:lnTo>
                          <a:lnTo>
                            <a:pt x="174" y="28"/>
                          </a:lnTo>
                          <a:lnTo>
                            <a:pt x="161" y="20"/>
                          </a:lnTo>
                          <a:lnTo>
                            <a:pt x="148" y="14"/>
                          </a:lnTo>
                          <a:lnTo>
                            <a:pt x="136" y="9"/>
                          </a:lnTo>
                          <a:lnTo>
                            <a:pt x="122" y="4"/>
                          </a:lnTo>
                          <a:lnTo>
                            <a:pt x="110" y="1"/>
                          </a:lnTo>
                          <a:lnTo>
                            <a:pt x="97" y="0"/>
                          </a:lnTo>
                          <a:lnTo>
                            <a:pt x="84" y="0"/>
                          </a:lnTo>
                          <a:lnTo>
                            <a:pt x="72" y="1"/>
                          </a:lnTo>
                          <a:lnTo>
                            <a:pt x="60" y="4"/>
                          </a:lnTo>
                          <a:lnTo>
                            <a:pt x="50" y="9"/>
                          </a:lnTo>
                          <a:lnTo>
                            <a:pt x="39" y="15"/>
                          </a:lnTo>
                          <a:lnTo>
                            <a:pt x="30" y="23"/>
                          </a:lnTo>
                          <a:lnTo>
                            <a:pt x="21" y="32"/>
                          </a:lnTo>
                          <a:lnTo>
                            <a:pt x="15" y="41"/>
                          </a:lnTo>
                          <a:lnTo>
                            <a:pt x="10" y="52"/>
                          </a:lnTo>
                          <a:lnTo>
                            <a:pt x="6" y="63"/>
                          </a:lnTo>
                          <a:lnTo>
                            <a:pt x="2" y="75"/>
                          </a:lnTo>
                          <a:lnTo>
                            <a:pt x="1" y="87"/>
                          </a:lnTo>
                          <a:lnTo>
                            <a:pt x="0" y="100"/>
                          </a:lnTo>
                          <a:lnTo>
                            <a:pt x="1" y="114"/>
                          </a:lnTo>
                          <a:lnTo>
                            <a:pt x="3" y="126"/>
                          </a:lnTo>
                          <a:lnTo>
                            <a:pt x="7" y="140"/>
                          </a:lnTo>
                          <a:lnTo>
                            <a:pt x="11" y="154"/>
                          </a:lnTo>
                          <a:lnTo>
                            <a:pt x="17" y="166"/>
                          </a:lnTo>
                          <a:lnTo>
                            <a:pt x="24" y="180"/>
                          </a:lnTo>
                          <a:lnTo>
                            <a:pt x="33" y="193"/>
                          </a:lnTo>
                          <a:lnTo>
                            <a:pt x="43" y="204"/>
                          </a:lnTo>
                          <a:lnTo>
                            <a:pt x="55" y="217"/>
                          </a:lnTo>
                          <a:lnTo>
                            <a:pt x="65" y="226"/>
                          </a:lnTo>
                          <a:lnTo>
                            <a:pt x="78" y="236"/>
                          </a:lnTo>
                          <a:lnTo>
                            <a:pt x="90" y="244"/>
                          </a:lnTo>
                          <a:lnTo>
                            <a:pt x="102" y="251"/>
                          </a:lnTo>
                          <a:lnTo>
                            <a:pt x="115" y="259"/>
                          </a:lnTo>
                          <a:lnTo>
                            <a:pt x="127" y="265"/>
                          </a:lnTo>
                          <a:lnTo>
                            <a:pt x="140" y="270"/>
                          </a:lnTo>
                          <a:lnTo>
                            <a:pt x="154" y="274"/>
                          </a:lnTo>
                          <a:lnTo>
                            <a:pt x="165" y="278"/>
                          </a:lnTo>
                          <a:lnTo>
                            <a:pt x="178" y="280"/>
                          </a:lnTo>
                          <a:lnTo>
                            <a:pt x="190" y="280"/>
                          </a:lnTo>
                          <a:lnTo>
                            <a:pt x="202" y="280"/>
                          </a:lnTo>
                          <a:lnTo>
                            <a:pt x="213" y="278"/>
                          </a:lnTo>
                          <a:lnTo>
                            <a:pt x="223" y="274"/>
                          </a:lnTo>
                          <a:lnTo>
                            <a:pt x="234" y="270"/>
                          </a:lnTo>
                          <a:lnTo>
                            <a:pt x="243" y="2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7800" bIns="-37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7" name=""/>
                    <p:cNvSpPr/>
                    <p:nvPr/>
                  </p:nvSpPr>
                  <p:spPr>
                    <a:xfrm>
                      <a:off x="4218480" y="5758920"/>
                      <a:ext cx="540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9" h="182">
                          <a:moveTo>
                            <a:pt x="8" y="18"/>
                          </a:move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0" y="52"/>
                          </a:lnTo>
                          <a:lnTo>
                            <a:pt x="2" y="66"/>
                          </a:lnTo>
                          <a:lnTo>
                            <a:pt x="6" y="81"/>
                          </a:lnTo>
                          <a:lnTo>
                            <a:pt x="13" y="95"/>
                          </a:lnTo>
                          <a:lnTo>
                            <a:pt x="22" y="109"/>
                          </a:lnTo>
                          <a:lnTo>
                            <a:pt x="32" y="123"/>
                          </a:lnTo>
                          <a:lnTo>
                            <a:pt x="44" y="135"/>
                          </a:lnTo>
                          <a:lnTo>
                            <a:pt x="57" y="147"/>
                          </a:lnTo>
                          <a:lnTo>
                            <a:pt x="72" y="158"/>
                          </a:lnTo>
                          <a:lnTo>
                            <a:pt x="88" y="167"/>
                          </a:lnTo>
                          <a:lnTo>
                            <a:pt x="104" y="174"/>
                          </a:lnTo>
                          <a:lnTo>
                            <a:pt x="121" y="179"/>
                          </a:lnTo>
                          <a:lnTo>
                            <a:pt x="139" y="182"/>
                          </a:lnTo>
                          <a:lnTo>
                            <a:pt x="158" y="182"/>
                          </a:lnTo>
                          <a:lnTo>
                            <a:pt x="162" y="180"/>
                          </a:lnTo>
                          <a:lnTo>
                            <a:pt x="167" y="179"/>
                          </a:lnTo>
                          <a:lnTo>
                            <a:pt x="171" y="176"/>
                          </a:lnTo>
                          <a:lnTo>
                            <a:pt x="173" y="174"/>
                          </a:lnTo>
                          <a:lnTo>
                            <a:pt x="175" y="172"/>
                          </a:lnTo>
                          <a:lnTo>
                            <a:pt x="177" y="170"/>
                          </a:lnTo>
                          <a:lnTo>
                            <a:pt x="178" y="168"/>
                          </a:lnTo>
                          <a:lnTo>
                            <a:pt x="179" y="166"/>
                          </a:lnTo>
                          <a:lnTo>
                            <a:pt x="179" y="163"/>
                          </a:lnTo>
                          <a:lnTo>
                            <a:pt x="178" y="161"/>
                          </a:lnTo>
                          <a:lnTo>
                            <a:pt x="177" y="159"/>
                          </a:lnTo>
                          <a:lnTo>
                            <a:pt x="176" y="156"/>
                          </a:lnTo>
                          <a:lnTo>
                            <a:pt x="175" y="154"/>
                          </a:lnTo>
                          <a:lnTo>
                            <a:pt x="173" y="153"/>
                          </a:lnTo>
                          <a:lnTo>
                            <a:pt x="171" y="151"/>
                          </a:lnTo>
                          <a:lnTo>
                            <a:pt x="169" y="151"/>
                          </a:lnTo>
                          <a:lnTo>
                            <a:pt x="157" y="147"/>
                          </a:lnTo>
                          <a:lnTo>
                            <a:pt x="146" y="143"/>
                          </a:lnTo>
                          <a:lnTo>
                            <a:pt x="135" y="138"/>
                          </a:lnTo>
                          <a:lnTo>
                            <a:pt x="125" y="131"/>
                          </a:lnTo>
                          <a:lnTo>
                            <a:pt x="114" y="124"/>
                          </a:lnTo>
                          <a:lnTo>
                            <a:pt x="104" y="117"/>
                          </a:lnTo>
                          <a:lnTo>
                            <a:pt x="94" y="107"/>
                          </a:lnTo>
                          <a:lnTo>
                            <a:pt x="85" y="99"/>
                          </a:lnTo>
                          <a:lnTo>
                            <a:pt x="76" y="89"/>
                          </a:lnTo>
                          <a:lnTo>
                            <a:pt x="68" y="79"/>
                          </a:lnTo>
                          <a:lnTo>
                            <a:pt x="61" y="68"/>
                          </a:lnTo>
                          <a:lnTo>
                            <a:pt x="54" y="58"/>
                          </a:lnTo>
                          <a:lnTo>
                            <a:pt x="49" y="47"/>
                          </a:lnTo>
                          <a:lnTo>
                            <a:pt x="45" y="37"/>
                          </a:lnTo>
                          <a:lnTo>
                            <a:pt x="42" y="25"/>
                          </a:lnTo>
                          <a:lnTo>
                            <a:pt x="40" y="15"/>
                          </a:lnTo>
                          <a:lnTo>
                            <a:pt x="37" y="8"/>
                          </a:lnTo>
                          <a:lnTo>
                            <a:pt x="36" y="4"/>
                          </a:lnTo>
                          <a:lnTo>
                            <a:pt x="34" y="2"/>
                          </a:lnTo>
                          <a:lnTo>
                            <a:pt x="32" y="0"/>
                          </a:lnTo>
                          <a:lnTo>
                            <a:pt x="29" y="0"/>
                          </a:lnTo>
                          <a:lnTo>
                            <a:pt x="27" y="0"/>
                          </a:lnTo>
                          <a:lnTo>
                            <a:pt x="24" y="1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3" y="9"/>
                          </a:lnTo>
                          <a:lnTo>
                            <a:pt x="11" y="13"/>
                          </a:lnTo>
                          <a:lnTo>
                            <a:pt x="10" y="14"/>
                          </a:lnTo>
                          <a:lnTo>
                            <a:pt x="9" y="16"/>
                          </a:lnTo>
                          <a:lnTo>
                            <a:pt x="8" y="17"/>
                          </a:lnTo>
                          <a:lnTo>
                            <a:pt x="8" y="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40680" bIns="-40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8" name=""/>
                    <p:cNvSpPr/>
                    <p:nvPr/>
                  </p:nvSpPr>
                  <p:spPr>
                    <a:xfrm>
                      <a:off x="4217760" y="5751000"/>
                      <a:ext cx="14040" cy="1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4" h="492">
                          <a:moveTo>
                            <a:pt x="0" y="154"/>
                          </a:moveTo>
                          <a:lnTo>
                            <a:pt x="29" y="85"/>
                          </a:lnTo>
                          <a:lnTo>
                            <a:pt x="67" y="38"/>
                          </a:lnTo>
                          <a:lnTo>
                            <a:pt x="111" y="11"/>
                          </a:lnTo>
                          <a:lnTo>
                            <a:pt x="160" y="0"/>
                          </a:lnTo>
                          <a:lnTo>
                            <a:pt x="211" y="5"/>
                          </a:lnTo>
                          <a:lnTo>
                            <a:pt x="261" y="23"/>
                          </a:lnTo>
                          <a:lnTo>
                            <a:pt x="311" y="53"/>
                          </a:lnTo>
                          <a:lnTo>
                            <a:pt x="357" y="92"/>
                          </a:lnTo>
                          <a:lnTo>
                            <a:pt x="397" y="137"/>
                          </a:lnTo>
                          <a:lnTo>
                            <a:pt x="430" y="188"/>
                          </a:lnTo>
                          <a:lnTo>
                            <a:pt x="453" y="243"/>
                          </a:lnTo>
                          <a:lnTo>
                            <a:pt x="464" y="299"/>
                          </a:lnTo>
                          <a:lnTo>
                            <a:pt x="463" y="353"/>
                          </a:lnTo>
                          <a:lnTo>
                            <a:pt x="446" y="405"/>
                          </a:lnTo>
                          <a:lnTo>
                            <a:pt x="412" y="451"/>
                          </a:lnTo>
                          <a:lnTo>
                            <a:pt x="359" y="492"/>
                          </a:lnTo>
                          <a:lnTo>
                            <a:pt x="391" y="439"/>
                          </a:lnTo>
                          <a:lnTo>
                            <a:pt x="411" y="388"/>
                          </a:lnTo>
                          <a:lnTo>
                            <a:pt x="417" y="337"/>
                          </a:lnTo>
                          <a:lnTo>
                            <a:pt x="413" y="288"/>
                          </a:lnTo>
                          <a:lnTo>
                            <a:pt x="400" y="242"/>
                          </a:lnTo>
                          <a:lnTo>
                            <a:pt x="378" y="199"/>
                          </a:lnTo>
                          <a:lnTo>
                            <a:pt x="350" y="160"/>
                          </a:lnTo>
                          <a:lnTo>
                            <a:pt x="316" y="126"/>
                          </a:lnTo>
                          <a:lnTo>
                            <a:pt x="277" y="99"/>
                          </a:lnTo>
                          <a:lnTo>
                            <a:pt x="236" y="79"/>
                          </a:lnTo>
                          <a:lnTo>
                            <a:pt x="193" y="66"/>
                          </a:lnTo>
                          <a:lnTo>
                            <a:pt x="150" y="62"/>
                          </a:lnTo>
                          <a:lnTo>
                            <a:pt x="108" y="68"/>
                          </a:lnTo>
                          <a:lnTo>
                            <a:pt x="67" y="85"/>
                          </a:lnTo>
                          <a:lnTo>
                            <a:pt x="31" y="113"/>
                          </a:lnTo>
                          <a:lnTo>
                            <a:pt x="0" y="15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1080" rIns="91080" tIns="-31680" bIns="-31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5189" name=""/>
                  <p:cNvSpPr/>
                  <p:nvPr/>
                </p:nvSpPr>
                <p:spPr>
                  <a:xfrm>
                    <a:off x="404892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0" name=""/>
                  <p:cNvSpPr/>
                  <p:nvPr/>
                </p:nvSpPr>
                <p:spPr>
                  <a:xfrm>
                    <a:off x="4604760" y="5434560"/>
                    <a:ext cx="3600" cy="3880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1" name=""/>
                  <p:cNvSpPr/>
                  <p:nvPr/>
                </p:nvSpPr>
                <p:spPr>
                  <a:xfrm>
                    <a:off x="4604760" y="5434560"/>
                    <a:ext cx="360" cy="388080"/>
                  </a:xfrm>
                  <a:prstGeom prst="line">
                    <a:avLst/>
                  </a:prstGeom>
                  <a:ln w="0">
                    <a:solidFill>
                      <a:srgbClr val="ffffff"/>
                    </a:solidFill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1080" rIns="9108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192" name=""/>
                <p:cNvGrpSpPr/>
                <p:nvPr/>
              </p:nvGrpSpPr>
              <p:grpSpPr>
                <a:xfrm>
                  <a:off x="3981600" y="5851080"/>
                  <a:ext cx="741240" cy="83880"/>
                  <a:chOff x="3981600" y="5851080"/>
                  <a:chExt cx="741240" cy="83880"/>
                </a:xfrm>
              </p:grpSpPr>
              <p:sp>
                <p:nvSpPr>
                  <p:cNvPr id="5193" name=""/>
                  <p:cNvSpPr/>
                  <p:nvPr/>
                </p:nvSpPr>
                <p:spPr>
                  <a:xfrm>
                    <a:off x="3990960" y="5853600"/>
                    <a:ext cx="1040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8" h="8382">
                        <a:moveTo>
                          <a:pt x="402" y="4107"/>
                        </a:moveTo>
                        <a:lnTo>
                          <a:pt x="417" y="4153"/>
                        </a:lnTo>
                        <a:lnTo>
                          <a:pt x="431" y="4214"/>
                        </a:lnTo>
                        <a:lnTo>
                          <a:pt x="444" y="4276"/>
                        </a:lnTo>
                        <a:lnTo>
                          <a:pt x="456" y="4353"/>
                        </a:lnTo>
                        <a:lnTo>
                          <a:pt x="467" y="4429"/>
                        </a:lnTo>
                        <a:lnTo>
                          <a:pt x="478" y="4506"/>
                        </a:lnTo>
                        <a:lnTo>
                          <a:pt x="485" y="4597"/>
                        </a:lnTo>
                        <a:lnTo>
                          <a:pt x="495" y="4705"/>
                        </a:lnTo>
                        <a:lnTo>
                          <a:pt x="505" y="4843"/>
                        </a:lnTo>
                        <a:lnTo>
                          <a:pt x="514" y="4996"/>
                        </a:lnTo>
                        <a:lnTo>
                          <a:pt x="521" y="5165"/>
                        </a:lnTo>
                        <a:lnTo>
                          <a:pt x="527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8" y="6100"/>
                        </a:lnTo>
                        <a:lnTo>
                          <a:pt x="535" y="6406"/>
                        </a:lnTo>
                        <a:lnTo>
                          <a:pt x="533" y="6560"/>
                        </a:lnTo>
                        <a:lnTo>
                          <a:pt x="530" y="6697"/>
                        </a:lnTo>
                        <a:lnTo>
                          <a:pt x="527" y="6850"/>
                        </a:lnTo>
                        <a:lnTo>
                          <a:pt x="521" y="7003"/>
                        </a:lnTo>
                        <a:lnTo>
                          <a:pt x="516" y="7142"/>
                        </a:lnTo>
                        <a:lnTo>
                          <a:pt x="509" y="7295"/>
                        </a:lnTo>
                        <a:lnTo>
                          <a:pt x="502" y="7432"/>
                        </a:lnTo>
                        <a:lnTo>
                          <a:pt x="494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6" y="7876"/>
                        </a:lnTo>
                        <a:lnTo>
                          <a:pt x="456" y="7969"/>
                        </a:lnTo>
                        <a:lnTo>
                          <a:pt x="443" y="8061"/>
                        </a:lnTo>
                        <a:lnTo>
                          <a:pt x="432" y="8122"/>
                        </a:lnTo>
                        <a:lnTo>
                          <a:pt x="419" y="8183"/>
                        </a:lnTo>
                        <a:lnTo>
                          <a:pt x="411" y="8213"/>
                        </a:lnTo>
                        <a:lnTo>
                          <a:pt x="405" y="8244"/>
                        </a:lnTo>
                        <a:lnTo>
                          <a:pt x="388" y="8290"/>
                        </a:lnTo>
                        <a:lnTo>
                          <a:pt x="380" y="8305"/>
                        </a:lnTo>
                        <a:lnTo>
                          <a:pt x="370" y="8321"/>
                        </a:lnTo>
                        <a:lnTo>
                          <a:pt x="361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2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6" y="8076"/>
                        </a:lnTo>
                        <a:lnTo>
                          <a:pt x="62" y="8030"/>
                        </a:lnTo>
                        <a:lnTo>
                          <a:pt x="67" y="7969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80" y="7754"/>
                        </a:lnTo>
                        <a:lnTo>
                          <a:pt x="81" y="7678"/>
                        </a:lnTo>
                        <a:lnTo>
                          <a:pt x="83" y="7586"/>
                        </a:lnTo>
                        <a:lnTo>
                          <a:pt x="83" y="7479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1"/>
                        </a:lnTo>
                        <a:lnTo>
                          <a:pt x="84" y="858"/>
                        </a:lnTo>
                        <a:lnTo>
                          <a:pt x="81" y="736"/>
                        </a:lnTo>
                        <a:lnTo>
                          <a:pt x="80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70" y="445"/>
                        </a:lnTo>
                        <a:lnTo>
                          <a:pt x="63" y="384"/>
                        </a:lnTo>
                        <a:lnTo>
                          <a:pt x="59" y="338"/>
                        </a:lnTo>
                        <a:lnTo>
                          <a:pt x="54" y="307"/>
                        </a:lnTo>
                        <a:lnTo>
                          <a:pt x="46" y="277"/>
                        </a:lnTo>
                        <a:lnTo>
                          <a:pt x="38" y="246"/>
                        </a:lnTo>
                        <a:lnTo>
                          <a:pt x="31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6" y="0"/>
                        </a:lnTo>
                        <a:lnTo>
                          <a:pt x="293" y="16"/>
                        </a:lnTo>
                        <a:lnTo>
                          <a:pt x="309" y="31"/>
                        </a:lnTo>
                        <a:lnTo>
                          <a:pt x="323" y="47"/>
                        </a:lnTo>
                        <a:lnTo>
                          <a:pt x="337" y="63"/>
                        </a:lnTo>
                        <a:lnTo>
                          <a:pt x="351" y="93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5" y="277"/>
                        </a:lnTo>
                        <a:lnTo>
                          <a:pt x="420" y="368"/>
                        </a:lnTo>
                        <a:lnTo>
                          <a:pt x="432" y="460"/>
                        </a:lnTo>
                        <a:lnTo>
                          <a:pt x="445" y="568"/>
                        </a:lnTo>
                        <a:lnTo>
                          <a:pt x="456" y="675"/>
                        </a:lnTo>
                        <a:lnTo>
                          <a:pt x="466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90" y="1226"/>
                        </a:lnTo>
                        <a:lnTo>
                          <a:pt x="496" y="1379"/>
                        </a:lnTo>
                        <a:lnTo>
                          <a:pt x="505" y="1716"/>
                        </a:lnTo>
                        <a:lnTo>
                          <a:pt x="509" y="2053"/>
                        </a:lnTo>
                        <a:lnTo>
                          <a:pt x="509" y="2391"/>
                        </a:lnTo>
                        <a:lnTo>
                          <a:pt x="508" y="2544"/>
                        </a:lnTo>
                        <a:lnTo>
                          <a:pt x="506" y="2697"/>
                        </a:lnTo>
                        <a:lnTo>
                          <a:pt x="503" y="2835"/>
                        </a:lnTo>
                        <a:lnTo>
                          <a:pt x="494" y="3111"/>
                        </a:lnTo>
                        <a:lnTo>
                          <a:pt x="489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6" y="3770"/>
                        </a:lnTo>
                        <a:lnTo>
                          <a:pt x="448" y="3847"/>
                        </a:lnTo>
                        <a:lnTo>
                          <a:pt x="442" y="3908"/>
                        </a:lnTo>
                        <a:lnTo>
                          <a:pt x="435" y="3954"/>
                        </a:lnTo>
                        <a:lnTo>
                          <a:pt x="428" y="3984"/>
                        </a:lnTo>
                        <a:lnTo>
                          <a:pt x="417" y="4046"/>
                        </a:lnTo>
                        <a:lnTo>
                          <a:pt x="411" y="4061"/>
                        </a:lnTo>
                        <a:lnTo>
                          <a:pt x="409" y="4076"/>
                        </a:lnTo>
                        <a:lnTo>
                          <a:pt x="406" y="4091"/>
                        </a:lnTo>
                        <a:lnTo>
                          <a:pt x="404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70"/>
                        </a:moveTo>
                        <a:lnTo>
                          <a:pt x="189" y="3801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1" y="3862"/>
                        </a:lnTo>
                        <a:lnTo>
                          <a:pt x="285" y="3847"/>
                        </a:lnTo>
                        <a:lnTo>
                          <a:pt x="298" y="3832"/>
                        </a:lnTo>
                        <a:lnTo>
                          <a:pt x="311" y="3816"/>
                        </a:lnTo>
                        <a:lnTo>
                          <a:pt x="323" y="3786"/>
                        </a:lnTo>
                        <a:lnTo>
                          <a:pt x="333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9" y="3616"/>
                        </a:lnTo>
                        <a:lnTo>
                          <a:pt x="365" y="3555"/>
                        </a:lnTo>
                        <a:lnTo>
                          <a:pt x="373" y="3494"/>
                        </a:lnTo>
                        <a:lnTo>
                          <a:pt x="380" y="3418"/>
                        </a:lnTo>
                        <a:lnTo>
                          <a:pt x="386" y="3341"/>
                        </a:lnTo>
                        <a:lnTo>
                          <a:pt x="392" y="3264"/>
                        </a:lnTo>
                        <a:lnTo>
                          <a:pt x="396" y="3172"/>
                        </a:lnTo>
                        <a:lnTo>
                          <a:pt x="400" y="3065"/>
                        </a:lnTo>
                        <a:lnTo>
                          <a:pt x="405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6" y="2529"/>
                        </a:lnTo>
                        <a:lnTo>
                          <a:pt x="418" y="2298"/>
                        </a:lnTo>
                        <a:lnTo>
                          <a:pt x="417" y="2191"/>
                        </a:lnTo>
                        <a:lnTo>
                          <a:pt x="417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7" y="1502"/>
                        </a:lnTo>
                        <a:lnTo>
                          <a:pt x="401" y="1348"/>
                        </a:lnTo>
                        <a:lnTo>
                          <a:pt x="394" y="1211"/>
                        </a:lnTo>
                        <a:lnTo>
                          <a:pt x="385" y="1073"/>
                        </a:lnTo>
                        <a:lnTo>
                          <a:pt x="374" y="935"/>
                        </a:lnTo>
                        <a:lnTo>
                          <a:pt x="370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5" y="660"/>
                        </a:lnTo>
                        <a:lnTo>
                          <a:pt x="330" y="583"/>
                        </a:lnTo>
                        <a:lnTo>
                          <a:pt x="323" y="553"/>
                        </a:lnTo>
                        <a:lnTo>
                          <a:pt x="314" y="522"/>
                        </a:lnTo>
                        <a:lnTo>
                          <a:pt x="298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60" y="414"/>
                        </a:lnTo>
                        <a:lnTo>
                          <a:pt x="240" y="414"/>
                        </a:lnTo>
                        <a:lnTo>
                          <a:pt x="229" y="429"/>
                        </a:lnTo>
                        <a:lnTo>
                          <a:pt x="213" y="429"/>
                        </a:lnTo>
                        <a:lnTo>
                          <a:pt x="206" y="444"/>
                        </a:lnTo>
                        <a:lnTo>
                          <a:pt x="199" y="460"/>
                        </a:lnTo>
                        <a:lnTo>
                          <a:pt x="193" y="475"/>
                        </a:lnTo>
                        <a:lnTo>
                          <a:pt x="189" y="490"/>
                        </a:lnTo>
                        <a:lnTo>
                          <a:pt x="187" y="506"/>
                        </a:lnTo>
                        <a:lnTo>
                          <a:pt x="185" y="553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9" y="982"/>
                        </a:lnTo>
                        <a:lnTo>
                          <a:pt x="177" y="1149"/>
                        </a:lnTo>
                        <a:lnTo>
                          <a:pt x="176" y="1348"/>
                        </a:lnTo>
                        <a:lnTo>
                          <a:pt x="173" y="1563"/>
                        </a:lnTo>
                        <a:lnTo>
                          <a:pt x="175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70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3" y="7907"/>
                        </a:lnTo>
                        <a:lnTo>
                          <a:pt x="247" y="7938"/>
                        </a:lnTo>
                        <a:lnTo>
                          <a:pt x="273" y="7954"/>
                        </a:lnTo>
                        <a:lnTo>
                          <a:pt x="283" y="7954"/>
                        </a:lnTo>
                        <a:lnTo>
                          <a:pt x="292" y="7939"/>
                        </a:lnTo>
                        <a:lnTo>
                          <a:pt x="300" y="7938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4" y="7815"/>
                        </a:lnTo>
                        <a:lnTo>
                          <a:pt x="350" y="7785"/>
                        </a:lnTo>
                        <a:lnTo>
                          <a:pt x="357" y="7754"/>
                        </a:lnTo>
                        <a:lnTo>
                          <a:pt x="364" y="7708"/>
                        </a:lnTo>
                        <a:lnTo>
                          <a:pt x="371" y="7663"/>
                        </a:lnTo>
                        <a:lnTo>
                          <a:pt x="376" y="7616"/>
                        </a:lnTo>
                        <a:lnTo>
                          <a:pt x="384" y="7555"/>
                        </a:lnTo>
                        <a:lnTo>
                          <a:pt x="389" y="7510"/>
                        </a:lnTo>
                        <a:lnTo>
                          <a:pt x="395" y="7448"/>
                        </a:lnTo>
                        <a:lnTo>
                          <a:pt x="405" y="7310"/>
                        </a:lnTo>
                        <a:lnTo>
                          <a:pt x="413" y="7172"/>
                        </a:lnTo>
                        <a:lnTo>
                          <a:pt x="420" y="7035"/>
                        </a:lnTo>
                        <a:lnTo>
                          <a:pt x="426" y="6881"/>
                        </a:lnTo>
                        <a:lnTo>
                          <a:pt x="431" y="6728"/>
                        </a:lnTo>
                        <a:lnTo>
                          <a:pt x="434" y="6560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2" y="5717"/>
                        </a:lnTo>
                        <a:lnTo>
                          <a:pt x="429" y="5609"/>
                        </a:lnTo>
                        <a:lnTo>
                          <a:pt x="425" y="5487"/>
                        </a:lnTo>
                        <a:lnTo>
                          <a:pt x="417" y="5257"/>
                        </a:lnTo>
                        <a:lnTo>
                          <a:pt x="406" y="5042"/>
                        </a:lnTo>
                        <a:lnTo>
                          <a:pt x="399" y="4950"/>
                        </a:lnTo>
                        <a:lnTo>
                          <a:pt x="392" y="4858"/>
                        </a:lnTo>
                        <a:lnTo>
                          <a:pt x="384" y="4767"/>
                        </a:lnTo>
                        <a:lnTo>
                          <a:pt x="375" y="4690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4" y="4490"/>
                        </a:lnTo>
                        <a:lnTo>
                          <a:pt x="333" y="4429"/>
                        </a:lnTo>
                        <a:lnTo>
                          <a:pt x="320" y="4383"/>
                        </a:lnTo>
                        <a:lnTo>
                          <a:pt x="308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4" y="4291"/>
                        </a:lnTo>
                        <a:lnTo>
                          <a:pt x="249" y="4292"/>
                        </a:lnTo>
                        <a:lnTo>
                          <a:pt x="237" y="4292"/>
                        </a:lnTo>
                        <a:lnTo>
                          <a:pt x="224" y="4291"/>
                        </a:lnTo>
                        <a:lnTo>
                          <a:pt x="213" y="4291"/>
                        </a:lnTo>
                        <a:lnTo>
                          <a:pt x="203" y="4307"/>
                        </a:lnTo>
                        <a:lnTo>
                          <a:pt x="187" y="4307"/>
                        </a:lnTo>
                        <a:lnTo>
                          <a:pt x="181" y="4322"/>
                        </a:lnTo>
                        <a:lnTo>
                          <a:pt x="178" y="4322"/>
                        </a:lnTo>
                        <a:lnTo>
                          <a:pt x="176" y="4337"/>
                        </a:lnTo>
                        <a:lnTo>
                          <a:pt x="177" y="4383"/>
                        </a:lnTo>
                        <a:lnTo>
                          <a:pt x="175" y="4444"/>
                        </a:lnTo>
                        <a:lnTo>
                          <a:pt x="175" y="4674"/>
                        </a:lnTo>
                        <a:lnTo>
                          <a:pt x="173" y="4813"/>
                        </a:lnTo>
                        <a:lnTo>
                          <a:pt x="173" y="5196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4" name=""/>
                  <p:cNvSpPr/>
                  <p:nvPr/>
                </p:nvSpPr>
                <p:spPr>
                  <a:xfrm>
                    <a:off x="4107960" y="5853600"/>
                    <a:ext cx="1137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3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7" y="4475"/>
                        </a:lnTo>
                        <a:lnTo>
                          <a:pt x="168" y="4460"/>
                        </a:lnTo>
                        <a:lnTo>
                          <a:pt x="169" y="6896"/>
                        </a:lnTo>
                        <a:lnTo>
                          <a:pt x="169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6" y="7754"/>
                        </a:lnTo>
                        <a:lnTo>
                          <a:pt x="179" y="7815"/>
                        </a:lnTo>
                        <a:lnTo>
                          <a:pt x="181" y="7876"/>
                        </a:lnTo>
                        <a:lnTo>
                          <a:pt x="185" y="7938"/>
                        </a:lnTo>
                        <a:lnTo>
                          <a:pt x="191" y="8000"/>
                        </a:lnTo>
                        <a:lnTo>
                          <a:pt x="195" y="8045"/>
                        </a:lnTo>
                        <a:lnTo>
                          <a:pt x="203" y="8091"/>
                        </a:lnTo>
                        <a:lnTo>
                          <a:pt x="208" y="8122"/>
                        </a:lnTo>
                        <a:lnTo>
                          <a:pt x="224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2" y="8152"/>
                        </a:lnTo>
                        <a:lnTo>
                          <a:pt x="39" y="8137"/>
                        </a:lnTo>
                        <a:lnTo>
                          <a:pt x="47" y="8107"/>
                        </a:lnTo>
                        <a:lnTo>
                          <a:pt x="55" y="8076"/>
                        </a:lnTo>
                        <a:lnTo>
                          <a:pt x="60" y="8015"/>
                        </a:lnTo>
                        <a:lnTo>
                          <a:pt x="67" y="7969"/>
                        </a:lnTo>
                        <a:lnTo>
                          <a:pt x="71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9" y="7678"/>
                        </a:lnTo>
                        <a:lnTo>
                          <a:pt x="83" y="7494"/>
                        </a:lnTo>
                        <a:lnTo>
                          <a:pt x="84" y="7371"/>
                        </a:lnTo>
                        <a:lnTo>
                          <a:pt x="84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4" y="1134"/>
                        </a:lnTo>
                        <a:lnTo>
                          <a:pt x="83" y="981"/>
                        </a:lnTo>
                        <a:lnTo>
                          <a:pt x="82" y="843"/>
                        </a:lnTo>
                        <a:lnTo>
                          <a:pt x="81" y="736"/>
                        </a:lnTo>
                        <a:lnTo>
                          <a:pt x="79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9" y="445"/>
                        </a:lnTo>
                        <a:lnTo>
                          <a:pt x="63" y="383"/>
                        </a:lnTo>
                        <a:lnTo>
                          <a:pt x="58" y="338"/>
                        </a:lnTo>
                        <a:lnTo>
                          <a:pt x="51" y="307"/>
                        </a:lnTo>
                        <a:lnTo>
                          <a:pt x="45" y="277"/>
                        </a:lnTo>
                        <a:lnTo>
                          <a:pt x="37" y="246"/>
                        </a:lnTo>
                        <a:lnTo>
                          <a:pt x="31" y="246"/>
                        </a:lnTo>
                        <a:lnTo>
                          <a:pt x="22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40" y="1"/>
                        </a:lnTo>
                        <a:lnTo>
                          <a:pt x="261" y="16"/>
                        </a:lnTo>
                        <a:lnTo>
                          <a:pt x="280" y="31"/>
                        </a:lnTo>
                        <a:lnTo>
                          <a:pt x="299" y="63"/>
                        </a:lnTo>
                        <a:lnTo>
                          <a:pt x="315" y="78"/>
                        </a:lnTo>
                        <a:lnTo>
                          <a:pt x="330" y="124"/>
                        </a:lnTo>
                        <a:lnTo>
                          <a:pt x="345" y="154"/>
                        </a:lnTo>
                        <a:lnTo>
                          <a:pt x="357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8" y="475"/>
                        </a:lnTo>
                        <a:lnTo>
                          <a:pt x="408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3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7" y="1487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9" y="2712"/>
                        </a:lnTo>
                        <a:lnTo>
                          <a:pt x="456" y="2881"/>
                        </a:lnTo>
                        <a:lnTo>
                          <a:pt x="450" y="3050"/>
                        </a:lnTo>
                        <a:lnTo>
                          <a:pt x="444" y="3202"/>
                        </a:lnTo>
                        <a:lnTo>
                          <a:pt x="428" y="3509"/>
                        </a:lnTo>
                        <a:lnTo>
                          <a:pt x="419" y="3647"/>
                        </a:lnTo>
                        <a:lnTo>
                          <a:pt x="408" y="3770"/>
                        </a:lnTo>
                        <a:lnTo>
                          <a:pt x="396" y="3878"/>
                        </a:lnTo>
                        <a:lnTo>
                          <a:pt x="383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5" y="4245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1" y="7249"/>
                        </a:lnTo>
                        <a:lnTo>
                          <a:pt x="480" y="7401"/>
                        </a:lnTo>
                        <a:lnTo>
                          <a:pt x="488" y="7525"/>
                        </a:lnTo>
                        <a:lnTo>
                          <a:pt x="506" y="7739"/>
                        </a:lnTo>
                        <a:lnTo>
                          <a:pt x="514" y="7815"/>
                        </a:lnTo>
                        <a:lnTo>
                          <a:pt x="521" y="7876"/>
                        </a:lnTo>
                        <a:lnTo>
                          <a:pt x="528" y="7938"/>
                        </a:lnTo>
                        <a:lnTo>
                          <a:pt x="535" y="7984"/>
                        </a:lnTo>
                        <a:lnTo>
                          <a:pt x="542" y="8015"/>
                        </a:lnTo>
                        <a:lnTo>
                          <a:pt x="548" y="8061"/>
                        </a:lnTo>
                        <a:lnTo>
                          <a:pt x="555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9" y="8152"/>
                        </a:lnTo>
                        <a:lnTo>
                          <a:pt x="582" y="8168"/>
                        </a:lnTo>
                        <a:lnTo>
                          <a:pt x="587" y="8198"/>
                        </a:lnTo>
                        <a:lnTo>
                          <a:pt x="591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9" y="4076"/>
                        </a:moveTo>
                        <a:lnTo>
                          <a:pt x="204" y="4076"/>
                        </a:lnTo>
                        <a:lnTo>
                          <a:pt x="224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1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9" y="3678"/>
                        </a:lnTo>
                        <a:lnTo>
                          <a:pt x="315" y="3616"/>
                        </a:lnTo>
                        <a:lnTo>
                          <a:pt x="321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7" y="3126"/>
                        </a:lnTo>
                        <a:lnTo>
                          <a:pt x="352" y="2973"/>
                        </a:lnTo>
                        <a:lnTo>
                          <a:pt x="358" y="2804"/>
                        </a:lnTo>
                        <a:lnTo>
                          <a:pt x="361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9" y="1686"/>
                        </a:lnTo>
                        <a:lnTo>
                          <a:pt x="350" y="1379"/>
                        </a:lnTo>
                        <a:lnTo>
                          <a:pt x="343" y="1226"/>
                        </a:lnTo>
                        <a:lnTo>
                          <a:pt x="337" y="1088"/>
                        </a:lnTo>
                        <a:lnTo>
                          <a:pt x="319" y="843"/>
                        </a:lnTo>
                        <a:lnTo>
                          <a:pt x="310" y="751"/>
                        </a:lnTo>
                        <a:lnTo>
                          <a:pt x="300" y="660"/>
                        </a:lnTo>
                        <a:lnTo>
                          <a:pt x="289" y="598"/>
                        </a:lnTo>
                        <a:lnTo>
                          <a:pt x="277" y="537"/>
                        </a:lnTo>
                        <a:lnTo>
                          <a:pt x="264" y="506"/>
                        </a:lnTo>
                        <a:lnTo>
                          <a:pt x="251" y="475"/>
                        </a:lnTo>
                        <a:lnTo>
                          <a:pt x="225" y="475"/>
                        </a:lnTo>
                        <a:lnTo>
                          <a:pt x="214" y="491"/>
                        </a:lnTo>
                        <a:lnTo>
                          <a:pt x="202" y="506"/>
                        </a:lnTo>
                        <a:lnTo>
                          <a:pt x="191" y="537"/>
                        </a:lnTo>
                        <a:lnTo>
                          <a:pt x="188" y="553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1" y="782"/>
                        </a:lnTo>
                        <a:lnTo>
                          <a:pt x="179" y="904"/>
                        </a:lnTo>
                        <a:lnTo>
                          <a:pt x="178" y="1058"/>
                        </a:lnTo>
                        <a:lnTo>
                          <a:pt x="176" y="1241"/>
                        </a:lnTo>
                        <a:lnTo>
                          <a:pt x="174" y="1441"/>
                        </a:lnTo>
                        <a:lnTo>
                          <a:pt x="172" y="1686"/>
                        </a:lnTo>
                        <a:lnTo>
                          <a:pt x="172" y="1946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9" y="3647"/>
                        </a:lnTo>
                        <a:lnTo>
                          <a:pt x="169" y="4076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5" name=""/>
                  <p:cNvSpPr/>
                  <p:nvPr/>
                </p:nvSpPr>
                <p:spPr>
                  <a:xfrm>
                    <a:off x="4226400" y="5851800"/>
                    <a:ext cx="11268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583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0" y="46"/>
                        </a:lnTo>
                        <a:lnTo>
                          <a:pt x="353" y="77"/>
                        </a:lnTo>
                        <a:lnTo>
                          <a:pt x="367" y="122"/>
                        </a:lnTo>
                        <a:lnTo>
                          <a:pt x="380" y="168"/>
                        </a:lnTo>
                        <a:lnTo>
                          <a:pt x="392" y="230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6" y="950"/>
                        </a:lnTo>
                        <a:lnTo>
                          <a:pt x="487" y="1087"/>
                        </a:lnTo>
                        <a:lnTo>
                          <a:pt x="509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7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1" y="3662"/>
                        </a:lnTo>
                        <a:lnTo>
                          <a:pt x="582" y="3876"/>
                        </a:lnTo>
                        <a:lnTo>
                          <a:pt x="583" y="4106"/>
                        </a:lnTo>
                        <a:lnTo>
                          <a:pt x="583" y="4566"/>
                        </a:lnTo>
                        <a:lnTo>
                          <a:pt x="582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1" y="5670"/>
                        </a:lnTo>
                        <a:lnTo>
                          <a:pt x="567" y="5885"/>
                        </a:lnTo>
                        <a:lnTo>
                          <a:pt x="556" y="6283"/>
                        </a:lnTo>
                        <a:lnTo>
                          <a:pt x="549" y="6467"/>
                        </a:lnTo>
                        <a:lnTo>
                          <a:pt x="543" y="6650"/>
                        </a:lnTo>
                        <a:lnTo>
                          <a:pt x="535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8" y="7340"/>
                        </a:lnTo>
                        <a:lnTo>
                          <a:pt x="497" y="7508"/>
                        </a:lnTo>
                        <a:lnTo>
                          <a:pt x="486" y="7662"/>
                        </a:lnTo>
                        <a:lnTo>
                          <a:pt x="475" y="7799"/>
                        </a:lnTo>
                        <a:lnTo>
                          <a:pt x="464" y="7937"/>
                        </a:lnTo>
                        <a:lnTo>
                          <a:pt x="452" y="8059"/>
                        </a:lnTo>
                        <a:lnTo>
                          <a:pt x="428" y="8274"/>
                        </a:lnTo>
                        <a:lnTo>
                          <a:pt x="415" y="8366"/>
                        </a:lnTo>
                        <a:lnTo>
                          <a:pt x="403" y="8442"/>
                        </a:lnTo>
                        <a:lnTo>
                          <a:pt x="390" y="8519"/>
                        </a:lnTo>
                        <a:lnTo>
                          <a:pt x="375" y="8580"/>
                        </a:lnTo>
                        <a:lnTo>
                          <a:pt x="363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5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1" y="8688"/>
                        </a:lnTo>
                        <a:lnTo>
                          <a:pt x="204" y="8596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3" y="7386"/>
                        </a:lnTo>
                        <a:lnTo>
                          <a:pt x="63" y="7218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39" y="6696"/>
                        </a:lnTo>
                        <a:lnTo>
                          <a:pt x="33" y="6512"/>
                        </a:lnTo>
                        <a:lnTo>
                          <a:pt x="26" y="6314"/>
                        </a:lnTo>
                        <a:lnTo>
                          <a:pt x="21" y="6129"/>
                        </a:lnTo>
                        <a:lnTo>
                          <a:pt x="15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5" y="5286"/>
                        </a:lnTo>
                        <a:lnTo>
                          <a:pt x="2" y="5057"/>
                        </a:lnTo>
                        <a:lnTo>
                          <a:pt x="1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1" y="3861"/>
                        </a:lnTo>
                        <a:lnTo>
                          <a:pt x="3" y="3631"/>
                        </a:lnTo>
                        <a:lnTo>
                          <a:pt x="5" y="3401"/>
                        </a:lnTo>
                        <a:lnTo>
                          <a:pt x="9" y="3171"/>
                        </a:lnTo>
                        <a:lnTo>
                          <a:pt x="13" y="2956"/>
                        </a:lnTo>
                        <a:lnTo>
                          <a:pt x="24" y="2527"/>
                        </a:lnTo>
                        <a:lnTo>
                          <a:pt x="29" y="2328"/>
                        </a:lnTo>
                        <a:lnTo>
                          <a:pt x="37" y="2130"/>
                        </a:lnTo>
                        <a:lnTo>
                          <a:pt x="55" y="1761"/>
                        </a:lnTo>
                        <a:lnTo>
                          <a:pt x="63" y="1592"/>
                        </a:lnTo>
                        <a:lnTo>
                          <a:pt x="73" y="1409"/>
                        </a:lnTo>
                        <a:lnTo>
                          <a:pt x="85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6" y="720"/>
                        </a:lnTo>
                        <a:lnTo>
                          <a:pt x="136" y="612"/>
                        </a:lnTo>
                        <a:lnTo>
                          <a:pt x="146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4" y="276"/>
                        </a:lnTo>
                        <a:lnTo>
                          <a:pt x="183" y="199"/>
                        </a:lnTo>
                        <a:lnTo>
                          <a:pt x="191" y="153"/>
                        </a:lnTo>
                        <a:lnTo>
                          <a:pt x="208" y="61"/>
                        </a:lnTo>
                        <a:lnTo>
                          <a:pt x="216" y="31"/>
                        </a:lnTo>
                        <a:lnTo>
                          <a:pt x="223" y="16"/>
                        </a:lnTo>
                        <a:lnTo>
                          <a:pt x="231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79" y="444"/>
                        </a:lnTo>
                        <a:lnTo>
                          <a:pt x="269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3" y="567"/>
                        </a:lnTo>
                        <a:lnTo>
                          <a:pt x="225" y="612"/>
                        </a:lnTo>
                        <a:lnTo>
                          <a:pt x="209" y="705"/>
                        </a:lnTo>
                        <a:lnTo>
                          <a:pt x="202" y="766"/>
                        </a:lnTo>
                        <a:lnTo>
                          <a:pt x="194" y="842"/>
                        </a:lnTo>
                        <a:lnTo>
                          <a:pt x="186" y="919"/>
                        </a:lnTo>
                        <a:lnTo>
                          <a:pt x="180" y="995"/>
                        </a:lnTo>
                        <a:lnTo>
                          <a:pt x="167" y="1180"/>
                        </a:lnTo>
                        <a:lnTo>
                          <a:pt x="160" y="1287"/>
                        </a:lnTo>
                        <a:lnTo>
                          <a:pt x="153" y="1409"/>
                        </a:lnTo>
                        <a:lnTo>
                          <a:pt x="146" y="1562"/>
                        </a:lnTo>
                        <a:lnTo>
                          <a:pt x="141" y="1700"/>
                        </a:lnTo>
                        <a:lnTo>
                          <a:pt x="134" y="1853"/>
                        </a:lnTo>
                        <a:lnTo>
                          <a:pt x="129" y="2022"/>
                        </a:lnTo>
                        <a:lnTo>
                          <a:pt x="124" y="2191"/>
                        </a:lnTo>
                        <a:lnTo>
                          <a:pt x="120" y="2374"/>
                        </a:lnTo>
                        <a:lnTo>
                          <a:pt x="112" y="2757"/>
                        </a:lnTo>
                        <a:lnTo>
                          <a:pt x="109" y="2956"/>
                        </a:lnTo>
                        <a:lnTo>
                          <a:pt x="105" y="3385"/>
                        </a:lnTo>
                        <a:lnTo>
                          <a:pt x="102" y="3601"/>
                        </a:lnTo>
                        <a:lnTo>
                          <a:pt x="101" y="3830"/>
                        </a:lnTo>
                        <a:lnTo>
                          <a:pt x="100" y="4076"/>
                        </a:lnTo>
                        <a:lnTo>
                          <a:pt x="100" y="4582"/>
                        </a:lnTo>
                        <a:lnTo>
                          <a:pt x="101" y="4826"/>
                        </a:lnTo>
                        <a:lnTo>
                          <a:pt x="102" y="5057"/>
                        </a:lnTo>
                        <a:lnTo>
                          <a:pt x="107" y="5516"/>
                        </a:lnTo>
                        <a:lnTo>
                          <a:pt x="109" y="5731"/>
                        </a:lnTo>
                        <a:lnTo>
                          <a:pt x="112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5" y="6528"/>
                        </a:lnTo>
                        <a:lnTo>
                          <a:pt x="130" y="6696"/>
                        </a:lnTo>
                        <a:lnTo>
                          <a:pt x="135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2" y="7478"/>
                        </a:lnTo>
                        <a:lnTo>
                          <a:pt x="169" y="7584"/>
                        </a:lnTo>
                        <a:lnTo>
                          <a:pt x="182" y="7769"/>
                        </a:lnTo>
                        <a:lnTo>
                          <a:pt x="189" y="7846"/>
                        </a:lnTo>
                        <a:lnTo>
                          <a:pt x="196" y="7922"/>
                        </a:lnTo>
                        <a:lnTo>
                          <a:pt x="203" y="7998"/>
                        </a:lnTo>
                        <a:lnTo>
                          <a:pt x="210" y="8059"/>
                        </a:lnTo>
                        <a:lnTo>
                          <a:pt x="218" y="8105"/>
                        </a:lnTo>
                        <a:lnTo>
                          <a:pt x="227" y="8167"/>
                        </a:lnTo>
                        <a:lnTo>
                          <a:pt x="234" y="8198"/>
                        </a:lnTo>
                        <a:lnTo>
                          <a:pt x="243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79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19" y="8289"/>
                        </a:lnTo>
                        <a:lnTo>
                          <a:pt x="329" y="8259"/>
                        </a:lnTo>
                        <a:lnTo>
                          <a:pt x="339" y="8228"/>
                        </a:lnTo>
                        <a:lnTo>
                          <a:pt x="347" y="8198"/>
                        </a:lnTo>
                        <a:lnTo>
                          <a:pt x="356" y="8152"/>
                        </a:lnTo>
                        <a:lnTo>
                          <a:pt x="366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0" y="7891"/>
                        </a:lnTo>
                        <a:lnTo>
                          <a:pt x="399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7" y="7401"/>
                        </a:lnTo>
                        <a:lnTo>
                          <a:pt x="440" y="7156"/>
                        </a:lnTo>
                        <a:lnTo>
                          <a:pt x="446" y="7018"/>
                        </a:lnTo>
                        <a:lnTo>
                          <a:pt x="450" y="6880"/>
                        </a:lnTo>
                        <a:lnTo>
                          <a:pt x="457" y="6728"/>
                        </a:lnTo>
                        <a:lnTo>
                          <a:pt x="461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2" y="6038"/>
                        </a:lnTo>
                        <a:lnTo>
                          <a:pt x="475" y="5839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3"/>
                        </a:lnTo>
                        <a:lnTo>
                          <a:pt x="476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3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49" y="1884"/>
                        </a:lnTo>
                        <a:lnTo>
                          <a:pt x="443" y="1731"/>
                        </a:lnTo>
                        <a:lnTo>
                          <a:pt x="437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399" y="919"/>
                        </a:lnTo>
                        <a:lnTo>
                          <a:pt x="387" y="782"/>
                        </a:lnTo>
                        <a:lnTo>
                          <a:pt x="375" y="658"/>
                        </a:lnTo>
                        <a:lnTo>
                          <a:pt x="364" y="567"/>
                        </a:lnTo>
                        <a:lnTo>
                          <a:pt x="353" y="505"/>
                        </a:lnTo>
                        <a:lnTo>
                          <a:pt x="342" y="460"/>
                        </a:lnTo>
                        <a:lnTo>
                          <a:pt x="331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6" name=""/>
                  <p:cNvSpPr/>
                  <p:nvPr/>
                </p:nvSpPr>
                <p:spPr>
                  <a:xfrm>
                    <a:off x="4348440" y="5853600"/>
                    <a:ext cx="16020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30" h="8581">
                        <a:moveTo>
                          <a:pt x="830" y="0"/>
                        </a:moveTo>
                        <a:lnTo>
                          <a:pt x="830" y="231"/>
                        </a:lnTo>
                        <a:lnTo>
                          <a:pt x="824" y="231"/>
                        </a:lnTo>
                        <a:lnTo>
                          <a:pt x="818" y="246"/>
                        </a:lnTo>
                        <a:lnTo>
                          <a:pt x="812" y="246"/>
                        </a:lnTo>
                        <a:lnTo>
                          <a:pt x="803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1" y="353"/>
                        </a:lnTo>
                        <a:lnTo>
                          <a:pt x="784" y="429"/>
                        </a:lnTo>
                        <a:lnTo>
                          <a:pt x="779" y="522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7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6" y="1456"/>
                        </a:lnTo>
                        <a:lnTo>
                          <a:pt x="742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3" y="8581"/>
                        </a:lnTo>
                        <a:lnTo>
                          <a:pt x="417" y="3218"/>
                        </a:lnTo>
                        <a:lnTo>
                          <a:pt x="283" y="8581"/>
                        </a:lnTo>
                        <a:lnTo>
                          <a:pt x="267" y="8581"/>
                        </a:lnTo>
                        <a:lnTo>
                          <a:pt x="90" y="1609"/>
                        </a:lnTo>
                        <a:lnTo>
                          <a:pt x="85" y="1425"/>
                        </a:lnTo>
                        <a:lnTo>
                          <a:pt x="81" y="1272"/>
                        </a:lnTo>
                        <a:lnTo>
                          <a:pt x="78" y="1119"/>
                        </a:lnTo>
                        <a:lnTo>
                          <a:pt x="74" y="997"/>
                        </a:lnTo>
                        <a:lnTo>
                          <a:pt x="71" y="889"/>
                        </a:lnTo>
                        <a:lnTo>
                          <a:pt x="69" y="812"/>
                        </a:lnTo>
                        <a:lnTo>
                          <a:pt x="67" y="736"/>
                        </a:lnTo>
                        <a:lnTo>
                          <a:pt x="65" y="690"/>
                        </a:lnTo>
                        <a:lnTo>
                          <a:pt x="60" y="583"/>
                        </a:lnTo>
                        <a:lnTo>
                          <a:pt x="54" y="491"/>
                        </a:lnTo>
                        <a:lnTo>
                          <a:pt x="48" y="414"/>
                        </a:lnTo>
                        <a:lnTo>
                          <a:pt x="41" y="353"/>
                        </a:lnTo>
                        <a:lnTo>
                          <a:pt x="37" y="322"/>
                        </a:lnTo>
                        <a:lnTo>
                          <a:pt x="33" y="292"/>
                        </a:lnTo>
                        <a:lnTo>
                          <a:pt x="23" y="261"/>
                        </a:lnTo>
                        <a:lnTo>
                          <a:pt x="17" y="246"/>
                        </a:lnTo>
                        <a:lnTo>
                          <a:pt x="12" y="246"/>
                        </a:lnTo>
                        <a:lnTo>
                          <a:pt x="6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9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6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5" y="552"/>
                        </a:lnTo>
                        <a:lnTo>
                          <a:pt x="163" y="644"/>
                        </a:lnTo>
                        <a:lnTo>
                          <a:pt x="162" y="736"/>
                        </a:lnTo>
                        <a:lnTo>
                          <a:pt x="163" y="797"/>
                        </a:lnTo>
                        <a:lnTo>
                          <a:pt x="163" y="889"/>
                        </a:lnTo>
                        <a:lnTo>
                          <a:pt x="165" y="981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7" y="1548"/>
                        </a:lnTo>
                        <a:lnTo>
                          <a:pt x="181" y="1731"/>
                        </a:lnTo>
                        <a:lnTo>
                          <a:pt x="299" y="6436"/>
                        </a:lnTo>
                        <a:lnTo>
                          <a:pt x="397" y="2437"/>
                        </a:lnTo>
                        <a:lnTo>
                          <a:pt x="380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6" y="889"/>
                        </a:lnTo>
                        <a:lnTo>
                          <a:pt x="350" y="751"/>
                        </a:lnTo>
                        <a:lnTo>
                          <a:pt x="345" y="629"/>
                        </a:lnTo>
                        <a:lnTo>
                          <a:pt x="343" y="568"/>
                        </a:lnTo>
                        <a:lnTo>
                          <a:pt x="339" y="522"/>
                        </a:lnTo>
                        <a:lnTo>
                          <a:pt x="335" y="475"/>
                        </a:lnTo>
                        <a:lnTo>
                          <a:pt x="324" y="383"/>
                        </a:lnTo>
                        <a:lnTo>
                          <a:pt x="320" y="338"/>
                        </a:lnTo>
                        <a:lnTo>
                          <a:pt x="309" y="277"/>
                        </a:lnTo>
                        <a:lnTo>
                          <a:pt x="304" y="261"/>
                        </a:lnTo>
                        <a:lnTo>
                          <a:pt x="297" y="246"/>
                        </a:lnTo>
                        <a:lnTo>
                          <a:pt x="290" y="231"/>
                        </a:lnTo>
                        <a:lnTo>
                          <a:pt x="283" y="231"/>
                        </a:lnTo>
                        <a:lnTo>
                          <a:pt x="283" y="1"/>
                        </a:lnTo>
                        <a:lnTo>
                          <a:pt x="515" y="1"/>
                        </a:lnTo>
                        <a:lnTo>
                          <a:pt x="515" y="231"/>
                        </a:lnTo>
                        <a:lnTo>
                          <a:pt x="493" y="231"/>
                        </a:lnTo>
                        <a:lnTo>
                          <a:pt x="488" y="246"/>
                        </a:lnTo>
                        <a:lnTo>
                          <a:pt x="478" y="277"/>
                        </a:lnTo>
                        <a:lnTo>
                          <a:pt x="473" y="292"/>
                        </a:lnTo>
                        <a:lnTo>
                          <a:pt x="468" y="322"/>
                        </a:lnTo>
                        <a:lnTo>
                          <a:pt x="466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6" y="506"/>
                        </a:lnTo>
                        <a:lnTo>
                          <a:pt x="454" y="568"/>
                        </a:lnTo>
                        <a:lnTo>
                          <a:pt x="452" y="660"/>
                        </a:lnTo>
                        <a:lnTo>
                          <a:pt x="452" y="873"/>
                        </a:lnTo>
                        <a:lnTo>
                          <a:pt x="453" y="965"/>
                        </a:lnTo>
                        <a:lnTo>
                          <a:pt x="454" y="1089"/>
                        </a:lnTo>
                        <a:lnTo>
                          <a:pt x="456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7" y="1686"/>
                        </a:lnTo>
                        <a:lnTo>
                          <a:pt x="471" y="1884"/>
                        </a:lnTo>
                        <a:lnTo>
                          <a:pt x="586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7" y="1471"/>
                        </a:lnTo>
                        <a:lnTo>
                          <a:pt x="710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7" y="934"/>
                        </a:lnTo>
                        <a:lnTo>
                          <a:pt x="718" y="843"/>
                        </a:lnTo>
                        <a:lnTo>
                          <a:pt x="719" y="766"/>
                        </a:lnTo>
                        <a:lnTo>
                          <a:pt x="718" y="690"/>
                        </a:lnTo>
                        <a:lnTo>
                          <a:pt x="717" y="629"/>
                        </a:lnTo>
                        <a:lnTo>
                          <a:pt x="714" y="553"/>
                        </a:lnTo>
                        <a:lnTo>
                          <a:pt x="712" y="490"/>
                        </a:lnTo>
                        <a:lnTo>
                          <a:pt x="708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6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7" name=""/>
                  <p:cNvSpPr/>
                  <p:nvPr/>
                </p:nvSpPr>
                <p:spPr>
                  <a:xfrm>
                    <a:off x="4507560" y="5853600"/>
                    <a:ext cx="12528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2" y="0"/>
                        </a:moveTo>
                        <a:lnTo>
                          <a:pt x="162" y="1"/>
                        </a:lnTo>
                        <a:lnTo>
                          <a:pt x="528" y="6299"/>
                        </a:lnTo>
                        <a:lnTo>
                          <a:pt x="527" y="1456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5" y="965"/>
                        </a:lnTo>
                        <a:lnTo>
                          <a:pt x="525" y="828"/>
                        </a:lnTo>
                        <a:lnTo>
                          <a:pt x="522" y="721"/>
                        </a:lnTo>
                        <a:lnTo>
                          <a:pt x="520" y="629"/>
                        </a:lnTo>
                        <a:lnTo>
                          <a:pt x="518" y="553"/>
                        </a:lnTo>
                        <a:lnTo>
                          <a:pt x="514" y="490"/>
                        </a:lnTo>
                        <a:lnTo>
                          <a:pt x="510" y="429"/>
                        </a:lnTo>
                        <a:lnTo>
                          <a:pt x="505" y="383"/>
                        </a:lnTo>
                        <a:lnTo>
                          <a:pt x="500" y="338"/>
                        </a:lnTo>
                        <a:lnTo>
                          <a:pt x="493" y="292"/>
                        </a:lnTo>
                        <a:lnTo>
                          <a:pt x="487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3" y="231"/>
                        </a:lnTo>
                        <a:lnTo>
                          <a:pt x="442" y="231"/>
                        </a:lnTo>
                        <a:lnTo>
                          <a:pt x="442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1" y="261"/>
                        </a:lnTo>
                        <a:lnTo>
                          <a:pt x="603" y="277"/>
                        </a:lnTo>
                        <a:lnTo>
                          <a:pt x="597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3"/>
                        </a:lnTo>
                        <a:lnTo>
                          <a:pt x="574" y="613"/>
                        </a:lnTo>
                        <a:lnTo>
                          <a:pt x="571" y="690"/>
                        </a:lnTo>
                        <a:lnTo>
                          <a:pt x="570" y="782"/>
                        </a:lnTo>
                        <a:lnTo>
                          <a:pt x="568" y="873"/>
                        </a:lnTo>
                        <a:lnTo>
                          <a:pt x="567" y="997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6"/>
                        </a:lnTo>
                        <a:lnTo>
                          <a:pt x="565" y="8520"/>
                        </a:lnTo>
                        <a:lnTo>
                          <a:pt x="550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60" y="7432"/>
                        </a:lnTo>
                        <a:lnTo>
                          <a:pt x="160" y="7555"/>
                        </a:lnTo>
                        <a:lnTo>
                          <a:pt x="162" y="7663"/>
                        </a:lnTo>
                        <a:lnTo>
                          <a:pt x="164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4" y="7954"/>
                        </a:lnTo>
                        <a:lnTo>
                          <a:pt x="178" y="8015"/>
                        </a:lnTo>
                        <a:lnTo>
                          <a:pt x="184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1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5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8" y="8076"/>
                        </a:lnTo>
                        <a:lnTo>
                          <a:pt x="94" y="8030"/>
                        </a:lnTo>
                        <a:lnTo>
                          <a:pt x="100" y="7969"/>
                        </a:lnTo>
                        <a:lnTo>
                          <a:pt x="104" y="7907"/>
                        </a:lnTo>
                        <a:lnTo>
                          <a:pt x="109" y="7831"/>
                        </a:lnTo>
                        <a:lnTo>
                          <a:pt x="111" y="7785"/>
                        </a:lnTo>
                        <a:lnTo>
                          <a:pt x="114" y="7708"/>
                        </a:lnTo>
                        <a:lnTo>
                          <a:pt x="115" y="7617"/>
                        </a:lnTo>
                        <a:lnTo>
                          <a:pt x="116" y="7510"/>
                        </a:lnTo>
                        <a:lnTo>
                          <a:pt x="116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3" y="1012"/>
                        </a:lnTo>
                        <a:lnTo>
                          <a:pt x="106" y="919"/>
                        </a:lnTo>
                        <a:lnTo>
                          <a:pt x="101" y="828"/>
                        </a:lnTo>
                        <a:lnTo>
                          <a:pt x="96" y="751"/>
                        </a:lnTo>
                        <a:lnTo>
                          <a:pt x="90" y="690"/>
                        </a:lnTo>
                        <a:lnTo>
                          <a:pt x="87" y="629"/>
                        </a:lnTo>
                        <a:lnTo>
                          <a:pt x="82" y="583"/>
                        </a:lnTo>
                        <a:lnTo>
                          <a:pt x="79" y="553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3" y="353"/>
                        </a:lnTo>
                        <a:lnTo>
                          <a:pt x="41" y="292"/>
                        </a:lnTo>
                        <a:lnTo>
                          <a:pt x="33" y="261"/>
                        </a:lnTo>
                        <a:lnTo>
                          <a:pt x="27" y="246"/>
                        </a:lnTo>
                        <a:lnTo>
                          <a:pt x="15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6" y="200"/>
                        </a:lnTo>
                        <a:lnTo>
                          <a:pt x="3" y="139"/>
                        </a:lnTo>
                        <a:lnTo>
                          <a:pt x="2" y="109"/>
                        </a:lnTo>
                        <a:lnTo>
                          <a:pt x="0" y="6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8" name=""/>
                  <p:cNvSpPr/>
                  <p:nvPr/>
                </p:nvSpPr>
                <p:spPr>
                  <a:xfrm>
                    <a:off x="4646520" y="5851800"/>
                    <a:ext cx="76320" cy="8316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6" y="0"/>
                        </a:moveTo>
                        <a:lnTo>
                          <a:pt x="356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3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0" y="1838"/>
                        </a:lnTo>
                        <a:lnTo>
                          <a:pt x="316" y="1700"/>
                        </a:lnTo>
                        <a:lnTo>
                          <a:pt x="311" y="1562"/>
                        </a:lnTo>
                        <a:lnTo>
                          <a:pt x="305" y="1439"/>
                        </a:lnTo>
                        <a:lnTo>
                          <a:pt x="300" y="1333"/>
                        </a:lnTo>
                        <a:lnTo>
                          <a:pt x="293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0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4" y="720"/>
                        </a:lnTo>
                        <a:lnTo>
                          <a:pt x="224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5" y="505"/>
                        </a:lnTo>
                        <a:lnTo>
                          <a:pt x="175" y="490"/>
                        </a:lnTo>
                        <a:lnTo>
                          <a:pt x="163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4" y="643"/>
                        </a:lnTo>
                        <a:lnTo>
                          <a:pt x="115" y="720"/>
                        </a:lnTo>
                        <a:lnTo>
                          <a:pt x="107" y="797"/>
                        </a:lnTo>
                        <a:lnTo>
                          <a:pt x="99" y="888"/>
                        </a:lnTo>
                        <a:lnTo>
                          <a:pt x="93" y="980"/>
                        </a:lnTo>
                        <a:lnTo>
                          <a:pt x="86" y="1087"/>
                        </a:lnTo>
                        <a:lnTo>
                          <a:pt x="81" y="1195"/>
                        </a:lnTo>
                        <a:lnTo>
                          <a:pt x="77" y="1302"/>
                        </a:lnTo>
                        <a:lnTo>
                          <a:pt x="74" y="1424"/>
                        </a:lnTo>
                        <a:lnTo>
                          <a:pt x="71" y="1531"/>
                        </a:lnTo>
                        <a:lnTo>
                          <a:pt x="70" y="1655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7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8" y="2481"/>
                        </a:lnTo>
                        <a:lnTo>
                          <a:pt x="97" y="2604"/>
                        </a:lnTo>
                        <a:lnTo>
                          <a:pt x="101" y="2666"/>
                        </a:lnTo>
                        <a:lnTo>
                          <a:pt x="107" y="2727"/>
                        </a:lnTo>
                        <a:lnTo>
                          <a:pt x="113" y="2803"/>
                        </a:lnTo>
                        <a:lnTo>
                          <a:pt x="120" y="2865"/>
                        </a:lnTo>
                        <a:lnTo>
                          <a:pt x="126" y="2941"/>
                        </a:lnTo>
                        <a:lnTo>
                          <a:pt x="135" y="3018"/>
                        </a:lnTo>
                        <a:lnTo>
                          <a:pt x="143" y="3095"/>
                        </a:lnTo>
                        <a:lnTo>
                          <a:pt x="151" y="3171"/>
                        </a:lnTo>
                        <a:lnTo>
                          <a:pt x="161" y="3263"/>
                        </a:lnTo>
                        <a:lnTo>
                          <a:pt x="172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7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1" y="4213"/>
                        </a:lnTo>
                        <a:lnTo>
                          <a:pt x="289" y="4275"/>
                        </a:lnTo>
                        <a:lnTo>
                          <a:pt x="295" y="4320"/>
                        </a:lnTo>
                        <a:lnTo>
                          <a:pt x="302" y="4382"/>
                        </a:lnTo>
                        <a:lnTo>
                          <a:pt x="308" y="4444"/>
                        </a:lnTo>
                        <a:lnTo>
                          <a:pt x="319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2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2" y="4950"/>
                        </a:lnTo>
                        <a:lnTo>
                          <a:pt x="365" y="5149"/>
                        </a:lnTo>
                        <a:lnTo>
                          <a:pt x="375" y="5363"/>
                        </a:lnTo>
                        <a:lnTo>
                          <a:pt x="379" y="5471"/>
                        </a:lnTo>
                        <a:lnTo>
                          <a:pt x="387" y="5700"/>
                        </a:lnTo>
                        <a:lnTo>
                          <a:pt x="389" y="5823"/>
                        </a:lnTo>
                        <a:lnTo>
                          <a:pt x="391" y="5946"/>
                        </a:lnTo>
                        <a:lnTo>
                          <a:pt x="393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3"/>
                        </a:lnTo>
                        <a:lnTo>
                          <a:pt x="392" y="6896"/>
                        </a:lnTo>
                        <a:lnTo>
                          <a:pt x="391" y="7003"/>
                        </a:lnTo>
                        <a:lnTo>
                          <a:pt x="388" y="7110"/>
                        </a:lnTo>
                        <a:lnTo>
                          <a:pt x="386" y="7218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6" y="7708"/>
                        </a:lnTo>
                        <a:lnTo>
                          <a:pt x="355" y="7891"/>
                        </a:lnTo>
                        <a:lnTo>
                          <a:pt x="350" y="7983"/>
                        </a:lnTo>
                        <a:lnTo>
                          <a:pt x="337" y="8152"/>
                        </a:lnTo>
                        <a:lnTo>
                          <a:pt x="323" y="8305"/>
                        </a:lnTo>
                        <a:lnTo>
                          <a:pt x="292" y="8549"/>
                        </a:lnTo>
                        <a:lnTo>
                          <a:pt x="283" y="8580"/>
                        </a:lnTo>
                        <a:lnTo>
                          <a:pt x="275" y="8627"/>
                        </a:lnTo>
                        <a:lnTo>
                          <a:pt x="266" y="8657"/>
                        </a:lnTo>
                        <a:lnTo>
                          <a:pt x="257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19" y="8764"/>
                        </a:lnTo>
                        <a:lnTo>
                          <a:pt x="195" y="8764"/>
                        </a:lnTo>
                        <a:lnTo>
                          <a:pt x="183" y="8749"/>
                        </a:lnTo>
                        <a:lnTo>
                          <a:pt x="171" y="8733"/>
                        </a:lnTo>
                        <a:lnTo>
                          <a:pt x="159" y="8703"/>
                        </a:lnTo>
                        <a:lnTo>
                          <a:pt x="156" y="8703"/>
                        </a:lnTo>
                        <a:lnTo>
                          <a:pt x="150" y="8673"/>
                        </a:lnTo>
                        <a:lnTo>
                          <a:pt x="145" y="8657"/>
                        </a:lnTo>
                        <a:lnTo>
                          <a:pt x="138" y="8627"/>
                        </a:lnTo>
                        <a:lnTo>
                          <a:pt x="131" y="8596"/>
                        </a:lnTo>
                        <a:lnTo>
                          <a:pt x="122" y="8564"/>
                        </a:lnTo>
                        <a:lnTo>
                          <a:pt x="113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5" y="8351"/>
                        </a:lnTo>
                        <a:lnTo>
                          <a:pt x="67" y="8335"/>
                        </a:lnTo>
                        <a:lnTo>
                          <a:pt x="62" y="8305"/>
                        </a:lnTo>
                        <a:lnTo>
                          <a:pt x="57" y="8289"/>
                        </a:lnTo>
                        <a:lnTo>
                          <a:pt x="52" y="8274"/>
                        </a:lnTo>
                        <a:lnTo>
                          <a:pt x="49" y="8274"/>
                        </a:lnTo>
                        <a:lnTo>
                          <a:pt x="43" y="8290"/>
                        </a:lnTo>
                        <a:lnTo>
                          <a:pt x="39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8" y="8442"/>
                        </a:lnTo>
                        <a:lnTo>
                          <a:pt x="26" y="8519"/>
                        </a:lnTo>
                        <a:lnTo>
                          <a:pt x="24" y="8626"/>
                        </a:lnTo>
                        <a:lnTo>
                          <a:pt x="22" y="8764"/>
                        </a:lnTo>
                        <a:lnTo>
                          <a:pt x="5" y="8764"/>
                        </a:lnTo>
                        <a:lnTo>
                          <a:pt x="5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8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39" y="6850"/>
                        </a:lnTo>
                        <a:lnTo>
                          <a:pt x="43" y="6988"/>
                        </a:lnTo>
                        <a:lnTo>
                          <a:pt x="48" y="7125"/>
                        </a:lnTo>
                        <a:lnTo>
                          <a:pt x="52" y="7249"/>
                        </a:lnTo>
                        <a:lnTo>
                          <a:pt x="63" y="7462"/>
                        </a:lnTo>
                        <a:lnTo>
                          <a:pt x="70" y="7554"/>
                        </a:lnTo>
                        <a:lnTo>
                          <a:pt x="77" y="7646"/>
                        </a:lnTo>
                        <a:lnTo>
                          <a:pt x="85" y="7738"/>
                        </a:lnTo>
                        <a:lnTo>
                          <a:pt x="102" y="7907"/>
                        </a:lnTo>
                        <a:lnTo>
                          <a:pt x="122" y="8059"/>
                        </a:lnTo>
                        <a:lnTo>
                          <a:pt x="143" y="8167"/>
                        </a:lnTo>
                        <a:lnTo>
                          <a:pt x="165" y="8244"/>
                        </a:lnTo>
                        <a:lnTo>
                          <a:pt x="175" y="8259"/>
                        </a:lnTo>
                        <a:lnTo>
                          <a:pt x="187" y="8274"/>
                        </a:lnTo>
                        <a:lnTo>
                          <a:pt x="212" y="8274"/>
                        </a:lnTo>
                        <a:lnTo>
                          <a:pt x="224" y="8259"/>
                        </a:lnTo>
                        <a:lnTo>
                          <a:pt x="236" y="8213"/>
                        </a:lnTo>
                        <a:lnTo>
                          <a:pt x="248" y="8183"/>
                        </a:lnTo>
                        <a:lnTo>
                          <a:pt x="258" y="8122"/>
                        </a:lnTo>
                        <a:lnTo>
                          <a:pt x="268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3" y="7769"/>
                        </a:lnTo>
                        <a:lnTo>
                          <a:pt x="300" y="7662"/>
                        </a:lnTo>
                        <a:lnTo>
                          <a:pt x="305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7" y="7049"/>
                        </a:lnTo>
                        <a:lnTo>
                          <a:pt x="317" y="6911"/>
                        </a:lnTo>
                        <a:lnTo>
                          <a:pt x="316" y="6758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5" y="6283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0" y="5823"/>
                        </a:lnTo>
                        <a:lnTo>
                          <a:pt x="268" y="5685"/>
                        </a:lnTo>
                        <a:lnTo>
                          <a:pt x="266" y="5669"/>
                        </a:lnTo>
                        <a:lnTo>
                          <a:pt x="259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6" y="5486"/>
                        </a:lnTo>
                        <a:lnTo>
                          <a:pt x="242" y="5455"/>
                        </a:lnTo>
                        <a:lnTo>
                          <a:pt x="235" y="5394"/>
                        </a:lnTo>
                        <a:lnTo>
                          <a:pt x="230" y="5348"/>
                        </a:lnTo>
                        <a:lnTo>
                          <a:pt x="223" y="5302"/>
                        </a:lnTo>
                        <a:lnTo>
                          <a:pt x="216" y="5240"/>
                        </a:lnTo>
                        <a:lnTo>
                          <a:pt x="209" y="5179"/>
                        </a:lnTo>
                        <a:lnTo>
                          <a:pt x="200" y="5118"/>
                        </a:lnTo>
                        <a:lnTo>
                          <a:pt x="193" y="5057"/>
                        </a:lnTo>
                        <a:lnTo>
                          <a:pt x="183" y="4980"/>
                        </a:lnTo>
                        <a:lnTo>
                          <a:pt x="174" y="4904"/>
                        </a:lnTo>
                        <a:lnTo>
                          <a:pt x="156" y="4765"/>
                        </a:lnTo>
                        <a:lnTo>
                          <a:pt x="138" y="4627"/>
                        </a:lnTo>
                        <a:lnTo>
                          <a:pt x="123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4" y="4045"/>
                        </a:lnTo>
                        <a:lnTo>
                          <a:pt x="65" y="3953"/>
                        </a:lnTo>
                        <a:lnTo>
                          <a:pt x="50" y="3769"/>
                        </a:lnTo>
                        <a:lnTo>
                          <a:pt x="43" y="3677"/>
                        </a:lnTo>
                        <a:lnTo>
                          <a:pt x="37" y="3570"/>
                        </a:lnTo>
                        <a:lnTo>
                          <a:pt x="30" y="3477"/>
                        </a:lnTo>
                        <a:lnTo>
                          <a:pt x="25" y="3370"/>
                        </a:lnTo>
                        <a:lnTo>
                          <a:pt x="12" y="3049"/>
                        </a:lnTo>
                        <a:lnTo>
                          <a:pt x="10" y="2941"/>
                        </a:lnTo>
                        <a:lnTo>
                          <a:pt x="6" y="2819"/>
                        </a:lnTo>
                        <a:lnTo>
                          <a:pt x="2" y="2574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3" y="1762"/>
                        </a:lnTo>
                        <a:lnTo>
                          <a:pt x="6" y="1562"/>
                        </a:lnTo>
                        <a:lnTo>
                          <a:pt x="12" y="1363"/>
                        </a:lnTo>
                        <a:lnTo>
                          <a:pt x="18" y="1164"/>
                        </a:lnTo>
                        <a:lnTo>
                          <a:pt x="27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2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89" y="246"/>
                        </a:lnTo>
                        <a:lnTo>
                          <a:pt x="105" y="153"/>
                        </a:lnTo>
                        <a:lnTo>
                          <a:pt x="113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7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6" y="0"/>
                        </a:lnTo>
                        <a:lnTo>
                          <a:pt x="198" y="16"/>
                        </a:lnTo>
                        <a:lnTo>
                          <a:pt x="210" y="46"/>
                        </a:lnTo>
                        <a:lnTo>
                          <a:pt x="223" y="77"/>
                        </a:lnTo>
                        <a:lnTo>
                          <a:pt x="235" y="122"/>
                        </a:lnTo>
                        <a:lnTo>
                          <a:pt x="248" y="184"/>
                        </a:lnTo>
                        <a:lnTo>
                          <a:pt x="262" y="246"/>
                        </a:lnTo>
                        <a:lnTo>
                          <a:pt x="275" y="322"/>
                        </a:lnTo>
                        <a:lnTo>
                          <a:pt x="281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4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19" y="460"/>
                        </a:lnTo>
                        <a:lnTo>
                          <a:pt x="323" y="429"/>
                        </a:lnTo>
                        <a:lnTo>
                          <a:pt x="328" y="383"/>
                        </a:lnTo>
                        <a:lnTo>
                          <a:pt x="331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0" y="77"/>
                        </a:lnTo>
                        <a:lnTo>
                          <a:pt x="341" y="46"/>
                        </a:lnTo>
                        <a:lnTo>
                          <a:pt x="345" y="16"/>
                        </a:lnTo>
                        <a:lnTo>
                          <a:pt x="349" y="0"/>
                        </a:lnTo>
                        <a:lnTo>
                          <a:pt x="356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7800" bIns="37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99" name=""/>
                  <p:cNvSpPr/>
                  <p:nvPr/>
                </p:nvSpPr>
                <p:spPr>
                  <a:xfrm>
                    <a:off x="3981600" y="5853600"/>
                    <a:ext cx="10296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37" h="8382">
                        <a:moveTo>
                          <a:pt x="402" y="4107"/>
                        </a:moveTo>
                        <a:lnTo>
                          <a:pt x="416" y="4153"/>
                        </a:lnTo>
                        <a:lnTo>
                          <a:pt x="430" y="4214"/>
                        </a:lnTo>
                        <a:lnTo>
                          <a:pt x="443" y="4276"/>
                        </a:lnTo>
                        <a:lnTo>
                          <a:pt x="455" y="4353"/>
                        </a:lnTo>
                        <a:lnTo>
                          <a:pt x="466" y="4429"/>
                        </a:lnTo>
                        <a:lnTo>
                          <a:pt x="477" y="4506"/>
                        </a:lnTo>
                        <a:lnTo>
                          <a:pt x="485" y="4597"/>
                        </a:lnTo>
                        <a:lnTo>
                          <a:pt x="495" y="4704"/>
                        </a:lnTo>
                        <a:lnTo>
                          <a:pt x="504" y="4843"/>
                        </a:lnTo>
                        <a:lnTo>
                          <a:pt x="513" y="4996"/>
                        </a:lnTo>
                        <a:lnTo>
                          <a:pt x="521" y="5164"/>
                        </a:lnTo>
                        <a:lnTo>
                          <a:pt x="526" y="5334"/>
                        </a:lnTo>
                        <a:lnTo>
                          <a:pt x="531" y="5517"/>
                        </a:lnTo>
                        <a:lnTo>
                          <a:pt x="534" y="5702"/>
                        </a:lnTo>
                        <a:lnTo>
                          <a:pt x="535" y="5900"/>
                        </a:lnTo>
                        <a:lnTo>
                          <a:pt x="537" y="6099"/>
                        </a:lnTo>
                        <a:lnTo>
                          <a:pt x="535" y="6406"/>
                        </a:lnTo>
                        <a:lnTo>
                          <a:pt x="533" y="6559"/>
                        </a:lnTo>
                        <a:lnTo>
                          <a:pt x="529" y="6697"/>
                        </a:lnTo>
                        <a:lnTo>
                          <a:pt x="526" y="6850"/>
                        </a:lnTo>
                        <a:lnTo>
                          <a:pt x="521" y="7003"/>
                        </a:lnTo>
                        <a:lnTo>
                          <a:pt x="515" y="7142"/>
                        </a:lnTo>
                        <a:lnTo>
                          <a:pt x="509" y="7295"/>
                        </a:lnTo>
                        <a:lnTo>
                          <a:pt x="501" y="7432"/>
                        </a:lnTo>
                        <a:lnTo>
                          <a:pt x="493" y="7555"/>
                        </a:lnTo>
                        <a:lnTo>
                          <a:pt x="485" y="7678"/>
                        </a:lnTo>
                        <a:lnTo>
                          <a:pt x="475" y="7785"/>
                        </a:lnTo>
                        <a:lnTo>
                          <a:pt x="465" y="7876"/>
                        </a:lnTo>
                        <a:lnTo>
                          <a:pt x="455" y="7968"/>
                        </a:lnTo>
                        <a:lnTo>
                          <a:pt x="442" y="8061"/>
                        </a:lnTo>
                        <a:lnTo>
                          <a:pt x="431" y="8122"/>
                        </a:lnTo>
                        <a:lnTo>
                          <a:pt x="418" y="8183"/>
                        </a:lnTo>
                        <a:lnTo>
                          <a:pt x="411" y="8213"/>
                        </a:lnTo>
                        <a:lnTo>
                          <a:pt x="404" y="8244"/>
                        </a:lnTo>
                        <a:lnTo>
                          <a:pt x="388" y="8290"/>
                        </a:lnTo>
                        <a:lnTo>
                          <a:pt x="379" y="8305"/>
                        </a:lnTo>
                        <a:lnTo>
                          <a:pt x="369" y="8321"/>
                        </a:lnTo>
                        <a:lnTo>
                          <a:pt x="360" y="8336"/>
                        </a:lnTo>
                        <a:lnTo>
                          <a:pt x="350" y="8351"/>
                        </a:lnTo>
                        <a:lnTo>
                          <a:pt x="328" y="8366"/>
                        </a:lnTo>
                        <a:lnTo>
                          <a:pt x="306" y="8382"/>
                        </a:lnTo>
                        <a:lnTo>
                          <a:pt x="1" y="8382"/>
                        </a:lnTo>
                        <a:lnTo>
                          <a:pt x="1" y="8152"/>
                        </a:lnTo>
                        <a:lnTo>
                          <a:pt x="31" y="8152"/>
                        </a:lnTo>
                        <a:lnTo>
                          <a:pt x="40" y="8137"/>
                        </a:lnTo>
                        <a:lnTo>
                          <a:pt x="48" y="8107"/>
                        </a:lnTo>
                        <a:lnTo>
                          <a:pt x="55" y="8076"/>
                        </a:lnTo>
                        <a:lnTo>
                          <a:pt x="62" y="8030"/>
                        </a:lnTo>
                        <a:lnTo>
                          <a:pt x="66" y="7968"/>
                        </a:lnTo>
                        <a:lnTo>
                          <a:pt x="72" y="7892"/>
                        </a:lnTo>
                        <a:lnTo>
                          <a:pt x="76" y="7815"/>
                        </a:lnTo>
                        <a:lnTo>
                          <a:pt x="79" y="7754"/>
                        </a:lnTo>
                        <a:lnTo>
                          <a:pt x="80" y="7678"/>
                        </a:lnTo>
                        <a:lnTo>
                          <a:pt x="82" y="7586"/>
                        </a:lnTo>
                        <a:lnTo>
                          <a:pt x="82" y="7478"/>
                        </a:lnTo>
                        <a:lnTo>
                          <a:pt x="85" y="7356"/>
                        </a:lnTo>
                        <a:lnTo>
                          <a:pt x="86" y="7218"/>
                        </a:lnTo>
                        <a:lnTo>
                          <a:pt x="87" y="7065"/>
                        </a:lnTo>
                        <a:lnTo>
                          <a:pt x="87" y="1302"/>
                        </a:lnTo>
                        <a:lnTo>
                          <a:pt x="86" y="1134"/>
                        </a:lnTo>
                        <a:lnTo>
                          <a:pt x="85" y="980"/>
                        </a:lnTo>
                        <a:lnTo>
                          <a:pt x="84" y="858"/>
                        </a:lnTo>
                        <a:lnTo>
                          <a:pt x="80" y="736"/>
                        </a:lnTo>
                        <a:lnTo>
                          <a:pt x="79" y="644"/>
                        </a:lnTo>
                        <a:lnTo>
                          <a:pt x="76" y="568"/>
                        </a:lnTo>
                        <a:lnTo>
                          <a:pt x="74" y="506"/>
                        </a:lnTo>
                        <a:lnTo>
                          <a:pt x="69" y="445"/>
                        </a:lnTo>
                        <a:lnTo>
                          <a:pt x="63" y="384"/>
                        </a:lnTo>
                        <a:lnTo>
                          <a:pt x="58" y="338"/>
                        </a:lnTo>
                        <a:lnTo>
                          <a:pt x="53" y="307"/>
                        </a:lnTo>
                        <a:lnTo>
                          <a:pt x="45" y="277"/>
                        </a:lnTo>
                        <a:lnTo>
                          <a:pt x="38" y="246"/>
                        </a:lnTo>
                        <a:lnTo>
                          <a:pt x="30" y="246"/>
                        </a:lnTo>
                        <a:lnTo>
                          <a:pt x="23" y="231"/>
                        </a:lnTo>
                        <a:lnTo>
                          <a:pt x="1" y="231"/>
                        </a:lnTo>
                        <a:lnTo>
                          <a:pt x="0" y="0"/>
                        </a:lnTo>
                        <a:lnTo>
                          <a:pt x="275" y="0"/>
                        </a:lnTo>
                        <a:lnTo>
                          <a:pt x="293" y="16"/>
                        </a:lnTo>
                        <a:lnTo>
                          <a:pt x="308" y="31"/>
                        </a:lnTo>
                        <a:lnTo>
                          <a:pt x="322" y="46"/>
                        </a:lnTo>
                        <a:lnTo>
                          <a:pt x="337" y="62"/>
                        </a:lnTo>
                        <a:lnTo>
                          <a:pt x="351" y="92"/>
                        </a:lnTo>
                        <a:lnTo>
                          <a:pt x="363" y="108"/>
                        </a:lnTo>
                        <a:lnTo>
                          <a:pt x="374" y="154"/>
                        </a:lnTo>
                        <a:lnTo>
                          <a:pt x="389" y="215"/>
                        </a:lnTo>
                        <a:lnTo>
                          <a:pt x="404" y="277"/>
                        </a:lnTo>
                        <a:lnTo>
                          <a:pt x="419" y="368"/>
                        </a:lnTo>
                        <a:lnTo>
                          <a:pt x="431" y="460"/>
                        </a:lnTo>
                        <a:lnTo>
                          <a:pt x="444" y="568"/>
                        </a:lnTo>
                        <a:lnTo>
                          <a:pt x="455" y="675"/>
                        </a:lnTo>
                        <a:lnTo>
                          <a:pt x="465" y="797"/>
                        </a:lnTo>
                        <a:lnTo>
                          <a:pt x="474" y="934"/>
                        </a:lnTo>
                        <a:lnTo>
                          <a:pt x="483" y="1088"/>
                        </a:lnTo>
                        <a:lnTo>
                          <a:pt x="489" y="1226"/>
                        </a:lnTo>
                        <a:lnTo>
                          <a:pt x="496" y="1379"/>
                        </a:lnTo>
                        <a:lnTo>
                          <a:pt x="504" y="1716"/>
                        </a:lnTo>
                        <a:lnTo>
                          <a:pt x="509" y="2053"/>
                        </a:lnTo>
                        <a:lnTo>
                          <a:pt x="509" y="2390"/>
                        </a:lnTo>
                        <a:lnTo>
                          <a:pt x="508" y="2544"/>
                        </a:lnTo>
                        <a:lnTo>
                          <a:pt x="505" y="2697"/>
                        </a:lnTo>
                        <a:lnTo>
                          <a:pt x="502" y="2834"/>
                        </a:lnTo>
                        <a:lnTo>
                          <a:pt x="493" y="3111"/>
                        </a:lnTo>
                        <a:lnTo>
                          <a:pt x="488" y="3248"/>
                        </a:lnTo>
                        <a:lnTo>
                          <a:pt x="482" y="3372"/>
                        </a:lnTo>
                        <a:lnTo>
                          <a:pt x="462" y="3693"/>
                        </a:lnTo>
                        <a:lnTo>
                          <a:pt x="455" y="3769"/>
                        </a:lnTo>
                        <a:lnTo>
                          <a:pt x="448" y="3847"/>
                        </a:lnTo>
                        <a:lnTo>
                          <a:pt x="441" y="3908"/>
                        </a:lnTo>
                        <a:lnTo>
                          <a:pt x="435" y="3954"/>
                        </a:lnTo>
                        <a:lnTo>
                          <a:pt x="427" y="3984"/>
                        </a:lnTo>
                        <a:lnTo>
                          <a:pt x="416" y="4046"/>
                        </a:lnTo>
                        <a:lnTo>
                          <a:pt x="411" y="4061"/>
                        </a:lnTo>
                        <a:lnTo>
                          <a:pt x="408" y="4076"/>
                        </a:lnTo>
                        <a:lnTo>
                          <a:pt x="405" y="4091"/>
                        </a:lnTo>
                        <a:lnTo>
                          <a:pt x="403" y="4092"/>
                        </a:lnTo>
                        <a:lnTo>
                          <a:pt x="402" y="4107"/>
                        </a:lnTo>
                        <a:close/>
                        <a:moveTo>
                          <a:pt x="171" y="3769"/>
                        </a:moveTo>
                        <a:lnTo>
                          <a:pt x="188" y="3800"/>
                        </a:lnTo>
                        <a:lnTo>
                          <a:pt x="208" y="3832"/>
                        </a:lnTo>
                        <a:lnTo>
                          <a:pt x="219" y="3847"/>
                        </a:lnTo>
                        <a:lnTo>
                          <a:pt x="242" y="3862"/>
                        </a:lnTo>
                        <a:lnTo>
                          <a:pt x="270" y="3862"/>
                        </a:lnTo>
                        <a:lnTo>
                          <a:pt x="284" y="3847"/>
                        </a:lnTo>
                        <a:lnTo>
                          <a:pt x="297" y="3832"/>
                        </a:lnTo>
                        <a:lnTo>
                          <a:pt x="310" y="3816"/>
                        </a:lnTo>
                        <a:lnTo>
                          <a:pt x="322" y="3785"/>
                        </a:lnTo>
                        <a:lnTo>
                          <a:pt x="332" y="3754"/>
                        </a:lnTo>
                        <a:lnTo>
                          <a:pt x="342" y="3708"/>
                        </a:lnTo>
                        <a:lnTo>
                          <a:pt x="351" y="3662"/>
                        </a:lnTo>
                        <a:lnTo>
                          <a:pt x="358" y="3616"/>
                        </a:lnTo>
                        <a:lnTo>
                          <a:pt x="365" y="3555"/>
                        </a:lnTo>
                        <a:lnTo>
                          <a:pt x="372" y="3494"/>
                        </a:lnTo>
                        <a:lnTo>
                          <a:pt x="379" y="3418"/>
                        </a:lnTo>
                        <a:lnTo>
                          <a:pt x="386" y="3340"/>
                        </a:lnTo>
                        <a:lnTo>
                          <a:pt x="391" y="3264"/>
                        </a:lnTo>
                        <a:lnTo>
                          <a:pt x="395" y="3172"/>
                        </a:lnTo>
                        <a:lnTo>
                          <a:pt x="400" y="3065"/>
                        </a:lnTo>
                        <a:lnTo>
                          <a:pt x="404" y="2973"/>
                        </a:lnTo>
                        <a:lnTo>
                          <a:pt x="411" y="2758"/>
                        </a:lnTo>
                        <a:lnTo>
                          <a:pt x="413" y="2651"/>
                        </a:lnTo>
                        <a:lnTo>
                          <a:pt x="415" y="2529"/>
                        </a:lnTo>
                        <a:lnTo>
                          <a:pt x="417" y="2298"/>
                        </a:lnTo>
                        <a:lnTo>
                          <a:pt x="416" y="2191"/>
                        </a:lnTo>
                        <a:lnTo>
                          <a:pt x="416" y="2008"/>
                        </a:lnTo>
                        <a:lnTo>
                          <a:pt x="414" y="1839"/>
                        </a:lnTo>
                        <a:lnTo>
                          <a:pt x="411" y="1670"/>
                        </a:lnTo>
                        <a:lnTo>
                          <a:pt x="406" y="1502"/>
                        </a:lnTo>
                        <a:lnTo>
                          <a:pt x="401" y="1348"/>
                        </a:lnTo>
                        <a:lnTo>
                          <a:pt x="393" y="1211"/>
                        </a:lnTo>
                        <a:lnTo>
                          <a:pt x="384" y="1073"/>
                        </a:lnTo>
                        <a:lnTo>
                          <a:pt x="374" y="935"/>
                        </a:lnTo>
                        <a:lnTo>
                          <a:pt x="369" y="873"/>
                        </a:lnTo>
                        <a:lnTo>
                          <a:pt x="362" y="812"/>
                        </a:lnTo>
                        <a:lnTo>
                          <a:pt x="351" y="705"/>
                        </a:lnTo>
                        <a:lnTo>
                          <a:pt x="344" y="660"/>
                        </a:lnTo>
                        <a:lnTo>
                          <a:pt x="330" y="583"/>
                        </a:lnTo>
                        <a:lnTo>
                          <a:pt x="322" y="552"/>
                        </a:lnTo>
                        <a:lnTo>
                          <a:pt x="314" y="521"/>
                        </a:lnTo>
                        <a:lnTo>
                          <a:pt x="297" y="475"/>
                        </a:lnTo>
                        <a:lnTo>
                          <a:pt x="289" y="445"/>
                        </a:lnTo>
                        <a:lnTo>
                          <a:pt x="280" y="429"/>
                        </a:lnTo>
                        <a:lnTo>
                          <a:pt x="259" y="414"/>
                        </a:lnTo>
                        <a:lnTo>
                          <a:pt x="239" y="414"/>
                        </a:lnTo>
                        <a:lnTo>
                          <a:pt x="229" y="429"/>
                        </a:lnTo>
                        <a:lnTo>
                          <a:pt x="212" y="429"/>
                        </a:lnTo>
                        <a:lnTo>
                          <a:pt x="206" y="444"/>
                        </a:lnTo>
                        <a:lnTo>
                          <a:pt x="198" y="460"/>
                        </a:lnTo>
                        <a:lnTo>
                          <a:pt x="193" y="475"/>
                        </a:lnTo>
                        <a:lnTo>
                          <a:pt x="188" y="490"/>
                        </a:lnTo>
                        <a:lnTo>
                          <a:pt x="186" y="506"/>
                        </a:lnTo>
                        <a:lnTo>
                          <a:pt x="185" y="552"/>
                        </a:lnTo>
                        <a:lnTo>
                          <a:pt x="183" y="629"/>
                        </a:lnTo>
                        <a:lnTo>
                          <a:pt x="180" y="721"/>
                        </a:lnTo>
                        <a:lnTo>
                          <a:pt x="180" y="843"/>
                        </a:lnTo>
                        <a:lnTo>
                          <a:pt x="178" y="981"/>
                        </a:lnTo>
                        <a:lnTo>
                          <a:pt x="176" y="1149"/>
                        </a:lnTo>
                        <a:lnTo>
                          <a:pt x="175" y="1348"/>
                        </a:lnTo>
                        <a:lnTo>
                          <a:pt x="173" y="1563"/>
                        </a:lnTo>
                        <a:lnTo>
                          <a:pt x="174" y="1808"/>
                        </a:lnTo>
                        <a:lnTo>
                          <a:pt x="173" y="2069"/>
                        </a:lnTo>
                        <a:lnTo>
                          <a:pt x="172" y="2359"/>
                        </a:lnTo>
                        <a:lnTo>
                          <a:pt x="172" y="3019"/>
                        </a:lnTo>
                        <a:lnTo>
                          <a:pt x="171" y="3387"/>
                        </a:lnTo>
                        <a:lnTo>
                          <a:pt x="171" y="3769"/>
                        </a:lnTo>
                        <a:close/>
                        <a:moveTo>
                          <a:pt x="170" y="7785"/>
                        </a:moveTo>
                        <a:lnTo>
                          <a:pt x="197" y="7861"/>
                        </a:lnTo>
                        <a:lnTo>
                          <a:pt x="222" y="7907"/>
                        </a:lnTo>
                        <a:lnTo>
                          <a:pt x="246" y="7937"/>
                        </a:lnTo>
                        <a:lnTo>
                          <a:pt x="272" y="7953"/>
                        </a:lnTo>
                        <a:lnTo>
                          <a:pt x="282" y="7953"/>
                        </a:lnTo>
                        <a:lnTo>
                          <a:pt x="292" y="7938"/>
                        </a:lnTo>
                        <a:lnTo>
                          <a:pt x="299" y="7937"/>
                        </a:lnTo>
                        <a:lnTo>
                          <a:pt x="318" y="7907"/>
                        </a:lnTo>
                        <a:lnTo>
                          <a:pt x="327" y="7876"/>
                        </a:lnTo>
                        <a:lnTo>
                          <a:pt x="343" y="7815"/>
                        </a:lnTo>
                        <a:lnTo>
                          <a:pt x="350" y="7785"/>
                        </a:lnTo>
                        <a:lnTo>
                          <a:pt x="356" y="7754"/>
                        </a:lnTo>
                        <a:lnTo>
                          <a:pt x="364" y="7708"/>
                        </a:lnTo>
                        <a:lnTo>
                          <a:pt x="370" y="7663"/>
                        </a:lnTo>
                        <a:lnTo>
                          <a:pt x="376" y="7616"/>
                        </a:lnTo>
                        <a:lnTo>
                          <a:pt x="383" y="7555"/>
                        </a:lnTo>
                        <a:lnTo>
                          <a:pt x="389" y="7509"/>
                        </a:lnTo>
                        <a:lnTo>
                          <a:pt x="394" y="7448"/>
                        </a:lnTo>
                        <a:lnTo>
                          <a:pt x="404" y="7310"/>
                        </a:lnTo>
                        <a:lnTo>
                          <a:pt x="413" y="7172"/>
                        </a:lnTo>
                        <a:lnTo>
                          <a:pt x="419" y="7034"/>
                        </a:lnTo>
                        <a:lnTo>
                          <a:pt x="426" y="6881"/>
                        </a:lnTo>
                        <a:lnTo>
                          <a:pt x="430" y="6728"/>
                        </a:lnTo>
                        <a:lnTo>
                          <a:pt x="434" y="6559"/>
                        </a:lnTo>
                        <a:lnTo>
                          <a:pt x="436" y="6375"/>
                        </a:lnTo>
                        <a:lnTo>
                          <a:pt x="436" y="6069"/>
                        </a:lnTo>
                        <a:lnTo>
                          <a:pt x="435" y="5962"/>
                        </a:lnTo>
                        <a:lnTo>
                          <a:pt x="434" y="5839"/>
                        </a:lnTo>
                        <a:lnTo>
                          <a:pt x="431" y="5717"/>
                        </a:lnTo>
                        <a:lnTo>
                          <a:pt x="428" y="5609"/>
                        </a:lnTo>
                        <a:lnTo>
                          <a:pt x="425" y="5487"/>
                        </a:lnTo>
                        <a:lnTo>
                          <a:pt x="416" y="5257"/>
                        </a:lnTo>
                        <a:lnTo>
                          <a:pt x="405" y="5042"/>
                        </a:lnTo>
                        <a:lnTo>
                          <a:pt x="399" y="4950"/>
                        </a:lnTo>
                        <a:lnTo>
                          <a:pt x="391" y="4858"/>
                        </a:lnTo>
                        <a:lnTo>
                          <a:pt x="383" y="4767"/>
                        </a:lnTo>
                        <a:lnTo>
                          <a:pt x="375" y="4689"/>
                        </a:lnTo>
                        <a:lnTo>
                          <a:pt x="365" y="4613"/>
                        </a:lnTo>
                        <a:lnTo>
                          <a:pt x="354" y="4552"/>
                        </a:lnTo>
                        <a:lnTo>
                          <a:pt x="343" y="4490"/>
                        </a:lnTo>
                        <a:lnTo>
                          <a:pt x="332" y="4429"/>
                        </a:lnTo>
                        <a:lnTo>
                          <a:pt x="319" y="4383"/>
                        </a:lnTo>
                        <a:lnTo>
                          <a:pt x="307" y="4353"/>
                        </a:lnTo>
                        <a:lnTo>
                          <a:pt x="293" y="4322"/>
                        </a:lnTo>
                        <a:lnTo>
                          <a:pt x="279" y="4307"/>
                        </a:lnTo>
                        <a:lnTo>
                          <a:pt x="263" y="4291"/>
                        </a:lnTo>
                        <a:lnTo>
                          <a:pt x="248" y="4292"/>
                        </a:lnTo>
                        <a:lnTo>
                          <a:pt x="236" y="4292"/>
                        </a:lnTo>
                        <a:lnTo>
                          <a:pt x="223" y="4291"/>
                        </a:lnTo>
                        <a:lnTo>
                          <a:pt x="212" y="4291"/>
                        </a:lnTo>
                        <a:lnTo>
                          <a:pt x="202" y="4307"/>
                        </a:lnTo>
                        <a:lnTo>
                          <a:pt x="186" y="4307"/>
                        </a:lnTo>
                        <a:lnTo>
                          <a:pt x="181" y="4322"/>
                        </a:lnTo>
                        <a:lnTo>
                          <a:pt x="177" y="4322"/>
                        </a:lnTo>
                        <a:lnTo>
                          <a:pt x="175" y="4337"/>
                        </a:lnTo>
                        <a:lnTo>
                          <a:pt x="176" y="4383"/>
                        </a:lnTo>
                        <a:lnTo>
                          <a:pt x="174" y="4444"/>
                        </a:lnTo>
                        <a:lnTo>
                          <a:pt x="174" y="4674"/>
                        </a:lnTo>
                        <a:lnTo>
                          <a:pt x="173" y="4813"/>
                        </a:lnTo>
                        <a:lnTo>
                          <a:pt x="173" y="5195"/>
                        </a:lnTo>
                        <a:lnTo>
                          <a:pt x="172" y="5425"/>
                        </a:lnTo>
                        <a:lnTo>
                          <a:pt x="172" y="6284"/>
                        </a:lnTo>
                        <a:lnTo>
                          <a:pt x="171" y="6606"/>
                        </a:lnTo>
                        <a:lnTo>
                          <a:pt x="170" y="77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0" name=""/>
                  <p:cNvSpPr/>
                  <p:nvPr/>
                </p:nvSpPr>
                <p:spPr>
                  <a:xfrm>
                    <a:off x="4097160" y="5853600"/>
                    <a:ext cx="114840" cy="79560"/>
                  </a:xfrm>
                  <a:custGeom>
                    <a:avLst/>
                    <a:gdLst/>
                    <a:ahLst/>
                    <a:rect l="l" t="t" r="r" b="b"/>
                    <a:pathLst>
                      <a:path w="592" h="8382">
                        <a:moveTo>
                          <a:pt x="592" y="8381"/>
                        </a:moveTo>
                        <a:lnTo>
                          <a:pt x="432" y="8382"/>
                        </a:lnTo>
                        <a:lnTo>
                          <a:pt x="231" y="4460"/>
                        </a:lnTo>
                        <a:lnTo>
                          <a:pt x="220" y="4475"/>
                        </a:lnTo>
                        <a:lnTo>
                          <a:pt x="176" y="4475"/>
                        </a:lnTo>
                        <a:lnTo>
                          <a:pt x="167" y="4460"/>
                        </a:lnTo>
                        <a:lnTo>
                          <a:pt x="168" y="6896"/>
                        </a:lnTo>
                        <a:lnTo>
                          <a:pt x="168" y="7096"/>
                        </a:lnTo>
                        <a:lnTo>
                          <a:pt x="170" y="7264"/>
                        </a:lnTo>
                        <a:lnTo>
                          <a:pt x="171" y="7402"/>
                        </a:lnTo>
                        <a:lnTo>
                          <a:pt x="172" y="7540"/>
                        </a:lnTo>
                        <a:lnTo>
                          <a:pt x="173" y="7647"/>
                        </a:lnTo>
                        <a:lnTo>
                          <a:pt x="175" y="7754"/>
                        </a:lnTo>
                        <a:lnTo>
                          <a:pt x="178" y="7815"/>
                        </a:lnTo>
                        <a:lnTo>
                          <a:pt x="180" y="7876"/>
                        </a:lnTo>
                        <a:lnTo>
                          <a:pt x="185" y="7937"/>
                        </a:lnTo>
                        <a:lnTo>
                          <a:pt x="190" y="8000"/>
                        </a:lnTo>
                        <a:lnTo>
                          <a:pt x="195" y="8045"/>
                        </a:lnTo>
                        <a:lnTo>
                          <a:pt x="202" y="8091"/>
                        </a:lnTo>
                        <a:lnTo>
                          <a:pt x="208" y="8122"/>
                        </a:lnTo>
                        <a:lnTo>
                          <a:pt x="223" y="8152"/>
                        </a:lnTo>
                        <a:lnTo>
                          <a:pt x="231" y="8153"/>
                        </a:lnTo>
                        <a:lnTo>
                          <a:pt x="254" y="8152"/>
                        </a:lnTo>
                        <a:lnTo>
                          <a:pt x="254" y="8382"/>
                        </a:lnTo>
                        <a:lnTo>
                          <a:pt x="0" y="8382"/>
                        </a:lnTo>
                        <a:lnTo>
                          <a:pt x="0" y="8152"/>
                        </a:lnTo>
                        <a:lnTo>
                          <a:pt x="31" y="8152"/>
                        </a:lnTo>
                        <a:lnTo>
                          <a:pt x="39" y="8137"/>
                        </a:lnTo>
                        <a:lnTo>
                          <a:pt x="46" y="8107"/>
                        </a:lnTo>
                        <a:lnTo>
                          <a:pt x="54" y="8076"/>
                        </a:lnTo>
                        <a:lnTo>
                          <a:pt x="59" y="8015"/>
                        </a:lnTo>
                        <a:lnTo>
                          <a:pt x="66" y="7968"/>
                        </a:lnTo>
                        <a:lnTo>
                          <a:pt x="70" y="7892"/>
                        </a:lnTo>
                        <a:lnTo>
                          <a:pt x="75" y="7815"/>
                        </a:lnTo>
                        <a:lnTo>
                          <a:pt x="77" y="7754"/>
                        </a:lnTo>
                        <a:lnTo>
                          <a:pt x="78" y="7678"/>
                        </a:lnTo>
                        <a:lnTo>
                          <a:pt x="82" y="7493"/>
                        </a:lnTo>
                        <a:lnTo>
                          <a:pt x="83" y="7371"/>
                        </a:lnTo>
                        <a:lnTo>
                          <a:pt x="83" y="7234"/>
                        </a:lnTo>
                        <a:lnTo>
                          <a:pt x="85" y="7081"/>
                        </a:lnTo>
                        <a:lnTo>
                          <a:pt x="85" y="1302"/>
                        </a:lnTo>
                        <a:lnTo>
                          <a:pt x="83" y="1134"/>
                        </a:lnTo>
                        <a:lnTo>
                          <a:pt x="82" y="980"/>
                        </a:lnTo>
                        <a:lnTo>
                          <a:pt x="81" y="843"/>
                        </a:lnTo>
                        <a:lnTo>
                          <a:pt x="80" y="736"/>
                        </a:lnTo>
                        <a:lnTo>
                          <a:pt x="78" y="644"/>
                        </a:lnTo>
                        <a:lnTo>
                          <a:pt x="75" y="568"/>
                        </a:lnTo>
                        <a:lnTo>
                          <a:pt x="73" y="506"/>
                        </a:lnTo>
                        <a:lnTo>
                          <a:pt x="68" y="445"/>
                        </a:lnTo>
                        <a:lnTo>
                          <a:pt x="63" y="383"/>
                        </a:lnTo>
                        <a:lnTo>
                          <a:pt x="57" y="338"/>
                        </a:lnTo>
                        <a:lnTo>
                          <a:pt x="51" y="307"/>
                        </a:lnTo>
                        <a:lnTo>
                          <a:pt x="44" y="277"/>
                        </a:lnTo>
                        <a:lnTo>
                          <a:pt x="37" y="246"/>
                        </a:lnTo>
                        <a:lnTo>
                          <a:pt x="30" y="246"/>
                        </a:lnTo>
                        <a:lnTo>
                          <a:pt x="21" y="231"/>
                        </a:lnTo>
                        <a:lnTo>
                          <a:pt x="0" y="231"/>
                        </a:lnTo>
                        <a:lnTo>
                          <a:pt x="0" y="0"/>
                        </a:lnTo>
                        <a:lnTo>
                          <a:pt x="216" y="0"/>
                        </a:lnTo>
                        <a:lnTo>
                          <a:pt x="239" y="1"/>
                        </a:lnTo>
                        <a:lnTo>
                          <a:pt x="260" y="16"/>
                        </a:lnTo>
                        <a:lnTo>
                          <a:pt x="280" y="31"/>
                        </a:lnTo>
                        <a:lnTo>
                          <a:pt x="298" y="62"/>
                        </a:lnTo>
                        <a:lnTo>
                          <a:pt x="315" y="77"/>
                        </a:lnTo>
                        <a:lnTo>
                          <a:pt x="330" y="124"/>
                        </a:lnTo>
                        <a:lnTo>
                          <a:pt x="344" y="154"/>
                        </a:lnTo>
                        <a:lnTo>
                          <a:pt x="356" y="200"/>
                        </a:lnTo>
                        <a:lnTo>
                          <a:pt x="378" y="322"/>
                        </a:lnTo>
                        <a:lnTo>
                          <a:pt x="388" y="399"/>
                        </a:lnTo>
                        <a:lnTo>
                          <a:pt x="397" y="475"/>
                        </a:lnTo>
                        <a:lnTo>
                          <a:pt x="407" y="568"/>
                        </a:lnTo>
                        <a:lnTo>
                          <a:pt x="416" y="675"/>
                        </a:lnTo>
                        <a:lnTo>
                          <a:pt x="424" y="797"/>
                        </a:lnTo>
                        <a:lnTo>
                          <a:pt x="432" y="919"/>
                        </a:lnTo>
                        <a:lnTo>
                          <a:pt x="440" y="1043"/>
                        </a:lnTo>
                        <a:lnTo>
                          <a:pt x="447" y="1180"/>
                        </a:lnTo>
                        <a:lnTo>
                          <a:pt x="451" y="1333"/>
                        </a:lnTo>
                        <a:lnTo>
                          <a:pt x="456" y="1486"/>
                        </a:lnTo>
                        <a:lnTo>
                          <a:pt x="460" y="1640"/>
                        </a:lnTo>
                        <a:lnTo>
                          <a:pt x="462" y="1808"/>
                        </a:lnTo>
                        <a:lnTo>
                          <a:pt x="463" y="1977"/>
                        </a:lnTo>
                        <a:lnTo>
                          <a:pt x="464" y="2160"/>
                        </a:lnTo>
                        <a:lnTo>
                          <a:pt x="462" y="2529"/>
                        </a:lnTo>
                        <a:lnTo>
                          <a:pt x="458" y="2712"/>
                        </a:lnTo>
                        <a:lnTo>
                          <a:pt x="455" y="2881"/>
                        </a:lnTo>
                        <a:lnTo>
                          <a:pt x="450" y="3050"/>
                        </a:lnTo>
                        <a:lnTo>
                          <a:pt x="443" y="3202"/>
                        </a:lnTo>
                        <a:lnTo>
                          <a:pt x="428" y="3509"/>
                        </a:lnTo>
                        <a:lnTo>
                          <a:pt x="418" y="3647"/>
                        </a:lnTo>
                        <a:lnTo>
                          <a:pt x="407" y="3769"/>
                        </a:lnTo>
                        <a:lnTo>
                          <a:pt x="395" y="3878"/>
                        </a:lnTo>
                        <a:lnTo>
                          <a:pt x="382" y="3985"/>
                        </a:lnTo>
                        <a:lnTo>
                          <a:pt x="367" y="4076"/>
                        </a:lnTo>
                        <a:lnTo>
                          <a:pt x="352" y="4168"/>
                        </a:lnTo>
                        <a:lnTo>
                          <a:pt x="334" y="4244"/>
                        </a:lnTo>
                        <a:lnTo>
                          <a:pt x="317" y="4307"/>
                        </a:lnTo>
                        <a:lnTo>
                          <a:pt x="440" y="6713"/>
                        </a:lnTo>
                        <a:lnTo>
                          <a:pt x="451" y="6911"/>
                        </a:lnTo>
                        <a:lnTo>
                          <a:pt x="461" y="7081"/>
                        </a:lnTo>
                        <a:lnTo>
                          <a:pt x="470" y="7249"/>
                        </a:lnTo>
                        <a:lnTo>
                          <a:pt x="479" y="7401"/>
                        </a:lnTo>
                        <a:lnTo>
                          <a:pt x="488" y="7525"/>
                        </a:lnTo>
                        <a:lnTo>
                          <a:pt x="505" y="7739"/>
                        </a:lnTo>
                        <a:lnTo>
                          <a:pt x="513" y="7815"/>
                        </a:lnTo>
                        <a:lnTo>
                          <a:pt x="521" y="7876"/>
                        </a:lnTo>
                        <a:lnTo>
                          <a:pt x="527" y="7937"/>
                        </a:lnTo>
                        <a:lnTo>
                          <a:pt x="535" y="7983"/>
                        </a:lnTo>
                        <a:lnTo>
                          <a:pt x="541" y="8015"/>
                        </a:lnTo>
                        <a:lnTo>
                          <a:pt x="548" y="8061"/>
                        </a:lnTo>
                        <a:lnTo>
                          <a:pt x="554" y="8091"/>
                        </a:lnTo>
                        <a:lnTo>
                          <a:pt x="561" y="8106"/>
                        </a:lnTo>
                        <a:lnTo>
                          <a:pt x="572" y="8137"/>
                        </a:lnTo>
                        <a:lnTo>
                          <a:pt x="578" y="8152"/>
                        </a:lnTo>
                        <a:lnTo>
                          <a:pt x="582" y="8168"/>
                        </a:lnTo>
                        <a:lnTo>
                          <a:pt x="586" y="8198"/>
                        </a:lnTo>
                        <a:lnTo>
                          <a:pt x="590" y="8290"/>
                        </a:lnTo>
                        <a:lnTo>
                          <a:pt x="592" y="8336"/>
                        </a:lnTo>
                        <a:lnTo>
                          <a:pt x="592" y="8381"/>
                        </a:lnTo>
                        <a:close/>
                        <a:moveTo>
                          <a:pt x="168" y="4076"/>
                        </a:moveTo>
                        <a:lnTo>
                          <a:pt x="203" y="4076"/>
                        </a:lnTo>
                        <a:lnTo>
                          <a:pt x="223" y="4061"/>
                        </a:lnTo>
                        <a:lnTo>
                          <a:pt x="233" y="4046"/>
                        </a:lnTo>
                        <a:lnTo>
                          <a:pt x="242" y="4030"/>
                        </a:lnTo>
                        <a:lnTo>
                          <a:pt x="250" y="4000"/>
                        </a:lnTo>
                        <a:lnTo>
                          <a:pt x="259" y="3984"/>
                        </a:lnTo>
                        <a:lnTo>
                          <a:pt x="266" y="3954"/>
                        </a:lnTo>
                        <a:lnTo>
                          <a:pt x="282" y="3877"/>
                        </a:lnTo>
                        <a:lnTo>
                          <a:pt x="290" y="3832"/>
                        </a:lnTo>
                        <a:lnTo>
                          <a:pt x="303" y="3739"/>
                        </a:lnTo>
                        <a:lnTo>
                          <a:pt x="308" y="3678"/>
                        </a:lnTo>
                        <a:lnTo>
                          <a:pt x="315" y="3616"/>
                        </a:lnTo>
                        <a:lnTo>
                          <a:pt x="320" y="3555"/>
                        </a:lnTo>
                        <a:lnTo>
                          <a:pt x="330" y="3433"/>
                        </a:lnTo>
                        <a:lnTo>
                          <a:pt x="339" y="3279"/>
                        </a:lnTo>
                        <a:lnTo>
                          <a:pt x="346" y="3126"/>
                        </a:lnTo>
                        <a:lnTo>
                          <a:pt x="352" y="2973"/>
                        </a:lnTo>
                        <a:lnTo>
                          <a:pt x="357" y="2804"/>
                        </a:lnTo>
                        <a:lnTo>
                          <a:pt x="360" y="2620"/>
                        </a:lnTo>
                        <a:lnTo>
                          <a:pt x="363" y="2437"/>
                        </a:lnTo>
                        <a:lnTo>
                          <a:pt x="363" y="2053"/>
                        </a:lnTo>
                        <a:lnTo>
                          <a:pt x="358" y="1686"/>
                        </a:lnTo>
                        <a:lnTo>
                          <a:pt x="349" y="1379"/>
                        </a:lnTo>
                        <a:lnTo>
                          <a:pt x="343" y="1226"/>
                        </a:lnTo>
                        <a:lnTo>
                          <a:pt x="336" y="1088"/>
                        </a:lnTo>
                        <a:lnTo>
                          <a:pt x="319" y="843"/>
                        </a:lnTo>
                        <a:lnTo>
                          <a:pt x="309" y="751"/>
                        </a:lnTo>
                        <a:lnTo>
                          <a:pt x="299" y="660"/>
                        </a:lnTo>
                        <a:lnTo>
                          <a:pt x="288" y="598"/>
                        </a:lnTo>
                        <a:lnTo>
                          <a:pt x="276" y="536"/>
                        </a:lnTo>
                        <a:lnTo>
                          <a:pt x="263" y="506"/>
                        </a:lnTo>
                        <a:lnTo>
                          <a:pt x="250" y="475"/>
                        </a:lnTo>
                        <a:lnTo>
                          <a:pt x="224" y="475"/>
                        </a:lnTo>
                        <a:lnTo>
                          <a:pt x="213" y="491"/>
                        </a:lnTo>
                        <a:lnTo>
                          <a:pt x="201" y="506"/>
                        </a:lnTo>
                        <a:lnTo>
                          <a:pt x="190" y="536"/>
                        </a:lnTo>
                        <a:lnTo>
                          <a:pt x="187" y="552"/>
                        </a:lnTo>
                        <a:lnTo>
                          <a:pt x="185" y="598"/>
                        </a:lnTo>
                        <a:lnTo>
                          <a:pt x="183" y="675"/>
                        </a:lnTo>
                        <a:lnTo>
                          <a:pt x="180" y="782"/>
                        </a:lnTo>
                        <a:lnTo>
                          <a:pt x="178" y="904"/>
                        </a:lnTo>
                        <a:lnTo>
                          <a:pt x="177" y="1058"/>
                        </a:lnTo>
                        <a:lnTo>
                          <a:pt x="175" y="1241"/>
                        </a:lnTo>
                        <a:lnTo>
                          <a:pt x="174" y="1440"/>
                        </a:lnTo>
                        <a:lnTo>
                          <a:pt x="172" y="1686"/>
                        </a:lnTo>
                        <a:lnTo>
                          <a:pt x="172" y="1945"/>
                        </a:lnTo>
                        <a:lnTo>
                          <a:pt x="171" y="2237"/>
                        </a:lnTo>
                        <a:lnTo>
                          <a:pt x="170" y="2544"/>
                        </a:lnTo>
                        <a:lnTo>
                          <a:pt x="170" y="3248"/>
                        </a:lnTo>
                        <a:lnTo>
                          <a:pt x="168" y="3647"/>
                        </a:lnTo>
                        <a:lnTo>
                          <a:pt x="168" y="40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200" bIns="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1" name=""/>
                  <p:cNvSpPr/>
                  <p:nvPr/>
                </p:nvSpPr>
                <p:spPr>
                  <a:xfrm>
                    <a:off x="4215960" y="5851080"/>
                    <a:ext cx="11268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584" h="8764">
                        <a:moveTo>
                          <a:pt x="298" y="0"/>
                        </a:moveTo>
                        <a:lnTo>
                          <a:pt x="312" y="0"/>
                        </a:lnTo>
                        <a:lnTo>
                          <a:pt x="326" y="16"/>
                        </a:lnTo>
                        <a:lnTo>
                          <a:pt x="341" y="46"/>
                        </a:lnTo>
                        <a:lnTo>
                          <a:pt x="354" y="77"/>
                        </a:lnTo>
                        <a:lnTo>
                          <a:pt x="368" y="122"/>
                        </a:lnTo>
                        <a:lnTo>
                          <a:pt x="381" y="168"/>
                        </a:lnTo>
                        <a:lnTo>
                          <a:pt x="393" y="229"/>
                        </a:lnTo>
                        <a:lnTo>
                          <a:pt x="406" y="307"/>
                        </a:lnTo>
                        <a:lnTo>
                          <a:pt x="419" y="383"/>
                        </a:lnTo>
                        <a:lnTo>
                          <a:pt x="431" y="475"/>
                        </a:lnTo>
                        <a:lnTo>
                          <a:pt x="443" y="582"/>
                        </a:lnTo>
                        <a:lnTo>
                          <a:pt x="454" y="689"/>
                        </a:lnTo>
                        <a:lnTo>
                          <a:pt x="466" y="812"/>
                        </a:lnTo>
                        <a:lnTo>
                          <a:pt x="477" y="950"/>
                        </a:lnTo>
                        <a:lnTo>
                          <a:pt x="488" y="1087"/>
                        </a:lnTo>
                        <a:lnTo>
                          <a:pt x="510" y="1394"/>
                        </a:lnTo>
                        <a:lnTo>
                          <a:pt x="519" y="1562"/>
                        </a:lnTo>
                        <a:lnTo>
                          <a:pt x="528" y="1731"/>
                        </a:lnTo>
                        <a:lnTo>
                          <a:pt x="543" y="2067"/>
                        </a:lnTo>
                        <a:lnTo>
                          <a:pt x="551" y="2252"/>
                        </a:lnTo>
                        <a:lnTo>
                          <a:pt x="558" y="2435"/>
                        </a:lnTo>
                        <a:lnTo>
                          <a:pt x="563" y="2635"/>
                        </a:lnTo>
                        <a:lnTo>
                          <a:pt x="576" y="3233"/>
                        </a:lnTo>
                        <a:lnTo>
                          <a:pt x="578" y="3447"/>
                        </a:lnTo>
                        <a:lnTo>
                          <a:pt x="582" y="3662"/>
                        </a:lnTo>
                        <a:lnTo>
                          <a:pt x="583" y="3876"/>
                        </a:lnTo>
                        <a:lnTo>
                          <a:pt x="584" y="4106"/>
                        </a:lnTo>
                        <a:lnTo>
                          <a:pt x="584" y="4566"/>
                        </a:lnTo>
                        <a:lnTo>
                          <a:pt x="583" y="4796"/>
                        </a:lnTo>
                        <a:lnTo>
                          <a:pt x="578" y="5240"/>
                        </a:lnTo>
                        <a:lnTo>
                          <a:pt x="576" y="5455"/>
                        </a:lnTo>
                        <a:lnTo>
                          <a:pt x="572" y="5670"/>
                        </a:lnTo>
                        <a:lnTo>
                          <a:pt x="567" y="5885"/>
                        </a:lnTo>
                        <a:lnTo>
                          <a:pt x="556" y="6282"/>
                        </a:lnTo>
                        <a:lnTo>
                          <a:pt x="550" y="6467"/>
                        </a:lnTo>
                        <a:lnTo>
                          <a:pt x="543" y="6650"/>
                        </a:lnTo>
                        <a:lnTo>
                          <a:pt x="536" y="6835"/>
                        </a:lnTo>
                        <a:lnTo>
                          <a:pt x="527" y="7003"/>
                        </a:lnTo>
                        <a:lnTo>
                          <a:pt x="517" y="7171"/>
                        </a:lnTo>
                        <a:lnTo>
                          <a:pt x="509" y="7340"/>
                        </a:lnTo>
                        <a:lnTo>
                          <a:pt x="498" y="7508"/>
                        </a:lnTo>
                        <a:lnTo>
                          <a:pt x="487" y="7661"/>
                        </a:lnTo>
                        <a:lnTo>
                          <a:pt x="476" y="7799"/>
                        </a:lnTo>
                        <a:lnTo>
                          <a:pt x="465" y="7937"/>
                        </a:lnTo>
                        <a:lnTo>
                          <a:pt x="453" y="8059"/>
                        </a:lnTo>
                        <a:lnTo>
                          <a:pt x="429" y="8274"/>
                        </a:lnTo>
                        <a:lnTo>
                          <a:pt x="416" y="8366"/>
                        </a:lnTo>
                        <a:lnTo>
                          <a:pt x="404" y="8442"/>
                        </a:lnTo>
                        <a:lnTo>
                          <a:pt x="391" y="8519"/>
                        </a:lnTo>
                        <a:lnTo>
                          <a:pt x="376" y="8580"/>
                        </a:lnTo>
                        <a:lnTo>
                          <a:pt x="364" y="8642"/>
                        </a:lnTo>
                        <a:lnTo>
                          <a:pt x="349" y="8688"/>
                        </a:lnTo>
                        <a:lnTo>
                          <a:pt x="335" y="8718"/>
                        </a:lnTo>
                        <a:lnTo>
                          <a:pt x="321" y="8733"/>
                        </a:lnTo>
                        <a:lnTo>
                          <a:pt x="306" y="8749"/>
                        </a:lnTo>
                        <a:lnTo>
                          <a:pt x="290" y="8764"/>
                        </a:lnTo>
                        <a:lnTo>
                          <a:pt x="275" y="8749"/>
                        </a:lnTo>
                        <a:lnTo>
                          <a:pt x="261" y="8749"/>
                        </a:lnTo>
                        <a:lnTo>
                          <a:pt x="232" y="8688"/>
                        </a:lnTo>
                        <a:lnTo>
                          <a:pt x="204" y="8595"/>
                        </a:lnTo>
                        <a:lnTo>
                          <a:pt x="190" y="8519"/>
                        </a:lnTo>
                        <a:lnTo>
                          <a:pt x="177" y="8458"/>
                        </a:lnTo>
                        <a:lnTo>
                          <a:pt x="165" y="8381"/>
                        </a:lnTo>
                        <a:lnTo>
                          <a:pt x="152" y="8290"/>
                        </a:lnTo>
                        <a:lnTo>
                          <a:pt x="128" y="8075"/>
                        </a:lnTo>
                        <a:lnTo>
                          <a:pt x="116" y="7952"/>
                        </a:lnTo>
                        <a:lnTo>
                          <a:pt x="105" y="7830"/>
                        </a:lnTo>
                        <a:lnTo>
                          <a:pt x="83" y="7539"/>
                        </a:lnTo>
                        <a:lnTo>
                          <a:pt x="74" y="7386"/>
                        </a:lnTo>
                        <a:lnTo>
                          <a:pt x="64" y="7217"/>
                        </a:lnTo>
                        <a:lnTo>
                          <a:pt x="55" y="7049"/>
                        </a:lnTo>
                        <a:lnTo>
                          <a:pt x="47" y="6880"/>
                        </a:lnTo>
                        <a:lnTo>
                          <a:pt x="40" y="6696"/>
                        </a:lnTo>
                        <a:lnTo>
                          <a:pt x="33" y="6512"/>
                        </a:lnTo>
                        <a:lnTo>
                          <a:pt x="27" y="6314"/>
                        </a:lnTo>
                        <a:lnTo>
                          <a:pt x="21" y="6129"/>
                        </a:lnTo>
                        <a:lnTo>
                          <a:pt x="16" y="5915"/>
                        </a:lnTo>
                        <a:lnTo>
                          <a:pt x="12" y="5715"/>
                        </a:lnTo>
                        <a:lnTo>
                          <a:pt x="8" y="5501"/>
                        </a:lnTo>
                        <a:lnTo>
                          <a:pt x="6" y="5286"/>
                        </a:lnTo>
                        <a:lnTo>
                          <a:pt x="3" y="5057"/>
                        </a:lnTo>
                        <a:lnTo>
                          <a:pt x="2" y="4826"/>
                        </a:lnTo>
                        <a:lnTo>
                          <a:pt x="0" y="4597"/>
                        </a:lnTo>
                        <a:lnTo>
                          <a:pt x="0" y="4106"/>
                        </a:lnTo>
                        <a:lnTo>
                          <a:pt x="2" y="3861"/>
                        </a:lnTo>
                        <a:lnTo>
                          <a:pt x="4" y="3631"/>
                        </a:lnTo>
                        <a:lnTo>
                          <a:pt x="6" y="3401"/>
                        </a:lnTo>
                        <a:lnTo>
                          <a:pt x="9" y="3171"/>
                        </a:lnTo>
                        <a:lnTo>
                          <a:pt x="14" y="2956"/>
                        </a:lnTo>
                        <a:lnTo>
                          <a:pt x="24" y="2527"/>
                        </a:lnTo>
                        <a:lnTo>
                          <a:pt x="30" y="2328"/>
                        </a:lnTo>
                        <a:lnTo>
                          <a:pt x="38" y="2129"/>
                        </a:lnTo>
                        <a:lnTo>
                          <a:pt x="55" y="1761"/>
                        </a:lnTo>
                        <a:lnTo>
                          <a:pt x="64" y="1592"/>
                        </a:lnTo>
                        <a:lnTo>
                          <a:pt x="74" y="1409"/>
                        </a:lnTo>
                        <a:lnTo>
                          <a:pt x="86" y="1256"/>
                        </a:lnTo>
                        <a:lnTo>
                          <a:pt x="96" y="1087"/>
                        </a:lnTo>
                        <a:lnTo>
                          <a:pt x="107" y="965"/>
                        </a:lnTo>
                        <a:lnTo>
                          <a:pt x="117" y="843"/>
                        </a:lnTo>
                        <a:lnTo>
                          <a:pt x="127" y="719"/>
                        </a:lnTo>
                        <a:lnTo>
                          <a:pt x="137" y="612"/>
                        </a:lnTo>
                        <a:lnTo>
                          <a:pt x="147" y="521"/>
                        </a:lnTo>
                        <a:lnTo>
                          <a:pt x="156" y="429"/>
                        </a:lnTo>
                        <a:lnTo>
                          <a:pt x="165" y="338"/>
                        </a:lnTo>
                        <a:lnTo>
                          <a:pt x="175" y="275"/>
                        </a:lnTo>
                        <a:lnTo>
                          <a:pt x="184" y="199"/>
                        </a:lnTo>
                        <a:lnTo>
                          <a:pt x="191" y="153"/>
                        </a:lnTo>
                        <a:lnTo>
                          <a:pt x="209" y="61"/>
                        </a:lnTo>
                        <a:lnTo>
                          <a:pt x="216" y="31"/>
                        </a:lnTo>
                        <a:lnTo>
                          <a:pt x="224" y="16"/>
                        </a:lnTo>
                        <a:lnTo>
                          <a:pt x="232" y="0"/>
                        </a:lnTo>
                        <a:lnTo>
                          <a:pt x="298" y="0"/>
                        </a:lnTo>
                        <a:close/>
                        <a:moveTo>
                          <a:pt x="289" y="444"/>
                        </a:moveTo>
                        <a:lnTo>
                          <a:pt x="280" y="444"/>
                        </a:lnTo>
                        <a:lnTo>
                          <a:pt x="270" y="460"/>
                        </a:lnTo>
                        <a:lnTo>
                          <a:pt x="261" y="475"/>
                        </a:lnTo>
                        <a:lnTo>
                          <a:pt x="251" y="505"/>
                        </a:lnTo>
                        <a:lnTo>
                          <a:pt x="234" y="567"/>
                        </a:lnTo>
                        <a:lnTo>
                          <a:pt x="225" y="612"/>
                        </a:lnTo>
                        <a:lnTo>
                          <a:pt x="210" y="704"/>
                        </a:lnTo>
                        <a:lnTo>
                          <a:pt x="202" y="766"/>
                        </a:lnTo>
                        <a:lnTo>
                          <a:pt x="195" y="842"/>
                        </a:lnTo>
                        <a:lnTo>
                          <a:pt x="187" y="919"/>
                        </a:lnTo>
                        <a:lnTo>
                          <a:pt x="180" y="995"/>
                        </a:lnTo>
                        <a:lnTo>
                          <a:pt x="167" y="1179"/>
                        </a:lnTo>
                        <a:lnTo>
                          <a:pt x="161" y="1287"/>
                        </a:lnTo>
                        <a:lnTo>
                          <a:pt x="153" y="1409"/>
                        </a:lnTo>
                        <a:lnTo>
                          <a:pt x="147" y="1562"/>
                        </a:lnTo>
                        <a:lnTo>
                          <a:pt x="141" y="1700"/>
                        </a:lnTo>
                        <a:lnTo>
                          <a:pt x="135" y="1853"/>
                        </a:lnTo>
                        <a:lnTo>
                          <a:pt x="129" y="2022"/>
                        </a:lnTo>
                        <a:lnTo>
                          <a:pt x="125" y="2191"/>
                        </a:lnTo>
                        <a:lnTo>
                          <a:pt x="120" y="2374"/>
                        </a:lnTo>
                        <a:lnTo>
                          <a:pt x="113" y="2757"/>
                        </a:lnTo>
                        <a:lnTo>
                          <a:pt x="110" y="2956"/>
                        </a:lnTo>
                        <a:lnTo>
                          <a:pt x="105" y="3385"/>
                        </a:lnTo>
                        <a:lnTo>
                          <a:pt x="103" y="3601"/>
                        </a:lnTo>
                        <a:lnTo>
                          <a:pt x="102" y="3830"/>
                        </a:lnTo>
                        <a:lnTo>
                          <a:pt x="101" y="4076"/>
                        </a:lnTo>
                        <a:lnTo>
                          <a:pt x="101" y="4582"/>
                        </a:lnTo>
                        <a:lnTo>
                          <a:pt x="102" y="4826"/>
                        </a:lnTo>
                        <a:lnTo>
                          <a:pt x="103" y="5057"/>
                        </a:lnTo>
                        <a:lnTo>
                          <a:pt x="107" y="5516"/>
                        </a:lnTo>
                        <a:lnTo>
                          <a:pt x="110" y="5731"/>
                        </a:lnTo>
                        <a:lnTo>
                          <a:pt x="113" y="5946"/>
                        </a:lnTo>
                        <a:lnTo>
                          <a:pt x="117" y="6144"/>
                        </a:lnTo>
                        <a:lnTo>
                          <a:pt x="120" y="6329"/>
                        </a:lnTo>
                        <a:lnTo>
                          <a:pt x="126" y="6528"/>
                        </a:lnTo>
                        <a:lnTo>
                          <a:pt x="130" y="6696"/>
                        </a:lnTo>
                        <a:lnTo>
                          <a:pt x="136" y="6865"/>
                        </a:lnTo>
                        <a:lnTo>
                          <a:pt x="142" y="7033"/>
                        </a:lnTo>
                        <a:lnTo>
                          <a:pt x="155" y="7340"/>
                        </a:lnTo>
                        <a:lnTo>
                          <a:pt x="163" y="7478"/>
                        </a:lnTo>
                        <a:lnTo>
                          <a:pt x="169" y="7584"/>
                        </a:lnTo>
                        <a:lnTo>
                          <a:pt x="183" y="7769"/>
                        </a:lnTo>
                        <a:lnTo>
                          <a:pt x="189" y="7846"/>
                        </a:lnTo>
                        <a:lnTo>
                          <a:pt x="197" y="7922"/>
                        </a:lnTo>
                        <a:lnTo>
                          <a:pt x="203" y="7998"/>
                        </a:lnTo>
                        <a:lnTo>
                          <a:pt x="211" y="8059"/>
                        </a:lnTo>
                        <a:lnTo>
                          <a:pt x="219" y="8105"/>
                        </a:lnTo>
                        <a:lnTo>
                          <a:pt x="227" y="8166"/>
                        </a:lnTo>
                        <a:lnTo>
                          <a:pt x="235" y="8198"/>
                        </a:lnTo>
                        <a:lnTo>
                          <a:pt x="244" y="8244"/>
                        </a:lnTo>
                        <a:lnTo>
                          <a:pt x="252" y="8274"/>
                        </a:lnTo>
                        <a:lnTo>
                          <a:pt x="261" y="8290"/>
                        </a:lnTo>
                        <a:lnTo>
                          <a:pt x="280" y="8320"/>
                        </a:lnTo>
                        <a:lnTo>
                          <a:pt x="300" y="8320"/>
                        </a:lnTo>
                        <a:lnTo>
                          <a:pt x="310" y="8305"/>
                        </a:lnTo>
                        <a:lnTo>
                          <a:pt x="320" y="8289"/>
                        </a:lnTo>
                        <a:lnTo>
                          <a:pt x="330" y="8259"/>
                        </a:lnTo>
                        <a:lnTo>
                          <a:pt x="340" y="8228"/>
                        </a:lnTo>
                        <a:lnTo>
                          <a:pt x="347" y="8198"/>
                        </a:lnTo>
                        <a:lnTo>
                          <a:pt x="357" y="8151"/>
                        </a:lnTo>
                        <a:lnTo>
                          <a:pt x="367" y="8090"/>
                        </a:lnTo>
                        <a:lnTo>
                          <a:pt x="374" y="8029"/>
                        </a:lnTo>
                        <a:lnTo>
                          <a:pt x="383" y="7968"/>
                        </a:lnTo>
                        <a:lnTo>
                          <a:pt x="391" y="7891"/>
                        </a:lnTo>
                        <a:lnTo>
                          <a:pt x="400" y="7800"/>
                        </a:lnTo>
                        <a:lnTo>
                          <a:pt x="407" y="7723"/>
                        </a:lnTo>
                        <a:lnTo>
                          <a:pt x="421" y="7524"/>
                        </a:lnTo>
                        <a:lnTo>
                          <a:pt x="428" y="7401"/>
                        </a:lnTo>
                        <a:lnTo>
                          <a:pt x="441" y="7156"/>
                        </a:lnTo>
                        <a:lnTo>
                          <a:pt x="446" y="7018"/>
                        </a:lnTo>
                        <a:lnTo>
                          <a:pt x="451" y="6880"/>
                        </a:lnTo>
                        <a:lnTo>
                          <a:pt x="457" y="6727"/>
                        </a:lnTo>
                        <a:lnTo>
                          <a:pt x="462" y="6574"/>
                        </a:lnTo>
                        <a:lnTo>
                          <a:pt x="466" y="6406"/>
                        </a:lnTo>
                        <a:lnTo>
                          <a:pt x="469" y="6221"/>
                        </a:lnTo>
                        <a:lnTo>
                          <a:pt x="473" y="6038"/>
                        </a:lnTo>
                        <a:lnTo>
                          <a:pt x="476" y="5838"/>
                        </a:lnTo>
                        <a:lnTo>
                          <a:pt x="480" y="5425"/>
                        </a:lnTo>
                        <a:lnTo>
                          <a:pt x="482" y="4980"/>
                        </a:lnTo>
                        <a:lnTo>
                          <a:pt x="483" y="4750"/>
                        </a:lnTo>
                        <a:lnTo>
                          <a:pt x="483" y="4229"/>
                        </a:lnTo>
                        <a:lnTo>
                          <a:pt x="481" y="3738"/>
                        </a:lnTo>
                        <a:lnTo>
                          <a:pt x="479" y="3492"/>
                        </a:lnTo>
                        <a:lnTo>
                          <a:pt x="477" y="3263"/>
                        </a:lnTo>
                        <a:lnTo>
                          <a:pt x="471" y="2834"/>
                        </a:lnTo>
                        <a:lnTo>
                          <a:pt x="468" y="2620"/>
                        </a:lnTo>
                        <a:lnTo>
                          <a:pt x="464" y="2420"/>
                        </a:lnTo>
                        <a:lnTo>
                          <a:pt x="459" y="2237"/>
                        </a:lnTo>
                        <a:lnTo>
                          <a:pt x="455" y="2052"/>
                        </a:lnTo>
                        <a:lnTo>
                          <a:pt x="450" y="1884"/>
                        </a:lnTo>
                        <a:lnTo>
                          <a:pt x="443" y="1731"/>
                        </a:lnTo>
                        <a:lnTo>
                          <a:pt x="438" y="1577"/>
                        </a:lnTo>
                        <a:lnTo>
                          <a:pt x="430" y="1424"/>
                        </a:lnTo>
                        <a:lnTo>
                          <a:pt x="423" y="1287"/>
                        </a:lnTo>
                        <a:lnTo>
                          <a:pt x="411" y="1087"/>
                        </a:lnTo>
                        <a:lnTo>
                          <a:pt x="400" y="919"/>
                        </a:lnTo>
                        <a:lnTo>
                          <a:pt x="388" y="782"/>
                        </a:lnTo>
                        <a:lnTo>
                          <a:pt x="376" y="658"/>
                        </a:lnTo>
                        <a:lnTo>
                          <a:pt x="365" y="567"/>
                        </a:lnTo>
                        <a:lnTo>
                          <a:pt x="354" y="505"/>
                        </a:lnTo>
                        <a:lnTo>
                          <a:pt x="343" y="460"/>
                        </a:lnTo>
                        <a:lnTo>
                          <a:pt x="332" y="444"/>
                        </a:lnTo>
                        <a:lnTo>
                          <a:pt x="289" y="4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2" name=""/>
                  <p:cNvSpPr/>
                  <p:nvPr/>
                </p:nvSpPr>
                <p:spPr>
                  <a:xfrm>
                    <a:off x="4338360" y="5853600"/>
                    <a:ext cx="159120" cy="81360"/>
                  </a:xfrm>
                  <a:custGeom>
                    <a:avLst/>
                    <a:gdLst/>
                    <a:ahLst/>
                    <a:rect l="l" t="t" r="r" b="b"/>
                    <a:pathLst>
                      <a:path w="829" h="8581">
                        <a:moveTo>
                          <a:pt x="829" y="0"/>
                        </a:moveTo>
                        <a:lnTo>
                          <a:pt x="829" y="231"/>
                        </a:lnTo>
                        <a:lnTo>
                          <a:pt x="824" y="231"/>
                        </a:lnTo>
                        <a:lnTo>
                          <a:pt x="817" y="246"/>
                        </a:lnTo>
                        <a:lnTo>
                          <a:pt x="812" y="246"/>
                        </a:lnTo>
                        <a:lnTo>
                          <a:pt x="802" y="277"/>
                        </a:lnTo>
                        <a:lnTo>
                          <a:pt x="799" y="307"/>
                        </a:lnTo>
                        <a:lnTo>
                          <a:pt x="796" y="322"/>
                        </a:lnTo>
                        <a:lnTo>
                          <a:pt x="790" y="353"/>
                        </a:lnTo>
                        <a:lnTo>
                          <a:pt x="784" y="429"/>
                        </a:lnTo>
                        <a:lnTo>
                          <a:pt x="778" y="521"/>
                        </a:lnTo>
                        <a:lnTo>
                          <a:pt x="771" y="644"/>
                        </a:lnTo>
                        <a:lnTo>
                          <a:pt x="764" y="797"/>
                        </a:lnTo>
                        <a:lnTo>
                          <a:pt x="761" y="858"/>
                        </a:lnTo>
                        <a:lnTo>
                          <a:pt x="759" y="935"/>
                        </a:lnTo>
                        <a:lnTo>
                          <a:pt x="756" y="1042"/>
                        </a:lnTo>
                        <a:lnTo>
                          <a:pt x="752" y="1149"/>
                        </a:lnTo>
                        <a:lnTo>
                          <a:pt x="748" y="1287"/>
                        </a:lnTo>
                        <a:lnTo>
                          <a:pt x="745" y="1455"/>
                        </a:lnTo>
                        <a:lnTo>
                          <a:pt x="741" y="1624"/>
                        </a:lnTo>
                        <a:lnTo>
                          <a:pt x="737" y="1823"/>
                        </a:lnTo>
                        <a:lnTo>
                          <a:pt x="570" y="8581"/>
                        </a:lnTo>
                        <a:lnTo>
                          <a:pt x="552" y="8581"/>
                        </a:lnTo>
                        <a:lnTo>
                          <a:pt x="416" y="3218"/>
                        </a:lnTo>
                        <a:lnTo>
                          <a:pt x="282" y="8581"/>
                        </a:lnTo>
                        <a:lnTo>
                          <a:pt x="267" y="8581"/>
                        </a:lnTo>
                        <a:lnTo>
                          <a:pt x="89" y="1609"/>
                        </a:lnTo>
                        <a:lnTo>
                          <a:pt x="85" y="1425"/>
                        </a:lnTo>
                        <a:lnTo>
                          <a:pt x="80" y="1272"/>
                        </a:lnTo>
                        <a:lnTo>
                          <a:pt x="77" y="1119"/>
                        </a:lnTo>
                        <a:lnTo>
                          <a:pt x="74" y="996"/>
                        </a:lnTo>
                        <a:lnTo>
                          <a:pt x="71" y="889"/>
                        </a:lnTo>
                        <a:lnTo>
                          <a:pt x="68" y="812"/>
                        </a:lnTo>
                        <a:lnTo>
                          <a:pt x="66" y="736"/>
                        </a:lnTo>
                        <a:lnTo>
                          <a:pt x="64" y="690"/>
                        </a:lnTo>
                        <a:lnTo>
                          <a:pt x="60" y="583"/>
                        </a:lnTo>
                        <a:lnTo>
                          <a:pt x="53" y="491"/>
                        </a:lnTo>
                        <a:lnTo>
                          <a:pt x="48" y="414"/>
                        </a:lnTo>
                        <a:lnTo>
                          <a:pt x="40" y="353"/>
                        </a:lnTo>
                        <a:lnTo>
                          <a:pt x="37" y="322"/>
                        </a:lnTo>
                        <a:lnTo>
                          <a:pt x="32" y="292"/>
                        </a:lnTo>
                        <a:lnTo>
                          <a:pt x="23" y="261"/>
                        </a:lnTo>
                        <a:lnTo>
                          <a:pt x="16" y="246"/>
                        </a:lnTo>
                        <a:lnTo>
                          <a:pt x="12" y="246"/>
                        </a:lnTo>
                        <a:lnTo>
                          <a:pt x="5" y="231"/>
                        </a:lnTo>
                        <a:lnTo>
                          <a:pt x="0" y="231"/>
                        </a:lnTo>
                        <a:lnTo>
                          <a:pt x="0" y="1"/>
                        </a:lnTo>
                        <a:lnTo>
                          <a:pt x="220" y="0"/>
                        </a:lnTo>
                        <a:lnTo>
                          <a:pt x="220" y="231"/>
                        </a:lnTo>
                        <a:lnTo>
                          <a:pt x="204" y="231"/>
                        </a:lnTo>
                        <a:lnTo>
                          <a:pt x="193" y="261"/>
                        </a:lnTo>
                        <a:lnTo>
                          <a:pt x="188" y="277"/>
                        </a:lnTo>
                        <a:lnTo>
                          <a:pt x="184" y="292"/>
                        </a:lnTo>
                        <a:lnTo>
                          <a:pt x="180" y="322"/>
                        </a:lnTo>
                        <a:lnTo>
                          <a:pt x="175" y="353"/>
                        </a:lnTo>
                        <a:lnTo>
                          <a:pt x="172" y="384"/>
                        </a:lnTo>
                        <a:lnTo>
                          <a:pt x="168" y="460"/>
                        </a:lnTo>
                        <a:lnTo>
                          <a:pt x="164" y="551"/>
                        </a:lnTo>
                        <a:lnTo>
                          <a:pt x="162" y="644"/>
                        </a:lnTo>
                        <a:lnTo>
                          <a:pt x="161" y="736"/>
                        </a:lnTo>
                        <a:lnTo>
                          <a:pt x="162" y="797"/>
                        </a:lnTo>
                        <a:lnTo>
                          <a:pt x="162" y="889"/>
                        </a:lnTo>
                        <a:lnTo>
                          <a:pt x="164" y="980"/>
                        </a:lnTo>
                        <a:lnTo>
                          <a:pt x="167" y="1088"/>
                        </a:lnTo>
                        <a:lnTo>
                          <a:pt x="169" y="1226"/>
                        </a:lnTo>
                        <a:lnTo>
                          <a:pt x="171" y="1379"/>
                        </a:lnTo>
                        <a:lnTo>
                          <a:pt x="176" y="1548"/>
                        </a:lnTo>
                        <a:lnTo>
                          <a:pt x="181" y="1731"/>
                        </a:lnTo>
                        <a:lnTo>
                          <a:pt x="298" y="6436"/>
                        </a:lnTo>
                        <a:lnTo>
                          <a:pt x="397" y="2437"/>
                        </a:lnTo>
                        <a:lnTo>
                          <a:pt x="379" y="1732"/>
                        </a:lnTo>
                        <a:lnTo>
                          <a:pt x="365" y="1180"/>
                        </a:lnTo>
                        <a:lnTo>
                          <a:pt x="361" y="1027"/>
                        </a:lnTo>
                        <a:lnTo>
                          <a:pt x="355" y="889"/>
                        </a:lnTo>
                        <a:lnTo>
                          <a:pt x="350" y="751"/>
                        </a:lnTo>
                        <a:lnTo>
                          <a:pt x="344" y="629"/>
                        </a:lnTo>
                        <a:lnTo>
                          <a:pt x="342" y="568"/>
                        </a:lnTo>
                        <a:lnTo>
                          <a:pt x="339" y="521"/>
                        </a:lnTo>
                        <a:lnTo>
                          <a:pt x="334" y="475"/>
                        </a:lnTo>
                        <a:lnTo>
                          <a:pt x="324" y="383"/>
                        </a:lnTo>
                        <a:lnTo>
                          <a:pt x="319" y="338"/>
                        </a:lnTo>
                        <a:lnTo>
                          <a:pt x="308" y="277"/>
                        </a:lnTo>
                        <a:lnTo>
                          <a:pt x="304" y="261"/>
                        </a:lnTo>
                        <a:lnTo>
                          <a:pt x="296" y="246"/>
                        </a:lnTo>
                        <a:lnTo>
                          <a:pt x="290" y="231"/>
                        </a:lnTo>
                        <a:lnTo>
                          <a:pt x="282" y="231"/>
                        </a:lnTo>
                        <a:lnTo>
                          <a:pt x="282" y="1"/>
                        </a:lnTo>
                        <a:lnTo>
                          <a:pt x="514" y="1"/>
                        </a:lnTo>
                        <a:lnTo>
                          <a:pt x="514" y="231"/>
                        </a:lnTo>
                        <a:lnTo>
                          <a:pt x="493" y="231"/>
                        </a:lnTo>
                        <a:lnTo>
                          <a:pt x="487" y="246"/>
                        </a:lnTo>
                        <a:lnTo>
                          <a:pt x="477" y="277"/>
                        </a:lnTo>
                        <a:lnTo>
                          <a:pt x="473" y="292"/>
                        </a:lnTo>
                        <a:lnTo>
                          <a:pt x="467" y="322"/>
                        </a:lnTo>
                        <a:lnTo>
                          <a:pt x="465" y="353"/>
                        </a:lnTo>
                        <a:lnTo>
                          <a:pt x="461" y="384"/>
                        </a:lnTo>
                        <a:lnTo>
                          <a:pt x="460" y="429"/>
                        </a:lnTo>
                        <a:lnTo>
                          <a:pt x="458" y="475"/>
                        </a:lnTo>
                        <a:lnTo>
                          <a:pt x="455" y="506"/>
                        </a:lnTo>
                        <a:lnTo>
                          <a:pt x="453" y="568"/>
                        </a:lnTo>
                        <a:lnTo>
                          <a:pt x="451" y="660"/>
                        </a:lnTo>
                        <a:lnTo>
                          <a:pt x="451" y="873"/>
                        </a:lnTo>
                        <a:lnTo>
                          <a:pt x="452" y="965"/>
                        </a:lnTo>
                        <a:lnTo>
                          <a:pt x="453" y="1089"/>
                        </a:lnTo>
                        <a:lnTo>
                          <a:pt x="455" y="1211"/>
                        </a:lnTo>
                        <a:lnTo>
                          <a:pt x="459" y="1363"/>
                        </a:lnTo>
                        <a:lnTo>
                          <a:pt x="462" y="1518"/>
                        </a:lnTo>
                        <a:lnTo>
                          <a:pt x="466" y="1686"/>
                        </a:lnTo>
                        <a:lnTo>
                          <a:pt x="471" y="1884"/>
                        </a:lnTo>
                        <a:lnTo>
                          <a:pt x="585" y="6436"/>
                        </a:lnTo>
                        <a:lnTo>
                          <a:pt x="699" y="1823"/>
                        </a:lnTo>
                        <a:lnTo>
                          <a:pt x="703" y="1640"/>
                        </a:lnTo>
                        <a:lnTo>
                          <a:pt x="706" y="1470"/>
                        </a:lnTo>
                        <a:lnTo>
                          <a:pt x="709" y="1302"/>
                        </a:lnTo>
                        <a:lnTo>
                          <a:pt x="712" y="1165"/>
                        </a:lnTo>
                        <a:lnTo>
                          <a:pt x="715" y="1042"/>
                        </a:lnTo>
                        <a:lnTo>
                          <a:pt x="716" y="934"/>
                        </a:lnTo>
                        <a:lnTo>
                          <a:pt x="717" y="843"/>
                        </a:lnTo>
                        <a:lnTo>
                          <a:pt x="718" y="766"/>
                        </a:lnTo>
                        <a:lnTo>
                          <a:pt x="717" y="690"/>
                        </a:lnTo>
                        <a:lnTo>
                          <a:pt x="716" y="629"/>
                        </a:lnTo>
                        <a:lnTo>
                          <a:pt x="714" y="552"/>
                        </a:lnTo>
                        <a:lnTo>
                          <a:pt x="712" y="490"/>
                        </a:lnTo>
                        <a:lnTo>
                          <a:pt x="707" y="429"/>
                        </a:lnTo>
                        <a:lnTo>
                          <a:pt x="703" y="384"/>
                        </a:lnTo>
                        <a:lnTo>
                          <a:pt x="699" y="353"/>
                        </a:lnTo>
                        <a:lnTo>
                          <a:pt x="695" y="322"/>
                        </a:lnTo>
                        <a:lnTo>
                          <a:pt x="687" y="277"/>
                        </a:lnTo>
                        <a:lnTo>
                          <a:pt x="676" y="261"/>
                        </a:lnTo>
                        <a:lnTo>
                          <a:pt x="652" y="231"/>
                        </a:lnTo>
                        <a:lnTo>
                          <a:pt x="651" y="1"/>
                        </a:lnTo>
                        <a:lnTo>
                          <a:pt x="8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6000" bIns="360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3" name=""/>
                  <p:cNvSpPr/>
                  <p:nvPr/>
                </p:nvSpPr>
                <p:spPr>
                  <a:xfrm>
                    <a:off x="4496760" y="5853600"/>
                    <a:ext cx="125280" cy="80280"/>
                  </a:xfrm>
                  <a:custGeom>
                    <a:avLst/>
                    <a:gdLst/>
                    <a:ahLst/>
                    <a:rect l="l" t="t" r="r" b="b"/>
                    <a:pathLst>
                      <a:path w="650" h="8520">
                        <a:moveTo>
                          <a:pt x="1" y="0"/>
                        </a:moveTo>
                        <a:lnTo>
                          <a:pt x="161" y="1"/>
                        </a:lnTo>
                        <a:lnTo>
                          <a:pt x="528" y="6299"/>
                        </a:lnTo>
                        <a:lnTo>
                          <a:pt x="527" y="1455"/>
                        </a:lnTo>
                        <a:lnTo>
                          <a:pt x="528" y="1272"/>
                        </a:lnTo>
                        <a:lnTo>
                          <a:pt x="527" y="1104"/>
                        </a:lnTo>
                        <a:lnTo>
                          <a:pt x="524" y="965"/>
                        </a:lnTo>
                        <a:lnTo>
                          <a:pt x="524" y="828"/>
                        </a:lnTo>
                        <a:lnTo>
                          <a:pt x="521" y="721"/>
                        </a:lnTo>
                        <a:lnTo>
                          <a:pt x="520" y="629"/>
                        </a:lnTo>
                        <a:lnTo>
                          <a:pt x="518" y="552"/>
                        </a:lnTo>
                        <a:lnTo>
                          <a:pt x="513" y="490"/>
                        </a:lnTo>
                        <a:lnTo>
                          <a:pt x="509" y="429"/>
                        </a:lnTo>
                        <a:lnTo>
                          <a:pt x="505" y="383"/>
                        </a:lnTo>
                        <a:lnTo>
                          <a:pt x="499" y="338"/>
                        </a:lnTo>
                        <a:lnTo>
                          <a:pt x="493" y="292"/>
                        </a:lnTo>
                        <a:lnTo>
                          <a:pt x="486" y="277"/>
                        </a:lnTo>
                        <a:lnTo>
                          <a:pt x="479" y="246"/>
                        </a:lnTo>
                        <a:lnTo>
                          <a:pt x="471" y="246"/>
                        </a:lnTo>
                        <a:lnTo>
                          <a:pt x="462" y="231"/>
                        </a:lnTo>
                        <a:lnTo>
                          <a:pt x="441" y="231"/>
                        </a:lnTo>
                        <a:lnTo>
                          <a:pt x="441" y="1"/>
                        </a:lnTo>
                        <a:lnTo>
                          <a:pt x="650" y="1"/>
                        </a:lnTo>
                        <a:lnTo>
                          <a:pt x="650" y="231"/>
                        </a:lnTo>
                        <a:lnTo>
                          <a:pt x="628" y="231"/>
                        </a:lnTo>
                        <a:lnTo>
                          <a:pt x="610" y="261"/>
                        </a:lnTo>
                        <a:lnTo>
                          <a:pt x="603" y="277"/>
                        </a:lnTo>
                        <a:lnTo>
                          <a:pt x="596" y="307"/>
                        </a:lnTo>
                        <a:lnTo>
                          <a:pt x="590" y="353"/>
                        </a:lnTo>
                        <a:lnTo>
                          <a:pt x="579" y="475"/>
                        </a:lnTo>
                        <a:lnTo>
                          <a:pt x="576" y="552"/>
                        </a:lnTo>
                        <a:lnTo>
                          <a:pt x="573" y="613"/>
                        </a:lnTo>
                        <a:lnTo>
                          <a:pt x="570" y="690"/>
                        </a:lnTo>
                        <a:lnTo>
                          <a:pt x="569" y="782"/>
                        </a:lnTo>
                        <a:lnTo>
                          <a:pt x="568" y="873"/>
                        </a:lnTo>
                        <a:lnTo>
                          <a:pt x="567" y="996"/>
                        </a:lnTo>
                        <a:lnTo>
                          <a:pt x="566" y="1134"/>
                        </a:lnTo>
                        <a:lnTo>
                          <a:pt x="565" y="1287"/>
                        </a:lnTo>
                        <a:lnTo>
                          <a:pt x="566" y="1455"/>
                        </a:lnTo>
                        <a:lnTo>
                          <a:pt x="565" y="8520"/>
                        </a:lnTo>
                        <a:lnTo>
                          <a:pt x="549" y="8520"/>
                        </a:lnTo>
                        <a:lnTo>
                          <a:pt x="156" y="1777"/>
                        </a:lnTo>
                        <a:lnTo>
                          <a:pt x="156" y="6927"/>
                        </a:lnTo>
                        <a:lnTo>
                          <a:pt x="157" y="7111"/>
                        </a:lnTo>
                        <a:lnTo>
                          <a:pt x="157" y="7279"/>
                        </a:lnTo>
                        <a:lnTo>
                          <a:pt x="159" y="7432"/>
                        </a:lnTo>
                        <a:lnTo>
                          <a:pt x="159" y="7555"/>
                        </a:lnTo>
                        <a:lnTo>
                          <a:pt x="161" y="7663"/>
                        </a:lnTo>
                        <a:lnTo>
                          <a:pt x="163" y="7770"/>
                        </a:lnTo>
                        <a:lnTo>
                          <a:pt x="167" y="7831"/>
                        </a:lnTo>
                        <a:lnTo>
                          <a:pt x="168" y="7892"/>
                        </a:lnTo>
                        <a:lnTo>
                          <a:pt x="173" y="7953"/>
                        </a:lnTo>
                        <a:lnTo>
                          <a:pt x="178" y="8015"/>
                        </a:lnTo>
                        <a:lnTo>
                          <a:pt x="183" y="8061"/>
                        </a:lnTo>
                        <a:lnTo>
                          <a:pt x="189" y="8091"/>
                        </a:lnTo>
                        <a:lnTo>
                          <a:pt x="203" y="8137"/>
                        </a:lnTo>
                        <a:lnTo>
                          <a:pt x="210" y="8152"/>
                        </a:lnTo>
                        <a:lnTo>
                          <a:pt x="241" y="8152"/>
                        </a:lnTo>
                        <a:lnTo>
                          <a:pt x="241" y="8381"/>
                        </a:lnTo>
                        <a:lnTo>
                          <a:pt x="34" y="8382"/>
                        </a:lnTo>
                        <a:lnTo>
                          <a:pt x="34" y="8152"/>
                        </a:lnTo>
                        <a:lnTo>
                          <a:pt x="64" y="8152"/>
                        </a:lnTo>
                        <a:lnTo>
                          <a:pt x="72" y="8137"/>
                        </a:lnTo>
                        <a:lnTo>
                          <a:pt x="80" y="8106"/>
                        </a:lnTo>
                        <a:lnTo>
                          <a:pt x="87" y="8076"/>
                        </a:lnTo>
                        <a:lnTo>
                          <a:pt x="94" y="8030"/>
                        </a:lnTo>
                        <a:lnTo>
                          <a:pt x="99" y="7968"/>
                        </a:lnTo>
                        <a:lnTo>
                          <a:pt x="103" y="7907"/>
                        </a:lnTo>
                        <a:lnTo>
                          <a:pt x="109" y="7831"/>
                        </a:lnTo>
                        <a:lnTo>
                          <a:pt x="110" y="7785"/>
                        </a:lnTo>
                        <a:lnTo>
                          <a:pt x="113" y="7708"/>
                        </a:lnTo>
                        <a:lnTo>
                          <a:pt x="114" y="7617"/>
                        </a:lnTo>
                        <a:lnTo>
                          <a:pt x="115" y="7509"/>
                        </a:lnTo>
                        <a:lnTo>
                          <a:pt x="115" y="7386"/>
                        </a:lnTo>
                        <a:lnTo>
                          <a:pt x="118" y="7249"/>
                        </a:lnTo>
                        <a:lnTo>
                          <a:pt x="118" y="1104"/>
                        </a:lnTo>
                        <a:lnTo>
                          <a:pt x="112" y="1011"/>
                        </a:lnTo>
                        <a:lnTo>
                          <a:pt x="106" y="919"/>
                        </a:lnTo>
                        <a:lnTo>
                          <a:pt x="100" y="828"/>
                        </a:lnTo>
                        <a:lnTo>
                          <a:pt x="96" y="751"/>
                        </a:lnTo>
                        <a:lnTo>
                          <a:pt x="89" y="690"/>
                        </a:lnTo>
                        <a:lnTo>
                          <a:pt x="86" y="629"/>
                        </a:lnTo>
                        <a:lnTo>
                          <a:pt x="82" y="583"/>
                        </a:lnTo>
                        <a:lnTo>
                          <a:pt x="78" y="552"/>
                        </a:lnTo>
                        <a:lnTo>
                          <a:pt x="71" y="475"/>
                        </a:lnTo>
                        <a:lnTo>
                          <a:pt x="61" y="414"/>
                        </a:lnTo>
                        <a:lnTo>
                          <a:pt x="52" y="353"/>
                        </a:lnTo>
                        <a:lnTo>
                          <a:pt x="40" y="292"/>
                        </a:lnTo>
                        <a:lnTo>
                          <a:pt x="33" y="261"/>
                        </a:lnTo>
                        <a:lnTo>
                          <a:pt x="26" y="246"/>
                        </a:lnTo>
                        <a:lnTo>
                          <a:pt x="14" y="231"/>
                        </a:lnTo>
                        <a:lnTo>
                          <a:pt x="11" y="231"/>
                        </a:lnTo>
                        <a:lnTo>
                          <a:pt x="8" y="215"/>
                        </a:lnTo>
                        <a:lnTo>
                          <a:pt x="5" y="200"/>
                        </a:lnTo>
                        <a:lnTo>
                          <a:pt x="2" y="139"/>
                        </a:lnTo>
                        <a:lnTo>
                          <a:pt x="1" y="109"/>
                        </a:lnTo>
                        <a:lnTo>
                          <a:pt x="0" y="6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4920" bIns="34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204" name=""/>
                  <p:cNvSpPr/>
                  <p:nvPr/>
                </p:nvSpPr>
                <p:spPr>
                  <a:xfrm>
                    <a:off x="4636080" y="5851080"/>
                    <a:ext cx="75960" cy="83880"/>
                  </a:xfrm>
                  <a:custGeom>
                    <a:avLst/>
                    <a:gdLst/>
                    <a:ahLst/>
                    <a:rect l="l" t="t" r="r" b="b"/>
                    <a:pathLst>
                      <a:path w="396" h="8764">
                        <a:moveTo>
                          <a:pt x="357" y="0"/>
                        </a:moveTo>
                        <a:lnTo>
                          <a:pt x="357" y="2895"/>
                        </a:lnTo>
                        <a:lnTo>
                          <a:pt x="339" y="2895"/>
                        </a:lnTo>
                        <a:lnTo>
                          <a:pt x="338" y="2681"/>
                        </a:lnTo>
                        <a:lnTo>
                          <a:pt x="334" y="2496"/>
                        </a:lnTo>
                        <a:lnTo>
                          <a:pt x="327" y="2145"/>
                        </a:lnTo>
                        <a:lnTo>
                          <a:pt x="325" y="1975"/>
                        </a:lnTo>
                        <a:lnTo>
                          <a:pt x="321" y="1838"/>
                        </a:lnTo>
                        <a:lnTo>
                          <a:pt x="317" y="1700"/>
                        </a:lnTo>
                        <a:lnTo>
                          <a:pt x="311" y="1562"/>
                        </a:lnTo>
                        <a:lnTo>
                          <a:pt x="306" y="1439"/>
                        </a:lnTo>
                        <a:lnTo>
                          <a:pt x="300" y="1333"/>
                        </a:lnTo>
                        <a:lnTo>
                          <a:pt x="294" y="1225"/>
                        </a:lnTo>
                        <a:lnTo>
                          <a:pt x="287" y="1117"/>
                        </a:lnTo>
                        <a:lnTo>
                          <a:pt x="279" y="1026"/>
                        </a:lnTo>
                        <a:lnTo>
                          <a:pt x="271" y="934"/>
                        </a:lnTo>
                        <a:lnTo>
                          <a:pt x="263" y="858"/>
                        </a:lnTo>
                        <a:lnTo>
                          <a:pt x="253" y="781"/>
                        </a:lnTo>
                        <a:lnTo>
                          <a:pt x="245" y="719"/>
                        </a:lnTo>
                        <a:lnTo>
                          <a:pt x="225" y="612"/>
                        </a:lnTo>
                        <a:lnTo>
                          <a:pt x="215" y="566"/>
                        </a:lnTo>
                        <a:lnTo>
                          <a:pt x="205" y="536"/>
                        </a:lnTo>
                        <a:lnTo>
                          <a:pt x="194" y="505"/>
                        </a:lnTo>
                        <a:lnTo>
                          <a:pt x="186" y="505"/>
                        </a:lnTo>
                        <a:lnTo>
                          <a:pt x="176" y="490"/>
                        </a:lnTo>
                        <a:lnTo>
                          <a:pt x="164" y="505"/>
                        </a:lnTo>
                        <a:lnTo>
                          <a:pt x="154" y="521"/>
                        </a:lnTo>
                        <a:lnTo>
                          <a:pt x="143" y="551"/>
                        </a:lnTo>
                        <a:lnTo>
                          <a:pt x="133" y="597"/>
                        </a:lnTo>
                        <a:lnTo>
                          <a:pt x="125" y="643"/>
                        </a:lnTo>
                        <a:lnTo>
                          <a:pt x="116" y="719"/>
                        </a:lnTo>
                        <a:lnTo>
                          <a:pt x="107" y="797"/>
                        </a:lnTo>
                        <a:lnTo>
                          <a:pt x="100" y="888"/>
                        </a:lnTo>
                        <a:lnTo>
                          <a:pt x="93" y="980"/>
                        </a:lnTo>
                        <a:lnTo>
                          <a:pt x="87" y="1087"/>
                        </a:lnTo>
                        <a:lnTo>
                          <a:pt x="81" y="1194"/>
                        </a:lnTo>
                        <a:lnTo>
                          <a:pt x="78" y="1302"/>
                        </a:lnTo>
                        <a:lnTo>
                          <a:pt x="75" y="1424"/>
                        </a:lnTo>
                        <a:lnTo>
                          <a:pt x="71" y="1531"/>
                        </a:lnTo>
                        <a:lnTo>
                          <a:pt x="70" y="1654"/>
                        </a:lnTo>
                        <a:lnTo>
                          <a:pt x="70" y="1777"/>
                        </a:lnTo>
                        <a:lnTo>
                          <a:pt x="71" y="1960"/>
                        </a:lnTo>
                        <a:lnTo>
                          <a:pt x="73" y="2145"/>
                        </a:lnTo>
                        <a:lnTo>
                          <a:pt x="78" y="2236"/>
                        </a:lnTo>
                        <a:lnTo>
                          <a:pt x="81" y="2313"/>
                        </a:lnTo>
                        <a:lnTo>
                          <a:pt x="84" y="2405"/>
                        </a:lnTo>
                        <a:lnTo>
                          <a:pt x="89" y="2481"/>
                        </a:lnTo>
                        <a:lnTo>
                          <a:pt x="97" y="2604"/>
                        </a:lnTo>
                        <a:lnTo>
                          <a:pt x="102" y="2666"/>
                        </a:lnTo>
                        <a:lnTo>
                          <a:pt x="107" y="2727"/>
                        </a:lnTo>
                        <a:lnTo>
                          <a:pt x="114" y="2803"/>
                        </a:lnTo>
                        <a:lnTo>
                          <a:pt x="120" y="2865"/>
                        </a:lnTo>
                        <a:lnTo>
                          <a:pt x="127" y="2941"/>
                        </a:lnTo>
                        <a:lnTo>
                          <a:pt x="136" y="3017"/>
                        </a:lnTo>
                        <a:lnTo>
                          <a:pt x="143" y="3095"/>
                        </a:lnTo>
                        <a:lnTo>
                          <a:pt x="152" y="3171"/>
                        </a:lnTo>
                        <a:lnTo>
                          <a:pt x="162" y="3263"/>
                        </a:lnTo>
                        <a:lnTo>
                          <a:pt x="173" y="3340"/>
                        </a:lnTo>
                        <a:lnTo>
                          <a:pt x="182" y="3431"/>
                        </a:lnTo>
                        <a:lnTo>
                          <a:pt x="218" y="3708"/>
                        </a:lnTo>
                        <a:lnTo>
                          <a:pt x="229" y="3784"/>
                        </a:lnTo>
                        <a:lnTo>
                          <a:pt x="239" y="3861"/>
                        </a:lnTo>
                        <a:lnTo>
                          <a:pt x="248" y="3937"/>
                        </a:lnTo>
                        <a:lnTo>
                          <a:pt x="265" y="4076"/>
                        </a:lnTo>
                        <a:lnTo>
                          <a:pt x="274" y="4137"/>
                        </a:lnTo>
                        <a:lnTo>
                          <a:pt x="282" y="4213"/>
                        </a:lnTo>
                        <a:lnTo>
                          <a:pt x="289" y="4275"/>
                        </a:lnTo>
                        <a:lnTo>
                          <a:pt x="296" y="4320"/>
                        </a:lnTo>
                        <a:lnTo>
                          <a:pt x="302" y="4382"/>
                        </a:lnTo>
                        <a:lnTo>
                          <a:pt x="309" y="4443"/>
                        </a:lnTo>
                        <a:lnTo>
                          <a:pt x="320" y="4536"/>
                        </a:lnTo>
                        <a:lnTo>
                          <a:pt x="323" y="4597"/>
                        </a:lnTo>
                        <a:lnTo>
                          <a:pt x="327" y="4627"/>
                        </a:lnTo>
                        <a:lnTo>
                          <a:pt x="333" y="4673"/>
                        </a:lnTo>
                        <a:lnTo>
                          <a:pt x="338" y="4765"/>
                        </a:lnTo>
                        <a:lnTo>
                          <a:pt x="347" y="4857"/>
                        </a:lnTo>
                        <a:lnTo>
                          <a:pt x="353" y="4950"/>
                        </a:lnTo>
                        <a:lnTo>
                          <a:pt x="366" y="5149"/>
                        </a:lnTo>
                        <a:lnTo>
                          <a:pt x="375" y="5362"/>
                        </a:lnTo>
                        <a:lnTo>
                          <a:pt x="380" y="5471"/>
                        </a:lnTo>
                        <a:lnTo>
                          <a:pt x="387" y="5700"/>
                        </a:lnTo>
                        <a:lnTo>
                          <a:pt x="390" y="5822"/>
                        </a:lnTo>
                        <a:lnTo>
                          <a:pt x="392" y="5946"/>
                        </a:lnTo>
                        <a:lnTo>
                          <a:pt x="394" y="6068"/>
                        </a:lnTo>
                        <a:lnTo>
                          <a:pt x="395" y="6314"/>
                        </a:lnTo>
                        <a:lnTo>
                          <a:pt x="396" y="6436"/>
                        </a:lnTo>
                        <a:lnTo>
                          <a:pt x="396" y="6543"/>
                        </a:lnTo>
                        <a:lnTo>
                          <a:pt x="395" y="6665"/>
                        </a:lnTo>
                        <a:lnTo>
                          <a:pt x="395" y="6772"/>
                        </a:lnTo>
                        <a:lnTo>
                          <a:pt x="393" y="6896"/>
                        </a:lnTo>
                        <a:lnTo>
                          <a:pt x="392" y="7003"/>
                        </a:lnTo>
                        <a:lnTo>
                          <a:pt x="388" y="7110"/>
                        </a:lnTo>
                        <a:lnTo>
                          <a:pt x="386" y="7217"/>
                        </a:lnTo>
                        <a:lnTo>
                          <a:pt x="383" y="7325"/>
                        </a:lnTo>
                        <a:lnTo>
                          <a:pt x="375" y="7523"/>
                        </a:lnTo>
                        <a:lnTo>
                          <a:pt x="367" y="7708"/>
                        </a:lnTo>
                        <a:lnTo>
                          <a:pt x="356" y="7891"/>
                        </a:lnTo>
                        <a:lnTo>
                          <a:pt x="350" y="7983"/>
                        </a:lnTo>
                        <a:lnTo>
                          <a:pt x="337" y="8151"/>
                        </a:lnTo>
                        <a:lnTo>
                          <a:pt x="323" y="8305"/>
                        </a:lnTo>
                        <a:lnTo>
                          <a:pt x="293" y="8549"/>
                        </a:lnTo>
                        <a:lnTo>
                          <a:pt x="284" y="8580"/>
                        </a:lnTo>
                        <a:lnTo>
                          <a:pt x="275" y="8626"/>
                        </a:lnTo>
                        <a:lnTo>
                          <a:pt x="266" y="8657"/>
                        </a:lnTo>
                        <a:lnTo>
                          <a:pt x="258" y="8688"/>
                        </a:lnTo>
                        <a:lnTo>
                          <a:pt x="239" y="8733"/>
                        </a:lnTo>
                        <a:lnTo>
                          <a:pt x="229" y="8749"/>
                        </a:lnTo>
                        <a:lnTo>
                          <a:pt x="220" y="8764"/>
                        </a:lnTo>
                        <a:lnTo>
                          <a:pt x="196" y="8764"/>
                        </a:lnTo>
                        <a:lnTo>
                          <a:pt x="184" y="8749"/>
                        </a:lnTo>
                        <a:lnTo>
                          <a:pt x="172" y="8733"/>
                        </a:lnTo>
                        <a:lnTo>
                          <a:pt x="160" y="8703"/>
                        </a:lnTo>
                        <a:lnTo>
                          <a:pt x="156" y="8703"/>
                        </a:lnTo>
                        <a:lnTo>
                          <a:pt x="151" y="8673"/>
                        </a:lnTo>
                        <a:lnTo>
                          <a:pt x="145" y="8657"/>
                        </a:lnTo>
                        <a:lnTo>
                          <a:pt x="139" y="8626"/>
                        </a:lnTo>
                        <a:lnTo>
                          <a:pt x="131" y="8595"/>
                        </a:lnTo>
                        <a:lnTo>
                          <a:pt x="122" y="8564"/>
                        </a:lnTo>
                        <a:lnTo>
                          <a:pt x="114" y="8519"/>
                        </a:lnTo>
                        <a:lnTo>
                          <a:pt x="93" y="8427"/>
                        </a:lnTo>
                        <a:lnTo>
                          <a:pt x="84" y="8397"/>
                        </a:lnTo>
                        <a:lnTo>
                          <a:pt x="76" y="8351"/>
                        </a:lnTo>
                        <a:lnTo>
                          <a:pt x="68" y="8335"/>
                        </a:lnTo>
                        <a:lnTo>
                          <a:pt x="63" y="8305"/>
                        </a:lnTo>
                        <a:lnTo>
                          <a:pt x="57" y="8289"/>
                        </a:lnTo>
                        <a:lnTo>
                          <a:pt x="53" y="8274"/>
                        </a:lnTo>
                        <a:lnTo>
                          <a:pt x="49" y="8274"/>
                        </a:lnTo>
                        <a:lnTo>
                          <a:pt x="44" y="8290"/>
                        </a:lnTo>
                        <a:lnTo>
                          <a:pt x="40" y="8305"/>
                        </a:lnTo>
                        <a:lnTo>
                          <a:pt x="35" y="8335"/>
                        </a:lnTo>
                        <a:lnTo>
                          <a:pt x="32" y="8381"/>
                        </a:lnTo>
                        <a:lnTo>
                          <a:pt x="29" y="8442"/>
                        </a:lnTo>
                        <a:lnTo>
                          <a:pt x="27" y="8519"/>
                        </a:lnTo>
                        <a:lnTo>
                          <a:pt x="24" y="8625"/>
                        </a:lnTo>
                        <a:lnTo>
                          <a:pt x="22" y="8764"/>
                        </a:lnTo>
                        <a:lnTo>
                          <a:pt x="6" y="8764"/>
                        </a:lnTo>
                        <a:lnTo>
                          <a:pt x="6" y="5885"/>
                        </a:lnTo>
                        <a:lnTo>
                          <a:pt x="22" y="5885"/>
                        </a:lnTo>
                        <a:lnTo>
                          <a:pt x="25" y="6114"/>
                        </a:lnTo>
                        <a:lnTo>
                          <a:pt x="29" y="6314"/>
                        </a:lnTo>
                        <a:lnTo>
                          <a:pt x="32" y="6497"/>
                        </a:lnTo>
                        <a:lnTo>
                          <a:pt x="36" y="6681"/>
                        </a:lnTo>
                        <a:lnTo>
                          <a:pt x="40" y="6850"/>
                        </a:lnTo>
                        <a:lnTo>
                          <a:pt x="44" y="6988"/>
                        </a:lnTo>
                        <a:lnTo>
                          <a:pt x="48" y="7125"/>
                        </a:lnTo>
                        <a:lnTo>
                          <a:pt x="53" y="7249"/>
                        </a:lnTo>
                        <a:lnTo>
                          <a:pt x="64" y="7462"/>
                        </a:lnTo>
                        <a:lnTo>
                          <a:pt x="70" y="7554"/>
                        </a:lnTo>
                        <a:lnTo>
                          <a:pt x="78" y="7646"/>
                        </a:lnTo>
                        <a:lnTo>
                          <a:pt x="85" y="7738"/>
                        </a:lnTo>
                        <a:lnTo>
                          <a:pt x="103" y="7907"/>
                        </a:lnTo>
                        <a:lnTo>
                          <a:pt x="122" y="8059"/>
                        </a:lnTo>
                        <a:lnTo>
                          <a:pt x="143" y="8166"/>
                        </a:lnTo>
                        <a:lnTo>
                          <a:pt x="165" y="8244"/>
                        </a:lnTo>
                        <a:lnTo>
                          <a:pt x="176" y="8259"/>
                        </a:lnTo>
                        <a:lnTo>
                          <a:pt x="188" y="8274"/>
                        </a:lnTo>
                        <a:lnTo>
                          <a:pt x="213" y="8274"/>
                        </a:lnTo>
                        <a:lnTo>
                          <a:pt x="225" y="8259"/>
                        </a:lnTo>
                        <a:lnTo>
                          <a:pt x="237" y="8213"/>
                        </a:lnTo>
                        <a:lnTo>
                          <a:pt x="249" y="8183"/>
                        </a:lnTo>
                        <a:lnTo>
                          <a:pt x="259" y="8121"/>
                        </a:lnTo>
                        <a:lnTo>
                          <a:pt x="269" y="8044"/>
                        </a:lnTo>
                        <a:lnTo>
                          <a:pt x="276" y="7968"/>
                        </a:lnTo>
                        <a:lnTo>
                          <a:pt x="286" y="7876"/>
                        </a:lnTo>
                        <a:lnTo>
                          <a:pt x="294" y="7769"/>
                        </a:lnTo>
                        <a:lnTo>
                          <a:pt x="300" y="7661"/>
                        </a:lnTo>
                        <a:lnTo>
                          <a:pt x="306" y="7539"/>
                        </a:lnTo>
                        <a:lnTo>
                          <a:pt x="310" y="7416"/>
                        </a:lnTo>
                        <a:lnTo>
                          <a:pt x="313" y="7294"/>
                        </a:lnTo>
                        <a:lnTo>
                          <a:pt x="318" y="7049"/>
                        </a:lnTo>
                        <a:lnTo>
                          <a:pt x="318" y="6911"/>
                        </a:lnTo>
                        <a:lnTo>
                          <a:pt x="317" y="6757"/>
                        </a:lnTo>
                        <a:lnTo>
                          <a:pt x="315" y="6589"/>
                        </a:lnTo>
                        <a:lnTo>
                          <a:pt x="311" y="6436"/>
                        </a:lnTo>
                        <a:lnTo>
                          <a:pt x="306" y="6282"/>
                        </a:lnTo>
                        <a:lnTo>
                          <a:pt x="299" y="6129"/>
                        </a:lnTo>
                        <a:lnTo>
                          <a:pt x="290" y="5976"/>
                        </a:lnTo>
                        <a:lnTo>
                          <a:pt x="281" y="5822"/>
                        </a:lnTo>
                        <a:lnTo>
                          <a:pt x="269" y="5685"/>
                        </a:lnTo>
                        <a:lnTo>
                          <a:pt x="266" y="5669"/>
                        </a:lnTo>
                        <a:lnTo>
                          <a:pt x="260" y="5608"/>
                        </a:lnTo>
                        <a:lnTo>
                          <a:pt x="255" y="5578"/>
                        </a:lnTo>
                        <a:lnTo>
                          <a:pt x="252" y="5532"/>
                        </a:lnTo>
                        <a:lnTo>
                          <a:pt x="247" y="5486"/>
                        </a:lnTo>
                        <a:lnTo>
                          <a:pt x="242" y="5455"/>
                        </a:lnTo>
                        <a:lnTo>
                          <a:pt x="236" y="5394"/>
                        </a:lnTo>
                        <a:lnTo>
                          <a:pt x="230" y="5347"/>
                        </a:lnTo>
                        <a:lnTo>
                          <a:pt x="224" y="5302"/>
                        </a:lnTo>
                        <a:lnTo>
                          <a:pt x="216" y="5240"/>
                        </a:lnTo>
                        <a:lnTo>
                          <a:pt x="210" y="5179"/>
                        </a:lnTo>
                        <a:lnTo>
                          <a:pt x="201" y="5118"/>
                        </a:lnTo>
                        <a:lnTo>
                          <a:pt x="193" y="5057"/>
                        </a:lnTo>
                        <a:lnTo>
                          <a:pt x="184" y="4980"/>
                        </a:lnTo>
                        <a:lnTo>
                          <a:pt x="175" y="4903"/>
                        </a:lnTo>
                        <a:lnTo>
                          <a:pt x="156" y="4765"/>
                        </a:lnTo>
                        <a:lnTo>
                          <a:pt x="139" y="4627"/>
                        </a:lnTo>
                        <a:lnTo>
                          <a:pt x="124" y="4490"/>
                        </a:lnTo>
                        <a:lnTo>
                          <a:pt x="109" y="4366"/>
                        </a:lnTo>
                        <a:lnTo>
                          <a:pt x="84" y="4137"/>
                        </a:lnTo>
                        <a:lnTo>
                          <a:pt x="75" y="4045"/>
                        </a:lnTo>
                        <a:lnTo>
                          <a:pt x="66" y="3952"/>
                        </a:lnTo>
                        <a:lnTo>
                          <a:pt x="51" y="3769"/>
                        </a:lnTo>
                        <a:lnTo>
                          <a:pt x="44" y="3677"/>
                        </a:lnTo>
                        <a:lnTo>
                          <a:pt x="37" y="3570"/>
                        </a:lnTo>
                        <a:lnTo>
                          <a:pt x="31" y="3477"/>
                        </a:lnTo>
                        <a:lnTo>
                          <a:pt x="25" y="3370"/>
                        </a:lnTo>
                        <a:lnTo>
                          <a:pt x="12" y="3048"/>
                        </a:lnTo>
                        <a:lnTo>
                          <a:pt x="10" y="2941"/>
                        </a:lnTo>
                        <a:lnTo>
                          <a:pt x="7" y="2819"/>
                        </a:lnTo>
                        <a:lnTo>
                          <a:pt x="3" y="2573"/>
                        </a:lnTo>
                        <a:lnTo>
                          <a:pt x="0" y="2328"/>
                        </a:lnTo>
                        <a:lnTo>
                          <a:pt x="0" y="1976"/>
                        </a:lnTo>
                        <a:lnTo>
                          <a:pt x="4" y="1762"/>
                        </a:lnTo>
                        <a:lnTo>
                          <a:pt x="7" y="1562"/>
                        </a:lnTo>
                        <a:lnTo>
                          <a:pt x="12" y="1363"/>
                        </a:lnTo>
                        <a:lnTo>
                          <a:pt x="19" y="1163"/>
                        </a:lnTo>
                        <a:lnTo>
                          <a:pt x="28" y="995"/>
                        </a:lnTo>
                        <a:lnTo>
                          <a:pt x="37" y="812"/>
                        </a:lnTo>
                        <a:lnTo>
                          <a:pt x="49" y="643"/>
                        </a:lnTo>
                        <a:lnTo>
                          <a:pt x="63" y="490"/>
                        </a:lnTo>
                        <a:lnTo>
                          <a:pt x="69" y="429"/>
                        </a:lnTo>
                        <a:lnTo>
                          <a:pt x="83" y="307"/>
                        </a:lnTo>
                        <a:lnTo>
                          <a:pt x="90" y="245"/>
                        </a:lnTo>
                        <a:lnTo>
                          <a:pt x="105" y="153"/>
                        </a:lnTo>
                        <a:lnTo>
                          <a:pt x="114" y="122"/>
                        </a:lnTo>
                        <a:lnTo>
                          <a:pt x="121" y="92"/>
                        </a:lnTo>
                        <a:lnTo>
                          <a:pt x="130" y="61"/>
                        </a:lnTo>
                        <a:lnTo>
                          <a:pt x="138" y="31"/>
                        </a:lnTo>
                        <a:lnTo>
                          <a:pt x="146" y="16"/>
                        </a:lnTo>
                        <a:lnTo>
                          <a:pt x="156" y="0"/>
                        </a:lnTo>
                        <a:lnTo>
                          <a:pt x="187" y="0"/>
                        </a:lnTo>
                        <a:lnTo>
                          <a:pt x="199" y="16"/>
                        </a:lnTo>
                        <a:lnTo>
                          <a:pt x="211" y="46"/>
                        </a:lnTo>
                        <a:lnTo>
                          <a:pt x="224" y="77"/>
                        </a:lnTo>
                        <a:lnTo>
                          <a:pt x="236" y="122"/>
                        </a:lnTo>
                        <a:lnTo>
                          <a:pt x="249" y="184"/>
                        </a:lnTo>
                        <a:lnTo>
                          <a:pt x="262" y="245"/>
                        </a:lnTo>
                        <a:lnTo>
                          <a:pt x="275" y="322"/>
                        </a:lnTo>
                        <a:lnTo>
                          <a:pt x="282" y="368"/>
                        </a:lnTo>
                        <a:lnTo>
                          <a:pt x="287" y="398"/>
                        </a:lnTo>
                        <a:lnTo>
                          <a:pt x="291" y="414"/>
                        </a:lnTo>
                        <a:lnTo>
                          <a:pt x="295" y="444"/>
                        </a:lnTo>
                        <a:lnTo>
                          <a:pt x="300" y="460"/>
                        </a:lnTo>
                        <a:lnTo>
                          <a:pt x="303" y="475"/>
                        </a:lnTo>
                        <a:lnTo>
                          <a:pt x="315" y="475"/>
                        </a:lnTo>
                        <a:lnTo>
                          <a:pt x="320" y="460"/>
                        </a:lnTo>
                        <a:lnTo>
                          <a:pt x="323" y="429"/>
                        </a:lnTo>
                        <a:lnTo>
                          <a:pt x="329" y="383"/>
                        </a:lnTo>
                        <a:lnTo>
                          <a:pt x="332" y="337"/>
                        </a:lnTo>
                        <a:lnTo>
                          <a:pt x="336" y="214"/>
                        </a:lnTo>
                        <a:lnTo>
                          <a:pt x="338" y="138"/>
                        </a:lnTo>
                        <a:lnTo>
                          <a:pt x="338" y="107"/>
                        </a:lnTo>
                        <a:lnTo>
                          <a:pt x="341" y="77"/>
                        </a:lnTo>
                        <a:lnTo>
                          <a:pt x="342" y="46"/>
                        </a:lnTo>
                        <a:lnTo>
                          <a:pt x="346" y="16"/>
                        </a:lnTo>
                        <a:lnTo>
                          <a:pt x="349" y="0"/>
                        </a:lnTo>
                        <a:lnTo>
                          <a:pt x="3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1080" rIns="91080" tIns="38520" bIns="38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pic>
            <p:nvPicPr>
              <p:cNvPr id="5205" name="ef-full2" descr=""/>
              <p:cNvPicPr/>
              <p:nvPr/>
            </p:nvPicPr>
            <p:blipFill>
              <a:blip r:embed="rId2"/>
              <a:stretch/>
            </p:blipFill>
            <p:spPr>
              <a:xfrm>
                <a:off x="3819240" y="4279320"/>
                <a:ext cx="106416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206" name=""/>
            <p:cNvGrpSpPr/>
            <p:nvPr/>
          </p:nvGrpSpPr>
          <p:grpSpPr>
            <a:xfrm>
              <a:off x="7040880" y="3909960"/>
              <a:ext cx="2778840" cy="2106000"/>
              <a:chOff x="7040880" y="3909960"/>
              <a:chExt cx="2778840" cy="2106000"/>
            </a:xfrm>
          </p:grpSpPr>
          <p:sp>
            <p:nvSpPr>
              <p:cNvPr id="5207" name=""/>
              <p:cNvSpPr/>
              <p:nvPr/>
            </p:nvSpPr>
            <p:spPr>
              <a:xfrm>
                <a:off x="7042320" y="3912480"/>
                <a:ext cx="2777400" cy="2103480"/>
              </a:xfrm>
              <a:prstGeom prst="roundRect">
                <a:avLst>
                  <a:gd name="adj" fmla="val 7019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8" name=""/>
              <p:cNvSpPr/>
              <p:nvPr/>
            </p:nvSpPr>
            <p:spPr>
              <a:xfrm>
                <a:off x="7040880" y="3909960"/>
                <a:ext cx="277884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Public Sector/Institutions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09" name="dlalogo2" descr=""/>
              <p:cNvPicPr/>
              <p:nvPr/>
            </p:nvPicPr>
            <p:blipFill>
              <a:blip r:embed="rId3"/>
              <a:stretch/>
            </p:blipFill>
            <p:spPr>
              <a:xfrm>
                <a:off x="8546040" y="4804200"/>
                <a:ext cx="640440" cy="672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0" name="county%20of%20la%20logo" descr=""/>
              <p:cNvPicPr/>
              <p:nvPr/>
            </p:nvPicPr>
            <p:blipFill>
              <a:blip r:embed="rId4"/>
              <a:stretch/>
            </p:blipFill>
            <p:spPr>
              <a:xfrm>
                <a:off x="7072560" y="5372280"/>
                <a:ext cx="638640" cy="584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1" name="VA%20logo" descr=""/>
              <p:cNvPicPr/>
              <p:nvPr/>
            </p:nvPicPr>
            <p:blipFill>
              <a:blip r:embed="rId5"/>
              <a:stretch/>
            </p:blipFill>
            <p:spPr>
              <a:xfrm>
                <a:off x="9104760" y="5361480"/>
                <a:ext cx="654480" cy="595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2" name="gsaeagle" descr=""/>
              <p:cNvPicPr/>
              <p:nvPr/>
            </p:nvPicPr>
            <p:blipFill>
              <a:blip r:embed="rId6"/>
              <a:stretch/>
            </p:blipFill>
            <p:spPr>
              <a:xfrm>
                <a:off x="7092360" y="4273560"/>
                <a:ext cx="599040" cy="526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3" name="Ft%20Hamilton%20logo" descr=""/>
              <p:cNvPicPr/>
              <p:nvPr/>
            </p:nvPicPr>
            <p:blipFill>
              <a:blip r:embed="rId7"/>
              <a:stretch/>
            </p:blipFill>
            <p:spPr>
              <a:xfrm>
                <a:off x="9120240" y="4249080"/>
                <a:ext cx="624600" cy="588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4" name="Archd%20of%20Chicago" descr=""/>
              <p:cNvPicPr/>
              <p:nvPr/>
            </p:nvPicPr>
            <p:blipFill>
              <a:blip r:embed="rId8"/>
              <a:stretch/>
            </p:blipFill>
            <p:spPr>
              <a:xfrm>
                <a:off x="7591680" y="4854600"/>
                <a:ext cx="647640" cy="572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5" name="kaiser%20logo2" descr=""/>
              <p:cNvPicPr/>
              <p:nvPr/>
            </p:nvPicPr>
            <p:blipFill>
              <a:blip r:embed="rId9"/>
              <a:stretch/>
            </p:blipFill>
            <p:spPr>
              <a:xfrm>
                <a:off x="7734600" y="4305240"/>
                <a:ext cx="1368000" cy="15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6" name="" descr=""/>
              <p:cNvPicPr/>
              <p:nvPr/>
            </p:nvPicPr>
            <p:blipFill>
              <a:blip r:embed="rId10"/>
              <a:stretch/>
            </p:blipFill>
            <p:spPr>
              <a:xfrm>
                <a:off x="7741800" y="4588200"/>
                <a:ext cx="1344960" cy="222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17" name="main_logo" descr=""/>
              <p:cNvPicPr/>
              <p:nvPr/>
            </p:nvPicPr>
            <p:blipFill>
              <a:blip r:embed="rId11"/>
              <a:stretch/>
            </p:blipFill>
            <p:spPr>
              <a:xfrm>
                <a:off x="7630920" y="5379840"/>
                <a:ext cx="1400400" cy="5922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218" name=""/>
            <p:cNvGrpSpPr/>
            <p:nvPr/>
          </p:nvGrpSpPr>
          <p:grpSpPr>
            <a:xfrm>
              <a:off x="4948200" y="1389240"/>
              <a:ext cx="2568240" cy="2476440"/>
              <a:chOff x="4948200" y="1389240"/>
              <a:chExt cx="2568240" cy="2476440"/>
            </a:xfrm>
          </p:grpSpPr>
          <p:sp>
            <p:nvSpPr>
              <p:cNvPr id="5219" name=""/>
              <p:cNvSpPr/>
              <p:nvPr/>
            </p:nvSpPr>
            <p:spPr>
              <a:xfrm>
                <a:off x="4948200" y="1389240"/>
                <a:ext cx="2568240" cy="2476440"/>
              </a:xfrm>
              <a:prstGeom prst="roundRect">
                <a:avLst>
                  <a:gd name="adj" fmla="val 796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20" name="lucent%20logo" descr=""/>
              <p:cNvPicPr/>
              <p:nvPr/>
            </p:nvPicPr>
            <p:blipFill>
              <a:blip r:embed="rId12"/>
              <a:stretch/>
            </p:blipFill>
            <p:spPr>
              <a:xfrm>
                <a:off x="5924160" y="1751400"/>
                <a:ext cx="1580040" cy="521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221" name=""/>
              <p:cNvSpPr/>
              <p:nvPr/>
            </p:nvSpPr>
            <p:spPr>
              <a:xfrm>
                <a:off x="4948200" y="1389240"/>
                <a:ext cx="256824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High Technology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22" name="gte" descr=""/>
              <p:cNvPicPr/>
              <p:nvPr/>
            </p:nvPicPr>
            <p:blipFill>
              <a:blip r:embed="rId13"/>
              <a:srcRect l="0" t="6204" r="65418" b="43034"/>
              <a:stretch/>
            </p:blipFill>
            <p:spPr>
              <a:xfrm>
                <a:off x="5836680" y="3162240"/>
                <a:ext cx="670680" cy="281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3" name="applied%20material" descr=""/>
              <p:cNvPicPr/>
              <p:nvPr/>
            </p:nvPicPr>
            <p:blipFill>
              <a:blip r:embed="rId14"/>
              <a:stretch/>
            </p:blipFill>
            <p:spPr>
              <a:xfrm>
                <a:off x="5901840" y="3522960"/>
                <a:ext cx="1527480" cy="290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4" name="TriQuint%20Logo" descr=""/>
              <p:cNvPicPr/>
              <p:nvPr/>
            </p:nvPicPr>
            <p:blipFill>
              <a:blip r:embed="rId15"/>
              <a:stretch/>
            </p:blipFill>
            <p:spPr>
              <a:xfrm>
                <a:off x="6314400" y="2604960"/>
                <a:ext cx="1090440" cy="351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5" name="ibm_logo_m%20copy" descr=""/>
              <p:cNvPicPr/>
              <p:nvPr/>
            </p:nvPicPr>
            <p:blipFill>
              <a:blip r:embed="rId16"/>
              <a:stretch/>
            </p:blipFill>
            <p:spPr>
              <a:xfrm>
                <a:off x="6732360" y="3162240"/>
                <a:ext cx="738000" cy="292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6" name="" descr=""/>
              <p:cNvPicPr/>
              <p:nvPr/>
            </p:nvPicPr>
            <p:blipFill>
              <a:blip r:embed="rId17"/>
              <a:stretch/>
            </p:blipFill>
            <p:spPr>
              <a:xfrm>
                <a:off x="5002920" y="2518560"/>
                <a:ext cx="1226160" cy="264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7" name="" descr=""/>
              <p:cNvPicPr/>
              <p:nvPr/>
            </p:nvPicPr>
            <p:blipFill>
              <a:blip r:embed="rId18"/>
              <a:srcRect l="51386" t="26042" r="35158" b="69794"/>
              <a:stretch/>
            </p:blipFill>
            <p:spPr>
              <a:xfrm>
                <a:off x="4987080" y="2894400"/>
                <a:ext cx="1218960" cy="240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8" name="cisco%20systems" descr=""/>
              <p:cNvPicPr/>
              <p:nvPr/>
            </p:nvPicPr>
            <p:blipFill>
              <a:blip r:embed="rId19"/>
              <a:stretch/>
            </p:blipFill>
            <p:spPr>
              <a:xfrm>
                <a:off x="5002920" y="3349440"/>
                <a:ext cx="811440" cy="363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29" name="pacbell_logo%20copy" descr=""/>
              <p:cNvPicPr/>
              <p:nvPr/>
            </p:nvPicPr>
            <p:blipFill>
              <a:blip r:embed="rId20"/>
              <a:srcRect l="4452" t="28280" r="10541" b="7447"/>
              <a:stretch/>
            </p:blipFill>
            <p:spPr>
              <a:xfrm>
                <a:off x="5317920" y="1746720"/>
                <a:ext cx="139176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30" name="Compaq%20logo" descr=""/>
              <p:cNvPicPr/>
              <p:nvPr/>
            </p:nvPicPr>
            <p:blipFill>
              <a:blip r:embed="rId21"/>
              <a:stretch/>
            </p:blipFill>
            <p:spPr>
              <a:xfrm>
                <a:off x="6334920" y="2282760"/>
                <a:ext cx="1109160" cy="247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31" name="Sony%20logo" descr=""/>
              <p:cNvPicPr/>
              <p:nvPr/>
            </p:nvPicPr>
            <p:blipFill>
              <a:blip r:embed="rId22"/>
              <a:stretch/>
            </p:blipFill>
            <p:spPr>
              <a:xfrm>
                <a:off x="5208120" y="2276280"/>
                <a:ext cx="102708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232" name=""/>
              <p:cNvGraphicFramePr/>
              <p:nvPr/>
            </p:nvGraphicFramePr>
            <p:xfrm>
              <a:off x="5047560" y="2041920"/>
              <a:ext cx="874800" cy="156600"/>
            </p:xfrm>
            <a:graphic>
              <a:graphicData uri="http://schemas.openxmlformats.org/presentationml/2006/ole">
                <p:oleObj progId="Word.Document.12" r:id="rId23" spid="">
                  <p:embed/>
                  <p:pic>
                    <p:nvPicPr>
                      <p:cNvPr id="5233" name="" descr=""/>
                      <p:cNvPicPr/>
                      <p:nvPr/>
                    </p:nvPicPr>
                    <p:blipFill>
                      <a:blip r:embed="rId24"/>
                      <a:stretch/>
                    </p:blipFill>
                    <p:spPr>
                      <a:xfrm>
                        <a:off x="5047560" y="2041920"/>
                        <a:ext cx="874800" cy="15660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</p:grpSp>
        <p:grpSp>
          <p:nvGrpSpPr>
            <p:cNvPr id="5234" name=""/>
            <p:cNvGrpSpPr/>
            <p:nvPr/>
          </p:nvGrpSpPr>
          <p:grpSpPr>
            <a:xfrm>
              <a:off x="468360" y="3909960"/>
              <a:ext cx="1561320" cy="2106000"/>
              <a:chOff x="468360" y="3909960"/>
              <a:chExt cx="1561320" cy="2106000"/>
            </a:xfrm>
          </p:grpSpPr>
          <p:sp>
            <p:nvSpPr>
              <p:cNvPr id="5235" name=""/>
              <p:cNvSpPr/>
              <p:nvPr/>
            </p:nvSpPr>
            <p:spPr>
              <a:xfrm>
                <a:off x="468360" y="3912480"/>
                <a:ext cx="1561320" cy="2103480"/>
              </a:xfrm>
              <a:custGeom>
                <a:avLst/>
                <a:gdLst>
                  <a:gd name="textAreaLeft" fmla="*/ 54360 w 1561320"/>
                  <a:gd name="textAreaRight" fmla="*/ 1506960 w 156132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099">
                    <a:moveTo>
                      <a:pt x="2580" y="0"/>
                    </a:moveTo>
                    <a:arcTo wR="2580" hR="2580" stAng="16200000" swAng="-5400000"/>
                    <a:lnTo>
                      <a:pt x="0" y="26519"/>
                    </a:lnTo>
                    <a:arcTo wR="2580" hR="2580" stAng="10800000" swAng="-5400000"/>
                    <a:lnTo>
                      <a:pt x="19020" y="2909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36" name="NYC_EXCE_head" descr=""/>
              <p:cNvPicPr/>
              <p:nvPr/>
            </p:nvPicPr>
            <p:blipFill>
              <a:blip r:embed="rId25"/>
              <a:srcRect l="14627" t="14466" r="15005" b="16431"/>
              <a:stretch/>
            </p:blipFill>
            <p:spPr>
              <a:xfrm>
                <a:off x="663480" y="4300920"/>
                <a:ext cx="1172880" cy="209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37" name="Untitled%20art%202%20copy" descr=""/>
              <p:cNvPicPr/>
              <p:nvPr/>
            </p:nvPicPr>
            <p:blipFill>
              <a:blip r:embed="rId26"/>
              <a:stretch/>
            </p:blipFill>
            <p:spPr>
              <a:xfrm>
                <a:off x="576000" y="5165280"/>
                <a:ext cx="1266840" cy="424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38" name="" descr=""/>
              <p:cNvPicPr/>
              <p:nvPr/>
            </p:nvPicPr>
            <p:blipFill>
              <a:blip r:embed="rId27"/>
              <a:srcRect l="6475" t="9637" r="6930" b="20628"/>
              <a:stretch/>
            </p:blipFill>
            <p:spPr>
              <a:xfrm>
                <a:off x="524880" y="4557960"/>
                <a:ext cx="955080" cy="244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39" name="logo" descr=""/>
              <p:cNvPicPr/>
              <p:nvPr/>
            </p:nvPicPr>
            <p:blipFill>
              <a:blip r:embed="rId28"/>
              <a:stretch/>
            </p:blipFill>
            <p:spPr>
              <a:xfrm>
                <a:off x="1442520" y="5103000"/>
                <a:ext cx="547560" cy="226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40" name="hilton" descr=""/>
              <p:cNvPicPr/>
              <p:nvPr/>
            </p:nvPicPr>
            <p:blipFill>
              <a:blip r:embed="rId29"/>
              <a:stretch/>
            </p:blipFill>
            <p:spPr>
              <a:xfrm>
                <a:off x="1450800" y="4608360"/>
                <a:ext cx="529200" cy="384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41" name="logo-smaller" descr=""/>
              <p:cNvPicPr/>
              <p:nvPr/>
            </p:nvPicPr>
            <p:blipFill>
              <a:blip r:embed="rId30"/>
              <a:stretch/>
            </p:blipFill>
            <p:spPr>
              <a:xfrm flipH="1" rot="10800000">
                <a:off x="792000" y="5707080"/>
                <a:ext cx="99468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242" name=""/>
              <p:cNvSpPr/>
              <p:nvPr/>
            </p:nvSpPr>
            <p:spPr>
              <a:xfrm>
                <a:off x="468360" y="3909960"/>
                <a:ext cx="156132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Hotels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43" name=""/>
            <p:cNvGrpSpPr/>
            <p:nvPr/>
          </p:nvGrpSpPr>
          <p:grpSpPr>
            <a:xfrm>
              <a:off x="2079720" y="3909960"/>
              <a:ext cx="1560960" cy="2106000"/>
              <a:chOff x="2079720" y="3909960"/>
              <a:chExt cx="1560960" cy="2106000"/>
            </a:xfrm>
          </p:grpSpPr>
          <p:sp>
            <p:nvSpPr>
              <p:cNvPr id="5244" name=""/>
              <p:cNvSpPr/>
              <p:nvPr/>
            </p:nvSpPr>
            <p:spPr>
              <a:xfrm>
                <a:off x="2081520" y="3912480"/>
                <a:ext cx="1559160" cy="2103480"/>
              </a:xfrm>
              <a:custGeom>
                <a:avLst/>
                <a:gdLst>
                  <a:gd name="textAreaLeft" fmla="*/ 54360 w 1559160"/>
                  <a:gd name="textAreaRight" fmla="*/ 1504800 w 1559160"/>
                  <a:gd name="textAreaTop" fmla="*/ 54360 h 2103480"/>
                  <a:gd name="textAreaBottom" fmla="*/ 2049120 h 2103480"/>
                </a:gdLst>
                <a:ahLst/>
                <a:cxnLst/>
                <a:rect l="textAreaLeft" t="textAreaTop" r="textAreaRight" b="textAreaBottom"/>
                <a:pathLst>
                  <a:path w="21600" h="29139">
                    <a:moveTo>
                      <a:pt x="2580" y="0"/>
                    </a:moveTo>
                    <a:arcTo wR="2580" hR="2580" stAng="16200000" swAng="-5400000"/>
                    <a:lnTo>
                      <a:pt x="0" y="26559"/>
                    </a:lnTo>
                    <a:arcTo wR="2580" hR="2580" stAng="10800000" swAng="-5400000"/>
                    <a:lnTo>
                      <a:pt x="19020" y="29139"/>
                    </a:lnTo>
                    <a:arcTo wR="2580" hR="2580" stAng="5400000" swAng="-5400000"/>
                    <a:lnTo>
                      <a:pt x="21600" y="2580"/>
                    </a:lnTo>
                    <a:arcTo wR="2580" hR="2580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5" name=""/>
              <p:cNvSpPr/>
              <p:nvPr/>
            </p:nvSpPr>
            <p:spPr>
              <a:xfrm>
                <a:off x="2079720" y="3909960"/>
                <a:ext cx="1560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Food Processing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46" name="tricon" descr=""/>
              <p:cNvPicPr/>
              <p:nvPr/>
            </p:nvPicPr>
            <p:blipFill>
              <a:blip r:embed="rId31"/>
              <a:stretch/>
            </p:blipFill>
            <p:spPr>
              <a:xfrm>
                <a:off x="2585880" y="4815000"/>
                <a:ext cx="883800" cy="342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47" name="oceanspray" descr=""/>
              <p:cNvPicPr/>
              <p:nvPr/>
            </p:nvPicPr>
            <p:blipFill>
              <a:blip r:embed="rId32"/>
              <a:srcRect l="0" t="0" r="3222" b="0"/>
              <a:stretch/>
            </p:blipFill>
            <p:spPr>
              <a:xfrm>
                <a:off x="2773080" y="5303880"/>
                <a:ext cx="794520" cy="465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48" name="RICHSlogoandtag" descr=""/>
              <p:cNvPicPr/>
              <p:nvPr/>
            </p:nvPicPr>
            <p:blipFill>
              <a:blip r:embed="rId33"/>
              <a:srcRect l="8203" t="0" r="8903" b="20869"/>
              <a:stretch/>
            </p:blipFill>
            <p:spPr>
              <a:xfrm>
                <a:off x="2826360" y="4353840"/>
                <a:ext cx="716400" cy="289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49" name="Pi_clr" descr=""/>
              <p:cNvPicPr/>
              <p:nvPr/>
            </p:nvPicPr>
            <p:blipFill>
              <a:blip r:embed="rId34"/>
              <a:srcRect l="0" t="0" r="0" b="-13"/>
              <a:stretch/>
            </p:blipFill>
            <p:spPr>
              <a:xfrm>
                <a:off x="2149200" y="4264200"/>
                <a:ext cx="616680" cy="594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pSp>
            <p:nvGrpSpPr>
              <p:cNvPr id="5250" name=""/>
              <p:cNvGrpSpPr/>
              <p:nvPr/>
            </p:nvGrpSpPr>
            <p:grpSpPr>
              <a:xfrm>
                <a:off x="2305800" y="5586840"/>
                <a:ext cx="933840" cy="365040"/>
                <a:chOff x="2305800" y="5586840"/>
                <a:chExt cx="933840" cy="365040"/>
              </a:xfrm>
            </p:grpSpPr>
            <p:pic>
              <p:nvPicPr>
                <p:cNvPr id="5251" name="siuza%20copy" descr=""/>
                <p:cNvPicPr/>
                <p:nvPr/>
              </p:nvPicPr>
              <p:blipFill>
                <a:blip r:embed="rId35"/>
                <a:stretch/>
              </p:blipFill>
              <p:spPr>
                <a:xfrm>
                  <a:off x="2305800" y="5586840"/>
                  <a:ext cx="341280" cy="365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</p:pic>
            <p:sp>
              <p:nvSpPr>
                <p:cNvPr id="5252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3" name=""/>
                <p:cNvSpPr/>
                <p:nvPr/>
              </p:nvSpPr>
              <p:spPr>
                <a:xfrm>
                  <a:off x="3128400" y="5836680"/>
                  <a:ext cx="111240" cy="89280"/>
                </a:xfrm>
                <a:custGeom>
                  <a:avLst/>
                  <a:gdLst/>
                  <a:ahLst/>
                  <a:rect l="l" t="t" r="r" b="b"/>
                  <a:pathLst>
                    <a:path w="3312" h="3202">
                      <a:moveTo>
                        <a:pt x="397" y="1151"/>
                      </a:moveTo>
                      <a:lnTo>
                        <a:pt x="413" y="1141"/>
                      </a:lnTo>
                      <a:lnTo>
                        <a:pt x="457" y="1113"/>
                      </a:lnTo>
                      <a:lnTo>
                        <a:pt x="528" y="1071"/>
                      </a:lnTo>
                      <a:lnTo>
                        <a:pt x="620" y="1019"/>
                      </a:lnTo>
                      <a:lnTo>
                        <a:pt x="672" y="990"/>
                      </a:lnTo>
                      <a:lnTo>
                        <a:pt x="729" y="960"/>
                      </a:lnTo>
                      <a:lnTo>
                        <a:pt x="790" y="928"/>
                      </a:lnTo>
                      <a:lnTo>
                        <a:pt x="854" y="897"/>
                      </a:lnTo>
                      <a:lnTo>
                        <a:pt x="920" y="866"/>
                      </a:lnTo>
                      <a:lnTo>
                        <a:pt x="988" y="835"/>
                      </a:lnTo>
                      <a:lnTo>
                        <a:pt x="1059" y="806"/>
                      </a:lnTo>
                      <a:lnTo>
                        <a:pt x="1131" y="777"/>
                      </a:lnTo>
                      <a:lnTo>
                        <a:pt x="1203" y="751"/>
                      </a:lnTo>
                      <a:lnTo>
                        <a:pt x="1277" y="727"/>
                      </a:lnTo>
                      <a:lnTo>
                        <a:pt x="1349" y="707"/>
                      </a:lnTo>
                      <a:lnTo>
                        <a:pt x="1422" y="689"/>
                      </a:lnTo>
                      <a:lnTo>
                        <a:pt x="1494" y="675"/>
                      </a:lnTo>
                      <a:lnTo>
                        <a:pt x="1564" y="666"/>
                      </a:lnTo>
                      <a:lnTo>
                        <a:pt x="1632" y="661"/>
                      </a:lnTo>
                      <a:lnTo>
                        <a:pt x="1698" y="661"/>
                      </a:lnTo>
                      <a:lnTo>
                        <a:pt x="1761" y="667"/>
                      </a:lnTo>
                      <a:lnTo>
                        <a:pt x="1821" y="678"/>
                      </a:lnTo>
                      <a:lnTo>
                        <a:pt x="1877" y="697"/>
                      </a:lnTo>
                      <a:lnTo>
                        <a:pt x="1929" y="722"/>
                      </a:lnTo>
                      <a:lnTo>
                        <a:pt x="1977" y="754"/>
                      </a:lnTo>
                      <a:lnTo>
                        <a:pt x="2020" y="796"/>
                      </a:lnTo>
                      <a:lnTo>
                        <a:pt x="2057" y="844"/>
                      </a:lnTo>
                      <a:lnTo>
                        <a:pt x="2088" y="901"/>
                      </a:lnTo>
                      <a:lnTo>
                        <a:pt x="1818" y="2403"/>
                      </a:lnTo>
                      <a:lnTo>
                        <a:pt x="1811" y="2408"/>
                      </a:lnTo>
                      <a:lnTo>
                        <a:pt x="1793" y="2423"/>
                      </a:lnTo>
                      <a:lnTo>
                        <a:pt x="1763" y="2443"/>
                      </a:lnTo>
                      <a:lnTo>
                        <a:pt x="1723" y="2467"/>
                      </a:lnTo>
                      <a:lnTo>
                        <a:pt x="1701" y="2481"/>
                      </a:lnTo>
                      <a:lnTo>
                        <a:pt x="1676" y="2495"/>
                      </a:lnTo>
                      <a:lnTo>
                        <a:pt x="1650" y="2509"/>
                      </a:lnTo>
                      <a:lnTo>
                        <a:pt x="1622" y="2523"/>
                      </a:lnTo>
                      <a:lnTo>
                        <a:pt x="1593" y="2537"/>
                      </a:lnTo>
                      <a:lnTo>
                        <a:pt x="1563" y="2551"/>
                      </a:lnTo>
                      <a:lnTo>
                        <a:pt x="1532" y="2564"/>
                      </a:lnTo>
                      <a:lnTo>
                        <a:pt x="1500" y="2576"/>
                      </a:lnTo>
                      <a:lnTo>
                        <a:pt x="1466" y="2588"/>
                      </a:lnTo>
                      <a:lnTo>
                        <a:pt x="1433" y="2598"/>
                      </a:lnTo>
                      <a:lnTo>
                        <a:pt x="1399" y="2605"/>
                      </a:lnTo>
                      <a:lnTo>
                        <a:pt x="1365" y="2612"/>
                      </a:lnTo>
                      <a:lnTo>
                        <a:pt x="1331" y="2616"/>
                      </a:lnTo>
                      <a:lnTo>
                        <a:pt x="1297" y="2617"/>
                      </a:lnTo>
                      <a:lnTo>
                        <a:pt x="1264" y="2616"/>
                      </a:lnTo>
                      <a:lnTo>
                        <a:pt x="1230" y="2613"/>
                      </a:lnTo>
                      <a:lnTo>
                        <a:pt x="1197" y="2606"/>
                      </a:lnTo>
                      <a:lnTo>
                        <a:pt x="1166" y="2596"/>
                      </a:lnTo>
                      <a:lnTo>
                        <a:pt x="1135" y="2582"/>
                      </a:lnTo>
                      <a:lnTo>
                        <a:pt x="1106" y="2565"/>
                      </a:lnTo>
                      <a:lnTo>
                        <a:pt x="1078" y="2544"/>
                      </a:lnTo>
                      <a:lnTo>
                        <a:pt x="1051" y="2519"/>
                      </a:lnTo>
                      <a:lnTo>
                        <a:pt x="1026" y="2489"/>
                      </a:lnTo>
                      <a:lnTo>
                        <a:pt x="1003" y="2455"/>
                      </a:lnTo>
                      <a:lnTo>
                        <a:pt x="1001" y="2447"/>
                      </a:lnTo>
                      <a:lnTo>
                        <a:pt x="994" y="2423"/>
                      </a:lnTo>
                      <a:lnTo>
                        <a:pt x="991" y="2404"/>
                      </a:lnTo>
                      <a:lnTo>
                        <a:pt x="987" y="2383"/>
                      </a:lnTo>
                      <a:lnTo>
                        <a:pt x="984" y="2359"/>
                      </a:lnTo>
                      <a:lnTo>
                        <a:pt x="982" y="2332"/>
                      </a:lnTo>
                      <a:lnTo>
                        <a:pt x="981" y="2303"/>
                      </a:lnTo>
                      <a:lnTo>
                        <a:pt x="981" y="2271"/>
                      </a:lnTo>
                      <a:lnTo>
                        <a:pt x="982" y="2235"/>
                      </a:lnTo>
                      <a:lnTo>
                        <a:pt x="985" y="2199"/>
                      </a:lnTo>
                      <a:lnTo>
                        <a:pt x="990" y="2160"/>
                      </a:lnTo>
                      <a:lnTo>
                        <a:pt x="998" y="2120"/>
                      </a:lnTo>
                      <a:lnTo>
                        <a:pt x="1009" y="2078"/>
                      </a:lnTo>
                      <a:lnTo>
                        <a:pt x="1022" y="2035"/>
                      </a:lnTo>
                      <a:lnTo>
                        <a:pt x="1038" y="1991"/>
                      </a:lnTo>
                      <a:lnTo>
                        <a:pt x="1058" y="1947"/>
                      </a:lnTo>
                      <a:lnTo>
                        <a:pt x="1082" y="1900"/>
                      </a:lnTo>
                      <a:lnTo>
                        <a:pt x="1110" y="1855"/>
                      </a:lnTo>
                      <a:lnTo>
                        <a:pt x="1142" y="1809"/>
                      </a:lnTo>
                      <a:lnTo>
                        <a:pt x="1178" y="1762"/>
                      </a:lnTo>
                      <a:lnTo>
                        <a:pt x="1220" y="1716"/>
                      </a:lnTo>
                      <a:lnTo>
                        <a:pt x="1268" y="1671"/>
                      </a:lnTo>
                      <a:lnTo>
                        <a:pt x="1320" y="1626"/>
                      </a:lnTo>
                      <a:lnTo>
                        <a:pt x="1379" y="1582"/>
                      </a:lnTo>
                      <a:lnTo>
                        <a:pt x="1443" y="1539"/>
                      </a:lnTo>
                      <a:lnTo>
                        <a:pt x="1515" y="1497"/>
                      </a:lnTo>
                      <a:lnTo>
                        <a:pt x="1592" y="1457"/>
                      </a:lnTo>
                      <a:lnTo>
                        <a:pt x="1677" y="1418"/>
                      </a:lnTo>
                      <a:lnTo>
                        <a:pt x="1769" y="1381"/>
                      </a:lnTo>
                      <a:lnTo>
                        <a:pt x="1869" y="1347"/>
                      </a:lnTo>
                      <a:lnTo>
                        <a:pt x="1850" y="1345"/>
                      </a:lnTo>
                      <a:lnTo>
                        <a:pt x="1796" y="1341"/>
                      </a:lnTo>
                      <a:lnTo>
                        <a:pt x="1758" y="1339"/>
                      </a:lnTo>
                      <a:lnTo>
                        <a:pt x="1712" y="1337"/>
                      </a:lnTo>
                      <a:lnTo>
                        <a:pt x="1660" y="1336"/>
                      </a:lnTo>
                      <a:lnTo>
                        <a:pt x="1603" y="1337"/>
                      </a:lnTo>
                      <a:lnTo>
                        <a:pt x="1541" y="1339"/>
                      </a:lnTo>
                      <a:lnTo>
                        <a:pt x="1473" y="1342"/>
                      </a:lnTo>
                      <a:lnTo>
                        <a:pt x="1401" y="1348"/>
                      </a:lnTo>
                      <a:lnTo>
                        <a:pt x="1327" y="1356"/>
                      </a:lnTo>
                      <a:lnTo>
                        <a:pt x="1250" y="1367"/>
                      </a:lnTo>
                      <a:lnTo>
                        <a:pt x="1169" y="1381"/>
                      </a:lnTo>
                      <a:lnTo>
                        <a:pt x="1088" y="1398"/>
                      </a:lnTo>
                      <a:lnTo>
                        <a:pt x="1005" y="1419"/>
                      </a:lnTo>
                      <a:lnTo>
                        <a:pt x="921" y="1445"/>
                      </a:lnTo>
                      <a:lnTo>
                        <a:pt x="838" y="1475"/>
                      </a:lnTo>
                      <a:lnTo>
                        <a:pt x="756" y="1509"/>
                      </a:lnTo>
                      <a:lnTo>
                        <a:pt x="674" y="1548"/>
                      </a:lnTo>
                      <a:lnTo>
                        <a:pt x="594" y="1593"/>
                      </a:lnTo>
                      <a:lnTo>
                        <a:pt x="517" y="1644"/>
                      </a:lnTo>
                      <a:lnTo>
                        <a:pt x="442" y="1701"/>
                      </a:lnTo>
                      <a:lnTo>
                        <a:pt x="371" y="1763"/>
                      </a:lnTo>
                      <a:lnTo>
                        <a:pt x="305" y="1834"/>
                      </a:lnTo>
                      <a:lnTo>
                        <a:pt x="242" y="1911"/>
                      </a:lnTo>
                      <a:lnTo>
                        <a:pt x="185" y="1996"/>
                      </a:lnTo>
                      <a:lnTo>
                        <a:pt x="134" y="2087"/>
                      </a:lnTo>
                      <a:lnTo>
                        <a:pt x="90" y="2188"/>
                      </a:lnTo>
                      <a:lnTo>
                        <a:pt x="53" y="2297"/>
                      </a:lnTo>
                      <a:lnTo>
                        <a:pt x="23" y="2413"/>
                      </a:lnTo>
                      <a:lnTo>
                        <a:pt x="0" y="2540"/>
                      </a:lnTo>
                      <a:lnTo>
                        <a:pt x="0" y="2553"/>
                      </a:lnTo>
                      <a:lnTo>
                        <a:pt x="2" y="2591"/>
                      </a:lnTo>
                      <a:lnTo>
                        <a:pt x="5" y="2617"/>
                      </a:lnTo>
                      <a:lnTo>
                        <a:pt x="9" y="2646"/>
                      </a:lnTo>
                      <a:lnTo>
                        <a:pt x="16" y="2680"/>
                      </a:lnTo>
                      <a:lnTo>
                        <a:pt x="24" y="2716"/>
                      </a:lnTo>
                      <a:lnTo>
                        <a:pt x="34" y="2755"/>
                      </a:lnTo>
                      <a:lnTo>
                        <a:pt x="47" y="2795"/>
                      </a:lnTo>
                      <a:lnTo>
                        <a:pt x="64" y="2836"/>
                      </a:lnTo>
                      <a:lnTo>
                        <a:pt x="84" y="2878"/>
                      </a:lnTo>
                      <a:lnTo>
                        <a:pt x="108" y="2921"/>
                      </a:lnTo>
                      <a:lnTo>
                        <a:pt x="136" y="2961"/>
                      </a:lnTo>
                      <a:lnTo>
                        <a:pt x="169" y="3001"/>
                      </a:lnTo>
                      <a:lnTo>
                        <a:pt x="206" y="3039"/>
                      </a:lnTo>
                      <a:lnTo>
                        <a:pt x="249" y="3074"/>
                      </a:lnTo>
                      <a:lnTo>
                        <a:pt x="298" y="3107"/>
                      </a:lnTo>
                      <a:lnTo>
                        <a:pt x="352" y="3135"/>
                      </a:lnTo>
                      <a:lnTo>
                        <a:pt x="413" y="3160"/>
                      </a:lnTo>
                      <a:lnTo>
                        <a:pt x="479" y="3179"/>
                      </a:lnTo>
                      <a:lnTo>
                        <a:pt x="554" y="3193"/>
                      </a:lnTo>
                      <a:lnTo>
                        <a:pt x="635" y="3201"/>
                      </a:lnTo>
                      <a:lnTo>
                        <a:pt x="724" y="3202"/>
                      </a:lnTo>
                      <a:lnTo>
                        <a:pt x="821" y="3196"/>
                      </a:lnTo>
                      <a:lnTo>
                        <a:pt x="926" y="3182"/>
                      </a:lnTo>
                      <a:lnTo>
                        <a:pt x="1040" y="3159"/>
                      </a:lnTo>
                      <a:lnTo>
                        <a:pt x="1162" y="3128"/>
                      </a:lnTo>
                      <a:lnTo>
                        <a:pt x="1295" y="3087"/>
                      </a:lnTo>
                      <a:lnTo>
                        <a:pt x="1436" y="3035"/>
                      </a:lnTo>
                      <a:lnTo>
                        <a:pt x="1588" y="2972"/>
                      </a:lnTo>
                      <a:lnTo>
                        <a:pt x="1750" y="2898"/>
                      </a:lnTo>
                      <a:lnTo>
                        <a:pt x="1753" y="2905"/>
                      </a:lnTo>
                      <a:lnTo>
                        <a:pt x="1762" y="2925"/>
                      </a:lnTo>
                      <a:lnTo>
                        <a:pt x="1769" y="2939"/>
                      </a:lnTo>
                      <a:lnTo>
                        <a:pt x="1779" y="2954"/>
                      </a:lnTo>
                      <a:lnTo>
                        <a:pt x="1790" y="2971"/>
                      </a:lnTo>
                      <a:lnTo>
                        <a:pt x="1804" y="2990"/>
                      </a:lnTo>
                      <a:lnTo>
                        <a:pt x="1820" y="3010"/>
                      </a:lnTo>
                      <a:lnTo>
                        <a:pt x="1839" y="3030"/>
                      </a:lnTo>
                      <a:lnTo>
                        <a:pt x="1860" y="3050"/>
                      </a:lnTo>
                      <a:lnTo>
                        <a:pt x="1885" y="3070"/>
                      </a:lnTo>
                      <a:lnTo>
                        <a:pt x="1912" y="3092"/>
                      </a:lnTo>
                      <a:lnTo>
                        <a:pt x="1943" y="3111"/>
                      </a:lnTo>
                      <a:lnTo>
                        <a:pt x="1977" y="3129"/>
                      </a:lnTo>
                      <a:lnTo>
                        <a:pt x="2016" y="3146"/>
                      </a:lnTo>
                      <a:lnTo>
                        <a:pt x="2057" y="3161"/>
                      </a:lnTo>
                      <a:lnTo>
                        <a:pt x="2101" y="3173"/>
                      </a:lnTo>
                      <a:lnTo>
                        <a:pt x="2150" y="3184"/>
                      </a:lnTo>
                      <a:lnTo>
                        <a:pt x="2203" y="3191"/>
                      </a:lnTo>
                      <a:lnTo>
                        <a:pt x="2261" y="3196"/>
                      </a:lnTo>
                      <a:lnTo>
                        <a:pt x="2322" y="3196"/>
                      </a:lnTo>
                      <a:lnTo>
                        <a:pt x="2388" y="3193"/>
                      </a:lnTo>
                      <a:lnTo>
                        <a:pt x="2459" y="3186"/>
                      </a:lnTo>
                      <a:lnTo>
                        <a:pt x="2535" y="3174"/>
                      </a:lnTo>
                      <a:lnTo>
                        <a:pt x="2615" y="3157"/>
                      </a:lnTo>
                      <a:lnTo>
                        <a:pt x="2700" y="3135"/>
                      </a:lnTo>
                      <a:lnTo>
                        <a:pt x="2792" y="3107"/>
                      </a:lnTo>
                      <a:lnTo>
                        <a:pt x="2888" y="3073"/>
                      </a:lnTo>
                      <a:lnTo>
                        <a:pt x="2990" y="3033"/>
                      </a:lnTo>
                      <a:lnTo>
                        <a:pt x="3097" y="2986"/>
                      </a:lnTo>
                      <a:lnTo>
                        <a:pt x="3210" y="2933"/>
                      </a:lnTo>
                      <a:lnTo>
                        <a:pt x="3312" y="2403"/>
                      </a:lnTo>
                      <a:lnTo>
                        <a:pt x="3295" y="2413"/>
                      </a:lnTo>
                      <a:lnTo>
                        <a:pt x="3247" y="2438"/>
                      </a:lnTo>
                      <a:lnTo>
                        <a:pt x="3213" y="2453"/>
                      </a:lnTo>
                      <a:lnTo>
                        <a:pt x="3177" y="2468"/>
                      </a:lnTo>
                      <a:lnTo>
                        <a:pt x="3157" y="2475"/>
                      </a:lnTo>
                      <a:lnTo>
                        <a:pt x="3136" y="2483"/>
                      </a:lnTo>
                      <a:lnTo>
                        <a:pt x="3115" y="2489"/>
                      </a:lnTo>
                      <a:lnTo>
                        <a:pt x="3094" y="2496"/>
                      </a:lnTo>
                      <a:lnTo>
                        <a:pt x="3072" y="2501"/>
                      </a:lnTo>
                      <a:lnTo>
                        <a:pt x="3049" y="2506"/>
                      </a:lnTo>
                      <a:lnTo>
                        <a:pt x="3027" y="2510"/>
                      </a:lnTo>
                      <a:lnTo>
                        <a:pt x="3005" y="2513"/>
                      </a:lnTo>
                      <a:lnTo>
                        <a:pt x="2983" y="2515"/>
                      </a:lnTo>
                      <a:lnTo>
                        <a:pt x="2960" y="2515"/>
                      </a:lnTo>
                      <a:lnTo>
                        <a:pt x="2939" y="2514"/>
                      </a:lnTo>
                      <a:lnTo>
                        <a:pt x="2918" y="2512"/>
                      </a:lnTo>
                      <a:lnTo>
                        <a:pt x="2898" y="2508"/>
                      </a:lnTo>
                      <a:lnTo>
                        <a:pt x="2878" y="2502"/>
                      </a:lnTo>
                      <a:lnTo>
                        <a:pt x="2860" y="2494"/>
                      </a:lnTo>
                      <a:lnTo>
                        <a:pt x="2842" y="2484"/>
                      </a:lnTo>
                      <a:lnTo>
                        <a:pt x="2826" y="2472"/>
                      </a:lnTo>
                      <a:lnTo>
                        <a:pt x="2811" y="2458"/>
                      </a:lnTo>
                      <a:lnTo>
                        <a:pt x="2798" y="2441"/>
                      </a:lnTo>
                      <a:lnTo>
                        <a:pt x="2786" y="2420"/>
                      </a:lnTo>
                      <a:lnTo>
                        <a:pt x="3052" y="778"/>
                      </a:lnTo>
                      <a:lnTo>
                        <a:pt x="3055" y="771"/>
                      </a:lnTo>
                      <a:lnTo>
                        <a:pt x="3062" y="749"/>
                      </a:lnTo>
                      <a:lnTo>
                        <a:pt x="3066" y="734"/>
                      </a:lnTo>
                      <a:lnTo>
                        <a:pt x="3070" y="715"/>
                      </a:lnTo>
                      <a:lnTo>
                        <a:pt x="3075" y="694"/>
                      </a:lnTo>
                      <a:lnTo>
                        <a:pt x="3079" y="671"/>
                      </a:lnTo>
                      <a:lnTo>
                        <a:pt x="3082" y="646"/>
                      </a:lnTo>
                      <a:lnTo>
                        <a:pt x="3085" y="617"/>
                      </a:lnTo>
                      <a:lnTo>
                        <a:pt x="3086" y="588"/>
                      </a:lnTo>
                      <a:lnTo>
                        <a:pt x="3087" y="558"/>
                      </a:lnTo>
                      <a:lnTo>
                        <a:pt x="3085" y="526"/>
                      </a:lnTo>
                      <a:lnTo>
                        <a:pt x="3081" y="494"/>
                      </a:lnTo>
                      <a:lnTo>
                        <a:pt x="3076" y="459"/>
                      </a:lnTo>
                      <a:lnTo>
                        <a:pt x="3067" y="425"/>
                      </a:lnTo>
                      <a:lnTo>
                        <a:pt x="3056" y="391"/>
                      </a:lnTo>
                      <a:lnTo>
                        <a:pt x="3043" y="357"/>
                      </a:lnTo>
                      <a:lnTo>
                        <a:pt x="3025" y="323"/>
                      </a:lnTo>
                      <a:lnTo>
                        <a:pt x="3004" y="289"/>
                      </a:lnTo>
                      <a:lnTo>
                        <a:pt x="2980" y="256"/>
                      </a:lnTo>
                      <a:lnTo>
                        <a:pt x="2950" y="224"/>
                      </a:lnTo>
                      <a:lnTo>
                        <a:pt x="2917" y="193"/>
                      </a:lnTo>
                      <a:lnTo>
                        <a:pt x="2880" y="163"/>
                      </a:lnTo>
                      <a:lnTo>
                        <a:pt x="2837" y="135"/>
                      </a:lnTo>
                      <a:lnTo>
                        <a:pt x="2789" y="107"/>
                      </a:lnTo>
                      <a:lnTo>
                        <a:pt x="2736" y="83"/>
                      </a:lnTo>
                      <a:lnTo>
                        <a:pt x="2676" y="61"/>
                      </a:lnTo>
                      <a:lnTo>
                        <a:pt x="2612" y="42"/>
                      </a:lnTo>
                      <a:lnTo>
                        <a:pt x="2541" y="25"/>
                      </a:lnTo>
                      <a:lnTo>
                        <a:pt x="2462" y="11"/>
                      </a:lnTo>
                      <a:lnTo>
                        <a:pt x="2378" y="0"/>
                      </a:lnTo>
                      <a:lnTo>
                        <a:pt x="2329" y="2"/>
                      </a:lnTo>
                      <a:lnTo>
                        <a:pt x="2194" y="11"/>
                      </a:lnTo>
                      <a:lnTo>
                        <a:pt x="2101" y="20"/>
                      </a:lnTo>
                      <a:lnTo>
                        <a:pt x="1992" y="31"/>
                      </a:lnTo>
                      <a:lnTo>
                        <a:pt x="1932" y="37"/>
                      </a:lnTo>
                      <a:lnTo>
                        <a:pt x="1870" y="45"/>
                      </a:lnTo>
                      <a:lnTo>
                        <a:pt x="1806" y="53"/>
                      </a:lnTo>
                      <a:lnTo>
                        <a:pt x="1738" y="63"/>
                      </a:lnTo>
                      <a:lnTo>
                        <a:pt x="1669" y="73"/>
                      </a:lnTo>
                      <a:lnTo>
                        <a:pt x="1599" y="85"/>
                      </a:lnTo>
                      <a:lnTo>
                        <a:pt x="1527" y="98"/>
                      </a:lnTo>
                      <a:lnTo>
                        <a:pt x="1453" y="112"/>
                      </a:lnTo>
                      <a:lnTo>
                        <a:pt x="1379" y="127"/>
                      </a:lnTo>
                      <a:lnTo>
                        <a:pt x="1304" y="144"/>
                      </a:lnTo>
                      <a:lnTo>
                        <a:pt x="1228" y="162"/>
                      </a:lnTo>
                      <a:lnTo>
                        <a:pt x="1152" y="181"/>
                      </a:lnTo>
                      <a:lnTo>
                        <a:pt x="1077" y="202"/>
                      </a:lnTo>
                      <a:lnTo>
                        <a:pt x="1003" y="224"/>
                      </a:lnTo>
                      <a:lnTo>
                        <a:pt x="928" y="248"/>
                      </a:lnTo>
                      <a:lnTo>
                        <a:pt x="855" y="273"/>
                      </a:lnTo>
                      <a:lnTo>
                        <a:pt x="783" y="301"/>
                      </a:lnTo>
                      <a:lnTo>
                        <a:pt x="712" y="329"/>
                      </a:lnTo>
                      <a:lnTo>
                        <a:pt x="644" y="360"/>
                      </a:lnTo>
                      <a:lnTo>
                        <a:pt x="578" y="392"/>
                      </a:lnTo>
                      <a:lnTo>
                        <a:pt x="476" y="903"/>
                      </a:lnTo>
                      <a:lnTo>
                        <a:pt x="397" y="1151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3920" bIns="43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4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5" name=""/>
                <p:cNvSpPr/>
                <p:nvPr/>
              </p:nvSpPr>
              <p:spPr>
                <a:xfrm>
                  <a:off x="3007440" y="5839200"/>
                  <a:ext cx="122400" cy="85320"/>
                </a:xfrm>
                <a:custGeom>
                  <a:avLst/>
                  <a:gdLst/>
                  <a:ahLst/>
                  <a:rect l="l" t="t" r="r" b="b"/>
                  <a:pathLst>
                    <a:path w="3668" h="3086">
                      <a:moveTo>
                        <a:pt x="730" y="17"/>
                      </a:moveTo>
                      <a:lnTo>
                        <a:pt x="3668" y="0"/>
                      </a:lnTo>
                      <a:lnTo>
                        <a:pt x="1715" y="2404"/>
                      </a:lnTo>
                      <a:lnTo>
                        <a:pt x="1764" y="2407"/>
                      </a:lnTo>
                      <a:lnTo>
                        <a:pt x="1899" y="2412"/>
                      </a:lnTo>
                      <a:lnTo>
                        <a:pt x="1991" y="2413"/>
                      </a:lnTo>
                      <a:lnTo>
                        <a:pt x="2096" y="2412"/>
                      </a:lnTo>
                      <a:lnTo>
                        <a:pt x="2153" y="2411"/>
                      </a:lnTo>
                      <a:lnTo>
                        <a:pt x="2212" y="2409"/>
                      </a:lnTo>
                      <a:lnTo>
                        <a:pt x="2272" y="2406"/>
                      </a:lnTo>
                      <a:lnTo>
                        <a:pt x="2334" y="2402"/>
                      </a:lnTo>
                      <a:lnTo>
                        <a:pt x="2398" y="2397"/>
                      </a:lnTo>
                      <a:lnTo>
                        <a:pt x="2462" y="2391"/>
                      </a:lnTo>
                      <a:lnTo>
                        <a:pt x="2527" y="2384"/>
                      </a:lnTo>
                      <a:lnTo>
                        <a:pt x="2592" y="2375"/>
                      </a:lnTo>
                      <a:lnTo>
                        <a:pt x="2657" y="2365"/>
                      </a:lnTo>
                      <a:lnTo>
                        <a:pt x="2721" y="2354"/>
                      </a:lnTo>
                      <a:lnTo>
                        <a:pt x="2784" y="2340"/>
                      </a:lnTo>
                      <a:lnTo>
                        <a:pt x="2846" y="2325"/>
                      </a:lnTo>
                      <a:lnTo>
                        <a:pt x="2908" y="2308"/>
                      </a:lnTo>
                      <a:lnTo>
                        <a:pt x="2966" y="2289"/>
                      </a:lnTo>
                      <a:lnTo>
                        <a:pt x="3022" y="2269"/>
                      </a:lnTo>
                      <a:lnTo>
                        <a:pt x="3076" y="2246"/>
                      </a:lnTo>
                      <a:lnTo>
                        <a:pt x="3127" y="2221"/>
                      </a:lnTo>
                      <a:lnTo>
                        <a:pt x="3176" y="2194"/>
                      </a:lnTo>
                      <a:lnTo>
                        <a:pt x="3220" y="2163"/>
                      </a:lnTo>
                      <a:lnTo>
                        <a:pt x="3260" y="2131"/>
                      </a:lnTo>
                      <a:lnTo>
                        <a:pt x="3090" y="3069"/>
                      </a:lnTo>
                      <a:lnTo>
                        <a:pt x="0" y="3086"/>
                      </a:lnTo>
                      <a:lnTo>
                        <a:pt x="2003" y="682"/>
                      </a:lnTo>
                      <a:lnTo>
                        <a:pt x="610" y="682"/>
                      </a:lnTo>
                      <a:lnTo>
                        <a:pt x="730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39960" bIns="39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6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7" name=""/>
                <p:cNvSpPr/>
                <p:nvPr/>
              </p:nvSpPr>
              <p:spPr>
                <a:xfrm>
                  <a:off x="2978280" y="5798520"/>
                  <a:ext cx="36720" cy="24840"/>
                </a:xfrm>
                <a:custGeom>
                  <a:avLst/>
                  <a:gdLst/>
                  <a:ahLst/>
                  <a:rect l="l" t="t" r="r" b="b"/>
                  <a:pathLst>
                    <a:path w="1094" h="896">
                      <a:moveTo>
                        <a:pt x="133" y="0"/>
                      </a:moveTo>
                      <a:lnTo>
                        <a:pt x="1094" y="0"/>
                      </a:lnTo>
                      <a:lnTo>
                        <a:pt x="928" y="896"/>
                      </a:lnTo>
                      <a:lnTo>
                        <a:pt x="0" y="863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-20520" bIns="-2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8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9" name=""/>
                <p:cNvSpPr/>
                <p:nvPr/>
              </p:nvSpPr>
              <p:spPr>
                <a:xfrm>
                  <a:off x="295236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4" h="3120">
                      <a:moveTo>
                        <a:pt x="653" y="0"/>
                      </a:moveTo>
                      <a:lnTo>
                        <a:pt x="1574" y="0"/>
                      </a:lnTo>
                      <a:lnTo>
                        <a:pt x="954" y="3103"/>
                      </a:lnTo>
                      <a:lnTo>
                        <a:pt x="0" y="3120"/>
                      </a:lnTo>
                      <a:lnTo>
                        <a:pt x="65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0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1" name=""/>
                <p:cNvSpPr/>
                <p:nvPr/>
              </p:nvSpPr>
              <p:spPr>
                <a:xfrm>
                  <a:off x="2897280" y="5839200"/>
                  <a:ext cx="52560" cy="87480"/>
                </a:xfrm>
                <a:custGeom>
                  <a:avLst/>
                  <a:gdLst/>
                  <a:ahLst/>
                  <a:rect l="l" t="t" r="r" b="b"/>
                  <a:pathLst>
                    <a:path w="1573" h="3137">
                      <a:moveTo>
                        <a:pt x="635" y="17"/>
                      </a:moveTo>
                      <a:lnTo>
                        <a:pt x="1573" y="0"/>
                      </a:lnTo>
                      <a:lnTo>
                        <a:pt x="953" y="3120"/>
                      </a:lnTo>
                      <a:lnTo>
                        <a:pt x="0" y="3137"/>
                      </a:lnTo>
                      <a:lnTo>
                        <a:pt x="26" y="3003"/>
                      </a:lnTo>
                      <a:lnTo>
                        <a:pt x="96" y="2647"/>
                      </a:lnTo>
                      <a:lnTo>
                        <a:pt x="196" y="2145"/>
                      </a:lnTo>
                      <a:lnTo>
                        <a:pt x="311" y="1571"/>
                      </a:lnTo>
                      <a:lnTo>
                        <a:pt x="426" y="997"/>
                      </a:lnTo>
                      <a:lnTo>
                        <a:pt x="529" y="497"/>
                      </a:lnTo>
                      <a:lnTo>
                        <a:pt x="570" y="299"/>
                      </a:lnTo>
                      <a:lnTo>
                        <a:pt x="603" y="146"/>
                      </a:lnTo>
                      <a:lnTo>
                        <a:pt x="616" y="91"/>
                      </a:lnTo>
                      <a:lnTo>
                        <a:pt x="625" y="50"/>
                      </a:lnTo>
                      <a:lnTo>
                        <a:pt x="632" y="24"/>
                      </a:lnTo>
                      <a:lnTo>
                        <a:pt x="635" y="17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2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3" name=""/>
                <p:cNvSpPr/>
                <p:nvPr/>
              </p:nvSpPr>
              <p:spPr>
                <a:xfrm>
                  <a:off x="2833560" y="5839920"/>
                  <a:ext cx="63000" cy="87480"/>
                </a:xfrm>
                <a:custGeom>
                  <a:avLst/>
                  <a:gdLst/>
                  <a:ahLst/>
                  <a:rect l="l" t="t" r="r" b="b"/>
                  <a:pathLst>
                    <a:path w="1889" h="3124">
                      <a:moveTo>
                        <a:pt x="433" y="0"/>
                      </a:moveTo>
                      <a:lnTo>
                        <a:pt x="1386" y="0"/>
                      </a:lnTo>
                      <a:lnTo>
                        <a:pt x="1340" y="241"/>
                      </a:lnTo>
                      <a:lnTo>
                        <a:pt x="1295" y="482"/>
                      </a:lnTo>
                      <a:lnTo>
                        <a:pt x="1249" y="724"/>
                      </a:lnTo>
                      <a:lnTo>
                        <a:pt x="1204" y="964"/>
                      </a:lnTo>
                      <a:lnTo>
                        <a:pt x="1158" y="1206"/>
                      </a:lnTo>
                      <a:lnTo>
                        <a:pt x="1111" y="1446"/>
                      </a:lnTo>
                      <a:lnTo>
                        <a:pt x="1066" y="1688"/>
                      </a:lnTo>
                      <a:lnTo>
                        <a:pt x="1020" y="1929"/>
                      </a:lnTo>
                      <a:lnTo>
                        <a:pt x="1018" y="1939"/>
                      </a:lnTo>
                      <a:lnTo>
                        <a:pt x="1013" y="1968"/>
                      </a:lnTo>
                      <a:lnTo>
                        <a:pt x="1010" y="1988"/>
                      </a:lnTo>
                      <a:lnTo>
                        <a:pt x="1007" y="2011"/>
                      </a:lnTo>
                      <a:lnTo>
                        <a:pt x="1005" y="2036"/>
                      </a:lnTo>
                      <a:lnTo>
                        <a:pt x="1003" y="2064"/>
                      </a:lnTo>
                      <a:lnTo>
                        <a:pt x="1002" y="2094"/>
                      </a:lnTo>
                      <a:lnTo>
                        <a:pt x="1002" y="2126"/>
                      </a:lnTo>
                      <a:lnTo>
                        <a:pt x="1004" y="2159"/>
                      </a:lnTo>
                      <a:lnTo>
                        <a:pt x="1008" y="2192"/>
                      </a:lnTo>
                      <a:lnTo>
                        <a:pt x="1014" y="2225"/>
                      </a:lnTo>
                      <a:lnTo>
                        <a:pt x="1022" y="2258"/>
                      </a:lnTo>
                      <a:lnTo>
                        <a:pt x="1033" y="2290"/>
                      </a:lnTo>
                      <a:lnTo>
                        <a:pt x="1046" y="2321"/>
                      </a:lnTo>
                      <a:lnTo>
                        <a:pt x="1063" y="2351"/>
                      </a:lnTo>
                      <a:lnTo>
                        <a:pt x="1083" y="2378"/>
                      </a:lnTo>
                      <a:lnTo>
                        <a:pt x="1107" y="2402"/>
                      </a:lnTo>
                      <a:lnTo>
                        <a:pt x="1135" y="2424"/>
                      </a:lnTo>
                      <a:lnTo>
                        <a:pt x="1168" y="2443"/>
                      </a:lnTo>
                      <a:lnTo>
                        <a:pt x="1205" y="2458"/>
                      </a:lnTo>
                      <a:lnTo>
                        <a:pt x="1247" y="2469"/>
                      </a:lnTo>
                      <a:lnTo>
                        <a:pt x="1294" y="2474"/>
                      </a:lnTo>
                      <a:lnTo>
                        <a:pt x="1346" y="2475"/>
                      </a:lnTo>
                      <a:lnTo>
                        <a:pt x="1405" y="2470"/>
                      </a:lnTo>
                      <a:lnTo>
                        <a:pt x="1469" y="2459"/>
                      </a:lnTo>
                      <a:lnTo>
                        <a:pt x="1539" y="2441"/>
                      </a:lnTo>
                      <a:lnTo>
                        <a:pt x="1615" y="2416"/>
                      </a:lnTo>
                      <a:lnTo>
                        <a:pt x="1700" y="2385"/>
                      </a:lnTo>
                      <a:lnTo>
                        <a:pt x="1790" y="2346"/>
                      </a:lnTo>
                      <a:lnTo>
                        <a:pt x="1889" y="2298"/>
                      </a:lnTo>
                      <a:lnTo>
                        <a:pt x="1888" y="2309"/>
                      </a:lnTo>
                      <a:lnTo>
                        <a:pt x="1884" y="2340"/>
                      </a:lnTo>
                      <a:lnTo>
                        <a:pt x="1880" y="2362"/>
                      </a:lnTo>
                      <a:lnTo>
                        <a:pt x="1876" y="2387"/>
                      </a:lnTo>
                      <a:lnTo>
                        <a:pt x="1870" y="2416"/>
                      </a:lnTo>
                      <a:lnTo>
                        <a:pt x="1862" y="2448"/>
                      </a:lnTo>
                      <a:lnTo>
                        <a:pt x="1852" y="2484"/>
                      </a:lnTo>
                      <a:lnTo>
                        <a:pt x="1840" y="2520"/>
                      </a:lnTo>
                      <a:lnTo>
                        <a:pt x="1826" y="2559"/>
                      </a:lnTo>
                      <a:lnTo>
                        <a:pt x="1809" y="2599"/>
                      </a:lnTo>
                      <a:lnTo>
                        <a:pt x="1789" y="2641"/>
                      </a:lnTo>
                      <a:lnTo>
                        <a:pt x="1766" y="2682"/>
                      </a:lnTo>
                      <a:lnTo>
                        <a:pt x="1740" y="2724"/>
                      </a:lnTo>
                      <a:lnTo>
                        <a:pt x="1711" y="2766"/>
                      </a:lnTo>
                      <a:lnTo>
                        <a:pt x="1677" y="2808"/>
                      </a:lnTo>
                      <a:lnTo>
                        <a:pt x="1640" y="2849"/>
                      </a:lnTo>
                      <a:lnTo>
                        <a:pt x="1598" y="2888"/>
                      </a:lnTo>
                      <a:lnTo>
                        <a:pt x="1552" y="2925"/>
                      </a:lnTo>
                      <a:lnTo>
                        <a:pt x="1502" y="2962"/>
                      </a:lnTo>
                      <a:lnTo>
                        <a:pt x="1447" y="2995"/>
                      </a:lnTo>
                      <a:lnTo>
                        <a:pt x="1386" y="3025"/>
                      </a:lnTo>
                      <a:lnTo>
                        <a:pt x="1321" y="3051"/>
                      </a:lnTo>
                      <a:lnTo>
                        <a:pt x="1250" y="3075"/>
                      </a:lnTo>
                      <a:lnTo>
                        <a:pt x="1174" y="3094"/>
                      </a:lnTo>
                      <a:lnTo>
                        <a:pt x="1091" y="3109"/>
                      </a:lnTo>
                      <a:lnTo>
                        <a:pt x="1003" y="3119"/>
                      </a:lnTo>
                      <a:lnTo>
                        <a:pt x="908" y="3124"/>
                      </a:lnTo>
                      <a:lnTo>
                        <a:pt x="806" y="3124"/>
                      </a:lnTo>
                      <a:lnTo>
                        <a:pt x="698" y="3117"/>
                      </a:lnTo>
                      <a:lnTo>
                        <a:pt x="583" y="3103"/>
                      </a:lnTo>
                      <a:lnTo>
                        <a:pt x="575" y="3102"/>
                      </a:lnTo>
                      <a:lnTo>
                        <a:pt x="553" y="3097"/>
                      </a:lnTo>
                      <a:lnTo>
                        <a:pt x="538" y="3094"/>
                      </a:lnTo>
                      <a:lnTo>
                        <a:pt x="520" y="3089"/>
                      </a:lnTo>
                      <a:lnTo>
                        <a:pt x="500" y="3083"/>
                      </a:lnTo>
                      <a:lnTo>
                        <a:pt x="477" y="3076"/>
                      </a:lnTo>
                      <a:lnTo>
                        <a:pt x="453" y="3067"/>
                      </a:lnTo>
                      <a:lnTo>
                        <a:pt x="427" y="3056"/>
                      </a:lnTo>
                      <a:lnTo>
                        <a:pt x="399" y="3044"/>
                      </a:lnTo>
                      <a:lnTo>
                        <a:pt x="371" y="3029"/>
                      </a:lnTo>
                      <a:lnTo>
                        <a:pt x="342" y="3013"/>
                      </a:lnTo>
                      <a:lnTo>
                        <a:pt x="312" y="2994"/>
                      </a:lnTo>
                      <a:lnTo>
                        <a:pt x="283" y="2973"/>
                      </a:lnTo>
                      <a:lnTo>
                        <a:pt x="253" y="2949"/>
                      </a:lnTo>
                      <a:lnTo>
                        <a:pt x="224" y="2922"/>
                      </a:lnTo>
                      <a:lnTo>
                        <a:pt x="195" y="2893"/>
                      </a:lnTo>
                      <a:lnTo>
                        <a:pt x="168" y="2861"/>
                      </a:lnTo>
                      <a:lnTo>
                        <a:pt x="140" y="2826"/>
                      </a:lnTo>
                      <a:lnTo>
                        <a:pt x="115" y="2788"/>
                      </a:lnTo>
                      <a:lnTo>
                        <a:pt x="92" y="2745"/>
                      </a:lnTo>
                      <a:lnTo>
                        <a:pt x="71" y="2700"/>
                      </a:lnTo>
                      <a:lnTo>
                        <a:pt x="52" y="2651"/>
                      </a:lnTo>
                      <a:lnTo>
                        <a:pt x="35" y="2598"/>
                      </a:lnTo>
                      <a:lnTo>
                        <a:pt x="21" y="2542"/>
                      </a:lnTo>
                      <a:lnTo>
                        <a:pt x="11" y="2482"/>
                      </a:lnTo>
                      <a:lnTo>
                        <a:pt x="4" y="2416"/>
                      </a:lnTo>
                      <a:lnTo>
                        <a:pt x="0" y="2348"/>
                      </a:lnTo>
                      <a:lnTo>
                        <a:pt x="0" y="2274"/>
                      </a:lnTo>
                      <a:lnTo>
                        <a:pt x="5" y="2196"/>
                      </a:lnTo>
                      <a:lnTo>
                        <a:pt x="14" y="2113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2120" bIns="42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4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  <a:close/>
                    </a:path>
                  </a:pathLst>
                </a:custGeom>
                <a:solidFill>
                  <a:srgbClr val="3366cc"/>
                </a:solidFill>
                <a:ln w="936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5" name=""/>
                <p:cNvSpPr/>
                <p:nvPr/>
              </p:nvSpPr>
              <p:spPr>
                <a:xfrm>
                  <a:off x="2702880" y="5797080"/>
                  <a:ext cx="133560" cy="130680"/>
                </a:xfrm>
                <a:custGeom>
                  <a:avLst/>
                  <a:gdLst/>
                  <a:ahLst/>
                  <a:rect l="l" t="t" r="r" b="b"/>
                  <a:pathLst>
                    <a:path w="3965" h="4679">
                      <a:moveTo>
                        <a:pt x="3662" y="1375"/>
                      </a:moveTo>
                      <a:lnTo>
                        <a:pt x="3660" y="1369"/>
                      </a:lnTo>
                      <a:lnTo>
                        <a:pt x="3653" y="1349"/>
                      </a:lnTo>
                      <a:lnTo>
                        <a:pt x="3647" y="1336"/>
                      </a:lnTo>
                      <a:lnTo>
                        <a:pt x="3639" y="1320"/>
                      </a:lnTo>
                      <a:lnTo>
                        <a:pt x="3630" y="1303"/>
                      </a:lnTo>
                      <a:lnTo>
                        <a:pt x="3618" y="1283"/>
                      </a:lnTo>
                      <a:lnTo>
                        <a:pt x="3605" y="1262"/>
                      </a:lnTo>
                      <a:lnTo>
                        <a:pt x="3590" y="1239"/>
                      </a:lnTo>
                      <a:lnTo>
                        <a:pt x="3573" y="1215"/>
                      </a:lnTo>
                      <a:lnTo>
                        <a:pt x="3553" y="1188"/>
                      </a:lnTo>
                      <a:lnTo>
                        <a:pt x="3530" y="1162"/>
                      </a:lnTo>
                      <a:lnTo>
                        <a:pt x="3506" y="1135"/>
                      </a:lnTo>
                      <a:lnTo>
                        <a:pt x="3478" y="1108"/>
                      </a:lnTo>
                      <a:lnTo>
                        <a:pt x="3449" y="1080"/>
                      </a:lnTo>
                      <a:lnTo>
                        <a:pt x="3416" y="1052"/>
                      </a:lnTo>
                      <a:lnTo>
                        <a:pt x="3380" y="1024"/>
                      </a:lnTo>
                      <a:lnTo>
                        <a:pt x="3342" y="997"/>
                      </a:lnTo>
                      <a:lnTo>
                        <a:pt x="3300" y="970"/>
                      </a:lnTo>
                      <a:lnTo>
                        <a:pt x="3254" y="944"/>
                      </a:lnTo>
                      <a:lnTo>
                        <a:pt x="3206" y="919"/>
                      </a:lnTo>
                      <a:lnTo>
                        <a:pt x="3154" y="895"/>
                      </a:lnTo>
                      <a:lnTo>
                        <a:pt x="3099" y="873"/>
                      </a:lnTo>
                      <a:lnTo>
                        <a:pt x="3038" y="851"/>
                      </a:lnTo>
                      <a:lnTo>
                        <a:pt x="2976" y="832"/>
                      </a:lnTo>
                      <a:lnTo>
                        <a:pt x="2909" y="815"/>
                      </a:lnTo>
                      <a:lnTo>
                        <a:pt x="2838" y="800"/>
                      </a:lnTo>
                      <a:lnTo>
                        <a:pt x="2762" y="788"/>
                      </a:lnTo>
                      <a:lnTo>
                        <a:pt x="2683" y="778"/>
                      </a:lnTo>
                      <a:lnTo>
                        <a:pt x="2600" y="772"/>
                      </a:lnTo>
                      <a:lnTo>
                        <a:pt x="2511" y="768"/>
                      </a:lnTo>
                      <a:lnTo>
                        <a:pt x="2502" y="767"/>
                      </a:lnTo>
                      <a:lnTo>
                        <a:pt x="2476" y="767"/>
                      </a:lnTo>
                      <a:lnTo>
                        <a:pt x="2436" y="767"/>
                      </a:lnTo>
                      <a:lnTo>
                        <a:pt x="2385" y="770"/>
                      </a:lnTo>
                      <a:lnTo>
                        <a:pt x="2355" y="772"/>
                      </a:lnTo>
                      <a:lnTo>
                        <a:pt x="2324" y="775"/>
                      </a:lnTo>
                      <a:lnTo>
                        <a:pt x="2290" y="779"/>
                      </a:lnTo>
                      <a:lnTo>
                        <a:pt x="2255" y="784"/>
                      </a:lnTo>
                      <a:lnTo>
                        <a:pt x="2220" y="791"/>
                      </a:lnTo>
                      <a:lnTo>
                        <a:pt x="2183" y="798"/>
                      </a:lnTo>
                      <a:lnTo>
                        <a:pt x="2146" y="808"/>
                      </a:lnTo>
                      <a:lnTo>
                        <a:pt x="2109" y="818"/>
                      </a:lnTo>
                      <a:lnTo>
                        <a:pt x="2072" y="831"/>
                      </a:lnTo>
                      <a:lnTo>
                        <a:pt x="2034" y="846"/>
                      </a:lnTo>
                      <a:lnTo>
                        <a:pt x="1998" y="862"/>
                      </a:lnTo>
                      <a:lnTo>
                        <a:pt x="1963" y="881"/>
                      </a:lnTo>
                      <a:lnTo>
                        <a:pt x="1930" y="902"/>
                      </a:lnTo>
                      <a:lnTo>
                        <a:pt x="1898" y="925"/>
                      </a:lnTo>
                      <a:lnTo>
                        <a:pt x="1867" y="951"/>
                      </a:lnTo>
                      <a:lnTo>
                        <a:pt x="1840" y="979"/>
                      </a:lnTo>
                      <a:lnTo>
                        <a:pt x="1814" y="1010"/>
                      </a:lnTo>
                      <a:lnTo>
                        <a:pt x="1791" y="1045"/>
                      </a:lnTo>
                      <a:lnTo>
                        <a:pt x="1771" y="1082"/>
                      </a:lnTo>
                      <a:lnTo>
                        <a:pt x="1755" y="1122"/>
                      </a:lnTo>
                      <a:lnTo>
                        <a:pt x="1743" y="1165"/>
                      </a:lnTo>
                      <a:lnTo>
                        <a:pt x="1735" y="1212"/>
                      </a:lnTo>
                      <a:lnTo>
                        <a:pt x="1731" y="1262"/>
                      </a:lnTo>
                      <a:lnTo>
                        <a:pt x="1732" y="1316"/>
                      </a:lnTo>
                      <a:lnTo>
                        <a:pt x="1731" y="1320"/>
                      </a:lnTo>
                      <a:lnTo>
                        <a:pt x="1730" y="1330"/>
                      </a:lnTo>
                      <a:lnTo>
                        <a:pt x="1730" y="1337"/>
                      </a:lnTo>
                      <a:lnTo>
                        <a:pt x="1730" y="1347"/>
                      </a:lnTo>
                      <a:lnTo>
                        <a:pt x="1732" y="1358"/>
                      </a:lnTo>
                      <a:lnTo>
                        <a:pt x="1734" y="1371"/>
                      </a:lnTo>
                      <a:lnTo>
                        <a:pt x="1738" y="1384"/>
                      </a:lnTo>
                      <a:lnTo>
                        <a:pt x="1743" y="1400"/>
                      </a:lnTo>
                      <a:lnTo>
                        <a:pt x="1750" y="1416"/>
                      </a:lnTo>
                      <a:lnTo>
                        <a:pt x="1759" y="1435"/>
                      </a:lnTo>
                      <a:lnTo>
                        <a:pt x="1770" y="1454"/>
                      </a:lnTo>
                      <a:lnTo>
                        <a:pt x="1783" y="1475"/>
                      </a:lnTo>
                      <a:lnTo>
                        <a:pt x="1800" y="1497"/>
                      </a:lnTo>
                      <a:lnTo>
                        <a:pt x="1820" y="1521"/>
                      </a:lnTo>
                      <a:lnTo>
                        <a:pt x="1842" y="1546"/>
                      </a:lnTo>
                      <a:lnTo>
                        <a:pt x="1868" y="1571"/>
                      </a:lnTo>
                      <a:lnTo>
                        <a:pt x="1897" y="1598"/>
                      </a:lnTo>
                      <a:lnTo>
                        <a:pt x="1930" y="1626"/>
                      </a:lnTo>
                      <a:lnTo>
                        <a:pt x="1967" y="1655"/>
                      </a:lnTo>
                      <a:lnTo>
                        <a:pt x="2008" y="1686"/>
                      </a:lnTo>
                      <a:lnTo>
                        <a:pt x="2054" y="1718"/>
                      </a:lnTo>
                      <a:lnTo>
                        <a:pt x="2105" y="1750"/>
                      </a:lnTo>
                      <a:lnTo>
                        <a:pt x="2161" y="1783"/>
                      </a:lnTo>
                      <a:lnTo>
                        <a:pt x="2221" y="1817"/>
                      </a:lnTo>
                      <a:lnTo>
                        <a:pt x="2287" y="1853"/>
                      </a:lnTo>
                      <a:lnTo>
                        <a:pt x="2360" y="1889"/>
                      </a:lnTo>
                      <a:lnTo>
                        <a:pt x="2438" y="1925"/>
                      </a:lnTo>
                      <a:lnTo>
                        <a:pt x="2521" y="1962"/>
                      </a:lnTo>
                      <a:lnTo>
                        <a:pt x="2612" y="2001"/>
                      </a:lnTo>
                      <a:lnTo>
                        <a:pt x="2709" y="2040"/>
                      </a:lnTo>
                      <a:lnTo>
                        <a:pt x="2719" y="2044"/>
                      </a:lnTo>
                      <a:lnTo>
                        <a:pt x="2747" y="2055"/>
                      </a:lnTo>
                      <a:lnTo>
                        <a:pt x="2790" y="2074"/>
                      </a:lnTo>
                      <a:lnTo>
                        <a:pt x="2847" y="2100"/>
                      </a:lnTo>
                      <a:lnTo>
                        <a:pt x="2880" y="2116"/>
                      </a:lnTo>
                      <a:lnTo>
                        <a:pt x="2914" y="2134"/>
                      </a:lnTo>
                      <a:lnTo>
                        <a:pt x="2951" y="2154"/>
                      </a:lnTo>
                      <a:lnTo>
                        <a:pt x="2989" y="2177"/>
                      </a:lnTo>
                      <a:lnTo>
                        <a:pt x="3028" y="2201"/>
                      </a:lnTo>
                      <a:lnTo>
                        <a:pt x="3070" y="2227"/>
                      </a:lnTo>
                      <a:lnTo>
                        <a:pt x="3111" y="2255"/>
                      </a:lnTo>
                      <a:lnTo>
                        <a:pt x="3152" y="2285"/>
                      </a:lnTo>
                      <a:lnTo>
                        <a:pt x="3194" y="2317"/>
                      </a:lnTo>
                      <a:lnTo>
                        <a:pt x="3235" y="2352"/>
                      </a:lnTo>
                      <a:lnTo>
                        <a:pt x="3276" y="2388"/>
                      </a:lnTo>
                      <a:lnTo>
                        <a:pt x="3316" y="2427"/>
                      </a:lnTo>
                      <a:lnTo>
                        <a:pt x="3355" y="2467"/>
                      </a:lnTo>
                      <a:lnTo>
                        <a:pt x="3392" y="2510"/>
                      </a:lnTo>
                      <a:lnTo>
                        <a:pt x="3426" y="2555"/>
                      </a:lnTo>
                      <a:lnTo>
                        <a:pt x="3459" y="2601"/>
                      </a:lnTo>
                      <a:lnTo>
                        <a:pt x="3490" y="2650"/>
                      </a:lnTo>
                      <a:lnTo>
                        <a:pt x="3517" y="2702"/>
                      </a:lnTo>
                      <a:lnTo>
                        <a:pt x="3541" y="2755"/>
                      </a:lnTo>
                      <a:lnTo>
                        <a:pt x="3563" y="2811"/>
                      </a:lnTo>
                      <a:lnTo>
                        <a:pt x="3580" y="2869"/>
                      </a:lnTo>
                      <a:lnTo>
                        <a:pt x="3593" y="2929"/>
                      </a:lnTo>
                      <a:lnTo>
                        <a:pt x="3601" y="2991"/>
                      </a:lnTo>
                      <a:lnTo>
                        <a:pt x="3605" y="3056"/>
                      </a:lnTo>
                      <a:lnTo>
                        <a:pt x="3605" y="3066"/>
                      </a:lnTo>
                      <a:lnTo>
                        <a:pt x="3604" y="3097"/>
                      </a:lnTo>
                      <a:lnTo>
                        <a:pt x="3603" y="3119"/>
                      </a:lnTo>
                      <a:lnTo>
                        <a:pt x="3602" y="3146"/>
                      </a:lnTo>
                      <a:lnTo>
                        <a:pt x="3599" y="3177"/>
                      </a:lnTo>
                      <a:lnTo>
                        <a:pt x="3595" y="3211"/>
                      </a:lnTo>
                      <a:lnTo>
                        <a:pt x="3590" y="3249"/>
                      </a:lnTo>
                      <a:lnTo>
                        <a:pt x="3583" y="3290"/>
                      </a:lnTo>
                      <a:lnTo>
                        <a:pt x="3574" y="3335"/>
                      </a:lnTo>
                      <a:lnTo>
                        <a:pt x="3563" y="3381"/>
                      </a:lnTo>
                      <a:lnTo>
                        <a:pt x="3550" y="3431"/>
                      </a:lnTo>
                      <a:lnTo>
                        <a:pt x="3533" y="3483"/>
                      </a:lnTo>
                      <a:lnTo>
                        <a:pt x="3515" y="3536"/>
                      </a:lnTo>
                      <a:lnTo>
                        <a:pt x="3493" y="3591"/>
                      </a:lnTo>
                      <a:lnTo>
                        <a:pt x="3469" y="3648"/>
                      </a:lnTo>
                      <a:lnTo>
                        <a:pt x="3441" y="3706"/>
                      </a:lnTo>
                      <a:lnTo>
                        <a:pt x="3410" y="3765"/>
                      </a:lnTo>
                      <a:lnTo>
                        <a:pt x="3375" y="3825"/>
                      </a:lnTo>
                      <a:lnTo>
                        <a:pt x="3336" y="3885"/>
                      </a:lnTo>
                      <a:lnTo>
                        <a:pt x="3292" y="3945"/>
                      </a:lnTo>
                      <a:lnTo>
                        <a:pt x="3244" y="4006"/>
                      </a:lnTo>
                      <a:lnTo>
                        <a:pt x="3192" y="4065"/>
                      </a:lnTo>
                      <a:lnTo>
                        <a:pt x="3135" y="4124"/>
                      </a:lnTo>
                      <a:lnTo>
                        <a:pt x="3073" y="4183"/>
                      </a:lnTo>
                      <a:lnTo>
                        <a:pt x="3005" y="4241"/>
                      </a:lnTo>
                      <a:lnTo>
                        <a:pt x="2932" y="4296"/>
                      </a:lnTo>
                      <a:lnTo>
                        <a:pt x="2854" y="4352"/>
                      </a:lnTo>
                      <a:lnTo>
                        <a:pt x="2768" y="4404"/>
                      </a:lnTo>
                      <a:lnTo>
                        <a:pt x="2678" y="4454"/>
                      </a:lnTo>
                      <a:lnTo>
                        <a:pt x="2581" y="4503"/>
                      </a:lnTo>
                      <a:lnTo>
                        <a:pt x="2569" y="4509"/>
                      </a:lnTo>
                      <a:lnTo>
                        <a:pt x="2531" y="4525"/>
                      </a:lnTo>
                      <a:lnTo>
                        <a:pt x="2504" y="4536"/>
                      </a:lnTo>
                      <a:lnTo>
                        <a:pt x="2471" y="4548"/>
                      </a:lnTo>
                      <a:lnTo>
                        <a:pt x="2433" y="4561"/>
                      </a:lnTo>
                      <a:lnTo>
                        <a:pt x="2389" y="4574"/>
                      </a:lnTo>
                      <a:lnTo>
                        <a:pt x="2339" y="4589"/>
                      </a:lnTo>
                      <a:lnTo>
                        <a:pt x="2284" y="4603"/>
                      </a:lnTo>
                      <a:lnTo>
                        <a:pt x="2224" y="4617"/>
                      </a:lnTo>
                      <a:lnTo>
                        <a:pt x="2160" y="4631"/>
                      </a:lnTo>
                      <a:lnTo>
                        <a:pt x="2090" y="4643"/>
                      </a:lnTo>
                      <a:lnTo>
                        <a:pt x="2015" y="4654"/>
                      </a:lnTo>
                      <a:lnTo>
                        <a:pt x="1936" y="4664"/>
                      </a:lnTo>
                      <a:lnTo>
                        <a:pt x="1853" y="4671"/>
                      </a:lnTo>
                      <a:lnTo>
                        <a:pt x="1764" y="4676"/>
                      </a:lnTo>
                      <a:lnTo>
                        <a:pt x="1673" y="4679"/>
                      </a:lnTo>
                      <a:lnTo>
                        <a:pt x="1576" y="4678"/>
                      </a:lnTo>
                      <a:lnTo>
                        <a:pt x="1475" y="4674"/>
                      </a:lnTo>
                      <a:lnTo>
                        <a:pt x="1371" y="4666"/>
                      </a:lnTo>
                      <a:lnTo>
                        <a:pt x="1263" y="4654"/>
                      </a:lnTo>
                      <a:lnTo>
                        <a:pt x="1151" y="4638"/>
                      </a:lnTo>
                      <a:lnTo>
                        <a:pt x="1035" y="4616"/>
                      </a:lnTo>
                      <a:lnTo>
                        <a:pt x="917" y="4590"/>
                      </a:lnTo>
                      <a:lnTo>
                        <a:pt x="795" y="4559"/>
                      </a:lnTo>
                      <a:lnTo>
                        <a:pt x="670" y="4521"/>
                      </a:lnTo>
                      <a:lnTo>
                        <a:pt x="541" y="4478"/>
                      </a:lnTo>
                      <a:lnTo>
                        <a:pt x="410" y="4427"/>
                      </a:lnTo>
                      <a:lnTo>
                        <a:pt x="276" y="4371"/>
                      </a:lnTo>
                      <a:lnTo>
                        <a:pt x="139" y="4307"/>
                      </a:lnTo>
                      <a:lnTo>
                        <a:pt x="0" y="4235"/>
                      </a:lnTo>
                      <a:lnTo>
                        <a:pt x="337" y="3033"/>
                      </a:lnTo>
                      <a:lnTo>
                        <a:pt x="341" y="3041"/>
                      </a:lnTo>
                      <a:lnTo>
                        <a:pt x="353" y="3065"/>
                      </a:lnTo>
                      <a:lnTo>
                        <a:pt x="373" y="3101"/>
                      </a:lnTo>
                      <a:lnTo>
                        <a:pt x="401" y="3149"/>
                      </a:lnTo>
                      <a:lnTo>
                        <a:pt x="419" y="3178"/>
                      </a:lnTo>
                      <a:lnTo>
                        <a:pt x="438" y="3207"/>
                      </a:lnTo>
                      <a:lnTo>
                        <a:pt x="460" y="3238"/>
                      </a:lnTo>
                      <a:lnTo>
                        <a:pt x="485" y="3271"/>
                      </a:lnTo>
                      <a:lnTo>
                        <a:pt x="511" y="3305"/>
                      </a:lnTo>
                      <a:lnTo>
                        <a:pt x="540" y="3341"/>
                      </a:lnTo>
                      <a:lnTo>
                        <a:pt x="571" y="3376"/>
                      </a:lnTo>
                      <a:lnTo>
                        <a:pt x="606" y="3412"/>
                      </a:lnTo>
                      <a:lnTo>
                        <a:pt x="642" y="3448"/>
                      </a:lnTo>
                      <a:lnTo>
                        <a:pt x="681" y="3484"/>
                      </a:lnTo>
                      <a:lnTo>
                        <a:pt x="722" y="3520"/>
                      </a:lnTo>
                      <a:lnTo>
                        <a:pt x="766" y="3555"/>
                      </a:lnTo>
                      <a:lnTo>
                        <a:pt x="813" y="3588"/>
                      </a:lnTo>
                      <a:lnTo>
                        <a:pt x="863" y="3621"/>
                      </a:lnTo>
                      <a:lnTo>
                        <a:pt x="915" y="3653"/>
                      </a:lnTo>
                      <a:lnTo>
                        <a:pt x="970" y="3683"/>
                      </a:lnTo>
                      <a:lnTo>
                        <a:pt x="1027" y="3710"/>
                      </a:lnTo>
                      <a:lnTo>
                        <a:pt x="1088" y="3736"/>
                      </a:lnTo>
                      <a:lnTo>
                        <a:pt x="1151" y="3758"/>
                      </a:lnTo>
                      <a:lnTo>
                        <a:pt x="1217" y="3778"/>
                      </a:lnTo>
                      <a:lnTo>
                        <a:pt x="1286" y="3795"/>
                      </a:lnTo>
                      <a:lnTo>
                        <a:pt x="1359" y="3810"/>
                      </a:lnTo>
                      <a:lnTo>
                        <a:pt x="1433" y="3820"/>
                      </a:lnTo>
                      <a:lnTo>
                        <a:pt x="1511" y="3826"/>
                      </a:lnTo>
                      <a:lnTo>
                        <a:pt x="1610" y="3837"/>
                      </a:lnTo>
                      <a:lnTo>
                        <a:pt x="1703" y="3843"/>
                      </a:lnTo>
                      <a:lnTo>
                        <a:pt x="1790" y="3842"/>
                      </a:lnTo>
                      <a:lnTo>
                        <a:pt x="1872" y="3837"/>
                      </a:lnTo>
                      <a:lnTo>
                        <a:pt x="1948" y="3827"/>
                      </a:lnTo>
                      <a:lnTo>
                        <a:pt x="2019" y="3812"/>
                      </a:lnTo>
                      <a:lnTo>
                        <a:pt x="2084" y="3791"/>
                      </a:lnTo>
                      <a:lnTo>
                        <a:pt x="2144" y="3768"/>
                      </a:lnTo>
                      <a:lnTo>
                        <a:pt x="2197" y="3741"/>
                      </a:lnTo>
                      <a:lnTo>
                        <a:pt x="2244" y="3711"/>
                      </a:lnTo>
                      <a:lnTo>
                        <a:pt x="2286" y="3677"/>
                      </a:lnTo>
                      <a:lnTo>
                        <a:pt x="2323" y="3640"/>
                      </a:lnTo>
                      <a:lnTo>
                        <a:pt x="2352" y="3600"/>
                      </a:lnTo>
                      <a:lnTo>
                        <a:pt x="2376" y="3559"/>
                      </a:lnTo>
                      <a:lnTo>
                        <a:pt x="2394" y="3516"/>
                      </a:lnTo>
                      <a:lnTo>
                        <a:pt x="2405" y="3469"/>
                      </a:lnTo>
                      <a:lnTo>
                        <a:pt x="2411" y="3423"/>
                      </a:lnTo>
                      <a:lnTo>
                        <a:pt x="2410" y="3375"/>
                      </a:lnTo>
                      <a:lnTo>
                        <a:pt x="2403" y="3326"/>
                      </a:lnTo>
                      <a:lnTo>
                        <a:pt x="2389" y="3276"/>
                      </a:lnTo>
                      <a:lnTo>
                        <a:pt x="2369" y="3227"/>
                      </a:lnTo>
                      <a:lnTo>
                        <a:pt x="2343" y="3177"/>
                      </a:lnTo>
                      <a:lnTo>
                        <a:pt x="2310" y="3127"/>
                      </a:lnTo>
                      <a:lnTo>
                        <a:pt x="2269" y="3078"/>
                      </a:lnTo>
                      <a:lnTo>
                        <a:pt x="2223" y="3030"/>
                      </a:lnTo>
                      <a:lnTo>
                        <a:pt x="2170" y="2982"/>
                      </a:lnTo>
                      <a:lnTo>
                        <a:pt x="2111" y="2937"/>
                      </a:lnTo>
                      <a:lnTo>
                        <a:pt x="2044" y="2893"/>
                      </a:lnTo>
                      <a:lnTo>
                        <a:pt x="1970" y="2852"/>
                      </a:lnTo>
                      <a:lnTo>
                        <a:pt x="1891" y="2811"/>
                      </a:lnTo>
                      <a:lnTo>
                        <a:pt x="1803" y="2775"/>
                      </a:lnTo>
                      <a:lnTo>
                        <a:pt x="1709" y="2740"/>
                      </a:lnTo>
                      <a:lnTo>
                        <a:pt x="1696" y="2735"/>
                      </a:lnTo>
                      <a:lnTo>
                        <a:pt x="1659" y="2718"/>
                      </a:lnTo>
                      <a:lnTo>
                        <a:pt x="1601" y="2691"/>
                      </a:lnTo>
                      <a:lnTo>
                        <a:pt x="1526" y="2654"/>
                      </a:lnTo>
                      <a:lnTo>
                        <a:pt x="1484" y="2632"/>
                      </a:lnTo>
                      <a:lnTo>
                        <a:pt x="1438" y="2607"/>
                      </a:lnTo>
                      <a:lnTo>
                        <a:pt x="1391" y="2581"/>
                      </a:lnTo>
                      <a:lnTo>
                        <a:pt x="1341" y="2552"/>
                      </a:lnTo>
                      <a:lnTo>
                        <a:pt x="1288" y="2522"/>
                      </a:lnTo>
                      <a:lnTo>
                        <a:pt x="1236" y="2488"/>
                      </a:lnTo>
                      <a:lnTo>
                        <a:pt x="1183" y="2453"/>
                      </a:lnTo>
                      <a:lnTo>
                        <a:pt x="1129" y="2417"/>
                      </a:lnTo>
                      <a:lnTo>
                        <a:pt x="1076" y="2378"/>
                      </a:lnTo>
                      <a:lnTo>
                        <a:pt x="1022" y="2338"/>
                      </a:lnTo>
                      <a:lnTo>
                        <a:pt x="971" y="2295"/>
                      </a:lnTo>
                      <a:lnTo>
                        <a:pt x="920" y="2251"/>
                      </a:lnTo>
                      <a:lnTo>
                        <a:pt x="872" y="2206"/>
                      </a:lnTo>
                      <a:lnTo>
                        <a:pt x="826" y="2159"/>
                      </a:lnTo>
                      <a:lnTo>
                        <a:pt x="782" y="2111"/>
                      </a:lnTo>
                      <a:lnTo>
                        <a:pt x="742" y="2061"/>
                      </a:lnTo>
                      <a:lnTo>
                        <a:pt x="706" y="2009"/>
                      </a:lnTo>
                      <a:lnTo>
                        <a:pt x="674" y="1957"/>
                      </a:lnTo>
                      <a:lnTo>
                        <a:pt x="647" y="1904"/>
                      </a:lnTo>
                      <a:lnTo>
                        <a:pt x="624" y="1849"/>
                      </a:lnTo>
                      <a:lnTo>
                        <a:pt x="607" y="1793"/>
                      </a:lnTo>
                      <a:lnTo>
                        <a:pt x="596" y="1736"/>
                      </a:lnTo>
                      <a:lnTo>
                        <a:pt x="591" y="1678"/>
                      </a:lnTo>
                      <a:lnTo>
                        <a:pt x="593" y="1620"/>
                      </a:lnTo>
                      <a:lnTo>
                        <a:pt x="591" y="1610"/>
                      </a:lnTo>
                      <a:lnTo>
                        <a:pt x="587" y="1582"/>
                      </a:lnTo>
                      <a:lnTo>
                        <a:pt x="585" y="1562"/>
                      </a:lnTo>
                      <a:lnTo>
                        <a:pt x="582" y="1538"/>
                      </a:lnTo>
                      <a:lnTo>
                        <a:pt x="581" y="1509"/>
                      </a:lnTo>
                      <a:lnTo>
                        <a:pt x="580" y="1477"/>
                      </a:lnTo>
                      <a:lnTo>
                        <a:pt x="580" y="1443"/>
                      </a:lnTo>
                      <a:lnTo>
                        <a:pt x="582" y="1405"/>
                      </a:lnTo>
                      <a:lnTo>
                        <a:pt x="585" y="1364"/>
                      </a:lnTo>
                      <a:lnTo>
                        <a:pt x="591" y="1319"/>
                      </a:lnTo>
                      <a:lnTo>
                        <a:pt x="598" y="1273"/>
                      </a:lnTo>
                      <a:lnTo>
                        <a:pt x="608" y="1225"/>
                      </a:lnTo>
                      <a:lnTo>
                        <a:pt x="621" y="1173"/>
                      </a:lnTo>
                      <a:lnTo>
                        <a:pt x="637" y="1121"/>
                      </a:lnTo>
                      <a:lnTo>
                        <a:pt x="656" y="1067"/>
                      </a:lnTo>
                      <a:lnTo>
                        <a:pt x="678" y="1010"/>
                      </a:lnTo>
                      <a:lnTo>
                        <a:pt x="705" y="953"/>
                      </a:lnTo>
                      <a:lnTo>
                        <a:pt x="736" y="895"/>
                      </a:lnTo>
                      <a:lnTo>
                        <a:pt x="771" y="835"/>
                      </a:lnTo>
                      <a:lnTo>
                        <a:pt x="811" y="776"/>
                      </a:lnTo>
                      <a:lnTo>
                        <a:pt x="857" y="716"/>
                      </a:lnTo>
                      <a:lnTo>
                        <a:pt x="907" y="654"/>
                      </a:lnTo>
                      <a:lnTo>
                        <a:pt x="963" y="594"/>
                      </a:lnTo>
                      <a:lnTo>
                        <a:pt x="1024" y="533"/>
                      </a:lnTo>
                      <a:lnTo>
                        <a:pt x="1093" y="473"/>
                      </a:lnTo>
                      <a:lnTo>
                        <a:pt x="1167" y="414"/>
                      </a:lnTo>
                      <a:lnTo>
                        <a:pt x="1248" y="354"/>
                      </a:lnTo>
                      <a:lnTo>
                        <a:pt x="1337" y="296"/>
                      </a:lnTo>
                      <a:lnTo>
                        <a:pt x="1432" y="240"/>
                      </a:lnTo>
                      <a:lnTo>
                        <a:pt x="1534" y="184"/>
                      </a:lnTo>
                      <a:lnTo>
                        <a:pt x="1547" y="178"/>
                      </a:lnTo>
                      <a:lnTo>
                        <a:pt x="1586" y="163"/>
                      </a:lnTo>
                      <a:lnTo>
                        <a:pt x="1614" y="152"/>
                      </a:lnTo>
                      <a:lnTo>
                        <a:pt x="1647" y="140"/>
                      </a:lnTo>
                      <a:lnTo>
                        <a:pt x="1686" y="127"/>
                      </a:lnTo>
                      <a:lnTo>
                        <a:pt x="1731" y="113"/>
                      </a:lnTo>
                      <a:lnTo>
                        <a:pt x="1781" y="99"/>
                      </a:lnTo>
                      <a:lnTo>
                        <a:pt x="1836" y="84"/>
                      </a:lnTo>
                      <a:lnTo>
                        <a:pt x="1896" y="70"/>
                      </a:lnTo>
                      <a:lnTo>
                        <a:pt x="1960" y="56"/>
                      </a:lnTo>
                      <a:lnTo>
                        <a:pt x="2029" y="42"/>
                      </a:lnTo>
                      <a:lnTo>
                        <a:pt x="2103" y="31"/>
                      </a:lnTo>
                      <a:lnTo>
                        <a:pt x="2180" y="20"/>
                      </a:lnTo>
                      <a:lnTo>
                        <a:pt x="2261" y="11"/>
                      </a:lnTo>
                      <a:lnTo>
                        <a:pt x="2347" y="5"/>
                      </a:lnTo>
                      <a:lnTo>
                        <a:pt x="2435" y="1"/>
                      </a:lnTo>
                      <a:lnTo>
                        <a:pt x="2527" y="0"/>
                      </a:lnTo>
                      <a:lnTo>
                        <a:pt x="2624" y="1"/>
                      </a:lnTo>
                      <a:lnTo>
                        <a:pt x="2722" y="7"/>
                      </a:lnTo>
                      <a:lnTo>
                        <a:pt x="2824" y="15"/>
                      </a:lnTo>
                      <a:lnTo>
                        <a:pt x="2928" y="28"/>
                      </a:lnTo>
                      <a:lnTo>
                        <a:pt x="3035" y="46"/>
                      </a:lnTo>
                      <a:lnTo>
                        <a:pt x="3145" y="69"/>
                      </a:lnTo>
                      <a:lnTo>
                        <a:pt x="3257" y="96"/>
                      </a:lnTo>
                      <a:lnTo>
                        <a:pt x="3371" y="128"/>
                      </a:lnTo>
                      <a:lnTo>
                        <a:pt x="3486" y="166"/>
                      </a:lnTo>
                      <a:lnTo>
                        <a:pt x="3604" y="210"/>
                      </a:lnTo>
                      <a:lnTo>
                        <a:pt x="3723" y="261"/>
                      </a:lnTo>
                      <a:lnTo>
                        <a:pt x="3843" y="318"/>
                      </a:lnTo>
                      <a:lnTo>
                        <a:pt x="3965" y="383"/>
                      </a:lnTo>
                      <a:lnTo>
                        <a:pt x="3744" y="1176"/>
                      </a:lnTo>
                      <a:lnTo>
                        <a:pt x="3662" y="1375"/>
                      </a:lnTo>
                    </a:path>
                  </a:pathLst>
                </a:custGeom>
                <a:solidFill>
                  <a:srgbClr val="335dcc"/>
                </a:solidFill>
                <a:ln w="6480">
                  <a:solidFill>
                    <a:srgbClr val="3366cc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1080" rIns="91080" tIns="45360" bIns="45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pic>
            <p:nvPicPr>
              <p:cNvPr id="5266" name="logo" descr=""/>
              <p:cNvPicPr/>
              <p:nvPr/>
            </p:nvPicPr>
            <p:blipFill>
              <a:blip r:embed="rId36"/>
              <a:stretch/>
            </p:blipFill>
            <p:spPr>
              <a:xfrm>
                <a:off x="2149200" y="5051160"/>
                <a:ext cx="602280" cy="401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267" name=""/>
            <p:cNvGrpSpPr/>
            <p:nvPr/>
          </p:nvGrpSpPr>
          <p:grpSpPr>
            <a:xfrm>
              <a:off x="7592400" y="1389240"/>
              <a:ext cx="2227320" cy="2476440"/>
              <a:chOff x="7592400" y="1389240"/>
              <a:chExt cx="2227320" cy="2476440"/>
            </a:xfrm>
          </p:grpSpPr>
          <p:sp>
            <p:nvSpPr>
              <p:cNvPr id="5268" name=""/>
              <p:cNvSpPr/>
              <p:nvPr/>
            </p:nvSpPr>
            <p:spPr>
              <a:xfrm>
                <a:off x="7592400" y="1389240"/>
                <a:ext cx="2227320" cy="2476440"/>
              </a:xfrm>
              <a:custGeom>
                <a:avLst/>
                <a:gdLst>
                  <a:gd name="textAreaLeft" fmla="*/ 53640 w 2227320"/>
                  <a:gd name="textAreaRight" fmla="*/ 2173680 w 2227320"/>
                  <a:gd name="textAreaTop" fmla="*/ 53640 h 2476440"/>
                  <a:gd name="textAreaBottom" fmla="*/ 2422800 h 2476440"/>
                </a:gdLst>
                <a:ahLst/>
                <a:cxnLst/>
                <a:rect l="textAreaLeft" t="textAreaTop" r="textAreaRight" b="textAreaBottom"/>
                <a:pathLst>
                  <a:path w="21600" h="24016">
                    <a:moveTo>
                      <a:pt x="1787" y="0"/>
                    </a:moveTo>
                    <a:arcTo wR="1787" hR="1787" stAng="16200000" swAng="-5400000"/>
                    <a:lnTo>
                      <a:pt x="0" y="22229"/>
                    </a:lnTo>
                    <a:arcTo wR="1787" hR="1787" stAng="10800000" swAng="-5400000"/>
                    <a:lnTo>
                      <a:pt x="19813" y="24016"/>
                    </a:lnTo>
                    <a:arcTo wR="1787" hR="1787" stAng="5400000" swAng="-5400000"/>
                    <a:lnTo>
                      <a:pt x="21600" y="1787"/>
                    </a:lnTo>
                    <a:arcTo wR="1787" hR="1787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9" name=""/>
              <p:cNvSpPr/>
              <p:nvPr/>
            </p:nvSpPr>
            <p:spPr>
              <a:xfrm>
                <a:off x="7592400" y="1389240"/>
                <a:ext cx="222732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REITs / Retail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70" name="glacier" descr=""/>
              <p:cNvPicPr/>
              <p:nvPr/>
            </p:nvPicPr>
            <p:blipFill>
              <a:blip r:embed="rId37"/>
              <a:stretch/>
            </p:blipFill>
            <p:spPr>
              <a:xfrm>
                <a:off x="9158040" y="3089160"/>
                <a:ext cx="508320" cy="450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1" name="ggp-address" descr=""/>
              <p:cNvPicPr/>
              <p:nvPr/>
            </p:nvPicPr>
            <p:blipFill>
              <a:blip r:embed="rId38"/>
              <a:srcRect l="0" t="-38" r="86093" b="53364"/>
              <a:stretch/>
            </p:blipFill>
            <p:spPr>
              <a:xfrm>
                <a:off x="7720920" y="3483360"/>
                <a:ext cx="450720" cy="3801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2" name="Target%20logo" descr=""/>
              <p:cNvPicPr/>
              <p:nvPr/>
            </p:nvPicPr>
            <p:blipFill>
              <a:blip r:embed="rId39"/>
              <a:stretch/>
            </p:blipFill>
            <p:spPr>
              <a:xfrm>
                <a:off x="8439480" y="3570120"/>
                <a:ext cx="1291320" cy="2084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3" name="" descr=""/>
              <p:cNvPicPr/>
              <p:nvPr/>
            </p:nvPicPr>
            <p:blipFill>
              <a:blip r:embed="rId40"/>
              <a:srcRect l="39381" t="46134" r="26535" b="37506"/>
              <a:stretch/>
            </p:blipFill>
            <p:spPr>
              <a:xfrm>
                <a:off x="8833320" y="2800080"/>
                <a:ext cx="779040" cy="2707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4" name="AlbertsonsLogo" descr=""/>
              <p:cNvPicPr/>
              <p:nvPr/>
            </p:nvPicPr>
            <p:blipFill>
              <a:blip r:embed="rId41"/>
              <a:srcRect l="9319" t="654" r="28674" b="37209"/>
              <a:stretch/>
            </p:blipFill>
            <p:spPr>
              <a:xfrm>
                <a:off x="8541000" y="2338920"/>
                <a:ext cx="1237680" cy="170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5" name="sfwyimglogos" descr=""/>
              <p:cNvPicPr/>
              <p:nvPr/>
            </p:nvPicPr>
            <p:blipFill>
              <a:blip r:embed="rId42"/>
              <a:srcRect l="22066" t="0" r="26716" b="53669"/>
              <a:stretch/>
            </p:blipFill>
            <p:spPr>
              <a:xfrm>
                <a:off x="8609040" y="2614320"/>
                <a:ext cx="1041120" cy="136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276" name=""/>
              <p:cNvSpPr/>
              <p:nvPr/>
            </p:nvSpPr>
            <p:spPr>
              <a:xfrm>
                <a:off x="7752240" y="2988720"/>
                <a:ext cx="73368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Structure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77" name="paradelogo" descr=""/>
              <p:cNvPicPr/>
              <p:nvPr/>
            </p:nvPicPr>
            <p:blipFill>
              <a:blip r:embed="rId43"/>
              <a:stretch/>
            </p:blipFill>
            <p:spPr>
              <a:xfrm>
                <a:off x="7870320" y="3258000"/>
                <a:ext cx="1180440" cy="191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8" name="blockbusterlogo_on" descr=""/>
              <p:cNvPicPr/>
              <p:nvPr/>
            </p:nvPicPr>
            <p:blipFill>
              <a:blip r:embed="rId44"/>
              <a:stretch/>
            </p:blipFill>
            <p:spPr>
              <a:xfrm>
                <a:off x="7658280" y="1756080"/>
                <a:ext cx="568800" cy="320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79" name="Bath&amp;bodyworks" descr=""/>
              <p:cNvPicPr/>
              <p:nvPr/>
            </p:nvPicPr>
            <p:blipFill>
              <a:blip r:embed="rId45"/>
              <a:stretch/>
            </p:blipFill>
            <p:spPr>
              <a:xfrm>
                <a:off x="8853120" y="1993320"/>
                <a:ext cx="856080" cy="3650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80" name="shaws%20logos" descr=""/>
              <p:cNvPicPr/>
              <p:nvPr/>
            </p:nvPicPr>
            <p:blipFill>
              <a:blip r:embed="rId46"/>
              <a:srcRect l="0" t="0" r="43469" b="0"/>
              <a:stretch/>
            </p:blipFill>
            <p:spPr>
              <a:xfrm>
                <a:off x="8726760" y="1757160"/>
                <a:ext cx="1080360" cy="246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81" name="Limited_logo" descr=""/>
              <p:cNvPicPr/>
              <p:nvPr/>
            </p:nvPicPr>
            <p:blipFill>
              <a:blip r:embed="rId47"/>
              <a:stretch/>
            </p:blipFill>
            <p:spPr>
              <a:xfrm>
                <a:off x="7763760" y="2694960"/>
                <a:ext cx="79848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82" name="" descr=""/>
              <p:cNvPicPr/>
              <p:nvPr/>
            </p:nvPicPr>
            <p:blipFill>
              <a:blip r:embed="rId48"/>
              <a:srcRect l="0" t="-51" r="75004" b="0"/>
              <a:stretch/>
            </p:blipFill>
            <p:spPr>
              <a:xfrm>
                <a:off x="8318160" y="1903680"/>
                <a:ext cx="422280" cy="285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83" name="" descr=""/>
              <p:cNvPicPr/>
              <p:nvPr/>
            </p:nvPicPr>
            <p:blipFill>
              <a:blip r:embed="rId49"/>
              <a:stretch/>
            </p:blipFill>
            <p:spPr>
              <a:xfrm>
                <a:off x="7663680" y="2192400"/>
                <a:ext cx="659520" cy="225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84" name="jcpmain_logo" descr=""/>
              <p:cNvPicPr/>
              <p:nvPr/>
            </p:nvPicPr>
            <p:blipFill>
              <a:blip r:embed="rId50"/>
              <a:srcRect l="17131" t="0" r="29004" b="0"/>
              <a:stretch/>
            </p:blipFill>
            <p:spPr>
              <a:xfrm>
                <a:off x="7672680" y="2454480"/>
                <a:ext cx="853920" cy="1944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285" name=""/>
            <p:cNvGrpSpPr/>
            <p:nvPr/>
          </p:nvGrpSpPr>
          <p:grpSpPr>
            <a:xfrm>
              <a:off x="468360" y="1389240"/>
              <a:ext cx="4392000" cy="2476440"/>
              <a:chOff x="468360" y="1389240"/>
              <a:chExt cx="4392000" cy="2476440"/>
            </a:xfrm>
          </p:grpSpPr>
          <p:sp>
            <p:nvSpPr>
              <p:cNvPr id="5286" name=""/>
              <p:cNvSpPr/>
              <p:nvPr/>
            </p:nvSpPr>
            <p:spPr>
              <a:xfrm>
                <a:off x="468360" y="1389240"/>
                <a:ext cx="4392000" cy="2476440"/>
              </a:xfrm>
              <a:prstGeom prst="roundRect">
                <a:avLst>
                  <a:gd name="adj" fmla="val 5593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87" name="gen%20cab" descr=""/>
              <p:cNvPicPr/>
              <p:nvPr/>
            </p:nvPicPr>
            <p:blipFill>
              <a:blip r:embed="rId51"/>
              <a:stretch/>
            </p:blipFill>
            <p:spPr>
              <a:xfrm>
                <a:off x="516240" y="3536640"/>
                <a:ext cx="1329120" cy="241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288" name=""/>
              <p:cNvSpPr/>
              <p:nvPr/>
            </p:nvSpPr>
            <p:spPr>
              <a:xfrm>
                <a:off x="468360" y="1389240"/>
                <a:ext cx="4392000" cy="3240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Industrial / Manufacturing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289" name="orange%20co%20registerlogo%20copy" descr=""/>
              <p:cNvPicPr/>
              <p:nvPr/>
            </p:nvPicPr>
            <p:blipFill>
              <a:blip r:embed="rId52"/>
              <a:stretch/>
            </p:blipFill>
            <p:spPr>
              <a:xfrm>
                <a:off x="3031920" y="2064960"/>
                <a:ext cx="1373760" cy="2980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0" name="MFG%20logo" descr=""/>
              <p:cNvPicPr/>
              <p:nvPr/>
            </p:nvPicPr>
            <p:blipFill>
              <a:blip r:embed="rId53"/>
              <a:stretch/>
            </p:blipFill>
            <p:spPr>
              <a:xfrm>
                <a:off x="1929600" y="2063520"/>
                <a:ext cx="592200" cy="367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1" name="3902" descr=""/>
              <p:cNvPicPr/>
              <p:nvPr/>
            </p:nvPicPr>
            <p:blipFill>
              <a:blip r:embed="rId54"/>
              <a:stretch/>
            </p:blipFill>
            <p:spPr>
              <a:xfrm>
                <a:off x="2293200" y="1749600"/>
                <a:ext cx="1022040" cy="269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2" name="poloroidtitle" descr=""/>
              <p:cNvPicPr/>
              <p:nvPr/>
            </p:nvPicPr>
            <p:blipFill>
              <a:blip r:embed="rId55"/>
              <a:stretch/>
            </p:blipFill>
            <p:spPr>
              <a:xfrm>
                <a:off x="548640" y="2244240"/>
                <a:ext cx="1100160" cy="177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3" name="bridgestone-firestone%20logo" descr=""/>
              <p:cNvPicPr/>
              <p:nvPr/>
            </p:nvPicPr>
            <p:blipFill>
              <a:blip r:embed="rId56"/>
              <a:stretch/>
            </p:blipFill>
            <p:spPr>
              <a:xfrm>
                <a:off x="3868560" y="1749600"/>
                <a:ext cx="925920" cy="284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4" name="trw%20logo" descr=""/>
              <p:cNvPicPr/>
              <p:nvPr/>
            </p:nvPicPr>
            <p:blipFill>
              <a:blip r:embed="rId57"/>
              <a:stretch/>
            </p:blipFill>
            <p:spPr>
              <a:xfrm>
                <a:off x="1397880" y="3134880"/>
                <a:ext cx="789840" cy="203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295" name=""/>
              <p:cNvGraphicFramePr/>
              <p:nvPr/>
            </p:nvGraphicFramePr>
            <p:xfrm>
              <a:off x="496800" y="1749600"/>
              <a:ext cx="806040" cy="378720"/>
            </p:xfrm>
            <a:graphic>
              <a:graphicData uri="http://schemas.openxmlformats.org/presentationml/2006/ole">
                <p:oleObj r:id="rId58" spid="">
                  <p:embed/>
                  <p:pic>
                    <p:nvPicPr>
                      <p:cNvPr id="5296" name="" descr=""/>
                      <p:cNvPicPr/>
                      <p:nvPr/>
                    </p:nvPicPr>
                    <p:blipFill>
                      <a:blip r:embed="rId59"/>
                      <a:stretch/>
                    </p:blipFill>
                    <p:spPr>
                      <a:xfrm>
                        <a:off x="496800" y="1749600"/>
                        <a:ext cx="806040" cy="3787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297" name="masthead%20copy" descr=""/>
              <p:cNvPicPr/>
              <p:nvPr/>
            </p:nvPicPr>
            <p:blipFill>
              <a:blip r:embed="rId60"/>
              <a:srcRect l="0" t="0" r="0" b="5234"/>
              <a:stretch/>
            </p:blipFill>
            <p:spPr>
              <a:xfrm>
                <a:off x="507600" y="3022200"/>
                <a:ext cx="818640" cy="4197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8" name="" descr=""/>
              <p:cNvPicPr/>
              <p:nvPr/>
            </p:nvPicPr>
            <p:blipFill>
              <a:blip r:embed="rId61"/>
              <a:stretch/>
            </p:blipFill>
            <p:spPr>
              <a:xfrm>
                <a:off x="1528200" y="1749600"/>
                <a:ext cx="516960" cy="4366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299" name="sonoco%20logo" descr=""/>
              <p:cNvPicPr/>
              <p:nvPr/>
            </p:nvPicPr>
            <p:blipFill>
              <a:blip r:embed="rId62"/>
              <a:stretch/>
            </p:blipFill>
            <p:spPr>
              <a:xfrm>
                <a:off x="2443320" y="3008520"/>
                <a:ext cx="429840" cy="421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0" name="Solocup" descr=""/>
              <p:cNvPicPr/>
              <p:nvPr/>
            </p:nvPicPr>
            <p:blipFill>
              <a:blip r:embed="rId63"/>
              <a:stretch/>
            </p:blipFill>
            <p:spPr>
              <a:xfrm>
                <a:off x="4020120" y="2376720"/>
                <a:ext cx="752760" cy="2160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1" name="98arlogo%20copy" descr=""/>
              <p:cNvPicPr/>
              <p:nvPr/>
            </p:nvPicPr>
            <p:blipFill>
              <a:blip r:embed="rId64"/>
              <a:stretch/>
            </p:blipFill>
            <p:spPr>
              <a:xfrm>
                <a:off x="3788280" y="3547440"/>
                <a:ext cx="98964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graphicFrame>
            <p:nvGraphicFramePr>
              <p:cNvPr id="5302" name=""/>
              <p:cNvGraphicFramePr/>
              <p:nvPr/>
            </p:nvGraphicFramePr>
            <p:xfrm>
              <a:off x="1918440" y="3439080"/>
              <a:ext cx="809640" cy="395640"/>
            </p:xfrm>
            <a:graphic>
              <a:graphicData uri="http://schemas.openxmlformats.org/presentationml/2006/ole">
                <p:oleObj r:id="rId65" spid="">
                  <p:embed/>
                  <p:pic>
                    <p:nvPicPr>
                      <p:cNvPr id="5303" name="" descr=""/>
                      <p:cNvPicPr/>
                      <p:nvPr/>
                    </p:nvPicPr>
                    <p:blipFill>
                      <a:blip r:embed="rId66"/>
                      <a:stretch/>
                    </p:blipFill>
                    <p:spPr>
                      <a:xfrm>
                        <a:off x="1918440" y="3439080"/>
                        <a:ext cx="809640" cy="3956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pic>
            <p:nvPicPr>
              <p:cNvPr id="5304" name="pilkington" descr=""/>
              <p:cNvPicPr/>
              <p:nvPr/>
            </p:nvPicPr>
            <p:blipFill>
              <a:blip r:embed="rId67"/>
              <a:stretch/>
            </p:blipFill>
            <p:spPr>
              <a:xfrm>
                <a:off x="3838320" y="3038760"/>
                <a:ext cx="999000" cy="4381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5" name="LOGO%20copy" descr=""/>
              <p:cNvPicPr/>
              <p:nvPr/>
            </p:nvPicPr>
            <p:blipFill>
              <a:blip r:embed="rId68"/>
              <a:srcRect l="60169" t="0" r="7966" b="51044"/>
              <a:stretch/>
            </p:blipFill>
            <p:spPr>
              <a:xfrm>
                <a:off x="3210120" y="3057120"/>
                <a:ext cx="466920" cy="300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6" name="exxonmobil" descr=""/>
              <p:cNvPicPr/>
              <p:nvPr/>
            </p:nvPicPr>
            <p:blipFill>
              <a:blip r:embed="rId69"/>
              <a:stretch/>
            </p:blipFill>
            <p:spPr>
              <a:xfrm>
                <a:off x="542880" y="2759040"/>
                <a:ext cx="1338120" cy="227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7" name="" descr=""/>
              <p:cNvPicPr/>
              <p:nvPr/>
            </p:nvPicPr>
            <p:blipFill>
              <a:blip r:embed="rId70"/>
              <a:srcRect l="2605" t="0" r="11436" b="29013"/>
              <a:stretch/>
            </p:blipFill>
            <p:spPr>
              <a:xfrm>
                <a:off x="2036160" y="2687400"/>
                <a:ext cx="2299680" cy="4168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8" name="Advanced%20Glassfiber%20Yarns%20logo" descr=""/>
              <p:cNvPicPr/>
              <p:nvPr/>
            </p:nvPicPr>
            <p:blipFill>
              <a:blip r:embed="rId71"/>
              <a:stretch/>
            </p:blipFill>
            <p:spPr>
              <a:xfrm>
                <a:off x="714600" y="2504520"/>
                <a:ext cx="1439280" cy="1854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09" name="napa%20logo%20copy" descr=""/>
              <p:cNvPicPr/>
              <p:nvPr/>
            </p:nvPicPr>
            <p:blipFill>
              <a:blip r:embed="rId72"/>
              <a:stretch/>
            </p:blipFill>
            <p:spPr>
              <a:xfrm>
                <a:off x="4302360" y="2690280"/>
                <a:ext cx="39384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10" name="newcom%20copy" descr=""/>
              <p:cNvPicPr/>
              <p:nvPr/>
            </p:nvPicPr>
            <p:blipFill>
              <a:blip r:embed="rId73"/>
              <a:srcRect l="0" t="0" r="0" b="36608"/>
              <a:stretch/>
            </p:blipFill>
            <p:spPr>
              <a:xfrm>
                <a:off x="2570040" y="2387520"/>
                <a:ext cx="1214640" cy="3528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11" name="Pfizer" descr=""/>
              <p:cNvPicPr/>
              <p:nvPr/>
            </p:nvPicPr>
            <p:blipFill>
              <a:blip r:embed="rId74"/>
              <a:stretch/>
            </p:blipFill>
            <p:spPr>
              <a:xfrm>
                <a:off x="2990880" y="3479040"/>
                <a:ext cx="568800" cy="28296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5312" name=""/>
            <p:cNvGrpSpPr/>
            <p:nvPr/>
          </p:nvGrpSpPr>
          <p:grpSpPr>
            <a:xfrm>
              <a:off x="5076720" y="3909960"/>
              <a:ext cx="1911960" cy="2106000"/>
              <a:chOff x="5076720" y="3909960"/>
              <a:chExt cx="1911960" cy="2106000"/>
            </a:xfrm>
          </p:grpSpPr>
          <p:sp>
            <p:nvSpPr>
              <p:cNvPr id="5313" name=""/>
              <p:cNvSpPr/>
              <p:nvPr/>
            </p:nvSpPr>
            <p:spPr>
              <a:xfrm>
                <a:off x="5078160" y="3912480"/>
                <a:ext cx="1910520" cy="2103480"/>
              </a:xfrm>
              <a:custGeom>
                <a:avLst/>
                <a:gdLst>
                  <a:gd name="textAreaLeft" fmla="*/ 47880 w 1910520"/>
                  <a:gd name="textAreaRight" fmla="*/ 1862640 w 1910520"/>
                  <a:gd name="textAreaTop" fmla="*/ 47880 h 2103480"/>
                  <a:gd name="textAreaBottom" fmla="*/ 2055600 h 2103480"/>
                </a:gdLst>
                <a:ahLst/>
                <a:cxnLst/>
                <a:rect l="textAreaLeft" t="textAreaTop" r="textAreaRight" b="textAreaBottom"/>
                <a:pathLst>
                  <a:path w="21600" h="23781">
                    <a:moveTo>
                      <a:pt x="1855" y="0"/>
                    </a:moveTo>
                    <a:arcTo wR="1855" hR="1855" stAng="16200000" swAng="-5400000"/>
                    <a:lnTo>
                      <a:pt x="0" y="21926"/>
                    </a:lnTo>
                    <a:arcTo wR="1855" hR="1855" stAng="10800000" swAng="-5400000"/>
                    <a:lnTo>
                      <a:pt x="19745" y="23781"/>
                    </a:lnTo>
                    <a:arcTo wR="1855" hR="1855" stAng="5400000" swAng="-5400000"/>
                    <a:lnTo>
                      <a:pt x="21600" y="1855"/>
                    </a:lnTo>
                    <a:arcTo wR="1855" hR="1855" stAng="0" swAng="-5400000"/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1080" rIns="91080" tIns="45360" bIns="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314" name="menu_logo" descr=""/>
              <p:cNvPicPr/>
              <p:nvPr/>
            </p:nvPicPr>
            <p:blipFill>
              <a:blip r:embed="rId75"/>
              <a:stretch/>
            </p:blipFill>
            <p:spPr>
              <a:xfrm>
                <a:off x="5370480" y="4839480"/>
                <a:ext cx="1480320" cy="4262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5315" name=""/>
              <p:cNvSpPr/>
              <p:nvPr/>
            </p:nvSpPr>
            <p:spPr>
              <a:xfrm>
                <a:off x="5076720" y="3909960"/>
                <a:ext cx="1911960" cy="322200"/>
              </a:xfrm>
              <a:prstGeom prst="roundRect">
                <a:avLst>
                  <a:gd name="adj" fmla="val 16667"/>
                </a:avLst>
              </a:prstGeom>
              <a:solidFill>
                <a:srgbClr val="1c459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pPr algn="ctr"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Financial Institutions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5316" name="" descr=""/>
              <p:cNvPicPr/>
              <p:nvPr/>
            </p:nvPicPr>
            <p:blipFill>
              <a:blip r:embed="rId76"/>
              <a:stretch/>
            </p:blipFill>
            <p:spPr>
              <a:xfrm>
                <a:off x="5267160" y="5689080"/>
                <a:ext cx="1492920" cy="3175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17" name="logo_notag_big" descr=""/>
              <p:cNvPicPr/>
              <p:nvPr/>
            </p:nvPicPr>
            <p:blipFill>
              <a:blip r:embed="rId77"/>
              <a:stretch/>
            </p:blipFill>
            <p:spPr>
              <a:xfrm>
                <a:off x="5156640" y="5296320"/>
                <a:ext cx="1769400" cy="304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5318" name="JPMorgan%20Chase" descr=""/>
              <p:cNvPicPr/>
              <p:nvPr/>
            </p:nvPicPr>
            <p:blipFill>
              <a:blip r:embed="rId78"/>
              <a:stretch/>
            </p:blipFill>
            <p:spPr>
              <a:xfrm>
                <a:off x="5140440" y="4360320"/>
                <a:ext cx="1787400" cy="2797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5319" name="ha01xg4" descr=""/>
            <p:cNvPicPr/>
            <p:nvPr/>
          </p:nvPicPr>
          <p:blipFill>
            <a:blip r:embed="rId79"/>
            <a:srcRect l="0" t="0" r="8504" b="0"/>
            <a:stretch/>
          </p:blipFill>
          <p:spPr>
            <a:xfrm>
              <a:off x="504360" y="4830480"/>
              <a:ext cx="778680" cy="3286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412920" y="42840"/>
            <a:ext cx="94503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Revolution (circa 1985- )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Open Access with Interstate 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Transportation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720720" y="2771640"/>
            <a:ext cx="2112480" cy="1188720"/>
            <a:chOff x="720720" y="2771640"/>
            <a:chExt cx="2112480" cy="1188720"/>
          </a:xfrm>
        </p:grpSpPr>
        <p:sp>
          <p:nvSpPr>
            <p:cNvPr id="30" name=""/>
            <p:cNvSpPr/>
            <p:nvPr/>
          </p:nvSpPr>
          <p:spPr>
            <a:xfrm>
              <a:off x="720720" y="2771640"/>
              <a:ext cx="2109600" cy="118872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741600" y="2950200"/>
              <a:ext cx="2091600" cy="89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Bundled</a:t>
              </a:r>
              <a:br>
                <a:rPr sz="2000"/>
              </a:b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Pipeline Sales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" name=""/>
          <p:cNvGrpSpPr/>
          <p:nvPr/>
        </p:nvGrpSpPr>
        <p:grpSpPr>
          <a:xfrm>
            <a:off x="4581360" y="1649520"/>
            <a:ext cx="1903320" cy="1066680"/>
            <a:chOff x="4581360" y="1649520"/>
            <a:chExt cx="1903320" cy="1066680"/>
          </a:xfrm>
        </p:grpSpPr>
        <p:sp>
          <p:nvSpPr>
            <p:cNvPr id="33" name=""/>
            <p:cNvSpPr/>
            <p:nvPr/>
          </p:nvSpPr>
          <p:spPr>
            <a:xfrm>
              <a:off x="4581360" y="1649520"/>
              <a:ext cx="1900440" cy="106668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4600440" y="1809720"/>
              <a:ext cx="1884240" cy="802800"/>
            </a:xfrm>
            <a:prstGeom prst="rect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" name=""/>
          <p:cNvSpPr/>
          <p:nvPr/>
        </p:nvSpPr>
        <p:spPr>
          <a:xfrm>
            <a:off x="4594320" y="1967040"/>
            <a:ext cx="188424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" name=""/>
          <p:cNvGrpSpPr/>
          <p:nvPr/>
        </p:nvGrpSpPr>
        <p:grpSpPr>
          <a:xfrm>
            <a:off x="4584600" y="3933720"/>
            <a:ext cx="1903320" cy="1067040"/>
            <a:chOff x="4584600" y="3933720"/>
            <a:chExt cx="1903320" cy="1067040"/>
          </a:xfrm>
        </p:grpSpPr>
        <p:sp>
          <p:nvSpPr>
            <p:cNvPr id="37" name=""/>
            <p:cNvSpPr/>
            <p:nvPr/>
          </p:nvSpPr>
          <p:spPr>
            <a:xfrm>
              <a:off x="4584600" y="3933720"/>
              <a:ext cx="1900440" cy="1067040"/>
            </a:xfrm>
            <a:prstGeom prst="rect">
              <a:avLst/>
            </a:prstGeom>
            <a:solidFill>
              <a:srgbClr val="00824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4603680" y="4094280"/>
              <a:ext cx="1884240" cy="803160"/>
            </a:xfrm>
            <a:prstGeom prst="rect">
              <a:avLst/>
            </a:pr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9" name=""/>
          <p:cNvSpPr/>
          <p:nvPr/>
        </p:nvSpPr>
        <p:spPr>
          <a:xfrm>
            <a:off x="4592520" y="4159080"/>
            <a:ext cx="1884600" cy="80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</a:t>
            </a:r>
            <a:br>
              <a:rPr sz="2000"/>
            </a:b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 flipV="1">
            <a:off x="2860560" y="2144880"/>
            <a:ext cx="1717920" cy="1049040"/>
          </a:xfrm>
          <a:prstGeom prst="line">
            <a:avLst/>
          </a:prstGeom>
          <a:ln cap="rnd" w="2844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2846520" y="3424320"/>
            <a:ext cx="1717560" cy="1154160"/>
          </a:xfrm>
          <a:prstGeom prst="line">
            <a:avLst/>
          </a:prstGeom>
          <a:ln cap="rnd" w="28440">
            <a:solidFill>
              <a:srgbClr val="00000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6659640" y="1706400"/>
            <a:ext cx="235116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Transwestern Northern Natural Florida Gas                 Northern Border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6637320" y="4044960"/>
            <a:ext cx="26924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Gas Marketing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2414520" y="5443560"/>
            <a:ext cx="5586480" cy="739800"/>
          </a:xfrm>
          <a:prstGeom prst="roundRect">
            <a:avLst>
              <a:gd name="adj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  </a:t>
            </a:r>
            <a:r>
              <a:rPr b="1" i="1" lang="en-US" sz="24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From One to Two Profit Centers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345960" y="61920"/>
            <a:ext cx="98186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Revolution (circa 1990- )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Adding Financial Market Making to Physical Delivery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" name=""/>
          <p:cNvGrpSpPr/>
          <p:nvPr/>
        </p:nvGrpSpPr>
        <p:grpSpPr>
          <a:xfrm>
            <a:off x="2054160" y="1479600"/>
            <a:ext cx="6935760" cy="4328640"/>
            <a:chOff x="2054160" y="1479600"/>
            <a:chExt cx="6935760" cy="4328640"/>
          </a:xfrm>
        </p:grpSpPr>
        <p:sp>
          <p:nvSpPr>
            <p:cNvPr id="47" name=""/>
            <p:cNvSpPr/>
            <p:nvPr/>
          </p:nvSpPr>
          <p:spPr>
            <a:xfrm>
              <a:off x="2054160" y="1479600"/>
              <a:ext cx="3076560" cy="432720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2258640" y="1614240"/>
              <a:ext cx="3181320" cy="618840"/>
            </a:xfrm>
            <a:custGeom>
              <a:avLst/>
              <a:gdLst>
                <a:gd name="textAreaLeft" fmla="*/ 0 w 3181320"/>
                <a:gd name="textAreaRight" fmla="*/ 3181680 w 3181320"/>
                <a:gd name="textAreaTop" fmla="*/ 0 h 618840"/>
                <a:gd name="textAreaBottom" fmla="*/ 619200 h 6188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Physical </a:t>
              </a:r>
              <a:br>
                <a:rPr sz="2000"/>
              </a:br>
              <a:br>
                <a:rPr sz="2000"/>
              </a:b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2260440" y="2576160"/>
              <a:ext cx="2762280" cy="202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Matching supply to </a:t>
              </a: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demand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Geographical network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Logistics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5125680" y="1482480"/>
              <a:ext cx="3243240" cy="432576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324400" y="1611000"/>
              <a:ext cx="3181320" cy="618840"/>
            </a:xfrm>
            <a:custGeom>
              <a:avLst/>
              <a:gdLst>
                <a:gd name="textAreaLeft" fmla="*/ 0 w 3181320"/>
                <a:gd name="textAreaRight" fmla="*/ 3181680 w 3181320"/>
                <a:gd name="textAreaTop" fmla="*/ 0 h 618840"/>
                <a:gd name="textAreaBottom" fmla="*/ 619200 h 6188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sng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5294160" y="2554200"/>
              <a:ext cx="3695760" cy="209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Structured term products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–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Swaps/options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Market making/liquidity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Arial"/>
                <a:buChar char="•"/>
                <a:tabLst>
                  <a:tab algn="l" pos="174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Credit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322200" y="57240"/>
            <a:ext cx="960768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Revolution (circa 1995- )</a:t>
            </a:r>
            <a:br>
              <a:rPr sz="2400"/>
            </a:b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the Market-making Model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4" name=""/>
          <p:cNvGrpSpPr/>
          <p:nvPr/>
        </p:nvGrpSpPr>
        <p:grpSpPr>
          <a:xfrm>
            <a:off x="434160" y="1067040"/>
            <a:ext cx="8869680" cy="5325120"/>
            <a:chOff x="434160" y="1067040"/>
            <a:chExt cx="8869680" cy="5325120"/>
          </a:xfrm>
        </p:grpSpPr>
        <p:grpSp>
          <p:nvGrpSpPr>
            <p:cNvPr id="55" name=""/>
            <p:cNvGrpSpPr/>
            <p:nvPr/>
          </p:nvGrpSpPr>
          <p:grpSpPr>
            <a:xfrm>
              <a:off x="2442240" y="1961640"/>
              <a:ext cx="1533960" cy="1111320"/>
              <a:chOff x="2442240" y="1961640"/>
              <a:chExt cx="1533960" cy="1111320"/>
            </a:xfrm>
          </p:grpSpPr>
          <p:sp>
            <p:nvSpPr>
              <p:cNvPr id="56" name=""/>
              <p:cNvSpPr/>
              <p:nvPr/>
            </p:nvSpPr>
            <p:spPr>
              <a:xfrm>
                <a:off x="2442240" y="1965960"/>
                <a:ext cx="1533960" cy="110700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  <a:effectLst>
                <a:outerShdw dist="53966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" name=""/>
              <p:cNvSpPr/>
              <p:nvPr/>
            </p:nvSpPr>
            <p:spPr>
              <a:xfrm>
                <a:off x="2623680" y="2111400"/>
                <a:ext cx="212040" cy="20376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2623680" y="2423160"/>
                <a:ext cx="212040" cy="203760"/>
              </a:xfrm>
              <a:prstGeom prst="rect">
                <a:avLst/>
              </a:prstGeom>
              <a:solidFill>
                <a:srgbClr val="095ba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2623680" y="2734560"/>
                <a:ext cx="212040" cy="203760"/>
              </a:xfrm>
              <a:prstGeom prst="rect">
                <a:avLst/>
              </a:prstGeom>
              <a:solidFill>
                <a:srgbClr val="00824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2894040" y="1961640"/>
                <a:ext cx="981360" cy="105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6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Commodity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6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Product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6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Financial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1" name=""/>
            <p:cNvGrpSpPr/>
            <p:nvPr/>
          </p:nvGrpSpPr>
          <p:grpSpPr>
            <a:xfrm>
              <a:off x="434160" y="1067040"/>
              <a:ext cx="8869680" cy="5325120"/>
              <a:chOff x="434160" y="1067040"/>
              <a:chExt cx="8869680" cy="5325120"/>
            </a:xfrm>
          </p:grpSpPr>
          <p:sp>
            <p:nvSpPr>
              <p:cNvPr id="62" name=""/>
              <p:cNvSpPr/>
              <p:nvPr/>
            </p:nvSpPr>
            <p:spPr>
              <a:xfrm>
                <a:off x="631440" y="6116760"/>
                <a:ext cx="2598480" cy="27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* Lighter shading indicates a developing market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  Darker shading indicates a mature market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25820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1985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368100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610200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1995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852480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416376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464436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1992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513432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1993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561672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1994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658584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1996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707256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1997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755568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1998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803844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174132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1986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2225520" y="57780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1987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270828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1988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3188880" y="57762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1989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7714800" y="2192400"/>
                <a:ext cx="1340280" cy="19260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5137920" y="2172960"/>
                <a:ext cx="22986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Australian Power &amp; Gas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8195760" y="1897920"/>
                <a:ext cx="871200" cy="19368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7004160" y="1871280"/>
                <a:ext cx="103644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Bandwidth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8746560" y="1584720"/>
                <a:ext cx="318600" cy="194040"/>
              </a:xfrm>
              <a:prstGeom prst="rect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8001720" y="1571040"/>
                <a:ext cx="63144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Metals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1304640" y="5534640"/>
                <a:ext cx="7511760" cy="19368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" name=""/>
              <p:cNvSpPr/>
              <p:nvPr/>
            </p:nvSpPr>
            <p:spPr>
              <a:xfrm>
                <a:off x="434160" y="5468760"/>
                <a:ext cx="699120" cy="366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7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Natural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75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3843720" y="5534640"/>
                <a:ext cx="5226480" cy="19368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5768280" y="4918680"/>
                <a:ext cx="3048120" cy="19368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4691520" y="4891680"/>
                <a:ext cx="96948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Electricity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6754680" y="4918680"/>
                <a:ext cx="2315520" cy="19368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6265800" y="4611240"/>
                <a:ext cx="2550600" cy="19260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4461480" y="4589640"/>
                <a:ext cx="16002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UK Power &amp; Gas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6754680" y="4611240"/>
                <a:ext cx="2322000" cy="19260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6265800" y="4311000"/>
                <a:ext cx="2550600" cy="193680"/>
              </a:xfrm>
              <a:prstGeom prst="rect">
                <a:avLst/>
              </a:prstGeom>
              <a:solidFill>
                <a:srgbClr val="70bc1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2902680" y="4285800"/>
                <a:ext cx="305316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Financials (interest rate, equity)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6407640" y="4311000"/>
                <a:ext cx="2655720" cy="193680"/>
              </a:xfrm>
              <a:prstGeom prst="rect">
                <a:avLst/>
              </a:prstGeom>
              <a:solidFill>
                <a:srgbClr val="00824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6375960" y="4012200"/>
                <a:ext cx="2440440" cy="193680"/>
              </a:xfrm>
              <a:prstGeom prst="rect">
                <a:avLst/>
              </a:prstGeom>
              <a:solidFill>
                <a:srgbClr val="47bad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5236200" y="3984120"/>
                <a:ext cx="101448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Emissions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888600" y="4012200"/>
                <a:ext cx="2178360" cy="193680"/>
              </a:xfrm>
              <a:prstGeom prst="rect">
                <a:avLst/>
              </a:prstGeom>
              <a:solidFill>
                <a:srgbClr val="095ba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6738120" y="3710520"/>
                <a:ext cx="2078280" cy="19404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5866200" y="3682440"/>
                <a:ext cx="7668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Plastics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7227360" y="3710520"/>
                <a:ext cx="1844640" cy="19404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6746400" y="3401640"/>
                <a:ext cx="2069640" cy="19368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3863880" y="3381120"/>
                <a:ext cx="261432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Scandinavian Power &amp; Gas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6898680" y="3401640"/>
                <a:ext cx="2174760" cy="19368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" name=""/>
              <p:cNvSpPr/>
              <p:nvPr/>
            </p:nvSpPr>
            <p:spPr>
              <a:xfrm>
                <a:off x="7227360" y="3103200"/>
                <a:ext cx="1589040" cy="193680"/>
              </a:xfrm>
              <a:prstGeom prst="rect">
                <a:avLst/>
              </a:prstGeom>
              <a:solidFill>
                <a:srgbClr val="47bad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" name=""/>
              <p:cNvSpPr/>
              <p:nvPr/>
            </p:nvSpPr>
            <p:spPr>
              <a:xfrm>
                <a:off x="6326280" y="3079440"/>
                <a:ext cx="80028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Weather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" name=""/>
              <p:cNvSpPr/>
              <p:nvPr/>
            </p:nvSpPr>
            <p:spPr>
              <a:xfrm>
                <a:off x="7723080" y="3103200"/>
                <a:ext cx="1340280" cy="193680"/>
              </a:xfrm>
              <a:prstGeom prst="rect">
                <a:avLst/>
              </a:prstGeom>
              <a:solidFill>
                <a:srgbClr val="095ba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" name=""/>
              <p:cNvSpPr/>
              <p:nvPr/>
            </p:nvSpPr>
            <p:spPr>
              <a:xfrm>
                <a:off x="7227360" y="2792880"/>
                <a:ext cx="1589040" cy="19368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" name=""/>
              <p:cNvSpPr/>
              <p:nvPr/>
            </p:nvSpPr>
            <p:spPr>
              <a:xfrm>
                <a:off x="6685920" y="2777400"/>
                <a:ext cx="43992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Coal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" name=""/>
              <p:cNvSpPr/>
              <p:nvPr/>
            </p:nvSpPr>
            <p:spPr>
              <a:xfrm>
                <a:off x="7723080" y="2792880"/>
                <a:ext cx="1340280" cy="19368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" name=""/>
              <p:cNvSpPr/>
              <p:nvPr/>
            </p:nvSpPr>
            <p:spPr>
              <a:xfrm>
                <a:off x="7322760" y="2492640"/>
                <a:ext cx="1493640" cy="193680"/>
              </a:xfrm>
              <a:prstGeom prst="rect">
                <a:avLst/>
              </a:prstGeom>
              <a:solidFill>
                <a:srgbClr val="fe660d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5883480" y="2476080"/>
                <a:ext cx="126216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Pulp &amp; Paper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7723080" y="2492640"/>
                <a:ext cx="1340280" cy="193680"/>
              </a:xfrm>
              <a:prstGeom prst="rect">
                <a:avLst/>
              </a:prstGeom>
              <a:solidFill>
                <a:srgbClr val="fe000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" name=""/>
              <p:cNvSpPr/>
              <p:nvPr/>
            </p:nvSpPr>
            <p:spPr>
              <a:xfrm>
                <a:off x="5294520" y="5208840"/>
                <a:ext cx="3521880" cy="193680"/>
              </a:xfrm>
              <a:prstGeom prst="rect">
                <a:avLst/>
              </a:prstGeom>
              <a:solidFill>
                <a:srgbClr val="70bc1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" name=""/>
              <p:cNvSpPr/>
              <p:nvPr/>
            </p:nvSpPr>
            <p:spPr>
              <a:xfrm>
                <a:off x="5783400" y="5208840"/>
                <a:ext cx="3283560" cy="193680"/>
              </a:xfrm>
              <a:prstGeom prst="rect">
                <a:avLst/>
              </a:prstGeom>
              <a:solidFill>
                <a:srgbClr val="00824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4121640" y="5190480"/>
                <a:ext cx="105984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Currencies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" name=""/>
              <p:cNvSpPr/>
              <p:nvPr/>
            </p:nvSpPr>
            <p:spPr>
              <a:xfrm>
                <a:off x="8741520" y="1332720"/>
                <a:ext cx="326880" cy="194040"/>
              </a:xfrm>
              <a:prstGeom prst="rect">
                <a:avLst/>
              </a:prstGeom>
              <a:solidFill>
                <a:srgbClr val="095ba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" name=""/>
              <p:cNvSpPr/>
              <p:nvPr/>
            </p:nvSpPr>
            <p:spPr>
              <a:xfrm>
                <a:off x="8030880" y="1314360"/>
                <a:ext cx="58644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Credit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8901720" y="1086480"/>
                <a:ext cx="153360" cy="193680"/>
              </a:xfrm>
              <a:prstGeom prst="rect">
                <a:avLst/>
              </a:prstGeom>
              <a:solidFill>
                <a:srgbClr val="095ba6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" name=""/>
              <p:cNvSpPr/>
              <p:nvPr/>
            </p:nvSpPr>
            <p:spPr>
              <a:xfrm>
                <a:off x="7909200" y="1067040"/>
                <a:ext cx="687600" cy="24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Freight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" name=""/>
              <p:cNvSpPr/>
              <p:nvPr/>
            </p:nvSpPr>
            <p:spPr>
              <a:xfrm>
                <a:off x="8964000" y="577512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"/>
          <p:cNvSpPr/>
          <p:nvPr/>
        </p:nvSpPr>
        <p:spPr>
          <a:xfrm>
            <a:off x="2014560" y="1461960"/>
            <a:ext cx="2657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Competencies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4" name=""/>
          <p:cNvGrpSpPr/>
          <p:nvPr/>
        </p:nvGrpSpPr>
        <p:grpSpPr>
          <a:xfrm>
            <a:off x="1974960" y="2259000"/>
            <a:ext cx="3379320" cy="2436480"/>
            <a:chOff x="1974960" y="2259000"/>
            <a:chExt cx="3379320" cy="2436480"/>
          </a:xfrm>
        </p:grpSpPr>
        <p:sp>
          <p:nvSpPr>
            <p:cNvPr id="125" name=""/>
            <p:cNvSpPr/>
            <p:nvPr/>
          </p:nvSpPr>
          <p:spPr>
            <a:xfrm rot="5400000">
              <a:off x="3823200" y="3159720"/>
              <a:ext cx="2431800" cy="6300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8240"/>
                </a:gs>
                <a:gs pos="100000">
                  <a:srgbClr val="5bae84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1974960" y="2261880"/>
              <a:ext cx="2745360" cy="613080"/>
            </a:xfrm>
            <a:prstGeom prst="rect">
              <a:avLst/>
            </a:prstGeom>
            <a:solidFill>
              <a:srgbClr val="008240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 Management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1974960" y="2869920"/>
              <a:ext cx="2745360" cy="611280"/>
            </a:xfrm>
            <a:prstGeom prst="rect">
              <a:avLst/>
            </a:prstGeom>
            <a:solidFill>
              <a:srgbClr val="008240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Asset Management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1974960" y="3476520"/>
              <a:ext cx="2745360" cy="611280"/>
            </a:xfrm>
            <a:prstGeom prst="rect">
              <a:avLst/>
            </a:prstGeom>
            <a:solidFill>
              <a:srgbClr val="008240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 / Capital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1974960" y="4082760"/>
              <a:ext cx="2745360" cy="612720"/>
            </a:xfrm>
            <a:prstGeom prst="rect">
              <a:avLst/>
            </a:prstGeom>
            <a:solidFill>
              <a:srgbClr val="008240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Risk Management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0" name=""/>
          <p:cNvSpPr/>
          <p:nvPr/>
        </p:nvSpPr>
        <p:spPr>
          <a:xfrm>
            <a:off x="2414520" y="5443560"/>
            <a:ext cx="5586480" cy="739800"/>
          </a:xfrm>
          <a:prstGeom prst="roundRect">
            <a:avLst>
              <a:gd name="adj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  </a:t>
            </a:r>
            <a:r>
              <a:rPr b="1" i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Leverage Enron’s core competencies to complement Customer’s business</a:t>
            </a: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1" name=""/>
          <p:cNvGrpSpPr/>
          <p:nvPr/>
        </p:nvGrpSpPr>
        <p:grpSpPr>
          <a:xfrm>
            <a:off x="6176880" y="1886040"/>
            <a:ext cx="2231640" cy="3184560"/>
            <a:chOff x="6176880" y="1886040"/>
            <a:chExt cx="2231640" cy="3184560"/>
          </a:xfrm>
        </p:grpSpPr>
        <p:sp>
          <p:nvSpPr>
            <p:cNvPr id="132" name=""/>
            <p:cNvSpPr/>
            <p:nvPr/>
          </p:nvSpPr>
          <p:spPr>
            <a:xfrm>
              <a:off x="6176880" y="1886040"/>
              <a:ext cx="2231640" cy="3184560"/>
            </a:xfrm>
            <a:custGeom>
              <a:avLst/>
              <a:gdLst>
                <a:gd name="textAreaLeft" fmla="*/ 108720 w 2231640"/>
                <a:gd name="textAreaRight" fmla="*/ 2122920 w 2231640"/>
                <a:gd name="textAreaTop" fmla="*/ 108720 h 3184560"/>
                <a:gd name="textAreaBottom" fmla="*/ 3075840 h 3184560"/>
              </a:gdLst>
              <a:ahLst/>
              <a:cxnLst/>
              <a:rect l="textAreaLeft" t="textAreaTop" r="textAreaRight" b="textAreaBottom"/>
              <a:pathLst>
                <a:path w="21600" h="30822">
                  <a:moveTo>
                    <a:pt x="3600" y="0"/>
                  </a:moveTo>
                  <a:arcTo wR="3600" hR="3600" stAng="16200000" swAng="-5400000"/>
                  <a:lnTo>
                    <a:pt x="0" y="27222"/>
                  </a:lnTo>
                  <a:arcTo wR="3600" hR="3600" stAng="10800000" swAng="-5400000"/>
                  <a:lnTo>
                    <a:pt x="18000" y="30822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6261120" y="2019240"/>
              <a:ext cx="2065320" cy="2458800"/>
            </a:xfrm>
            <a:prstGeom prst="rect">
              <a:avLst/>
            </a:prstGeom>
            <a:noFill/>
            <a:ln w="0">
              <a:noFill/>
            </a:ln>
            <a:effectLst>
              <a:outerShdw dist="17819" dir="2700000" blurRad="0" rotWithShape="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marL="235080" indent="-235080">
                <a:lnSpc>
                  <a:spcPct val="100000"/>
                </a:lnSpc>
                <a:spcBef>
                  <a:spcPts val="437"/>
                </a:spcBef>
                <a:spcAft>
                  <a:spcPts val="437"/>
                </a:spcAft>
                <a:buClr>
                  <a:srgbClr val="ffffff"/>
                </a:buClr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Improved Core Business Focus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spcBef>
                  <a:spcPts val="437"/>
                </a:spcBef>
                <a:spcAft>
                  <a:spcPts val="437"/>
                </a:spcAft>
                <a:buClr>
                  <a:srgbClr val="ffffff"/>
                </a:buClr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Redeployment of Capital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spcBef>
                  <a:spcPts val="437"/>
                </a:spcBef>
                <a:spcAft>
                  <a:spcPts val="437"/>
                </a:spcAft>
                <a:buClr>
                  <a:srgbClr val="ffffff"/>
                </a:buClr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Reduced Operating Costs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spcBef>
                  <a:spcPts val="437"/>
                </a:spcBef>
                <a:spcAft>
                  <a:spcPts val="437"/>
                </a:spcAft>
                <a:buClr>
                  <a:srgbClr val="ffffff"/>
                </a:buClr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Risk Transference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35080" indent="-235080">
                <a:lnSpc>
                  <a:spcPct val="100000"/>
                </a:lnSpc>
                <a:spcBef>
                  <a:spcPts val="437"/>
                </a:spcBef>
                <a:spcAft>
                  <a:spcPts val="437"/>
                </a:spcAft>
                <a:buClr>
                  <a:srgbClr val="ffffff"/>
                </a:buClr>
                <a:buFont typeface="Monotype Sorts" charset="2"/>
                <a:buChar char="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Access to World-Class Capabilities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4" name=""/>
          <p:cNvSpPr/>
          <p:nvPr/>
        </p:nvSpPr>
        <p:spPr>
          <a:xfrm>
            <a:off x="5946840" y="1163520"/>
            <a:ext cx="2657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br>
              <a:rPr sz="2000"/>
            </a:b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336600" y="185760"/>
            <a:ext cx="960768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Revolution (circa 1997- )</a:t>
            </a:r>
            <a:br>
              <a:rPr sz="2400"/>
            </a:b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136440" y="485640"/>
            <a:ext cx="960768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Leveraging Information Technology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7" name=""/>
          <p:cNvGrpSpPr/>
          <p:nvPr/>
        </p:nvGrpSpPr>
        <p:grpSpPr>
          <a:xfrm>
            <a:off x="399960" y="376200"/>
            <a:ext cx="9586440" cy="6092640"/>
            <a:chOff x="399960" y="376200"/>
            <a:chExt cx="9586440" cy="6092640"/>
          </a:xfrm>
        </p:grpSpPr>
        <p:cxnSp>
          <p:nvCxnSpPr>
            <p:cNvPr id="138" name=""/>
            <p:cNvCxnSpPr>
              <a:endCxn id="139" idx="1"/>
            </p:cNvCxnSpPr>
            <p:nvPr/>
          </p:nvCxnSpPr>
          <p:spPr>
            <a:xfrm>
              <a:off x="3333600" y="3389040"/>
              <a:ext cx="4880520" cy="2310120"/>
            </a:xfrm>
            <a:prstGeom prst="curvedConnector5">
              <a:avLst>
                <a:gd name="adj1" fmla="val 50000"/>
                <a:gd name="adj2" fmla="val 50000"/>
                <a:gd name="adj3" fmla="val 50000"/>
              </a:avLst>
            </a:prstGeom>
            <a:ln w="76320">
              <a:solidFill>
                <a:srgbClr val="ffb310"/>
              </a:solidFill>
              <a:miter/>
              <a:tailEnd len="med" type="triangle" w="med"/>
            </a:ln>
          </p:spPr>
        </p:cxnSp>
        <p:sp>
          <p:nvSpPr>
            <p:cNvPr id="140" name=""/>
            <p:cNvSpPr/>
            <p:nvPr/>
          </p:nvSpPr>
          <p:spPr>
            <a:xfrm>
              <a:off x="853920" y="2336040"/>
              <a:ext cx="20095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EnronOnline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41" name="" descr=""/>
            <p:cNvPicPr/>
            <p:nvPr/>
          </p:nvPicPr>
          <p:blipFill>
            <a:blip r:embed="rId1"/>
            <a:srcRect l="0" t="18728" r="23146" b="24260"/>
            <a:stretch/>
          </p:blipFill>
          <p:spPr>
            <a:xfrm>
              <a:off x="399960" y="2710800"/>
              <a:ext cx="3041640" cy="1412640"/>
            </a:xfrm>
            <a:prstGeom prst="rect">
              <a:avLst/>
            </a:prstGeom>
            <a:noFill/>
            <a:ln w="0">
              <a:noFill/>
            </a:ln>
          </p:spPr>
        </p:pic>
        <p:cxnSp>
          <p:nvCxnSpPr>
            <p:cNvPr id="142" name=""/>
            <p:cNvCxnSpPr>
              <a:stCxn id="141" idx="3"/>
              <a:endCxn id="143" idx="1"/>
            </p:cNvCxnSpPr>
            <p:nvPr/>
          </p:nvCxnSpPr>
          <p:spPr>
            <a:xfrm>
              <a:off x="3441600" y="3417840"/>
              <a:ext cx="4803120" cy="746640"/>
            </a:xfrm>
            <a:prstGeom prst="curvedConnector5">
              <a:avLst>
                <a:gd name="adj1" fmla="val 50086"/>
                <a:gd name="adj2" fmla="val 49975"/>
                <a:gd name="adj3" fmla="val 50086"/>
              </a:avLst>
            </a:prstGeom>
            <a:ln w="76320">
              <a:solidFill>
                <a:srgbClr val="ffb310"/>
              </a:solidFill>
              <a:miter/>
              <a:tailEnd len="med" type="triangle" w="med"/>
            </a:ln>
          </p:spPr>
        </p:cxnSp>
        <p:cxnSp>
          <p:nvCxnSpPr>
            <p:cNvPr id="144" name=""/>
            <p:cNvCxnSpPr>
              <a:stCxn id="141" idx="3"/>
              <a:endCxn id="145" idx="1"/>
            </p:cNvCxnSpPr>
            <p:nvPr/>
          </p:nvCxnSpPr>
          <p:spPr>
            <a:xfrm flipV="1">
              <a:off x="3441240" y="2590560"/>
              <a:ext cx="4797720" cy="826920"/>
            </a:xfrm>
            <a:prstGeom prst="curvedConnector5">
              <a:avLst>
                <a:gd name="adj1" fmla="val 50135"/>
                <a:gd name="adj2" fmla="val 50000"/>
                <a:gd name="adj3" fmla="val 50135"/>
              </a:avLst>
            </a:prstGeom>
            <a:ln w="76320">
              <a:solidFill>
                <a:srgbClr val="ffb310"/>
              </a:solidFill>
              <a:miter/>
              <a:tailEnd len="med" type="triangle" w="med"/>
            </a:ln>
          </p:spPr>
        </p:cxnSp>
        <p:cxnSp>
          <p:nvCxnSpPr>
            <p:cNvPr id="146" name=""/>
            <p:cNvCxnSpPr>
              <a:stCxn id="141" idx="3"/>
            </p:cNvCxnSpPr>
            <p:nvPr/>
          </p:nvCxnSpPr>
          <p:spPr>
            <a:xfrm flipV="1">
              <a:off x="3441240" y="1206360"/>
              <a:ext cx="4812840" cy="2211480"/>
            </a:xfrm>
            <a:prstGeom prst="curvedConnector5">
              <a:avLst>
                <a:gd name="adj1" fmla="val 49977"/>
                <a:gd name="adj2" fmla="val 50000"/>
                <a:gd name="adj3" fmla="val 49977"/>
              </a:avLst>
            </a:prstGeom>
            <a:ln w="76320">
              <a:solidFill>
                <a:srgbClr val="ffb310"/>
              </a:solidFill>
              <a:miter/>
              <a:tailEnd len="med" type="triangle" w="med"/>
            </a:ln>
          </p:spPr>
        </p:cxnSp>
        <p:grpSp>
          <p:nvGrpSpPr>
            <p:cNvPr id="147" name=""/>
            <p:cNvGrpSpPr/>
            <p:nvPr/>
          </p:nvGrpSpPr>
          <p:grpSpPr>
            <a:xfrm>
              <a:off x="8253720" y="2139120"/>
              <a:ext cx="1597320" cy="903600"/>
              <a:chOff x="8253720" y="2139120"/>
              <a:chExt cx="1597320" cy="903600"/>
            </a:xfrm>
          </p:grpSpPr>
          <p:pic>
            <p:nvPicPr>
              <p:cNvPr id="148" name="" descr=""/>
              <p:cNvPicPr/>
              <p:nvPr/>
            </p:nvPicPr>
            <p:blipFill>
              <a:blip r:embed="rId2"/>
              <a:srcRect l="1703" t="13443" r="7957" b="4248"/>
              <a:stretch/>
            </p:blipFill>
            <p:spPr>
              <a:xfrm>
                <a:off x="8253720" y="2139120"/>
                <a:ext cx="1597320" cy="903600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  <a:effectLst>
                <a:outerShdw dist="107932" dir="2700000" blurRad="0" rotWithShape="0">
                  <a:srgbClr val="808080"/>
                </a:outerShdw>
              </a:effectLst>
            </p:spPr>
          </p:pic>
          <p:sp>
            <p:nvSpPr>
              <p:cNvPr id="149" name=""/>
              <p:cNvSpPr txBox="1"/>
              <p:nvPr/>
            </p:nvSpPr>
            <p:spPr>
              <a:xfrm>
                <a:off x="8253720" y="2139120"/>
                <a:ext cx="1597320" cy="9036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rIns="90000" tIns="46800" bIns="46800" anchor="t">
                <a:normAutofit/>
              </a:bodyPr>
              <a:p>
                <a:pPr marL="343080" indent="-343080">
                  <a:lnSpc>
                    <a:spcPct val="100000"/>
                  </a:lnSpc>
                  <a:spcBef>
                    <a:spcPts val="499"/>
                  </a:spcBef>
                  <a:buClr>
                    <a:srgbClr val="000000"/>
                  </a:buClr>
                  <a:buFont typeface="Arial"/>
                  <a:buChar char="•"/>
                  <a:tabLst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0" name=""/>
            <p:cNvSpPr/>
            <p:nvPr/>
          </p:nvSpPr>
          <p:spPr>
            <a:xfrm>
              <a:off x="8387280" y="1903320"/>
              <a:ext cx="13158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Clickpaper.com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51" name="" descr=""/>
            <p:cNvPicPr/>
            <p:nvPr/>
          </p:nvPicPr>
          <p:blipFill>
            <a:blip r:embed="rId3"/>
            <a:srcRect l="0" t="13277" r="0" b="3940"/>
            <a:stretch/>
          </p:blipFill>
          <p:spPr>
            <a:xfrm>
              <a:off x="8253720" y="3778560"/>
              <a:ext cx="1548000" cy="76824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</p:pic>
        <p:sp>
          <p:nvSpPr>
            <p:cNvPr id="152" name=""/>
            <p:cNvSpPr/>
            <p:nvPr/>
          </p:nvSpPr>
          <p:spPr>
            <a:xfrm>
              <a:off x="8347320" y="3547800"/>
              <a:ext cx="14252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CommodityLogic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3" name=""/>
            <p:cNvGrpSpPr/>
            <p:nvPr/>
          </p:nvGrpSpPr>
          <p:grpSpPr>
            <a:xfrm>
              <a:off x="8253720" y="376200"/>
              <a:ext cx="1732680" cy="1198800"/>
              <a:chOff x="8253720" y="376200"/>
              <a:chExt cx="1732680" cy="1198800"/>
            </a:xfrm>
          </p:grpSpPr>
          <p:grpSp>
            <p:nvGrpSpPr>
              <p:cNvPr id="154" name=""/>
              <p:cNvGrpSpPr/>
              <p:nvPr/>
            </p:nvGrpSpPr>
            <p:grpSpPr>
              <a:xfrm>
                <a:off x="8253720" y="635400"/>
                <a:ext cx="1621800" cy="939600"/>
                <a:chOff x="8253720" y="635400"/>
                <a:chExt cx="1621800" cy="939600"/>
              </a:xfrm>
            </p:grpSpPr>
            <p:graphicFrame>
              <p:nvGraphicFramePr>
                <p:cNvPr id="155" name=""/>
                <p:cNvGraphicFramePr/>
                <p:nvPr/>
              </p:nvGraphicFramePr>
              <p:xfrm>
                <a:off x="8253720" y="837720"/>
                <a:ext cx="1621800" cy="737280"/>
              </p:xfrm>
              <a:graphic>
                <a:graphicData uri="http://schemas.openxmlformats.org/presentationml/2006/ole">
                  <p:oleObj r:id="rId4" spid="">
                    <p:embed/>
                    <p:pic>
                      <p:nvPicPr>
                        <p:cNvPr id="156" name="" descr=""/>
                        <p:cNvPicPr/>
                        <p:nvPr/>
                      </p:nvPicPr>
                      <p:blipFill>
                        <a:blip r:embed="rId5"/>
                        <a:stretch/>
                      </p:blipFill>
                      <p:spPr>
                        <a:xfrm>
                          <a:off x="8253720" y="837720"/>
                          <a:ext cx="1621800" cy="737280"/>
                        </a:xfrm>
                        <a:prstGeom prst="rect">
                          <a:avLst/>
                        </a:prstGeom>
                        <a:noFill/>
                        <a:ln w="0">
                          <a:noFill/>
                        </a:ln>
                        <a:effectLst>
                          <a:outerShdw dist="107932" dir="2700000" blurRad="0" rotWithShape="0">
                            <a:srgbClr val="808080"/>
                          </a:outerShdw>
                        </a:effectLst>
                      </p:spPr>
                    </p:pic>
                  </p:oleObj>
                </a:graphicData>
              </a:graphic>
            </p:graphicFrame>
            <p:graphicFrame>
              <p:nvGraphicFramePr>
                <p:cNvPr id="157" name=""/>
                <p:cNvGraphicFramePr/>
                <p:nvPr/>
              </p:nvGraphicFramePr>
              <p:xfrm>
                <a:off x="8253720" y="635400"/>
                <a:ext cx="1621080" cy="200520"/>
              </p:xfrm>
              <a:graphic>
                <a:graphicData uri="http://schemas.openxmlformats.org/presentationml/2006/ole">
                  <p:oleObj r:id="rId6" spid="">
                    <p:embed/>
                    <p:pic>
                      <p:nvPicPr>
                        <p:cNvPr id="158" name="" descr=""/>
                        <p:cNvPicPr/>
                        <p:nvPr/>
                      </p:nvPicPr>
                      <p:blipFill>
                        <a:blip r:embed="rId7"/>
                        <a:stretch/>
                      </p:blipFill>
                      <p:spPr>
                        <a:xfrm>
                          <a:off x="8253720" y="635400"/>
                          <a:ext cx="1621080" cy="200520"/>
                        </a:xfrm>
                        <a:prstGeom prst="rect">
                          <a:avLst/>
                        </a:prstGeom>
                        <a:noFill/>
                        <a:ln w="0">
                          <a:noFill/>
                        </a:ln>
                        <a:effectLst>
                          <a:outerShdw dist="107932" dir="2700000" blurRad="0" rotWithShape="0">
                            <a:srgbClr val="808080"/>
                          </a:outerShdw>
                        </a:effectLst>
                      </p:spPr>
                    </p:pic>
                  </p:oleObj>
                </a:graphicData>
              </a:graphic>
            </p:graphicFrame>
          </p:grpSp>
          <p:sp>
            <p:nvSpPr>
              <p:cNvPr id="159" name=""/>
              <p:cNvSpPr/>
              <p:nvPr/>
            </p:nvSpPr>
            <p:spPr>
              <a:xfrm>
                <a:off x="8362440" y="407160"/>
                <a:ext cx="1095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EnronOnline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9397080" y="376200"/>
                <a:ext cx="5893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V2.0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61" name=""/>
            <p:cNvSpPr/>
            <p:nvPr/>
          </p:nvSpPr>
          <p:spPr>
            <a:xfrm>
              <a:off x="8550000" y="5114160"/>
              <a:ext cx="1103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Credit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62" name="" descr=""/>
            <p:cNvPicPr/>
            <p:nvPr/>
          </p:nvPicPr>
          <p:blipFill>
            <a:blip r:embed="rId8"/>
            <a:stretch/>
          </p:blipFill>
          <p:spPr>
            <a:xfrm>
              <a:off x="8214120" y="5295960"/>
              <a:ext cx="1715040" cy="805320"/>
            </a:xfrm>
            <a:prstGeom prst="rect">
              <a:avLst/>
            </a:prstGeom>
            <a:noFill/>
            <a:ln w="0">
              <a:noFill/>
            </a:ln>
            <a:effectLst>
              <a:outerShdw dist="81185" dir="2321969" blurRad="0" rotWithShape="0">
                <a:srgbClr val="808080"/>
              </a:outerShdw>
            </a:effectLst>
          </p:spPr>
        </p:pic>
        <p:sp>
          <p:nvSpPr>
            <p:cNvPr id="163" name=""/>
            <p:cNvSpPr/>
            <p:nvPr/>
          </p:nvSpPr>
          <p:spPr>
            <a:xfrm>
              <a:off x="1124640" y="4190400"/>
              <a:ext cx="14990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November 1999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8830440" y="6161400"/>
              <a:ext cx="5774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5" name=""/>
          <p:cNvSpPr/>
          <p:nvPr/>
        </p:nvSpPr>
        <p:spPr>
          <a:xfrm>
            <a:off x="2880360" y="142920"/>
            <a:ext cx="4448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Revolution (circa 1999- )</a:t>
            </a:r>
            <a:br>
              <a:rPr sz="24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20600" y="6033960"/>
            <a:ext cx="8083440" cy="704880"/>
          </a:xfrm>
          <a:prstGeom prst="roundRect">
            <a:avLst>
              <a:gd name="adj" fmla="val 50000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 Using information technology to help markets mature, improve client interaction, open new markets, and create network efficiencies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284040" y="42840"/>
            <a:ext cx="9950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Underground Revolution - Corporate Culture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2203560" y="990720"/>
            <a:ext cx="2228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Before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7116840" y="1066680"/>
            <a:ext cx="2228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95ba6"/>
                </a:solidFill>
                <a:effectLst/>
                <a:uFillTx/>
                <a:latin typeface="Arial"/>
              </a:rPr>
              <a:t>After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0" name="office2" descr=""/>
          <p:cNvPicPr/>
          <p:nvPr/>
        </p:nvPicPr>
        <p:blipFill>
          <a:blip r:embed="rId1"/>
          <a:srcRect l="1366" t="1597" r="1795" b="4185"/>
          <a:stretch/>
        </p:blipFill>
        <p:spPr>
          <a:xfrm>
            <a:off x="696960" y="1459080"/>
            <a:ext cx="4181400" cy="413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New%20photo" descr=""/>
          <p:cNvPicPr/>
          <p:nvPr/>
        </p:nvPicPr>
        <p:blipFill>
          <a:blip r:embed="rId2"/>
          <a:stretch/>
        </p:blipFill>
        <p:spPr>
          <a:xfrm>
            <a:off x="5086440" y="1673280"/>
            <a:ext cx="4816440" cy="3728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/>
          <p:nvPr/>
        </p:nvSpPr>
        <p:spPr>
          <a:xfrm>
            <a:off x="3681000" y="3173400"/>
            <a:ext cx="2780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b310"/>
                </a:solidFill>
                <a:effectLst/>
                <a:uFillTx/>
                <a:latin typeface="Arial"/>
              </a:rPr>
              <a:t> Enron Today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3" name="2" descr=""/>
          <p:cNvPicPr/>
          <p:nvPr/>
        </p:nvPicPr>
        <p:blipFill>
          <a:blip r:embed="rId1"/>
          <a:stretch/>
        </p:blipFill>
        <p:spPr>
          <a:xfrm>
            <a:off x="4240080" y="3884760"/>
            <a:ext cx="3218040" cy="2228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3" descr=""/>
          <p:cNvPicPr/>
          <p:nvPr/>
        </p:nvPicPr>
        <p:blipFill>
          <a:blip r:embed="rId2"/>
          <a:stretch/>
        </p:blipFill>
        <p:spPr>
          <a:xfrm>
            <a:off x="3549600" y="838080"/>
            <a:ext cx="3184560" cy="22813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75" name=""/>
          <p:cNvGrpSpPr/>
          <p:nvPr/>
        </p:nvGrpSpPr>
        <p:grpSpPr>
          <a:xfrm>
            <a:off x="682560" y="3894120"/>
            <a:ext cx="3306240" cy="2353320"/>
            <a:chOff x="682560" y="3894120"/>
            <a:chExt cx="3306240" cy="2353320"/>
          </a:xfrm>
        </p:grpSpPr>
        <p:graphicFrame>
          <p:nvGraphicFramePr>
            <p:cNvPr id="176" name=""/>
            <p:cNvGraphicFramePr/>
            <p:nvPr/>
          </p:nvGraphicFramePr>
          <p:xfrm>
            <a:off x="682560" y="4401360"/>
            <a:ext cx="3306240" cy="18460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7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682560" y="4401360"/>
                      <a:ext cx="3306240" cy="1846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78" name=""/>
            <p:cNvGraphicFramePr/>
            <p:nvPr/>
          </p:nvGraphicFramePr>
          <p:xfrm>
            <a:off x="682560" y="3894120"/>
            <a:ext cx="3306240" cy="50328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179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82560" y="3894120"/>
                      <a:ext cx="3306240" cy="5032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pic>
        <p:nvPicPr>
          <p:cNvPr id="180" name="4" descr=""/>
          <p:cNvPicPr/>
          <p:nvPr/>
        </p:nvPicPr>
        <p:blipFill>
          <a:blip r:embed="rId7"/>
          <a:stretch/>
        </p:blipFill>
        <p:spPr>
          <a:xfrm>
            <a:off x="7769160" y="3546360"/>
            <a:ext cx="2006640" cy="2835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Graphic2" descr=""/>
          <p:cNvPicPr/>
          <p:nvPr/>
        </p:nvPicPr>
        <p:blipFill>
          <a:blip r:embed="rId8"/>
          <a:stretch/>
        </p:blipFill>
        <p:spPr>
          <a:xfrm>
            <a:off x="652320" y="723960"/>
            <a:ext cx="2386080" cy="277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moderntech0157_m" descr=""/>
          <p:cNvPicPr/>
          <p:nvPr/>
        </p:nvPicPr>
        <p:blipFill>
          <a:blip r:embed="rId9"/>
          <a:stretch/>
        </p:blipFill>
        <p:spPr>
          <a:xfrm>
            <a:off x="7132680" y="866880"/>
            <a:ext cx="2448000" cy="2181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" name=""/>
          <p:cNvSpPr/>
          <p:nvPr/>
        </p:nvSpPr>
        <p:spPr>
          <a:xfrm>
            <a:off x="398520" y="595440"/>
            <a:ext cx="9602640" cy="5913360"/>
          </a:xfrm>
          <a:prstGeom prst="rect">
            <a:avLst/>
          </a:prstGeom>
          <a:noFill/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"/>
          <p:cNvGrpSpPr/>
          <p:nvPr/>
        </p:nvGrpSpPr>
        <p:grpSpPr>
          <a:xfrm>
            <a:off x="139680" y="299880"/>
            <a:ext cx="9883800" cy="5469120"/>
            <a:chOff x="139680" y="299880"/>
            <a:chExt cx="9883800" cy="5469120"/>
          </a:xfrm>
        </p:grpSpPr>
        <p:sp>
          <p:nvSpPr>
            <p:cNvPr id="185" name=""/>
            <p:cNvSpPr/>
            <p:nvPr/>
          </p:nvSpPr>
          <p:spPr>
            <a:xfrm>
              <a:off x="5137200" y="1528920"/>
              <a:ext cx="0" cy="5857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5437080" y="2859120"/>
              <a:ext cx="0" cy="7808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187" name=""/>
            <p:cNvCxnSpPr/>
            <p:nvPr/>
          </p:nvCxnSpPr>
          <p:spPr>
            <a:xfrm flipH="1">
              <a:off x="5799960" y="2130120"/>
              <a:ext cx="5400" cy="95652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</a:ln>
          </p:spPr>
        </p:cxnSp>
        <p:sp>
          <p:nvSpPr>
            <p:cNvPr id="188" name=""/>
            <p:cNvSpPr/>
            <p:nvPr/>
          </p:nvSpPr>
          <p:spPr>
            <a:xfrm>
              <a:off x="2166840" y="2124000"/>
              <a:ext cx="0" cy="19558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189" name=""/>
            <p:cNvCxnSpPr/>
            <p:nvPr/>
          </p:nvCxnSpPr>
          <p:spPr>
            <a:xfrm flipH="1" rot="16200000">
              <a:off x="8419680" y="4320000"/>
              <a:ext cx="43560" cy="1986840"/>
            </a:xfrm>
            <a:prstGeom prst="bentConnector3">
              <a:avLst>
                <a:gd name="adj1" fmla="val -533333"/>
              </a:avLst>
            </a:prstGeom>
            <a:ln w="9360">
              <a:solidFill>
                <a:srgbClr val="000000"/>
              </a:solidFill>
              <a:miter/>
            </a:ln>
          </p:spPr>
        </p:cxnSp>
        <p:cxnSp>
          <p:nvCxnSpPr>
            <p:cNvPr id="190" name=""/>
            <p:cNvCxnSpPr/>
            <p:nvPr/>
          </p:nvCxnSpPr>
          <p:spPr>
            <a:xfrm flipH="1">
              <a:off x="9346320" y="2131560"/>
              <a:ext cx="3960" cy="95652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</a:ln>
          </p:spPr>
        </p:cxnSp>
        <p:sp>
          <p:nvSpPr>
            <p:cNvPr id="191" name=""/>
            <p:cNvSpPr/>
            <p:nvPr/>
          </p:nvSpPr>
          <p:spPr>
            <a:xfrm>
              <a:off x="7105680" y="3424320"/>
              <a:ext cx="0" cy="266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8658360" y="3424320"/>
              <a:ext cx="0" cy="2667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193" name=""/>
            <p:cNvCxnSpPr/>
            <p:nvPr/>
          </p:nvCxnSpPr>
          <p:spPr>
            <a:xfrm flipH="1">
              <a:off x="7800480" y="2115720"/>
              <a:ext cx="5760" cy="956520"/>
            </a:xfrm>
            <a:prstGeom prst="straightConnector1">
              <a:avLst/>
            </a:prstGeom>
            <a:ln w="9360">
              <a:solidFill>
                <a:srgbClr val="000000"/>
              </a:solidFill>
              <a:miter/>
            </a:ln>
          </p:spPr>
        </p:cxnSp>
        <p:sp>
          <p:nvSpPr>
            <p:cNvPr id="194" name=""/>
            <p:cNvSpPr/>
            <p:nvPr/>
          </p:nvSpPr>
          <p:spPr>
            <a:xfrm>
              <a:off x="7180200" y="2408400"/>
              <a:ext cx="1243080" cy="69840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Retail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Services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1565280" y="2411280"/>
              <a:ext cx="1243080" cy="6987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5213520" y="2411280"/>
              <a:ext cx="1242720" cy="7113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Wholesale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Services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8701200" y="2411280"/>
              <a:ext cx="1212840" cy="68580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marL="63360" indent="-63360"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Broadband 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3360" indent="-63360"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5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6280200" y="3643200"/>
              <a:ext cx="1360440" cy="8733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marL="173160" indent="568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Europe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56880">
                <a:lnSpc>
                  <a:spcPct val="100000"/>
                </a:lnSpc>
                <a:buClr>
                  <a:srgbClr val="ffffff"/>
                </a:buClr>
                <a:buFont typeface="ZapfDingbats" charset="2"/>
                <a:buChar char="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Power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56880">
                <a:lnSpc>
                  <a:spcPct val="100000"/>
                </a:lnSpc>
                <a:buClr>
                  <a:srgbClr val="ffffff"/>
                </a:buClr>
                <a:buFont typeface="ZapfDingbats" charset="2"/>
                <a:buChar char="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Gas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56880">
                <a:lnSpc>
                  <a:spcPct val="100000"/>
                </a:lnSpc>
                <a:buClr>
                  <a:srgbClr val="ffffff"/>
                </a:buClr>
                <a:buFont typeface="ZapfDingbats" charset="2"/>
                <a:buChar char="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Metals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8823240" y="5288040"/>
              <a:ext cx="1200240" cy="47628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6805440" y="5292720"/>
              <a:ext cx="1285920" cy="47628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Industrial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Markets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1" name=""/>
            <p:cNvGrpSpPr/>
            <p:nvPr/>
          </p:nvGrpSpPr>
          <p:grpSpPr>
            <a:xfrm>
              <a:off x="4381560" y="299880"/>
              <a:ext cx="1671120" cy="1366920"/>
              <a:chOff x="4381560" y="299880"/>
              <a:chExt cx="1671120" cy="1366920"/>
            </a:xfrm>
          </p:grpSpPr>
          <p:pic>
            <p:nvPicPr>
              <p:cNvPr id="202" name="ENE_C_WHI" descr=""/>
              <p:cNvPicPr/>
              <p:nvPr/>
            </p:nvPicPr>
            <p:blipFill>
              <a:blip r:embed="rId1"/>
              <a:stretch/>
            </p:blipFill>
            <p:spPr>
              <a:xfrm>
                <a:off x="4381560" y="299880"/>
                <a:ext cx="1509480" cy="13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03" name=""/>
              <p:cNvSpPr/>
              <p:nvPr/>
            </p:nvSpPr>
            <p:spPr>
              <a:xfrm>
                <a:off x="5705640" y="1015200"/>
                <a:ext cx="34704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9bff"/>
                    </a:solidFill>
                    <a:effectLst/>
                    <a:uFillTx/>
                    <a:latin typeface="Arial"/>
                  </a:rPr>
                  <a:t>®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4" name=""/>
            <p:cNvSpPr/>
            <p:nvPr/>
          </p:nvSpPr>
          <p:spPr>
            <a:xfrm>
              <a:off x="5440320" y="3419640"/>
              <a:ext cx="320832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4822920" y="3643200"/>
              <a:ext cx="1403280" cy="8733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North America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buClr>
                  <a:srgbClr val="ffffff"/>
                </a:buClr>
                <a:buFont typeface="ZapfDingbats" charset="2"/>
                <a:buChar char="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Power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buClr>
                  <a:srgbClr val="ffffff"/>
                </a:buClr>
                <a:buFont typeface="ZapfDingbats" charset="2"/>
                <a:buChar char="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  Gas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1555920" y="3643200"/>
              <a:ext cx="1360440" cy="8733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marL="173160" indent="568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568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Assets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139680" y="3643200"/>
              <a:ext cx="1360440" cy="8733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marL="173160" indent="568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Portland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568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General</a:t>
              </a: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	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7696080" y="3643200"/>
              <a:ext cx="1360440" cy="87336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marL="173160" indent="5688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Other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3002040" y="3657600"/>
              <a:ext cx="1361880" cy="873000"/>
            </a:xfrm>
            <a:prstGeom prst="rect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marL="173160" indent="-173160"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Transmission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3160" indent="-173160"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3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8358120" y="4521240"/>
              <a:ext cx="0" cy="5461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cxnSp>
          <p:nvCxnSpPr>
            <p:cNvPr id="211" name=""/>
            <p:cNvCxnSpPr>
              <a:stCxn id="207" idx="0"/>
              <a:endCxn id="209" idx="0"/>
            </p:cNvCxnSpPr>
            <p:nvPr/>
          </p:nvCxnSpPr>
          <p:spPr>
            <a:xfrm flipH="1" rot="16200000">
              <a:off x="2244600" y="2219040"/>
              <a:ext cx="15120" cy="2863080"/>
            </a:xfrm>
            <a:prstGeom prst="bentConnector3">
              <a:avLst>
                <a:gd name="adj1" fmla="val -1600000"/>
              </a:avLst>
            </a:prstGeom>
            <a:ln w="9360">
              <a:solidFill>
                <a:srgbClr val="000000"/>
              </a:solidFill>
              <a:miter/>
            </a:ln>
          </p:spPr>
        </p:cxnSp>
        <p:sp>
          <p:nvSpPr>
            <p:cNvPr id="212" name=""/>
            <p:cNvSpPr/>
            <p:nvPr/>
          </p:nvSpPr>
          <p:spPr>
            <a:xfrm flipV="1">
              <a:off x="2171880" y="2127240"/>
              <a:ext cx="7180200" cy="14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2001-10-15T16:44:47Z</dcterms:created>
  <dc:creator>KBurton</dc:creator>
  <dc:description/>
  <dc:language>en-US</dc:language>
  <cp:lastModifiedBy>Jeff Gray</cp:lastModifiedBy>
  <cp:lastPrinted>2001-10-15T18:38:53Z</cp:lastPrinted>
  <dcterms:modified xsi:type="dcterms:W3CDTF">2001-10-16T17:35:52Z</dcterms:modified>
  <cp:revision>22</cp:revision>
  <dc:subject/>
  <dc:title>No Slide Title</dc:title>
</cp:coreProperties>
</file>