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wmf" ContentType="image/x-wmf"/>
  <Override PartName="/ppt/media/image6.wmf" ContentType="image/x-wmf"/>
  <Override PartName="/ppt/media/image7.png" ContentType="image/png"/>
  <Override PartName="/ppt/embeddings/oleObject1.bin" ContentType="application/vnd.openxmlformats-officedocument.oleObject"/>
  <Override PartName="/ppt/embeddings/oleObject1.xlsx" ContentType="application/vnd.openxmlformats-officedocument.spreadsheetml.sheet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/>
  <p:notesSz cx="7005638" cy="92233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5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5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76212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5000"/>
              </a:lnSpc>
              <a:spcBef>
                <a:spcPts val="11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Heavy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5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76212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95000"/>
              </a:lnSpc>
              <a:spcBef>
                <a:spcPts val="11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Heavy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0"/>
            <a:ext cx="7772400" cy="609480"/>
          </a:xfrm>
          <a:prstGeom prst="rect">
            <a:avLst/>
          </a:prstGeom>
          <a:solidFill>
            <a:srgbClr val="000000"/>
          </a:solidFill>
          <a:ln w="0">
            <a:noFill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"/>
          <p:cNvSpPr/>
          <p:nvPr/>
        </p:nvSpPr>
        <p:spPr>
          <a:xfrm>
            <a:off x="584280" y="609480"/>
            <a:ext cx="7619760" cy="457200"/>
          </a:xfrm>
          <a:prstGeom prst="rect">
            <a:avLst/>
          </a:prstGeom>
          <a:solidFill>
            <a:srgbClr val="ffcc00"/>
          </a:solidFill>
          <a:ln w="0">
            <a:noFill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4419720" y="1447920"/>
            <a:ext cx="4419360" cy="472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5960" rIns="75960" tIns="37800" bIns="37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76212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5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Heavy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Heavy"/>
            </a:endParaRPr>
          </a:p>
          <a:p>
            <a:pPr lvl="1" marL="349200" indent="-23472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Heavy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Heavy"/>
            </a:endParaRPr>
          </a:p>
          <a:p>
            <a:pPr lvl="2" marL="687240" indent="-22356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Wingdings 3" charset="2"/>
              <a:buChar char="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Heavy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Heavy"/>
            </a:endParaRPr>
          </a:p>
          <a:p>
            <a:pPr lvl="3" marL="1600200" indent="-228600">
              <a:lnSpc>
                <a:spcPct val="95000"/>
              </a:lnSpc>
              <a:spcBef>
                <a:spcPts val="1199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Heavy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Heavy"/>
            </a:endParaRPr>
          </a:p>
          <a:p>
            <a:pPr lvl="4" marL="2057400" indent="-228600">
              <a:lnSpc>
                <a:spcPct val="95000"/>
              </a:lnSpc>
              <a:spcBef>
                <a:spcPts val="1199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Heavy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Heavy"/>
            </a:endParaRPr>
          </a:p>
          <a:p>
            <a:pPr lvl="5" marL="2057400" indent="-228600">
              <a:lnSpc>
                <a:spcPct val="95000"/>
              </a:lnSpc>
              <a:spcBef>
                <a:spcPts val="1199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Heavy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Heavy"/>
            </a:endParaRPr>
          </a:p>
          <a:p>
            <a:pPr lvl="6" marL="2057400" indent="-228600">
              <a:lnSpc>
                <a:spcPct val="95000"/>
              </a:lnSpc>
              <a:spcBef>
                <a:spcPts val="1199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Heavy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Heavy"/>
            </a:endParaRPr>
          </a:p>
        </p:txBody>
      </p:sp>
      <p:pic>
        <p:nvPicPr>
          <p:cNvPr id="4" name="logotranstiny" descr=""/>
          <p:cNvPicPr/>
          <p:nvPr/>
        </p:nvPicPr>
        <p:blipFill>
          <a:blip r:embed="rId2"/>
          <a:srcRect l="13176" t="11561" r="14683" b="14802"/>
          <a:stretch/>
        </p:blipFill>
        <p:spPr>
          <a:xfrm>
            <a:off x="8305920" y="5991120"/>
            <a:ext cx="785520" cy="71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Click to edit the title text format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  <p:sp>
        <p:nvSpPr>
          <p:cNvPr id="6" name=""/>
          <p:cNvSpPr/>
          <p:nvPr/>
        </p:nvSpPr>
        <p:spPr>
          <a:xfrm>
            <a:off x="7728120" y="6657480"/>
            <a:ext cx="11124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T: Daily\F20001057\vgs.ppt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8655840" y="6627960"/>
            <a:ext cx="6588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spcBef>
                <a:spcPts val="56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7FE1370-06E0-427F-B7B6-F62D9BCFA976}" type="slidenum">
              <a: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NG%20pic" descr=""/>
          <p:cNvPicPr/>
          <p:nvPr/>
        </p:nvPicPr>
        <p:blipFill>
          <a:blip r:embed="rId1"/>
          <a:srcRect l="2499" t="3751" r="2499" b="3702"/>
          <a:stretch/>
        </p:blipFill>
        <p:spPr>
          <a:xfrm>
            <a:off x="0" y="-66600"/>
            <a:ext cx="9144000" cy="5933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"/>
          <p:cNvSpPr/>
          <p:nvPr/>
        </p:nvSpPr>
        <p:spPr>
          <a:xfrm>
            <a:off x="0" y="5727600"/>
            <a:ext cx="9144000" cy="22860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1295280" y="2970720"/>
            <a:ext cx="6651720" cy="19040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ff"/>
                </a:solidFill>
                <a:effectLst/>
                <a:uFillTx/>
                <a:latin typeface="Franklin Gothic Heavy"/>
              </a:rPr>
              <a:t>Natural Gas Utilization </a:t>
            </a:r>
            <a:r>
              <a:rPr b="0" lang="en-US" sz="4400" strike="noStrike" u="none">
                <a:solidFill>
                  <a:srgbClr val="ffffff"/>
                </a:solidFill>
                <a:effectLst/>
                <a:uFillTx/>
                <a:latin typeface="FrnkGothITC Hv BT"/>
              </a:rPr>
              <a:t>–</a:t>
            </a:r>
            <a:r>
              <a:rPr b="0" lang="en-US" sz="4400" strike="noStrike" u="none">
                <a:solidFill>
                  <a:srgbClr val="ffffff"/>
                </a:solidFill>
                <a:effectLst/>
                <a:uFillTx/>
                <a:latin typeface="Franklin Gothic Heavy"/>
              </a:rPr>
              <a:t> </a:t>
            </a:r>
            <a:br>
              <a:rPr sz="4400"/>
            </a:br>
            <a:r>
              <a:rPr b="0" lang="en-US" sz="4400" strike="noStrike" u="none">
                <a:solidFill>
                  <a:srgbClr val="ffffff"/>
                </a:solidFill>
                <a:effectLst/>
                <a:uFillTx/>
                <a:latin typeface="Franklin Gothic Heavy"/>
              </a:rPr>
              <a:t>Will LNG stay competitive?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231480" y="6077880"/>
            <a:ext cx="1972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AMOS AVIDAN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Bechtel Corporation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110160" y="75240"/>
            <a:ext cx="2854800" cy="11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GASTECH 2000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November 14 -17,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Houston, Texas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"/>
          <p:cNvSpPr/>
          <p:nvPr/>
        </p:nvSpPr>
        <p:spPr>
          <a:xfrm>
            <a:off x="1143000" y="1714680"/>
            <a:ext cx="7010280" cy="4095720"/>
          </a:xfrm>
          <a:prstGeom prst="rect">
            <a:avLst/>
          </a:prstGeom>
          <a:solidFill>
            <a:srgbClr val="eaeae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>
            <a:off x="7772400" y="5943600"/>
            <a:ext cx="1371600" cy="91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33" name=""/>
          <p:cNvGraphicFramePr/>
          <p:nvPr/>
        </p:nvGraphicFramePr>
        <p:xfrm>
          <a:off x="723960" y="1422360"/>
          <a:ext cx="7505640" cy="5283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3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23960" y="1422360"/>
                    <a:ext cx="7505640" cy="5283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5" name=""/>
          <p:cNvSpPr/>
          <p:nvPr/>
        </p:nvSpPr>
        <p:spPr>
          <a:xfrm>
            <a:off x="309240" y="1297800"/>
            <a:ext cx="803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Years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"/>
          <p:cNvSpPr/>
          <p:nvPr/>
        </p:nvSpPr>
        <p:spPr>
          <a:xfrm>
            <a:off x="7620120" y="6629400"/>
            <a:ext cx="759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741960" y="623880"/>
            <a:ext cx="465948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Project Development History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Competitive Gas Projects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"/>
          <p:cNvSpPr/>
          <p:nvPr/>
        </p:nvSpPr>
        <p:spPr>
          <a:xfrm>
            <a:off x="7772400" y="5638680"/>
            <a:ext cx="1295280" cy="1219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"/>
          <p:cNvSpPr/>
          <p:nvPr/>
        </p:nvSpPr>
        <p:spPr>
          <a:xfrm>
            <a:off x="1141560" y="1677960"/>
            <a:ext cx="7127640" cy="4100400"/>
          </a:xfrm>
          <a:prstGeom prst="rect">
            <a:avLst/>
          </a:prstGeom>
          <a:solidFill>
            <a:srgbClr val="eaeaea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/>
          <p:nvPr/>
        </p:nvSpPr>
        <p:spPr>
          <a:xfrm>
            <a:off x="936360" y="5583240"/>
            <a:ext cx="28152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7480" rIns="87480" tIns="43560" bIns="4356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>
            <a:off x="723960" y="4995720"/>
            <a:ext cx="49356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7480" rIns="87480" tIns="43560" bIns="4356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723960" y="4410000"/>
            <a:ext cx="49356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7480" rIns="87480" tIns="43560" bIns="4356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723960" y="3824280"/>
            <a:ext cx="49356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7480" rIns="87480" tIns="43560" bIns="4356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723960" y="3240000"/>
            <a:ext cx="49356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7480" rIns="87480" tIns="43560" bIns="4356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723960" y="2654280"/>
            <a:ext cx="49356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7480" rIns="87480" tIns="43560" bIns="4356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723960" y="2068560"/>
            <a:ext cx="49356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7480" rIns="87480" tIns="43560" bIns="4356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600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" name=""/>
          <p:cNvSpPr/>
          <p:nvPr/>
        </p:nvSpPr>
        <p:spPr>
          <a:xfrm>
            <a:off x="723960" y="1482840"/>
            <a:ext cx="49356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7480" rIns="87480" tIns="43560" bIns="4356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700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/>
          <p:nvPr/>
        </p:nvSpPr>
        <p:spPr>
          <a:xfrm>
            <a:off x="1213200" y="5784840"/>
            <a:ext cx="66276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7480" rIns="87480" tIns="43560" bIns="435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65-70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1911600" y="5784840"/>
            <a:ext cx="66276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7480" rIns="87480" tIns="43560" bIns="435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70-75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/>
          <p:nvPr/>
        </p:nvSpPr>
        <p:spPr>
          <a:xfrm>
            <a:off x="2610360" y="5784840"/>
            <a:ext cx="66276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7480" rIns="87480" tIns="43560" bIns="435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75-80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/>
          <p:nvPr/>
        </p:nvSpPr>
        <p:spPr>
          <a:xfrm>
            <a:off x="3308760" y="5784840"/>
            <a:ext cx="66276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7480" rIns="87480" tIns="43560" bIns="435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80-85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/>
          <p:nvPr/>
        </p:nvSpPr>
        <p:spPr>
          <a:xfrm>
            <a:off x="3999240" y="5784840"/>
            <a:ext cx="66276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7480" rIns="87480" tIns="43560" bIns="435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85-90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/>
          <p:nvPr/>
        </p:nvSpPr>
        <p:spPr>
          <a:xfrm>
            <a:off x="4699440" y="5784840"/>
            <a:ext cx="66276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7480" rIns="87480" tIns="43560" bIns="435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90-95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/>
          <p:nvPr/>
        </p:nvSpPr>
        <p:spPr>
          <a:xfrm>
            <a:off x="6726600" y="5803920"/>
            <a:ext cx="879120" cy="4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7480" rIns="87480" tIns="43560" bIns="4356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Trinidad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Train 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"/>
          <p:cNvSpPr/>
          <p:nvPr/>
        </p:nvSpPr>
        <p:spPr>
          <a:xfrm>
            <a:off x="7321680" y="5803920"/>
            <a:ext cx="1060200" cy="59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560" bIns="4356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Trinidad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Trains 2 and 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" name=""/>
          <p:cNvSpPr/>
          <p:nvPr/>
        </p:nvSpPr>
        <p:spPr>
          <a:xfrm>
            <a:off x="5396400" y="5784840"/>
            <a:ext cx="66276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7480" rIns="87480" tIns="43560" bIns="435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95-99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5283360" y="5899320"/>
            <a:ext cx="17280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1306440" y="2532240"/>
            <a:ext cx="542880" cy="3236760"/>
          </a:xfrm>
          <a:prstGeom prst="rect">
            <a:avLst/>
          </a:prstGeom>
          <a:solidFill>
            <a:srgbClr val="33cc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2003400" y="3486240"/>
            <a:ext cx="541440" cy="2282760"/>
          </a:xfrm>
          <a:prstGeom prst="rect">
            <a:avLst/>
          </a:prstGeom>
          <a:solidFill>
            <a:srgbClr val="33cc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/>
          <p:nvPr/>
        </p:nvSpPr>
        <p:spPr>
          <a:xfrm>
            <a:off x="2698920" y="3581280"/>
            <a:ext cx="544320" cy="2187720"/>
          </a:xfrm>
          <a:prstGeom prst="rect">
            <a:avLst/>
          </a:prstGeom>
          <a:solidFill>
            <a:srgbClr val="33cc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/>
          <p:nvPr/>
        </p:nvSpPr>
        <p:spPr>
          <a:xfrm>
            <a:off x="3395520" y="3649680"/>
            <a:ext cx="544680" cy="2119320"/>
          </a:xfrm>
          <a:prstGeom prst="rect">
            <a:avLst/>
          </a:prstGeom>
          <a:solidFill>
            <a:srgbClr val="33cc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"/>
          <p:cNvSpPr/>
          <p:nvPr/>
        </p:nvSpPr>
        <p:spPr>
          <a:xfrm>
            <a:off x="4094280" y="2387520"/>
            <a:ext cx="544320" cy="3381480"/>
          </a:xfrm>
          <a:prstGeom prst="rect">
            <a:avLst/>
          </a:prstGeom>
          <a:solidFill>
            <a:srgbClr val="33cc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"/>
          <p:cNvSpPr/>
          <p:nvPr/>
        </p:nvSpPr>
        <p:spPr>
          <a:xfrm>
            <a:off x="4791240" y="3129120"/>
            <a:ext cx="541080" cy="2639880"/>
          </a:xfrm>
          <a:prstGeom prst="rect">
            <a:avLst/>
          </a:prstGeom>
          <a:solidFill>
            <a:srgbClr val="33cc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"/>
          <p:cNvSpPr/>
          <p:nvPr/>
        </p:nvSpPr>
        <p:spPr>
          <a:xfrm>
            <a:off x="6877080" y="4443480"/>
            <a:ext cx="541440" cy="1322280"/>
          </a:xfrm>
          <a:prstGeom prst="rect">
            <a:avLst/>
          </a:prstGeom>
          <a:solidFill>
            <a:srgbClr val="333399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6" name=""/>
          <p:cNvSpPr/>
          <p:nvPr/>
        </p:nvSpPr>
        <p:spPr>
          <a:xfrm>
            <a:off x="7572240" y="4856040"/>
            <a:ext cx="543240" cy="920880"/>
          </a:xfrm>
          <a:prstGeom prst="rect">
            <a:avLst/>
          </a:prstGeom>
          <a:solidFill>
            <a:srgbClr val="333399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7" name=""/>
          <p:cNvSpPr/>
          <p:nvPr/>
        </p:nvSpPr>
        <p:spPr>
          <a:xfrm>
            <a:off x="5487840" y="4046400"/>
            <a:ext cx="541440" cy="1722600"/>
          </a:xfrm>
          <a:prstGeom prst="rect">
            <a:avLst/>
          </a:prstGeom>
          <a:solidFill>
            <a:srgbClr val="33cc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" name=""/>
          <p:cNvSpPr/>
          <p:nvPr/>
        </p:nvSpPr>
        <p:spPr>
          <a:xfrm>
            <a:off x="6181560" y="4489560"/>
            <a:ext cx="540000" cy="1278000"/>
          </a:xfrm>
          <a:prstGeom prst="rect">
            <a:avLst/>
          </a:prstGeom>
          <a:solidFill>
            <a:srgbClr val="33cc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" name=""/>
          <p:cNvSpPr/>
          <p:nvPr/>
        </p:nvSpPr>
        <p:spPr>
          <a:xfrm>
            <a:off x="6205320" y="5789520"/>
            <a:ext cx="440640" cy="3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7480" rIns="87480" tIns="43560" bIns="435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642960"/>
                <a:tab algn="l" pos="1285920"/>
                <a:tab algn="l" pos="1928880"/>
                <a:tab algn="l" pos="2571840"/>
                <a:tab algn="l" pos="3214800"/>
                <a:tab algn="l" pos="3857760"/>
                <a:tab algn="l" pos="4500720"/>
                <a:tab algn="l" pos="5143680"/>
                <a:tab algn="l" pos="5786280"/>
                <a:tab algn="l" pos="6429240"/>
                <a:tab algn="l" pos="7072200"/>
                <a:tab algn="l" pos="7715160"/>
                <a:tab algn="l" pos="8358120"/>
                <a:tab algn="l" pos="9001080"/>
                <a:tab algn="l" pos="9644040"/>
                <a:tab algn="l" pos="10287000"/>
                <a:tab algn="l" pos="1092996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‘00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" name=""/>
          <p:cNvSpPr/>
          <p:nvPr/>
        </p:nvSpPr>
        <p:spPr>
          <a:xfrm>
            <a:off x="876240" y="1219320"/>
            <a:ext cx="88920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/ tpa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"/>
          <p:cNvSpPr/>
          <p:nvPr/>
        </p:nvSpPr>
        <p:spPr>
          <a:xfrm>
            <a:off x="457560" y="6247080"/>
            <a:ext cx="66999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Adapted From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bp 7/00 strategy presentation  (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www.bp.com/alive_assets/downloads)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"/>
          <p:cNvSpPr/>
          <p:nvPr/>
        </p:nvSpPr>
        <p:spPr>
          <a:xfrm>
            <a:off x="1612800" y="2959200"/>
            <a:ext cx="4800600" cy="1523880"/>
          </a:xfrm>
          <a:prstGeom prst="line">
            <a:avLst/>
          </a:prstGeom>
          <a:ln w="572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" name=""/>
          <p:cNvSpPr/>
          <p:nvPr/>
        </p:nvSpPr>
        <p:spPr>
          <a:xfrm>
            <a:off x="2604960" y="2653920"/>
            <a:ext cx="28864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Mostly economy of scale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(3.5/1)</a:t>
            </a:r>
            <a:r>
              <a:rPr b="1" lang="en-US" sz="1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0.65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=2.2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" name=""/>
          <p:cNvSpPr/>
          <p:nvPr/>
        </p:nvSpPr>
        <p:spPr>
          <a:xfrm>
            <a:off x="6643800" y="3187080"/>
            <a:ext cx="866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Single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Train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" name=""/>
          <p:cNvSpPr/>
          <p:nvPr/>
        </p:nvSpPr>
        <p:spPr>
          <a:xfrm>
            <a:off x="7099200" y="3873600"/>
            <a:ext cx="0" cy="53316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" name=""/>
          <p:cNvSpPr/>
          <p:nvPr/>
        </p:nvSpPr>
        <p:spPr>
          <a:xfrm>
            <a:off x="696240" y="623880"/>
            <a:ext cx="455076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Liquefaction Plant Owners Costs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Competitive Gas Projects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</p:spTree>
  </p:cSld>
  <p:transition spd="med">
    <p:dissolv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"/>
          <p:cNvSpPr/>
          <p:nvPr/>
        </p:nvSpPr>
        <p:spPr>
          <a:xfrm>
            <a:off x="1752480" y="2133720"/>
            <a:ext cx="5086440" cy="2914560"/>
          </a:xfrm>
          <a:prstGeom prst="rect">
            <a:avLst/>
          </a:prstGeom>
          <a:solidFill>
            <a:srgbClr val="eaeae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Competitive Gas Projects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  <p:graphicFrame>
        <p:nvGraphicFramePr>
          <p:cNvPr id="380" name=""/>
          <p:cNvGraphicFramePr/>
          <p:nvPr/>
        </p:nvGraphicFramePr>
        <p:xfrm>
          <a:off x="1219320" y="1905120"/>
          <a:ext cx="6858000" cy="39481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19320" y="1905120"/>
                    <a:ext cx="6858000" cy="3948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2" name=""/>
          <p:cNvSpPr/>
          <p:nvPr/>
        </p:nvSpPr>
        <p:spPr>
          <a:xfrm>
            <a:off x="1219320" y="1523160"/>
            <a:ext cx="7696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Improvement over 1998 IPA Best-in-Class Benchmarks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" name=""/>
          <p:cNvSpPr/>
          <p:nvPr/>
        </p:nvSpPr>
        <p:spPr>
          <a:xfrm>
            <a:off x="1600200" y="5788800"/>
            <a:ext cx="595152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Adapted from: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“New gas for Europe - The Atlantic Mediterranean Basin”, S. K. Welch, BP, The European Summer Gas Conference, London 23rd June 2000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" name=""/>
          <p:cNvSpPr/>
          <p:nvPr/>
        </p:nvSpPr>
        <p:spPr>
          <a:xfrm>
            <a:off x="721440" y="623880"/>
            <a:ext cx="416376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ALNG Has Set New Standards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"/>
          <p:cNvSpPr/>
          <p:nvPr/>
        </p:nvSpPr>
        <p:spPr>
          <a:xfrm>
            <a:off x="2044800" y="2590920"/>
            <a:ext cx="137160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Competitive Gas Projects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  <p:sp>
        <p:nvSpPr>
          <p:cNvPr id="387" name=""/>
          <p:cNvSpPr/>
          <p:nvPr/>
        </p:nvSpPr>
        <p:spPr>
          <a:xfrm flipV="1">
            <a:off x="1676520" y="2895480"/>
            <a:ext cx="0" cy="152424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" name=""/>
          <p:cNvSpPr/>
          <p:nvPr/>
        </p:nvSpPr>
        <p:spPr>
          <a:xfrm>
            <a:off x="462960" y="4428360"/>
            <a:ext cx="2328480" cy="368280"/>
          </a:xfrm>
          <a:prstGeom prst="rect">
            <a:avLst/>
          </a:prstGeom>
          <a:solidFill>
            <a:srgbClr val="ffe46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selection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" name=""/>
          <p:cNvSpPr/>
          <p:nvPr/>
        </p:nvSpPr>
        <p:spPr>
          <a:xfrm flipV="1">
            <a:off x="3276720" y="2819160"/>
            <a:ext cx="0" cy="60948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" name=""/>
          <p:cNvSpPr/>
          <p:nvPr/>
        </p:nvSpPr>
        <p:spPr>
          <a:xfrm>
            <a:off x="2987640" y="3437640"/>
            <a:ext cx="511200" cy="368280"/>
          </a:xfrm>
          <a:prstGeom prst="rect">
            <a:avLst/>
          </a:prstGeom>
          <a:solidFill>
            <a:srgbClr val="ffa3a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" name=""/>
          <p:cNvSpPr/>
          <p:nvPr/>
        </p:nvSpPr>
        <p:spPr>
          <a:xfrm>
            <a:off x="3594240" y="4219200"/>
            <a:ext cx="5333760" cy="12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EPC contractor (B) does not add value to </a:t>
            </a:r>
            <a:br>
              <a:rPr sz="1900"/>
            </a:b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scoping, technology selection, specs, and FEED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" name=""/>
          <p:cNvSpPr/>
          <p:nvPr/>
        </p:nvSpPr>
        <p:spPr>
          <a:xfrm flipV="1">
            <a:off x="2743200" y="2819160"/>
            <a:ext cx="0" cy="106668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" name=""/>
          <p:cNvSpPr/>
          <p:nvPr/>
        </p:nvSpPr>
        <p:spPr>
          <a:xfrm>
            <a:off x="1958760" y="3890160"/>
            <a:ext cx="1514880" cy="368280"/>
          </a:xfrm>
          <a:prstGeom prst="rect">
            <a:avLst/>
          </a:prstGeom>
          <a:solidFill>
            <a:srgbClr val="ffe46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Owner specs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" name=""/>
          <p:cNvSpPr/>
          <p:nvPr/>
        </p:nvSpPr>
        <p:spPr>
          <a:xfrm>
            <a:off x="3435120" y="2899440"/>
            <a:ext cx="1463760" cy="368280"/>
          </a:xfrm>
          <a:prstGeom prst="rect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Contractor 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" name=""/>
          <p:cNvSpPr/>
          <p:nvPr/>
        </p:nvSpPr>
        <p:spPr>
          <a:xfrm>
            <a:off x="5997240" y="2899440"/>
            <a:ext cx="1463760" cy="368280"/>
          </a:xfrm>
          <a:prstGeom prst="rect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Contractor 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" name=""/>
          <p:cNvSpPr/>
          <p:nvPr/>
        </p:nvSpPr>
        <p:spPr>
          <a:xfrm>
            <a:off x="860040" y="2391120"/>
            <a:ext cx="1184760" cy="398880"/>
          </a:xfrm>
          <a:prstGeom prst="rect">
            <a:avLst/>
          </a:prstGeom>
          <a:solidFill>
            <a:srgbClr val="7de1d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Scoping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" name=""/>
          <p:cNvSpPr/>
          <p:nvPr/>
        </p:nvSpPr>
        <p:spPr>
          <a:xfrm>
            <a:off x="3391560" y="2365920"/>
            <a:ext cx="859320" cy="398880"/>
          </a:xfrm>
          <a:prstGeom prst="rect">
            <a:avLst/>
          </a:prstGeom>
          <a:solidFill>
            <a:srgbClr val="7de1d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" name=""/>
          <p:cNvSpPr/>
          <p:nvPr/>
        </p:nvSpPr>
        <p:spPr>
          <a:xfrm>
            <a:off x="5992920" y="2365920"/>
            <a:ext cx="704160" cy="398880"/>
          </a:xfrm>
          <a:prstGeom prst="rect">
            <a:avLst/>
          </a:prstGeom>
          <a:solidFill>
            <a:srgbClr val="7de1d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" name=""/>
          <p:cNvSpPr/>
          <p:nvPr/>
        </p:nvSpPr>
        <p:spPr>
          <a:xfrm>
            <a:off x="4267080" y="2590920"/>
            <a:ext cx="175284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" name=""/>
          <p:cNvSpPr/>
          <p:nvPr/>
        </p:nvSpPr>
        <p:spPr>
          <a:xfrm flipV="1">
            <a:off x="5867280" y="2819160"/>
            <a:ext cx="0" cy="60948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" name=""/>
          <p:cNvSpPr/>
          <p:nvPr/>
        </p:nvSpPr>
        <p:spPr>
          <a:xfrm>
            <a:off x="5578200" y="3432960"/>
            <a:ext cx="511200" cy="368280"/>
          </a:xfrm>
          <a:prstGeom prst="rect">
            <a:avLst/>
          </a:prstGeom>
          <a:solidFill>
            <a:srgbClr val="ffa3a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"/>
          <p:cNvSpPr/>
          <p:nvPr/>
        </p:nvSpPr>
        <p:spPr>
          <a:xfrm>
            <a:off x="1449360" y="5591520"/>
            <a:ext cx="3845160" cy="70380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Cost basis</a:t>
            </a: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:  100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Schedule</a:t>
            </a: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(from start of FEED):</a:t>
            </a: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60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" name=""/>
          <p:cNvSpPr/>
          <p:nvPr/>
        </p:nvSpPr>
        <p:spPr>
          <a:xfrm>
            <a:off x="707040" y="631800"/>
            <a:ext cx="59504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 Execution – A. the Traditional Approach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"/>
          <p:cNvSpPr/>
          <p:nvPr/>
        </p:nvSpPr>
        <p:spPr>
          <a:xfrm>
            <a:off x="2031840" y="2590920"/>
            <a:ext cx="137160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Competitive Gas Projects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  <p:sp>
        <p:nvSpPr>
          <p:cNvPr id="406" name=""/>
          <p:cNvSpPr/>
          <p:nvPr/>
        </p:nvSpPr>
        <p:spPr>
          <a:xfrm flipV="1">
            <a:off x="5332320" y="2652480"/>
            <a:ext cx="0" cy="138564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"/>
          <p:cNvSpPr/>
          <p:nvPr/>
        </p:nvSpPr>
        <p:spPr>
          <a:xfrm>
            <a:off x="4624200" y="3971160"/>
            <a:ext cx="1476720" cy="368280"/>
          </a:xfrm>
          <a:prstGeom prst="rect">
            <a:avLst/>
          </a:prstGeom>
          <a:solidFill>
            <a:srgbClr val="ffe46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Bid selection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" name=""/>
          <p:cNvSpPr/>
          <p:nvPr/>
        </p:nvSpPr>
        <p:spPr>
          <a:xfrm>
            <a:off x="860040" y="2365920"/>
            <a:ext cx="1184760" cy="398880"/>
          </a:xfrm>
          <a:prstGeom prst="rect">
            <a:avLst/>
          </a:prstGeom>
          <a:solidFill>
            <a:srgbClr val="7de1d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Scoping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" name=""/>
          <p:cNvSpPr/>
          <p:nvPr/>
        </p:nvSpPr>
        <p:spPr>
          <a:xfrm>
            <a:off x="3391560" y="2365920"/>
            <a:ext cx="859320" cy="398880"/>
          </a:xfrm>
          <a:prstGeom prst="rect">
            <a:avLst/>
          </a:prstGeom>
          <a:solidFill>
            <a:srgbClr val="7de1d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" name=""/>
          <p:cNvSpPr/>
          <p:nvPr/>
        </p:nvSpPr>
        <p:spPr>
          <a:xfrm>
            <a:off x="5992920" y="2365920"/>
            <a:ext cx="704160" cy="398880"/>
          </a:xfrm>
          <a:prstGeom prst="rect">
            <a:avLst/>
          </a:prstGeom>
          <a:solidFill>
            <a:srgbClr val="7de1d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"/>
          <p:cNvSpPr/>
          <p:nvPr/>
        </p:nvSpPr>
        <p:spPr>
          <a:xfrm>
            <a:off x="4248000" y="2590920"/>
            <a:ext cx="175284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"/>
          <p:cNvSpPr/>
          <p:nvPr/>
        </p:nvSpPr>
        <p:spPr>
          <a:xfrm flipV="1">
            <a:off x="2438280" y="2666880"/>
            <a:ext cx="0" cy="144792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" name=""/>
          <p:cNvSpPr/>
          <p:nvPr/>
        </p:nvSpPr>
        <p:spPr>
          <a:xfrm>
            <a:off x="1682640" y="3971160"/>
            <a:ext cx="1514880" cy="368280"/>
          </a:xfrm>
          <a:prstGeom prst="rect">
            <a:avLst/>
          </a:prstGeom>
          <a:solidFill>
            <a:srgbClr val="ffe46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Owner specs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" name=""/>
          <p:cNvSpPr/>
          <p:nvPr/>
        </p:nvSpPr>
        <p:spPr>
          <a:xfrm flipV="1">
            <a:off x="3184560" y="2671560"/>
            <a:ext cx="0" cy="75708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" name=""/>
          <p:cNvSpPr/>
          <p:nvPr/>
        </p:nvSpPr>
        <p:spPr>
          <a:xfrm>
            <a:off x="2901960" y="3285360"/>
            <a:ext cx="511200" cy="368280"/>
          </a:xfrm>
          <a:prstGeom prst="rect">
            <a:avLst/>
          </a:prstGeom>
          <a:solidFill>
            <a:srgbClr val="ffa3a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" name=""/>
          <p:cNvSpPr/>
          <p:nvPr/>
        </p:nvSpPr>
        <p:spPr>
          <a:xfrm>
            <a:off x="3587400" y="2899440"/>
            <a:ext cx="1463760" cy="368280"/>
          </a:xfrm>
          <a:prstGeom prst="rect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Contractor 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" name=""/>
          <p:cNvSpPr/>
          <p:nvPr/>
        </p:nvSpPr>
        <p:spPr>
          <a:xfrm>
            <a:off x="3587400" y="3361680"/>
            <a:ext cx="1463760" cy="368280"/>
          </a:xfrm>
          <a:prstGeom prst="rect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Contractor 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"/>
          <p:cNvSpPr/>
          <p:nvPr/>
        </p:nvSpPr>
        <p:spPr>
          <a:xfrm>
            <a:off x="6073560" y="2899440"/>
            <a:ext cx="1463760" cy="368280"/>
          </a:xfrm>
          <a:prstGeom prst="rect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Contractor 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" name=""/>
          <p:cNvSpPr/>
          <p:nvPr/>
        </p:nvSpPr>
        <p:spPr>
          <a:xfrm>
            <a:off x="1604880" y="5566320"/>
            <a:ext cx="3845160" cy="70380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Cost basis</a:t>
            </a: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:  80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Schedule</a:t>
            </a: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(from start of FEED):</a:t>
            </a: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48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"/>
          <p:cNvSpPr/>
          <p:nvPr/>
        </p:nvSpPr>
        <p:spPr>
          <a:xfrm>
            <a:off x="669600" y="647640"/>
            <a:ext cx="6091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 Execution – B. FEED Design Competition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"/>
          <p:cNvSpPr/>
          <p:nvPr/>
        </p:nvSpPr>
        <p:spPr>
          <a:xfrm>
            <a:off x="4419720" y="2287440"/>
            <a:ext cx="175248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" name=""/>
          <p:cNvSpPr/>
          <p:nvPr/>
        </p:nvSpPr>
        <p:spPr>
          <a:xfrm>
            <a:off x="2209680" y="2287440"/>
            <a:ext cx="137160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Competitive Gas Projects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  <p:sp>
        <p:nvSpPr>
          <p:cNvPr id="424" name=""/>
          <p:cNvSpPr/>
          <p:nvPr/>
        </p:nvSpPr>
        <p:spPr>
          <a:xfrm>
            <a:off x="1050840" y="2088000"/>
            <a:ext cx="1184760" cy="398880"/>
          </a:xfrm>
          <a:prstGeom prst="rect">
            <a:avLst/>
          </a:prstGeom>
          <a:solidFill>
            <a:srgbClr val="7de1d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Scoping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"/>
          <p:cNvSpPr/>
          <p:nvPr/>
        </p:nvSpPr>
        <p:spPr>
          <a:xfrm>
            <a:off x="3582000" y="2062440"/>
            <a:ext cx="859320" cy="398880"/>
          </a:xfrm>
          <a:prstGeom prst="rect">
            <a:avLst/>
          </a:prstGeom>
          <a:solidFill>
            <a:srgbClr val="7de1d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"/>
          <p:cNvSpPr/>
          <p:nvPr/>
        </p:nvSpPr>
        <p:spPr>
          <a:xfrm>
            <a:off x="6183360" y="2062440"/>
            <a:ext cx="704160" cy="398880"/>
          </a:xfrm>
          <a:prstGeom prst="rect">
            <a:avLst/>
          </a:prstGeom>
          <a:solidFill>
            <a:srgbClr val="7de1d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"/>
          <p:cNvSpPr/>
          <p:nvPr/>
        </p:nvSpPr>
        <p:spPr>
          <a:xfrm flipV="1">
            <a:off x="2666880" y="2362320"/>
            <a:ext cx="0" cy="137160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"/>
          <p:cNvSpPr/>
          <p:nvPr/>
        </p:nvSpPr>
        <p:spPr>
          <a:xfrm>
            <a:off x="919800" y="3590280"/>
            <a:ext cx="3421440" cy="368280"/>
          </a:xfrm>
          <a:prstGeom prst="rect">
            <a:avLst/>
          </a:prstGeom>
          <a:solidFill>
            <a:srgbClr val="ffe46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Choice of specs and technology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"/>
          <p:cNvSpPr/>
          <p:nvPr/>
        </p:nvSpPr>
        <p:spPr>
          <a:xfrm flipV="1">
            <a:off x="3375000" y="2368080"/>
            <a:ext cx="0" cy="75564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" name=""/>
          <p:cNvSpPr/>
          <p:nvPr/>
        </p:nvSpPr>
        <p:spPr>
          <a:xfrm>
            <a:off x="2768400" y="3056760"/>
            <a:ext cx="1159200" cy="368280"/>
          </a:xfrm>
          <a:prstGeom prst="rect">
            <a:avLst/>
          </a:prstGeom>
          <a:solidFill>
            <a:srgbClr val="ffa3a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Negotiate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"/>
          <p:cNvSpPr/>
          <p:nvPr/>
        </p:nvSpPr>
        <p:spPr>
          <a:xfrm>
            <a:off x="3778200" y="2596320"/>
            <a:ext cx="1463760" cy="368280"/>
          </a:xfrm>
          <a:prstGeom prst="rect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Contractor 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"/>
          <p:cNvSpPr/>
          <p:nvPr/>
        </p:nvSpPr>
        <p:spPr>
          <a:xfrm>
            <a:off x="6264000" y="2596320"/>
            <a:ext cx="1463760" cy="368280"/>
          </a:xfrm>
          <a:prstGeom prst="rect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Contractor 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"/>
          <p:cNvSpPr/>
          <p:nvPr/>
        </p:nvSpPr>
        <p:spPr>
          <a:xfrm>
            <a:off x="958680" y="2596320"/>
            <a:ext cx="1463760" cy="368280"/>
          </a:xfrm>
          <a:prstGeom prst="rect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Contractor 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" name=""/>
          <p:cNvSpPr/>
          <p:nvPr/>
        </p:nvSpPr>
        <p:spPr>
          <a:xfrm flipV="1">
            <a:off x="5880240" y="2363760"/>
            <a:ext cx="0" cy="83664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" name=""/>
          <p:cNvSpPr/>
          <p:nvPr/>
        </p:nvSpPr>
        <p:spPr>
          <a:xfrm>
            <a:off x="5273280" y="3056760"/>
            <a:ext cx="1159200" cy="368280"/>
          </a:xfrm>
          <a:prstGeom prst="rect">
            <a:avLst/>
          </a:prstGeom>
          <a:solidFill>
            <a:srgbClr val="ffa3a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Negotiate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"/>
          <p:cNvSpPr/>
          <p:nvPr/>
        </p:nvSpPr>
        <p:spPr>
          <a:xfrm>
            <a:off x="5138280" y="3921840"/>
            <a:ext cx="3623760" cy="64260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Cost basis:  70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Schedule (from start of FEED): 42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/>
          <p:nvPr/>
        </p:nvSpPr>
        <p:spPr>
          <a:xfrm>
            <a:off x="306000" y="4723920"/>
            <a:ext cx="4969800" cy="122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Comparison: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Schedule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A - Traditional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B - Design Competition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80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9900"/>
                </a:solidFill>
                <a:effectLst/>
                <a:uFillTx/>
                <a:latin typeface="Arial"/>
              </a:rPr>
              <a:t>C - Integrated team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70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674280" y="647640"/>
            <a:ext cx="5838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 Execution – C. Integrated Project Team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Competitive Gas Projects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/>
          </p:nvPr>
        </p:nvSpPr>
        <p:spPr>
          <a:xfrm>
            <a:off x="76212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1" marL="349200" indent="-234720">
              <a:lnSpc>
                <a:spcPct val="95000"/>
              </a:lnSpc>
              <a:spcBef>
                <a:spcPts val="1500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Optimized Phillips Cascade liquefaction process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1" marL="349200" indent="-234720">
              <a:lnSpc>
                <a:spcPct val="95000"/>
              </a:lnSpc>
              <a:spcBef>
                <a:spcPts val="1500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Concept to first production – 6.5 years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1" marL="349200" indent="-234720">
              <a:lnSpc>
                <a:spcPct val="95000"/>
              </a:lnSpc>
              <a:spcBef>
                <a:spcPts val="1500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Train 1 EPC – 34 months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1" marL="349200" indent="-234720">
              <a:lnSpc>
                <a:spcPct val="95000"/>
              </a:lnSpc>
              <a:spcBef>
                <a:spcPts val="1500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Owners cost of  $225/ton – a record for a single train </a:t>
            </a:r>
            <a:br>
              <a:rPr sz="2400"/>
            </a:b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(Trains 1 - 3 average less than $200 - lowest cost new LNG)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1" marL="349200" indent="-234720">
              <a:lnSpc>
                <a:spcPct val="95000"/>
              </a:lnSpc>
              <a:spcBef>
                <a:spcPts val="1500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World-class safety record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1" marL="349200" indent="-234720">
              <a:lnSpc>
                <a:spcPct val="95000"/>
              </a:lnSpc>
              <a:spcBef>
                <a:spcPts val="1500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Contract variations  &lt; 3 percent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</p:txBody>
      </p:sp>
      <p:pic>
        <p:nvPicPr>
          <p:cNvPr id="441" name="" descr=""/>
          <p:cNvPicPr/>
          <p:nvPr/>
        </p:nvPicPr>
        <p:blipFill>
          <a:blip r:embed="rId1"/>
          <a:stretch/>
        </p:blipFill>
        <p:spPr>
          <a:xfrm>
            <a:off x="8001000" y="0"/>
            <a:ext cx="800280" cy="588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2" name=""/>
          <p:cNvSpPr/>
          <p:nvPr/>
        </p:nvSpPr>
        <p:spPr>
          <a:xfrm>
            <a:off x="702360" y="647640"/>
            <a:ext cx="4197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Atlantic LNG - Project Successes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Competitive Gas Projects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76212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lvl="1" marL="349200" indent="-23472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The keys to successful LNG projects: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2" marL="687240" indent="-22356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Wingdings 3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Government and developer commitment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2" marL="687240" indent="-22356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Wingdings 3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Leading edge, low-cost technologies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2" marL="687240" indent="-22356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Wingdings 3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Superior project planning and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1" marL="349200" indent="-23472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The importance of project execution strategy: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2" marL="687240" indent="-22356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Wingdings 3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FEED design competitions can lower costs and shorten schedules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2" marL="687240" indent="-22356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Wingdings 3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Integrated project teams can improve performance further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</p:txBody>
      </p:sp>
      <p:sp>
        <p:nvSpPr>
          <p:cNvPr id="445" name=""/>
          <p:cNvSpPr/>
          <p:nvPr/>
        </p:nvSpPr>
        <p:spPr>
          <a:xfrm>
            <a:off x="686160" y="647640"/>
            <a:ext cx="1340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Summary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/>
          <p:nvPr/>
        </p:nvSpPr>
        <p:spPr>
          <a:xfrm>
            <a:off x="762120" y="609480"/>
            <a:ext cx="739116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6320" rIns="76320" tIns="38160" bIns="38160" anchor="t">
            <a:noAutofit/>
          </a:bodyPr>
          <a:p>
            <a:pPr>
              <a:lnSpc>
                <a:spcPct val="95000"/>
              </a:lnSpc>
              <a:spcBef>
                <a:spcPts val="1624"/>
              </a:spcBef>
              <a:tabLst>
                <a:tab algn="l" pos="0"/>
                <a:tab algn="l" pos="771480"/>
                <a:tab algn="l" pos="1542960"/>
                <a:tab algn="l" pos="2314440"/>
                <a:tab algn="l" pos="3086280"/>
                <a:tab algn="l" pos="3857760"/>
                <a:tab algn="l" pos="4629240"/>
                <a:tab algn="l" pos="5400720"/>
                <a:tab algn="l" pos="6172200"/>
                <a:tab algn="l" pos="6943680"/>
                <a:tab algn="l" pos="7715160"/>
                <a:tab algn="l" pos="8486640"/>
                <a:tab algn="l" pos="9258480"/>
                <a:tab algn="l" pos="10029960"/>
                <a:tab algn="l" pos="1080144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Outline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Competitive Gas Projects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76212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1" marL="349200" indent="-23472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Gas export competition heats up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1" marL="349200" indent="-23472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Keys to successful gas projects: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2" marL="687240" indent="-22356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Symbol" charset="2"/>
              <a:buChar char="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Government, customer, and developer commitment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2" marL="687240" indent="-22356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Symbol" charset="2"/>
              <a:buChar char="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a0000"/>
                </a:solidFill>
                <a:effectLst/>
                <a:uFillTx/>
                <a:latin typeface="Franklin Gothic Demi Cond"/>
              </a:rPr>
              <a:t>Lower costs, better technology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2" marL="687240" indent="-22356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Symbol" charset="2"/>
              <a:buChar char="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a0000"/>
                </a:solidFill>
                <a:effectLst/>
                <a:uFillTx/>
                <a:latin typeface="Franklin Gothic Demi Cond"/>
              </a:rPr>
              <a:t>Project planning and execution</a:t>
            </a:r>
            <a:br>
              <a:rPr sz="2400"/>
            </a:br>
            <a:br>
              <a:rPr sz="2400"/>
            </a:br>
            <a:r>
              <a:rPr b="0" lang="en-US" sz="2400" strike="noStrike" u="none">
                <a:solidFill>
                  <a:srgbClr val="ca0000"/>
                </a:solidFill>
                <a:effectLst/>
                <a:uFillTx/>
                <a:latin typeface="Franklin Gothic Demi Cond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indent="0">
              <a:lnSpc>
                <a:spcPct val="95000"/>
              </a:lnSpc>
              <a:spcBef>
                <a:spcPts val="11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Heavy"/>
            </a:endParaRPr>
          </a:p>
          <a:p>
            <a:pPr indent="0">
              <a:lnSpc>
                <a:spcPct val="95000"/>
              </a:lnSpc>
              <a:spcBef>
                <a:spcPts val="11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Heavy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762120" y="609480"/>
            <a:ext cx="739116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6320" rIns="76320" tIns="38160" bIns="38160" anchor="t">
            <a:noAutofit/>
          </a:bodyPr>
          <a:p>
            <a:pPr>
              <a:lnSpc>
                <a:spcPct val="95000"/>
              </a:lnSpc>
              <a:spcBef>
                <a:spcPts val="1500"/>
              </a:spcBef>
              <a:tabLst>
                <a:tab algn="l" pos="0"/>
                <a:tab algn="l" pos="771480"/>
                <a:tab algn="l" pos="1542960"/>
                <a:tab algn="l" pos="2314440"/>
                <a:tab algn="l" pos="3086280"/>
                <a:tab algn="l" pos="3857760"/>
                <a:tab algn="l" pos="4629240"/>
                <a:tab algn="l" pos="5400720"/>
                <a:tab algn="l" pos="6172200"/>
                <a:tab algn="l" pos="6943680"/>
                <a:tab algn="l" pos="7715160"/>
                <a:tab algn="l" pos="8486640"/>
                <a:tab algn="l" pos="9258480"/>
                <a:tab algn="l" pos="10029960"/>
                <a:tab algn="l" pos="1080144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Markets and Projected Demand </a:t>
            </a: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(mta)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4229280" y="2568600"/>
            <a:ext cx="44280" cy="46080"/>
          </a:xfrm>
          <a:custGeom>
            <a:avLst/>
            <a:gdLst/>
            <a:ahLst/>
            <a:rect l="l" t="t" r="r" b="b"/>
            <a:pathLst>
              <a:path w="28" h="29">
                <a:moveTo>
                  <a:pt x="27" y="2"/>
                </a:moveTo>
                <a:lnTo>
                  <a:pt x="27" y="26"/>
                </a:lnTo>
                <a:lnTo>
                  <a:pt x="18" y="28"/>
                </a:lnTo>
                <a:lnTo>
                  <a:pt x="0" y="6"/>
                </a:lnTo>
                <a:lnTo>
                  <a:pt x="11" y="0"/>
                </a:lnTo>
                <a:lnTo>
                  <a:pt x="27" y="2"/>
                </a:lnTo>
              </a:path>
            </a:pathLst>
          </a:custGeom>
          <a:solidFill>
            <a:srgbClr val="c1e2a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4140360" y="2482920"/>
            <a:ext cx="42840" cy="73080"/>
          </a:xfrm>
          <a:custGeom>
            <a:avLst/>
            <a:gdLst/>
            <a:ahLst/>
            <a:rect l="l" t="t" r="r" b="b"/>
            <a:pathLst>
              <a:path w="27" h="46">
                <a:moveTo>
                  <a:pt x="26" y="0"/>
                </a:moveTo>
                <a:lnTo>
                  <a:pt x="0" y="8"/>
                </a:lnTo>
                <a:lnTo>
                  <a:pt x="4" y="45"/>
                </a:lnTo>
                <a:lnTo>
                  <a:pt x="22" y="41"/>
                </a:lnTo>
                <a:lnTo>
                  <a:pt x="26" y="0"/>
                </a:lnTo>
              </a:path>
            </a:pathLst>
          </a:custGeom>
          <a:solidFill>
            <a:srgbClr val="c1e2a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" name=""/>
          <p:cNvGrpSpPr/>
          <p:nvPr/>
        </p:nvGrpSpPr>
        <p:grpSpPr>
          <a:xfrm>
            <a:off x="7816680" y="4673520"/>
            <a:ext cx="777960" cy="387360"/>
            <a:chOff x="7816680" y="4673520"/>
            <a:chExt cx="777960" cy="387360"/>
          </a:xfrm>
        </p:grpSpPr>
        <p:sp>
          <p:nvSpPr>
            <p:cNvPr id="25" name=""/>
            <p:cNvSpPr/>
            <p:nvPr/>
          </p:nvSpPr>
          <p:spPr>
            <a:xfrm>
              <a:off x="8472600" y="4673520"/>
              <a:ext cx="122040" cy="236520"/>
            </a:xfrm>
            <a:custGeom>
              <a:avLst/>
              <a:gdLst/>
              <a:ahLst/>
              <a:rect l="l" t="t" r="r" b="b"/>
              <a:pathLst>
                <a:path w="77" h="149">
                  <a:moveTo>
                    <a:pt x="25" y="2"/>
                  </a:moveTo>
                  <a:lnTo>
                    <a:pt x="32" y="0"/>
                  </a:lnTo>
                  <a:lnTo>
                    <a:pt x="46" y="16"/>
                  </a:lnTo>
                  <a:lnTo>
                    <a:pt x="44" y="62"/>
                  </a:lnTo>
                  <a:lnTo>
                    <a:pt x="53" y="62"/>
                  </a:lnTo>
                  <a:lnTo>
                    <a:pt x="55" y="68"/>
                  </a:lnTo>
                  <a:lnTo>
                    <a:pt x="59" y="78"/>
                  </a:lnTo>
                  <a:lnTo>
                    <a:pt x="61" y="84"/>
                  </a:lnTo>
                  <a:lnTo>
                    <a:pt x="68" y="82"/>
                  </a:lnTo>
                  <a:lnTo>
                    <a:pt x="74" y="72"/>
                  </a:lnTo>
                  <a:lnTo>
                    <a:pt x="76" y="78"/>
                  </a:lnTo>
                  <a:lnTo>
                    <a:pt x="72" y="86"/>
                  </a:lnTo>
                  <a:lnTo>
                    <a:pt x="68" y="92"/>
                  </a:lnTo>
                  <a:lnTo>
                    <a:pt x="67" y="104"/>
                  </a:lnTo>
                  <a:lnTo>
                    <a:pt x="57" y="110"/>
                  </a:lnTo>
                  <a:lnTo>
                    <a:pt x="51" y="112"/>
                  </a:lnTo>
                  <a:lnTo>
                    <a:pt x="44" y="118"/>
                  </a:lnTo>
                  <a:lnTo>
                    <a:pt x="42" y="124"/>
                  </a:lnTo>
                  <a:lnTo>
                    <a:pt x="44" y="130"/>
                  </a:lnTo>
                  <a:lnTo>
                    <a:pt x="46" y="140"/>
                  </a:lnTo>
                  <a:lnTo>
                    <a:pt x="36" y="144"/>
                  </a:lnTo>
                  <a:lnTo>
                    <a:pt x="30" y="146"/>
                  </a:lnTo>
                  <a:lnTo>
                    <a:pt x="25" y="148"/>
                  </a:lnTo>
                  <a:lnTo>
                    <a:pt x="21" y="146"/>
                  </a:lnTo>
                  <a:lnTo>
                    <a:pt x="11" y="144"/>
                  </a:lnTo>
                  <a:lnTo>
                    <a:pt x="8" y="140"/>
                  </a:lnTo>
                  <a:lnTo>
                    <a:pt x="11" y="132"/>
                  </a:lnTo>
                  <a:lnTo>
                    <a:pt x="19" y="130"/>
                  </a:lnTo>
                  <a:lnTo>
                    <a:pt x="25" y="120"/>
                  </a:lnTo>
                  <a:lnTo>
                    <a:pt x="25" y="116"/>
                  </a:lnTo>
                  <a:lnTo>
                    <a:pt x="19" y="112"/>
                  </a:lnTo>
                  <a:lnTo>
                    <a:pt x="11" y="106"/>
                  </a:lnTo>
                  <a:lnTo>
                    <a:pt x="6" y="106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2" y="94"/>
                  </a:lnTo>
                  <a:lnTo>
                    <a:pt x="6" y="94"/>
                  </a:lnTo>
                  <a:lnTo>
                    <a:pt x="11" y="92"/>
                  </a:lnTo>
                  <a:lnTo>
                    <a:pt x="19" y="86"/>
                  </a:lnTo>
                  <a:lnTo>
                    <a:pt x="23" y="84"/>
                  </a:lnTo>
                  <a:lnTo>
                    <a:pt x="27" y="62"/>
                  </a:lnTo>
                  <a:lnTo>
                    <a:pt x="23" y="56"/>
                  </a:lnTo>
                  <a:lnTo>
                    <a:pt x="17" y="52"/>
                  </a:lnTo>
                  <a:lnTo>
                    <a:pt x="15" y="40"/>
                  </a:lnTo>
                  <a:lnTo>
                    <a:pt x="17" y="28"/>
                  </a:lnTo>
                  <a:lnTo>
                    <a:pt x="19" y="20"/>
                  </a:lnTo>
                  <a:lnTo>
                    <a:pt x="25" y="2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8236080" y="4860720"/>
              <a:ext cx="225360" cy="200160"/>
            </a:xfrm>
            <a:custGeom>
              <a:avLst/>
              <a:gdLst/>
              <a:ahLst/>
              <a:rect l="l" t="t" r="r" b="b"/>
              <a:pathLst>
                <a:path w="142" h="126">
                  <a:moveTo>
                    <a:pt x="99" y="0"/>
                  </a:moveTo>
                  <a:lnTo>
                    <a:pt x="116" y="0"/>
                  </a:lnTo>
                  <a:lnTo>
                    <a:pt x="141" y="36"/>
                  </a:lnTo>
                  <a:lnTo>
                    <a:pt x="114" y="63"/>
                  </a:lnTo>
                  <a:lnTo>
                    <a:pt x="114" y="75"/>
                  </a:lnTo>
                  <a:lnTo>
                    <a:pt x="109" y="79"/>
                  </a:lnTo>
                  <a:lnTo>
                    <a:pt x="93" y="79"/>
                  </a:lnTo>
                  <a:lnTo>
                    <a:pt x="74" y="95"/>
                  </a:lnTo>
                  <a:lnTo>
                    <a:pt x="57" y="111"/>
                  </a:lnTo>
                  <a:lnTo>
                    <a:pt x="46" y="125"/>
                  </a:lnTo>
                  <a:lnTo>
                    <a:pt x="46" y="113"/>
                  </a:lnTo>
                  <a:lnTo>
                    <a:pt x="25" y="115"/>
                  </a:lnTo>
                  <a:lnTo>
                    <a:pt x="15" y="115"/>
                  </a:lnTo>
                  <a:lnTo>
                    <a:pt x="0" y="115"/>
                  </a:lnTo>
                  <a:lnTo>
                    <a:pt x="21" y="95"/>
                  </a:lnTo>
                  <a:lnTo>
                    <a:pt x="29" y="85"/>
                  </a:lnTo>
                  <a:lnTo>
                    <a:pt x="36" y="85"/>
                  </a:lnTo>
                  <a:lnTo>
                    <a:pt x="51" y="69"/>
                  </a:lnTo>
                  <a:lnTo>
                    <a:pt x="57" y="69"/>
                  </a:lnTo>
                  <a:lnTo>
                    <a:pt x="57" y="67"/>
                  </a:lnTo>
                  <a:lnTo>
                    <a:pt x="65" y="62"/>
                  </a:lnTo>
                  <a:lnTo>
                    <a:pt x="74" y="62"/>
                  </a:lnTo>
                  <a:lnTo>
                    <a:pt x="71" y="44"/>
                  </a:lnTo>
                  <a:lnTo>
                    <a:pt x="72" y="44"/>
                  </a:lnTo>
                  <a:lnTo>
                    <a:pt x="82" y="34"/>
                  </a:lnTo>
                  <a:lnTo>
                    <a:pt x="86" y="42"/>
                  </a:lnTo>
                  <a:lnTo>
                    <a:pt x="101" y="28"/>
                  </a:lnTo>
                  <a:lnTo>
                    <a:pt x="99" y="0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7816680" y="4873680"/>
              <a:ext cx="90720" cy="110880"/>
            </a:xfrm>
            <a:custGeom>
              <a:avLst/>
              <a:gdLst/>
              <a:ahLst/>
              <a:rect l="l" t="t" r="r" b="b"/>
              <a:pathLst>
                <a:path w="57" h="70">
                  <a:moveTo>
                    <a:pt x="0" y="0"/>
                  </a:moveTo>
                  <a:lnTo>
                    <a:pt x="12" y="0"/>
                  </a:lnTo>
                  <a:lnTo>
                    <a:pt x="26" y="8"/>
                  </a:lnTo>
                  <a:lnTo>
                    <a:pt x="56" y="8"/>
                  </a:lnTo>
                  <a:lnTo>
                    <a:pt x="52" y="22"/>
                  </a:lnTo>
                  <a:lnTo>
                    <a:pt x="56" y="35"/>
                  </a:lnTo>
                  <a:lnTo>
                    <a:pt x="46" y="35"/>
                  </a:lnTo>
                  <a:lnTo>
                    <a:pt x="44" y="37"/>
                  </a:lnTo>
                  <a:lnTo>
                    <a:pt x="38" y="39"/>
                  </a:lnTo>
                  <a:lnTo>
                    <a:pt x="44" y="69"/>
                  </a:lnTo>
                  <a:lnTo>
                    <a:pt x="26" y="67"/>
                  </a:lnTo>
                  <a:lnTo>
                    <a:pt x="10" y="57"/>
                  </a:lnTo>
                  <a:lnTo>
                    <a:pt x="10" y="37"/>
                  </a:lnTo>
                  <a:lnTo>
                    <a:pt x="10" y="28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8" name=""/>
          <p:cNvSpPr/>
          <p:nvPr/>
        </p:nvSpPr>
        <p:spPr>
          <a:xfrm>
            <a:off x="7974000" y="3760920"/>
            <a:ext cx="142920" cy="110880"/>
          </a:xfrm>
          <a:custGeom>
            <a:avLst/>
            <a:gdLst/>
            <a:ahLst/>
            <a:rect l="l" t="t" r="r" b="b"/>
            <a:pathLst>
              <a:path w="90" h="70">
                <a:moveTo>
                  <a:pt x="15" y="26"/>
                </a:moveTo>
                <a:lnTo>
                  <a:pt x="0" y="55"/>
                </a:lnTo>
                <a:lnTo>
                  <a:pt x="6" y="67"/>
                </a:lnTo>
                <a:lnTo>
                  <a:pt x="31" y="69"/>
                </a:lnTo>
                <a:lnTo>
                  <a:pt x="52" y="69"/>
                </a:lnTo>
                <a:lnTo>
                  <a:pt x="60" y="57"/>
                </a:lnTo>
                <a:lnTo>
                  <a:pt x="66" y="45"/>
                </a:lnTo>
                <a:lnTo>
                  <a:pt x="89" y="45"/>
                </a:lnTo>
                <a:lnTo>
                  <a:pt x="85" y="28"/>
                </a:lnTo>
                <a:lnTo>
                  <a:pt x="85" y="10"/>
                </a:lnTo>
                <a:lnTo>
                  <a:pt x="62" y="0"/>
                </a:lnTo>
                <a:lnTo>
                  <a:pt x="58" y="20"/>
                </a:lnTo>
                <a:lnTo>
                  <a:pt x="74" y="32"/>
                </a:lnTo>
                <a:lnTo>
                  <a:pt x="50" y="32"/>
                </a:lnTo>
                <a:lnTo>
                  <a:pt x="43" y="39"/>
                </a:lnTo>
                <a:lnTo>
                  <a:pt x="15" y="26"/>
                </a:lnTo>
              </a:path>
            </a:pathLst>
          </a:custGeom>
          <a:solidFill>
            <a:srgbClr val="97dfe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9" name=""/>
          <p:cNvGrpSpPr/>
          <p:nvPr/>
        </p:nvGrpSpPr>
        <p:grpSpPr>
          <a:xfrm>
            <a:off x="6438960" y="2054160"/>
            <a:ext cx="1641240" cy="2770200"/>
            <a:chOff x="6438960" y="2054160"/>
            <a:chExt cx="1641240" cy="2770200"/>
          </a:xfrm>
        </p:grpSpPr>
        <p:grpSp>
          <p:nvGrpSpPr>
            <p:cNvPr id="30" name=""/>
            <p:cNvGrpSpPr/>
            <p:nvPr/>
          </p:nvGrpSpPr>
          <p:grpSpPr>
            <a:xfrm>
              <a:off x="6702480" y="2334960"/>
              <a:ext cx="366480" cy="836640"/>
              <a:chOff x="6702480" y="2334960"/>
              <a:chExt cx="366480" cy="836640"/>
            </a:xfrm>
          </p:grpSpPr>
          <p:sp>
            <p:nvSpPr>
              <p:cNvPr id="31" name=""/>
              <p:cNvSpPr/>
              <p:nvPr/>
            </p:nvSpPr>
            <p:spPr>
              <a:xfrm>
                <a:off x="6702480" y="3087720"/>
                <a:ext cx="85680" cy="83880"/>
              </a:xfrm>
              <a:custGeom>
                <a:avLst/>
                <a:gdLst/>
                <a:ahLst/>
                <a:rect l="l" t="t" r="r" b="b"/>
                <a:pathLst>
                  <a:path w="54" h="53">
                    <a:moveTo>
                      <a:pt x="0" y="40"/>
                    </a:moveTo>
                    <a:lnTo>
                      <a:pt x="9" y="50"/>
                    </a:lnTo>
                    <a:lnTo>
                      <a:pt x="21" y="48"/>
                    </a:lnTo>
                    <a:lnTo>
                      <a:pt x="38" y="52"/>
                    </a:lnTo>
                    <a:lnTo>
                      <a:pt x="51" y="52"/>
                    </a:lnTo>
                    <a:lnTo>
                      <a:pt x="53" y="34"/>
                    </a:lnTo>
                    <a:lnTo>
                      <a:pt x="49" y="22"/>
                    </a:lnTo>
                    <a:lnTo>
                      <a:pt x="40" y="8"/>
                    </a:lnTo>
                    <a:lnTo>
                      <a:pt x="30" y="8"/>
                    </a:lnTo>
                    <a:lnTo>
                      <a:pt x="27" y="0"/>
                    </a:lnTo>
                    <a:lnTo>
                      <a:pt x="13" y="0"/>
                    </a:lnTo>
                    <a:lnTo>
                      <a:pt x="13" y="16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97df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" name=""/>
              <p:cNvSpPr/>
              <p:nvPr/>
            </p:nvSpPr>
            <p:spPr>
              <a:xfrm>
                <a:off x="6935760" y="2939760"/>
                <a:ext cx="82440" cy="106560"/>
              </a:xfrm>
              <a:custGeom>
                <a:avLst/>
                <a:gdLst/>
                <a:ahLst/>
                <a:rect l="l" t="t" r="r" b="b"/>
                <a:pathLst>
                  <a:path w="52" h="67">
                    <a:moveTo>
                      <a:pt x="11" y="0"/>
                    </a:moveTo>
                    <a:lnTo>
                      <a:pt x="34" y="2"/>
                    </a:lnTo>
                    <a:lnTo>
                      <a:pt x="42" y="20"/>
                    </a:lnTo>
                    <a:lnTo>
                      <a:pt x="51" y="30"/>
                    </a:lnTo>
                    <a:lnTo>
                      <a:pt x="43" y="38"/>
                    </a:lnTo>
                    <a:lnTo>
                      <a:pt x="51" y="48"/>
                    </a:lnTo>
                    <a:lnTo>
                      <a:pt x="47" y="60"/>
                    </a:lnTo>
                    <a:lnTo>
                      <a:pt x="40" y="66"/>
                    </a:lnTo>
                    <a:lnTo>
                      <a:pt x="25" y="64"/>
                    </a:lnTo>
                    <a:lnTo>
                      <a:pt x="15" y="64"/>
                    </a:lnTo>
                    <a:lnTo>
                      <a:pt x="9" y="56"/>
                    </a:lnTo>
                    <a:lnTo>
                      <a:pt x="4" y="46"/>
                    </a:lnTo>
                    <a:lnTo>
                      <a:pt x="4" y="36"/>
                    </a:lnTo>
                    <a:lnTo>
                      <a:pt x="0" y="22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7df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" name=""/>
              <p:cNvSpPr/>
              <p:nvPr/>
            </p:nvSpPr>
            <p:spPr>
              <a:xfrm>
                <a:off x="6919920" y="2334960"/>
                <a:ext cx="149040" cy="103320"/>
              </a:xfrm>
              <a:custGeom>
                <a:avLst/>
                <a:gdLst/>
                <a:ahLst/>
                <a:rect l="l" t="t" r="r" b="b"/>
                <a:pathLst>
                  <a:path w="94" h="65">
                    <a:moveTo>
                      <a:pt x="14" y="0"/>
                    </a:moveTo>
                    <a:lnTo>
                      <a:pt x="25" y="10"/>
                    </a:lnTo>
                    <a:lnTo>
                      <a:pt x="37" y="8"/>
                    </a:lnTo>
                    <a:lnTo>
                      <a:pt x="54" y="10"/>
                    </a:lnTo>
                    <a:lnTo>
                      <a:pt x="70" y="10"/>
                    </a:lnTo>
                    <a:lnTo>
                      <a:pt x="78" y="17"/>
                    </a:lnTo>
                    <a:lnTo>
                      <a:pt x="87" y="31"/>
                    </a:lnTo>
                    <a:lnTo>
                      <a:pt x="93" y="37"/>
                    </a:lnTo>
                    <a:lnTo>
                      <a:pt x="72" y="41"/>
                    </a:lnTo>
                    <a:lnTo>
                      <a:pt x="66" y="45"/>
                    </a:lnTo>
                    <a:lnTo>
                      <a:pt x="72" y="54"/>
                    </a:lnTo>
                    <a:lnTo>
                      <a:pt x="72" y="62"/>
                    </a:lnTo>
                    <a:lnTo>
                      <a:pt x="50" y="54"/>
                    </a:lnTo>
                    <a:lnTo>
                      <a:pt x="33" y="47"/>
                    </a:lnTo>
                    <a:lnTo>
                      <a:pt x="25" y="50"/>
                    </a:lnTo>
                    <a:lnTo>
                      <a:pt x="25" y="62"/>
                    </a:lnTo>
                    <a:lnTo>
                      <a:pt x="14" y="64"/>
                    </a:lnTo>
                    <a:lnTo>
                      <a:pt x="8" y="54"/>
                    </a:lnTo>
                    <a:lnTo>
                      <a:pt x="6" y="41"/>
                    </a:lnTo>
                    <a:lnTo>
                      <a:pt x="0" y="39"/>
                    </a:lnTo>
                    <a:lnTo>
                      <a:pt x="6" y="27"/>
                    </a:lnTo>
                    <a:lnTo>
                      <a:pt x="16" y="2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97df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4" name=""/>
            <p:cNvSpPr/>
            <p:nvPr/>
          </p:nvSpPr>
          <p:spPr>
            <a:xfrm>
              <a:off x="7045200" y="4017960"/>
              <a:ext cx="1035000" cy="806400"/>
            </a:xfrm>
            <a:custGeom>
              <a:avLst/>
              <a:gdLst/>
              <a:ahLst/>
              <a:rect l="l" t="t" r="r" b="b"/>
              <a:pathLst>
                <a:path w="652" h="508">
                  <a:moveTo>
                    <a:pt x="467" y="0"/>
                  </a:moveTo>
                  <a:lnTo>
                    <a:pt x="502" y="0"/>
                  </a:lnTo>
                  <a:lnTo>
                    <a:pt x="502" y="41"/>
                  </a:lnTo>
                  <a:lnTo>
                    <a:pt x="516" y="53"/>
                  </a:lnTo>
                  <a:lnTo>
                    <a:pt x="520" y="59"/>
                  </a:lnTo>
                  <a:lnTo>
                    <a:pt x="527" y="59"/>
                  </a:lnTo>
                  <a:lnTo>
                    <a:pt x="531" y="67"/>
                  </a:lnTo>
                  <a:lnTo>
                    <a:pt x="535" y="107"/>
                  </a:lnTo>
                  <a:lnTo>
                    <a:pt x="554" y="134"/>
                  </a:lnTo>
                  <a:lnTo>
                    <a:pt x="583" y="172"/>
                  </a:lnTo>
                  <a:lnTo>
                    <a:pt x="583" y="178"/>
                  </a:lnTo>
                  <a:lnTo>
                    <a:pt x="614" y="211"/>
                  </a:lnTo>
                  <a:lnTo>
                    <a:pt x="614" y="217"/>
                  </a:lnTo>
                  <a:lnTo>
                    <a:pt x="645" y="243"/>
                  </a:lnTo>
                  <a:lnTo>
                    <a:pt x="651" y="290"/>
                  </a:lnTo>
                  <a:lnTo>
                    <a:pt x="645" y="333"/>
                  </a:lnTo>
                  <a:lnTo>
                    <a:pt x="636" y="353"/>
                  </a:lnTo>
                  <a:lnTo>
                    <a:pt x="624" y="363"/>
                  </a:lnTo>
                  <a:lnTo>
                    <a:pt x="620" y="383"/>
                  </a:lnTo>
                  <a:lnTo>
                    <a:pt x="609" y="402"/>
                  </a:lnTo>
                  <a:lnTo>
                    <a:pt x="599" y="410"/>
                  </a:lnTo>
                  <a:lnTo>
                    <a:pt x="601" y="416"/>
                  </a:lnTo>
                  <a:lnTo>
                    <a:pt x="589" y="428"/>
                  </a:lnTo>
                  <a:lnTo>
                    <a:pt x="583" y="454"/>
                  </a:lnTo>
                  <a:lnTo>
                    <a:pt x="581" y="468"/>
                  </a:lnTo>
                  <a:lnTo>
                    <a:pt x="570" y="475"/>
                  </a:lnTo>
                  <a:lnTo>
                    <a:pt x="568" y="481"/>
                  </a:lnTo>
                  <a:lnTo>
                    <a:pt x="560" y="493"/>
                  </a:lnTo>
                  <a:lnTo>
                    <a:pt x="547" y="495"/>
                  </a:lnTo>
                  <a:lnTo>
                    <a:pt x="537" y="499"/>
                  </a:lnTo>
                  <a:lnTo>
                    <a:pt x="524" y="507"/>
                  </a:lnTo>
                  <a:lnTo>
                    <a:pt x="506" y="491"/>
                  </a:lnTo>
                  <a:lnTo>
                    <a:pt x="487" y="493"/>
                  </a:lnTo>
                  <a:lnTo>
                    <a:pt x="481" y="493"/>
                  </a:lnTo>
                  <a:lnTo>
                    <a:pt x="454" y="497"/>
                  </a:lnTo>
                  <a:lnTo>
                    <a:pt x="437" y="481"/>
                  </a:lnTo>
                  <a:lnTo>
                    <a:pt x="425" y="464"/>
                  </a:lnTo>
                  <a:lnTo>
                    <a:pt x="417" y="466"/>
                  </a:lnTo>
                  <a:lnTo>
                    <a:pt x="410" y="452"/>
                  </a:lnTo>
                  <a:lnTo>
                    <a:pt x="406" y="440"/>
                  </a:lnTo>
                  <a:lnTo>
                    <a:pt x="402" y="436"/>
                  </a:lnTo>
                  <a:lnTo>
                    <a:pt x="402" y="416"/>
                  </a:lnTo>
                  <a:lnTo>
                    <a:pt x="404" y="404"/>
                  </a:lnTo>
                  <a:lnTo>
                    <a:pt x="400" y="395"/>
                  </a:lnTo>
                  <a:lnTo>
                    <a:pt x="384" y="400"/>
                  </a:lnTo>
                  <a:lnTo>
                    <a:pt x="377" y="402"/>
                  </a:lnTo>
                  <a:lnTo>
                    <a:pt x="363" y="402"/>
                  </a:lnTo>
                  <a:lnTo>
                    <a:pt x="357" y="402"/>
                  </a:lnTo>
                  <a:lnTo>
                    <a:pt x="352" y="402"/>
                  </a:lnTo>
                  <a:lnTo>
                    <a:pt x="342" y="389"/>
                  </a:lnTo>
                  <a:lnTo>
                    <a:pt x="332" y="373"/>
                  </a:lnTo>
                  <a:lnTo>
                    <a:pt x="330" y="375"/>
                  </a:lnTo>
                  <a:lnTo>
                    <a:pt x="313" y="375"/>
                  </a:lnTo>
                  <a:lnTo>
                    <a:pt x="311" y="369"/>
                  </a:lnTo>
                  <a:lnTo>
                    <a:pt x="301" y="375"/>
                  </a:lnTo>
                  <a:lnTo>
                    <a:pt x="292" y="373"/>
                  </a:lnTo>
                  <a:lnTo>
                    <a:pt x="276" y="373"/>
                  </a:lnTo>
                  <a:lnTo>
                    <a:pt x="267" y="369"/>
                  </a:lnTo>
                  <a:lnTo>
                    <a:pt x="263" y="375"/>
                  </a:lnTo>
                  <a:lnTo>
                    <a:pt x="247" y="377"/>
                  </a:lnTo>
                  <a:lnTo>
                    <a:pt x="243" y="373"/>
                  </a:lnTo>
                  <a:lnTo>
                    <a:pt x="234" y="383"/>
                  </a:lnTo>
                  <a:lnTo>
                    <a:pt x="222" y="393"/>
                  </a:lnTo>
                  <a:lnTo>
                    <a:pt x="214" y="393"/>
                  </a:lnTo>
                  <a:lnTo>
                    <a:pt x="203" y="406"/>
                  </a:lnTo>
                  <a:lnTo>
                    <a:pt x="185" y="406"/>
                  </a:lnTo>
                  <a:lnTo>
                    <a:pt x="172" y="410"/>
                  </a:lnTo>
                  <a:lnTo>
                    <a:pt x="156" y="416"/>
                  </a:lnTo>
                  <a:lnTo>
                    <a:pt x="149" y="424"/>
                  </a:lnTo>
                  <a:lnTo>
                    <a:pt x="143" y="422"/>
                  </a:lnTo>
                  <a:lnTo>
                    <a:pt x="137" y="430"/>
                  </a:lnTo>
                  <a:lnTo>
                    <a:pt x="129" y="432"/>
                  </a:lnTo>
                  <a:lnTo>
                    <a:pt x="120" y="442"/>
                  </a:lnTo>
                  <a:lnTo>
                    <a:pt x="89" y="442"/>
                  </a:lnTo>
                  <a:lnTo>
                    <a:pt x="75" y="428"/>
                  </a:lnTo>
                  <a:lnTo>
                    <a:pt x="73" y="422"/>
                  </a:lnTo>
                  <a:lnTo>
                    <a:pt x="70" y="428"/>
                  </a:lnTo>
                  <a:lnTo>
                    <a:pt x="64" y="418"/>
                  </a:lnTo>
                  <a:lnTo>
                    <a:pt x="66" y="391"/>
                  </a:lnTo>
                  <a:lnTo>
                    <a:pt x="70" y="375"/>
                  </a:lnTo>
                  <a:lnTo>
                    <a:pt x="64" y="363"/>
                  </a:lnTo>
                  <a:lnTo>
                    <a:pt x="58" y="351"/>
                  </a:lnTo>
                  <a:lnTo>
                    <a:pt x="56" y="337"/>
                  </a:lnTo>
                  <a:lnTo>
                    <a:pt x="46" y="331"/>
                  </a:lnTo>
                  <a:lnTo>
                    <a:pt x="44" y="329"/>
                  </a:lnTo>
                  <a:lnTo>
                    <a:pt x="42" y="322"/>
                  </a:lnTo>
                  <a:lnTo>
                    <a:pt x="29" y="304"/>
                  </a:lnTo>
                  <a:lnTo>
                    <a:pt x="12" y="260"/>
                  </a:lnTo>
                  <a:lnTo>
                    <a:pt x="6" y="229"/>
                  </a:lnTo>
                  <a:lnTo>
                    <a:pt x="6" y="211"/>
                  </a:lnTo>
                  <a:lnTo>
                    <a:pt x="0" y="205"/>
                  </a:lnTo>
                  <a:lnTo>
                    <a:pt x="2" y="189"/>
                  </a:lnTo>
                  <a:lnTo>
                    <a:pt x="8" y="180"/>
                  </a:lnTo>
                  <a:lnTo>
                    <a:pt x="29" y="158"/>
                  </a:lnTo>
                  <a:lnTo>
                    <a:pt x="50" y="160"/>
                  </a:lnTo>
                  <a:lnTo>
                    <a:pt x="54" y="164"/>
                  </a:lnTo>
                  <a:lnTo>
                    <a:pt x="81" y="164"/>
                  </a:lnTo>
                  <a:lnTo>
                    <a:pt x="83" y="158"/>
                  </a:lnTo>
                  <a:lnTo>
                    <a:pt x="89" y="160"/>
                  </a:lnTo>
                  <a:lnTo>
                    <a:pt x="97" y="154"/>
                  </a:lnTo>
                  <a:lnTo>
                    <a:pt x="102" y="156"/>
                  </a:lnTo>
                  <a:lnTo>
                    <a:pt x="108" y="152"/>
                  </a:lnTo>
                  <a:lnTo>
                    <a:pt x="106" y="146"/>
                  </a:lnTo>
                  <a:lnTo>
                    <a:pt x="112" y="132"/>
                  </a:lnTo>
                  <a:lnTo>
                    <a:pt x="120" y="126"/>
                  </a:lnTo>
                  <a:lnTo>
                    <a:pt x="116" y="122"/>
                  </a:lnTo>
                  <a:lnTo>
                    <a:pt x="120" y="118"/>
                  </a:lnTo>
                  <a:lnTo>
                    <a:pt x="116" y="112"/>
                  </a:lnTo>
                  <a:lnTo>
                    <a:pt x="127" y="101"/>
                  </a:lnTo>
                  <a:lnTo>
                    <a:pt x="145" y="99"/>
                  </a:lnTo>
                  <a:lnTo>
                    <a:pt x="162" y="75"/>
                  </a:lnTo>
                  <a:lnTo>
                    <a:pt x="184" y="55"/>
                  </a:lnTo>
                  <a:lnTo>
                    <a:pt x="193" y="53"/>
                  </a:lnTo>
                  <a:lnTo>
                    <a:pt x="199" y="47"/>
                  </a:lnTo>
                  <a:lnTo>
                    <a:pt x="209" y="47"/>
                  </a:lnTo>
                  <a:lnTo>
                    <a:pt x="226" y="65"/>
                  </a:lnTo>
                  <a:lnTo>
                    <a:pt x="232" y="67"/>
                  </a:lnTo>
                  <a:lnTo>
                    <a:pt x="238" y="59"/>
                  </a:lnTo>
                  <a:lnTo>
                    <a:pt x="249" y="47"/>
                  </a:lnTo>
                  <a:lnTo>
                    <a:pt x="257" y="45"/>
                  </a:lnTo>
                  <a:lnTo>
                    <a:pt x="265" y="28"/>
                  </a:lnTo>
                  <a:lnTo>
                    <a:pt x="272" y="26"/>
                  </a:lnTo>
                  <a:lnTo>
                    <a:pt x="282" y="20"/>
                  </a:lnTo>
                  <a:lnTo>
                    <a:pt x="292" y="14"/>
                  </a:lnTo>
                  <a:lnTo>
                    <a:pt x="301" y="14"/>
                  </a:lnTo>
                  <a:lnTo>
                    <a:pt x="309" y="6"/>
                  </a:lnTo>
                  <a:lnTo>
                    <a:pt x="321" y="6"/>
                  </a:lnTo>
                  <a:lnTo>
                    <a:pt x="334" y="6"/>
                  </a:lnTo>
                  <a:lnTo>
                    <a:pt x="352" y="10"/>
                  </a:lnTo>
                  <a:lnTo>
                    <a:pt x="363" y="18"/>
                  </a:lnTo>
                  <a:lnTo>
                    <a:pt x="365" y="24"/>
                  </a:lnTo>
                  <a:lnTo>
                    <a:pt x="367" y="28"/>
                  </a:lnTo>
                  <a:lnTo>
                    <a:pt x="369" y="39"/>
                  </a:lnTo>
                  <a:lnTo>
                    <a:pt x="367" y="43"/>
                  </a:lnTo>
                  <a:lnTo>
                    <a:pt x="367" y="53"/>
                  </a:lnTo>
                  <a:lnTo>
                    <a:pt x="365" y="59"/>
                  </a:lnTo>
                  <a:lnTo>
                    <a:pt x="394" y="81"/>
                  </a:lnTo>
                  <a:lnTo>
                    <a:pt x="404" y="93"/>
                  </a:lnTo>
                  <a:lnTo>
                    <a:pt x="415" y="97"/>
                  </a:lnTo>
                  <a:lnTo>
                    <a:pt x="427" y="103"/>
                  </a:lnTo>
                  <a:lnTo>
                    <a:pt x="435" y="105"/>
                  </a:lnTo>
                  <a:lnTo>
                    <a:pt x="446" y="99"/>
                  </a:lnTo>
                  <a:lnTo>
                    <a:pt x="456" y="81"/>
                  </a:lnTo>
                  <a:lnTo>
                    <a:pt x="460" y="67"/>
                  </a:lnTo>
                  <a:lnTo>
                    <a:pt x="464" y="39"/>
                  </a:lnTo>
                  <a:lnTo>
                    <a:pt x="467" y="26"/>
                  </a:lnTo>
                  <a:lnTo>
                    <a:pt x="467" y="0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6802560" y="3846240"/>
              <a:ext cx="573120" cy="115920"/>
            </a:xfrm>
            <a:custGeom>
              <a:avLst/>
              <a:gdLst/>
              <a:ahLst/>
              <a:rect l="l" t="t" r="r" b="b"/>
              <a:pathLst>
                <a:path w="361" h="73">
                  <a:moveTo>
                    <a:pt x="0" y="0"/>
                  </a:moveTo>
                  <a:lnTo>
                    <a:pt x="27" y="11"/>
                  </a:lnTo>
                  <a:lnTo>
                    <a:pt x="50" y="11"/>
                  </a:lnTo>
                  <a:lnTo>
                    <a:pt x="72" y="11"/>
                  </a:lnTo>
                  <a:lnTo>
                    <a:pt x="87" y="11"/>
                  </a:lnTo>
                  <a:lnTo>
                    <a:pt x="99" y="13"/>
                  </a:lnTo>
                  <a:lnTo>
                    <a:pt x="114" y="19"/>
                  </a:lnTo>
                  <a:lnTo>
                    <a:pt x="122" y="34"/>
                  </a:lnTo>
                  <a:lnTo>
                    <a:pt x="130" y="40"/>
                  </a:lnTo>
                  <a:lnTo>
                    <a:pt x="143" y="38"/>
                  </a:lnTo>
                  <a:lnTo>
                    <a:pt x="159" y="38"/>
                  </a:lnTo>
                  <a:lnTo>
                    <a:pt x="176" y="47"/>
                  </a:lnTo>
                  <a:lnTo>
                    <a:pt x="188" y="51"/>
                  </a:lnTo>
                  <a:lnTo>
                    <a:pt x="195" y="51"/>
                  </a:lnTo>
                  <a:lnTo>
                    <a:pt x="197" y="40"/>
                  </a:lnTo>
                  <a:lnTo>
                    <a:pt x="203" y="34"/>
                  </a:lnTo>
                  <a:lnTo>
                    <a:pt x="226" y="38"/>
                  </a:lnTo>
                  <a:lnTo>
                    <a:pt x="246" y="38"/>
                  </a:lnTo>
                  <a:lnTo>
                    <a:pt x="263" y="38"/>
                  </a:lnTo>
                  <a:lnTo>
                    <a:pt x="277" y="44"/>
                  </a:lnTo>
                  <a:lnTo>
                    <a:pt x="285" y="49"/>
                  </a:lnTo>
                  <a:lnTo>
                    <a:pt x="298" y="47"/>
                  </a:lnTo>
                  <a:lnTo>
                    <a:pt x="308" y="42"/>
                  </a:lnTo>
                  <a:lnTo>
                    <a:pt x="314" y="38"/>
                  </a:lnTo>
                  <a:lnTo>
                    <a:pt x="329" y="38"/>
                  </a:lnTo>
                  <a:lnTo>
                    <a:pt x="339" y="34"/>
                  </a:lnTo>
                  <a:lnTo>
                    <a:pt x="352" y="30"/>
                  </a:lnTo>
                  <a:lnTo>
                    <a:pt x="360" y="30"/>
                  </a:lnTo>
                  <a:lnTo>
                    <a:pt x="358" y="44"/>
                  </a:lnTo>
                  <a:lnTo>
                    <a:pt x="354" y="51"/>
                  </a:lnTo>
                  <a:lnTo>
                    <a:pt x="346" y="57"/>
                  </a:lnTo>
                  <a:lnTo>
                    <a:pt x="339" y="57"/>
                  </a:lnTo>
                  <a:lnTo>
                    <a:pt x="337" y="57"/>
                  </a:lnTo>
                  <a:lnTo>
                    <a:pt x="327" y="59"/>
                  </a:lnTo>
                  <a:lnTo>
                    <a:pt x="319" y="68"/>
                  </a:lnTo>
                  <a:lnTo>
                    <a:pt x="312" y="66"/>
                  </a:lnTo>
                  <a:lnTo>
                    <a:pt x="304" y="61"/>
                  </a:lnTo>
                  <a:lnTo>
                    <a:pt x="296" y="66"/>
                  </a:lnTo>
                  <a:lnTo>
                    <a:pt x="288" y="68"/>
                  </a:lnTo>
                  <a:lnTo>
                    <a:pt x="283" y="68"/>
                  </a:lnTo>
                  <a:lnTo>
                    <a:pt x="277" y="72"/>
                  </a:lnTo>
                  <a:lnTo>
                    <a:pt x="261" y="72"/>
                  </a:lnTo>
                  <a:lnTo>
                    <a:pt x="255" y="66"/>
                  </a:lnTo>
                  <a:lnTo>
                    <a:pt x="248" y="57"/>
                  </a:lnTo>
                  <a:lnTo>
                    <a:pt x="238" y="66"/>
                  </a:lnTo>
                  <a:lnTo>
                    <a:pt x="232" y="72"/>
                  </a:lnTo>
                  <a:lnTo>
                    <a:pt x="225" y="72"/>
                  </a:lnTo>
                  <a:lnTo>
                    <a:pt x="211" y="57"/>
                  </a:lnTo>
                  <a:lnTo>
                    <a:pt x="207" y="59"/>
                  </a:lnTo>
                  <a:lnTo>
                    <a:pt x="199" y="59"/>
                  </a:lnTo>
                  <a:lnTo>
                    <a:pt x="194" y="68"/>
                  </a:lnTo>
                  <a:lnTo>
                    <a:pt x="182" y="66"/>
                  </a:lnTo>
                  <a:lnTo>
                    <a:pt x="170" y="66"/>
                  </a:lnTo>
                  <a:lnTo>
                    <a:pt x="165" y="61"/>
                  </a:lnTo>
                  <a:lnTo>
                    <a:pt x="157" y="57"/>
                  </a:lnTo>
                  <a:lnTo>
                    <a:pt x="145" y="59"/>
                  </a:lnTo>
                  <a:lnTo>
                    <a:pt x="134" y="68"/>
                  </a:lnTo>
                  <a:lnTo>
                    <a:pt x="126" y="66"/>
                  </a:lnTo>
                  <a:lnTo>
                    <a:pt x="114" y="61"/>
                  </a:lnTo>
                  <a:lnTo>
                    <a:pt x="101" y="55"/>
                  </a:lnTo>
                  <a:lnTo>
                    <a:pt x="89" y="55"/>
                  </a:lnTo>
                  <a:lnTo>
                    <a:pt x="66" y="49"/>
                  </a:lnTo>
                  <a:lnTo>
                    <a:pt x="50" y="44"/>
                  </a:lnTo>
                  <a:lnTo>
                    <a:pt x="41" y="42"/>
                  </a:lnTo>
                  <a:lnTo>
                    <a:pt x="25" y="40"/>
                  </a:lnTo>
                  <a:lnTo>
                    <a:pt x="15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7115040" y="3639960"/>
              <a:ext cx="260640" cy="203400"/>
            </a:xfrm>
            <a:custGeom>
              <a:avLst/>
              <a:gdLst/>
              <a:ahLst/>
              <a:rect l="l" t="t" r="r" b="b"/>
              <a:pathLst>
                <a:path w="164" h="128">
                  <a:moveTo>
                    <a:pt x="41" y="0"/>
                  </a:moveTo>
                  <a:lnTo>
                    <a:pt x="80" y="2"/>
                  </a:lnTo>
                  <a:lnTo>
                    <a:pt x="116" y="2"/>
                  </a:lnTo>
                  <a:lnTo>
                    <a:pt x="136" y="0"/>
                  </a:lnTo>
                  <a:lnTo>
                    <a:pt x="163" y="12"/>
                  </a:lnTo>
                  <a:lnTo>
                    <a:pt x="146" y="16"/>
                  </a:lnTo>
                  <a:lnTo>
                    <a:pt x="136" y="22"/>
                  </a:lnTo>
                  <a:lnTo>
                    <a:pt x="130" y="26"/>
                  </a:lnTo>
                  <a:lnTo>
                    <a:pt x="126" y="30"/>
                  </a:lnTo>
                  <a:lnTo>
                    <a:pt x="126" y="34"/>
                  </a:lnTo>
                  <a:lnTo>
                    <a:pt x="126" y="40"/>
                  </a:lnTo>
                  <a:lnTo>
                    <a:pt x="114" y="42"/>
                  </a:lnTo>
                  <a:lnTo>
                    <a:pt x="105" y="42"/>
                  </a:lnTo>
                  <a:lnTo>
                    <a:pt x="101" y="44"/>
                  </a:lnTo>
                  <a:lnTo>
                    <a:pt x="91" y="44"/>
                  </a:lnTo>
                  <a:lnTo>
                    <a:pt x="87" y="40"/>
                  </a:lnTo>
                  <a:lnTo>
                    <a:pt x="80" y="32"/>
                  </a:lnTo>
                  <a:lnTo>
                    <a:pt x="72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9" y="36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52" y="56"/>
                  </a:lnTo>
                  <a:lnTo>
                    <a:pt x="60" y="54"/>
                  </a:lnTo>
                  <a:lnTo>
                    <a:pt x="72" y="48"/>
                  </a:lnTo>
                  <a:lnTo>
                    <a:pt x="80" y="48"/>
                  </a:lnTo>
                  <a:lnTo>
                    <a:pt x="85" y="52"/>
                  </a:lnTo>
                  <a:lnTo>
                    <a:pt x="85" y="56"/>
                  </a:lnTo>
                  <a:lnTo>
                    <a:pt x="82" y="64"/>
                  </a:lnTo>
                  <a:lnTo>
                    <a:pt x="80" y="67"/>
                  </a:lnTo>
                  <a:lnTo>
                    <a:pt x="80" y="71"/>
                  </a:lnTo>
                  <a:lnTo>
                    <a:pt x="78" y="77"/>
                  </a:lnTo>
                  <a:lnTo>
                    <a:pt x="82" y="83"/>
                  </a:lnTo>
                  <a:lnTo>
                    <a:pt x="89" y="91"/>
                  </a:lnTo>
                  <a:lnTo>
                    <a:pt x="91" y="89"/>
                  </a:lnTo>
                  <a:lnTo>
                    <a:pt x="91" y="97"/>
                  </a:lnTo>
                  <a:lnTo>
                    <a:pt x="87" y="103"/>
                  </a:lnTo>
                  <a:lnTo>
                    <a:pt x="83" y="109"/>
                  </a:lnTo>
                  <a:lnTo>
                    <a:pt x="82" y="119"/>
                  </a:lnTo>
                  <a:lnTo>
                    <a:pt x="74" y="123"/>
                  </a:lnTo>
                  <a:lnTo>
                    <a:pt x="68" y="123"/>
                  </a:lnTo>
                  <a:lnTo>
                    <a:pt x="62" y="123"/>
                  </a:lnTo>
                  <a:lnTo>
                    <a:pt x="62" y="115"/>
                  </a:lnTo>
                  <a:lnTo>
                    <a:pt x="60" y="101"/>
                  </a:lnTo>
                  <a:lnTo>
                    <a:pt x="54" y="97"/>
                  </a:lnTo>
                  <a:lnTo>
                    <a:pt x="52" y="91"/>
                  </a:lnTo>
                  <a:lnTo>
                    <a:pt x="54" y="79"/>
                  </a:lnTo>
                  <a:lnTo>
                    <a:pt x="49" y="75"/>
                  </a:lnTo>
                  <a:lnTo>
                    <a:pt x="35" y="79"/>
                  </a:lnTo>
                  <a:lnTo>
                    <a:pt x="29" y="75"/>
                  </a:lnTo>
                  <a:lnTo>
                    <a:pt x="23" y="81"/>
                  </a:lnTo>
                  <a:lnTo>
                    <a:pt x="29" y="85"/>
                  </a:lnTo>
                  <a:lnTo>
                    <a:pt x="39" y="89"/>
                  </a:lnTo>
                  <a:lnTo>
                    <a:pt x="41" y="93"/>
                  </a:lnTo>
                  <a:lnTo>
                    <a:pt x="47" y="101"/>
                  </a:lnTo>
                  <a:lnTo>
                    <a:pt x="47" y="107"/>
                  </a:lnTo>
                  <a:lnTo>
                    <a:pt x="41" y="117"/>
                  </a:lnTo>
                  <a:lnTo>
                    <a:pt x="33" y="125"/>
                  </a:lnTo>
                  <a:lnTo>
                    <a:pt x="29" y="127"/>
                  </a:lnTo>
                  <a:lnTo>
                    <a:pt x="29" y="121"/>
                  </a:lnTo>
                  <a:lnTo>
                    <a:pt x="29" y="115"/>
                  </a:lnTo>
                  <a:lnTo>
                    <a:pt x="31" y="107"/>
                  </a:lnTo>
                  <a:lnTo>
                    <a:pt x="21" y="101"/>
                  </a:lnTo>
                  <a:lnTo>
                    <a:pt x="12" y="95"/>
                  </a:lnTo>
                  <a:lnTo>
                    <a:pt x="10" y="89"/>
                  </a:lnTo>
                  <a:lnTo>
                    <a:pt x="0" y="85"/>
                  </a:lnTo>
                  <a:lnTo>
                    <a:pt x="2" y="75"/>
                  </a:lnTo>
                  <a:lnTo>
                    <a:pt x="10" y="69"/>
                  </a:lnTo>
                  <a:lnTo>
                    <a:pt x="16" y="60"/>
                  </a:lnTo>
                  <a:lnTo>
                    <a:pt x="21" y="50"/>
                  </a:lnTo>
                  <a:lnTo>
                    <a:pt x="23" y="40"/>
                  </a:lnTo>
                  <a:lnTo>
                    <a:pt x="21" y="32"/>
                  </a:lnTo>
                  <a:lnTo>
                    <a:pt x="25" y="28"/>
                  </a:lnTo>
                  <a:lnTo>
                    <a:pt x="29" y="24"/>
                  </a:lnTo>
                  <a:lnTo>
                    <a:pt x="23" y="16"/>
                  </a:lnTo>
                  <a:lnTo>
                    <a:pt x="41" y="0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6845400" y="3544920"/>
              <a:ext cx="285480" cy="288720"/>
            </a:xfrm>
            <a:custGeom>
              <a:avLst/>
              <a:gdLst/>
              <a:ahLst/>
              <a:rect l="l" t="t" r="r" b="b"/>
              <a:pathLst>
                <a:path w="180" h="182">
                  <a:moveTo>
                    <a:pt x="0" y="61"/>
                  </a:moveTo>
                  <a:lnTo>
                    <a:pt x="37" y="33"/>
                  </a:lnTo>
                  <a:lnTo>
                    <a:pt x="56" y="20"/>
                  </a:lnTo>
                  <a:lnTo>
                    <a:pt x="65" y="10"/>
                  </a:lnTo>
                  <a:lnTo>
                    <a:pt x="94" y="0"/>
                  </a:lnTo>
                  <a:lnTo>
                    <a:pt x="110" y="22"/>
                  </a:lnTo>
                  <a:lnTo>
                    <a:pt x="125" y="12"/>
                  </a:lnTo>
                  <a:lnTo>
                    <a:pt x="131" y="6"/>
                  </a:lnTo>
                  <a:lnTo>
                    <a:pt x="144" y="0"/>
                  </a:lnTo>
                  <a:lnTo>
                    <a:pt x="152" y="0"/>
                  </a:lnTo>
                  <a:lnTo>
                    <a:pt x="154" y="8"/>
                  </a:lnTo>
                  <a:lnTo>
                    <a:pt x="154" y="14"/>
                  </a:lnTo>
                  <a:lnTo>
                    <a:pt x="146" y="24"/>
                  </a:lnTo>
                  <a:lnTo>
                    <a:pt x="146" y="31"/>
                  </a:lnTo>
                  <a:lnTo>
                    <a:pt x="167" y="57"/>
                  </a:lnTo>
                  <a:lnTo>
                    <a:pt x="171" y="73"/>
                  </a:lnTo>
                  <a:lnTo>
                    <a:pt x="177" y="73"/>
                  </a:lnTo>
                  <a:lnTo>
                    <a:pt x="179" y="81"/>
                  </a:lnTo>
                  <a:lnTo>
                    <a:pt x="171" y="89"/>
                  </a:lnTo>
                  <a:lnTo>
                    <a:pt x="166" y="85"/>
                  </a:lnTo>
                  <a:lnTo>
                    <a:pt x="152" y="92"/>
                  </a:lnTo>
                  <a:lnTo>
                    <a:pt x="154" y="106"/>
                  </a:lnTo>
                  <a:lnTo>
                    <a:pt x="139" y="116"/>
                  </a:lnTo>
                  <a:lnTo>
                    <a:pt x="139" y="142"/>
                  </a:lnTo>
                  <a:lnTo>
                    <a:pt x="139" y="161"/>
                  </a:lnTo>
                  <a:lnTo>
                    <a:pt x="131" y="169"/>
                  </a:lnTo>
                  <a:lnTo>
                    <a:pt x="125" y="181"/>
                  </a:lnTo>
                  <a:lnTo>
                    <a:pt x="117" y="179"/>
                  </a:lnTo>
                  <a:lnTo>
                    <a:pt x="106" y="173"/>
                  </a:lnTo>
                  <a:lnTo>
                    <a:pt x="96" y="167"/>
                  </a:lnTo>
                  <a:lnTo>
                    <a:pt x="89" y="157"/>
                  </a:lnTo>
                  <a:lnTo>
                    <a:pt x="62" y="159"/>
                  </a:lnTo>
                  <a:lnTo>
                    <a:pt x="38" y="153"/>
                  </a:lnTo>
                  <a:lnTo>
                    <a:pt x="23" y="136"/>
                  </a:lnTo>
                  <a:lnTo>
                    <a:pt x="13" y="124"/>
                  </a:lnTo>
                  <a:lnTo>
                    <a:pt x="6" y="114"/>
                  </a:lnTo>
                  <a:lnTo>
                    <a:pt x="6" y="96"/>
                  </a:lnTo>
                  <a:lnTo>
                    <a:pt x="0" y="61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7448400" y="3706560"/>
              <a:ext cx="551160" cy="268560"/>
            </a:xfrm>
            <a:custGeom>
              <a:avLst/>
              <a:gdLst/>
              <a:ahLst/>
              <a:rect l="l" t="t" r="r" b="b"/>
              <a:pathLst>
                <a:path w="347" h="169">
                  <a:moveTo>
                    <a:pt x="0" y="0"/>
                  </a:moveTo>
                  <a:lnTo>
                    <a:pt x="31" y="2"/>
                  </a:lnTo>
                  <a:lnTo>
                    <a:pt x="56" y="4"/>
                  </a:lnTo>
                  <a:lnTo>
                    <a:pt x="68" y="28"/>
                  </a:lnTo>
                  <a:lnTo>
                    <a:pt x="70" y="36"/>
                  </a:lnTo>
                  <a:lnTo>
                    <a:pt x="74" y="40"/>
                  </a:lnTo>
                  <a:lnTo>
                    <a:pt x="82" y="34"/>
                  </a:lnTo>
                  <a:lnTo>
                    <a:pt x="95" y="34"/>
                  </a:lnTo>
                  <a:lnTo>
                    <a:pt x="103" y="40"/>
                  </a:lnTo>
                  <a:lnTo>
                    <a:pt x="107" y="38"/>
                  </a:lnTo>
                  <a:lnTo>
                    <a:pt x="119" y="28"/>
                  </a:lnTo>
                  <a:lnTo>
                    <a:pt x="121" y="28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71" y="34"/>
                  </a:lnTo>
                  <a:lnTo>
                    <a:pt x="185" y="34"/>
                  </a:lnTo>
                  <a:lnTo>
                    <a:pt x="198" y="44"/>
                  </a:lnTo>
                  <a:lnTo>
                    <a:pt x="212" y="48"/>
                  </a:lnTo>
                  <a:lnTo>
                    <a:pt x="224" y="56"/>
                  </a:lnTo>
                  <a:lnTo>
                    <a:pt x="233" y="58"/>
                  </a:lnTo>
                  <a:lnTo>
                    <a:pt x="259" y="66"/>
                  </a:lnTo>
                  <a:lnTo>
                    <a:pt x="270" y="80"/>
                  </a:lnTo>
                  <a:lnTo>
                    <a:pt x="276" y="88"/>
                  </a:lnTo>
                  <a:lnTo>
                    <a:pt x="274" y="92"/>
                  </a:lnTo>
                  <a:lnTo>
                    <a:pt x="284" y="100"/>
                  </a:lnTo>
                  <a:lnTo>
                    <a:pt x="292" y="102"/>
                  </a:lnTo>
                  <a:lnTo>
                    <a:pt x="295" y="104"/>
                  </a:lnTo>
                  <a:lnTo>
                    <a:pt x="305" y="106"/>
                  </a:lnTo>
                  <a:lnTo>
                    <a:pt x="321" y="118"/>
                  </a:lnTo>
                  <a:lnTo>
                    <a:pt x="321" y="126"/>
                  </a:lnTo>
                  <a:lnTo>
                    <a:pt x="330" y="134"/>
                  </a:lnTo>
                  <a:lnTo>
                    <a:pt x="332" y="138"/>
                  </a:lnTo>
                  <a:lnTo>
                    <a:pt x="346" y="154"/>
                  </a:lnTo>
                  <a:lnTo>
                    <a:pt x="334" y="168"/>
                  </a:lnTo>
                  <a:lnTo>
                    <a:pt x="330" y="168"/>
                  </a:lnTo>
                  <a:lnTo>
                    <a:pt x="319" y="168"/>
                  </a:lnTo>
                  <a:lnTo>
                    <a:pt x="315" y="162"/>
                  </a:lnTo>
                  <a:lnTo>
                    <a:pt x="309" y="162"/>
                  </a:lnTo>
                  <a:lnTo>
                    <a:pt x="303" y="164"/>
                  </a:lnTo>
                  <a:lnTo>
                    <a:pt x="274" y="132"/>
                  </a:lnTo>
                  <a:lnTo>
                    <a:pt x="257" y="134"/>
                  </a:lnTo>
                  <a:lnTo>
                    <a:pt x="239" y="132"/>
                  </a:lnTo>
                  <a:lnTo>
                    <a:pt x="233" y="136"/>
                  </a:lnTo>
                  <a:lnTo>
                    <a:pt x="227" y="142"/>
                  </a:lnTo>
                  <a:lnTo>
                    <a:pt x="225" y="138"/>
                  </a:lnTo>
                  <a:lnTo>
                    <a:pt x="218" y="148"/>
                  </a:lnTo>
                  <a:lnTo>
                    <a:pt x="206" y="162"/>
                  </a:lnTo>
                  <a:lnTo>
                    <a:pt x="196" y="156"/>
                  </a:lnTo>
                  <a:lnTo>
                    <a:pt x="185" y="152"/>
                  </a:lnTo>
                  <a:lnTo>
                    <a:pt x="177" y="152"/>
                  </a:lnTo>
                  <a:lnTo>
                    <a:pt x="165" y="148"/>
                  </a:lnTo>
                  <a:lnTo>
                    <a:pt x="159" y="152"/>
                  </a:lnTo>
                  <a:lnTo>
                    <a:pt x="152" y="132"/>
                  </a:lnTo>
                  <a:lnTo>
                    <a:pt x="138" y="114"/>
                  </a:lnTo>
                  <a:lnTo>
                    <a:pt x="124" y="92"/>
                  </a:lnTo>
                  <a:lnTo>
                    <a:pt x="113" y="80"/>
                  </a:lnTo>
                  <a:lnTo>
                    <a:pt x="103" y="68"/>
                  </a:lnTo>
                  <a:lnTo>
                    <a:pt x="82" y="68"/>
                  </a:lnTo>
                  <a:lnTo>
                    <a:pt x="62" y="74"/>
                  </a:lnTo>
                  <a:lnTo>
                    <a:pt x="52" y="66"/>
                  </a:lnTo>
                  <a:lnTo>
                    <a:pt x="33" y="60"/>
                  </a:lnTo>
                  <a:lnTo>
                    <a:pt x="23" y="54"/>
                  </a:lnTo>
                  <a:lnTo>
                    <a:pt x="23" y="30"/>
                  </a:lnTo>
                  <a:lnTo>
                    <a:pt x="25" y="18"/>
                  </a:lnTo>
                  <a:lnTo>
                    <a:pt x="0" y="0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6438960" y="3512880"/>
              <a:ext cx="334800" cy="357480"/>
            </a:xfrm>
            <a:custGeom>
              <a:avLst/>
              <a:gdLst/>
              <a:ahLst/>
              <a:rect l="l" t="t" r="r" b="b"/>
              <a:pathLst>
                <a:path w="211" h="225">
                  <a:moveTo>
                    <a:pt x="0" y="6"/>
                  </a:moveTo>
                  <a:lnTo>
                    <a:pt x="21" y="0"/>
                  </a:lnTo>
                  <a:lnTo>
                    <a:pt x="47" y="10"/>
                  </a:lnTo>
                  <a:lnTo>
                    <a:pt x="51" y="20"/>
                  </a:lnTo>
                  <a:lnTo>
                    <a:pt x="51" y="24"/>
                  </a:lnTo>
                  <a:lnTo>
                    <a:pt x="56" y="26"/>
                  </a:lnTo>
                  <a:lnTo>
                    <a:pt x="56" y="31"/>
                  </a:lnTo>
                  <a:lnTo>
                    <a:pt x="64" y="33"/>
                  </a:lnTo>
                  <a:lnTo>
                    <a:pt x="64" y="41"/>
                  </a:lnTo>
                  <a:lnTo>
                    <a:pt x="89" y="65"/>
                  </a:lnTo>
                  <a:lnTo>
                    <a:pt x="93" y="65"/>
                  </a:lnTo>
                  <a:lnTo>
                    <a:pt x="97" y="71"/>
                  </a:lnTo>
                  <a:lnTo>
                    <a:pt x="101" y="77"/>
                  </a:lnTo>
                  <a:lnTo>
                    <a:pt x="105" y="77"/>
                  </a:lnTo>
                  <a:lnTo>
                    <a:pt x="123" y="86"/>
                  </a:lnTo>
                  <a:lnTo>
                    <a:pt x="156" y="90"/>
                  </a:lnTo>
                  <a:lnTo>
                    <a:pt x="158" y="118"/>
                  </a:lnTo>
                  <a:lnTo>
                    <a:pt x="165" y="120"/>
                  </a:lnTo>
                  <a:lnTo>
                    <a:pt x="163" y="130"/>
                  </a:lnTo>
                  <a:lnTo>
                    <a:pt x="183" y="145"/>
                  </a:lnTo>
                  <a:lnTo>
                    <a:pt x="200" y="151"/>
                  </a:lnTo>
                  <a:lnTo>
                    <a:pt x="200" y="198"/>
                  </a:lnTo>
                  <a:lnTo>
                    <a:pt x="210" y="216"/>
                  </a:lnTo>
                  <a:lnTo>
                    <a:pt x="204" y="222"/>
                  </a:lnTo>
                  <a:lnTo>
                    <a:pt x="193" y="224"/>
                  </a:lnTo>
                  <a:lnTo>
                    <a:pt x="191" y="208"/>
                  </a:lnTo>
                  <a:lnTo>
                    <a:pt x="171" y="224"/>
                  </a:lnTo>
                  <a:lnTo>
                    <a:pt x="158" y="200"/>
                  </a:lnTo>
                  <a:lnTo>
                    <a:pt x="150" y="183"/>
                  </a:lnTo>
                  <a:lnTo>
                    <a:pt x="126" y="161"/>
                  </a:lnTo>
                  <a:lnTo>
                    <a:pt x="121" y="161"/>
                  </a:lnTo>
                  <a:lnTo>
                    <a:pt x="99" y="149"/>
                  </a:lnTo>
                  <a:lnTo>
                    <a:pt x="95" y="136"/>
                  </a:lnTo>
                  <a:lnTo>
                    <a:pt x="95" y="128"/>
                  </a:lnTo>
                  <a:lnTo>
                    <a:pt x="78" y="98"/>
                  </a:lnTo>
                  <a:lnTo>
                    <a:pt x="70" y="77"/>
                  </a:lnTo>
                  <a:lnTo>
                    <a:pt x="49" y="59"/>
                  </a:lnTo>
                  <a:lnTo>
                    <a:pt x="19" y="31"/>
                  </a:lnTo>
                  <a:lnTo>
                    <a:pt x="0" y="6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7029360" y="3127320"/>
              <a:ext cx="317520" cy="396720"/>
            </a:xfrm>
            <a:custGeom>
              <a:avLst/>
              <a:gdLst/>
              <a:ahLst/>
              <a:rect l="l" t="t" r="r" b="b"/>
              <a:pathLst>
                <a:path w="200" h="250">
                  <a:moveTo>
                    <a:pt x="13" y="0"/>
                  </a:moveTo>
                  <a:lnTo>
                    <a:pt x="31" y="0"/>
                  </a:lnTo>
                  <a:lnTo>
                    <a:pt x="50" y="26"/>
                  </a:lnTo>
                  <a:lnTo>
                    <a:pt x="46" y="51"/>
                  </a:lnTo>
                  <a:lnTo>
                    <a:pt x="57" y="59"/>
                  </a:lnTo>
                  <a:lnTo>
                    <a:pt x="63" y="75"/>
                  </a:lnTo>
                  <a:lnTo>
                    <a:pt x="77" y="83"/>
                  </a:lnTo>
                  <a:lnTo>
                    <a:pt x="92" y="85"/>
                  </a:lnTo>
                  <a:lnTo>
                    <a:pt x="115" y="97"/>
                  </a:lnTo>
                  <a:lnTo>
                    <a:pt x="130" y="113"/>
                  </a:lnTo>
                  <a:lnTo>
                    <a:pt x="134" y="113"/>
                  </a:lnTo>
                  <a:lnTo>
                    <a:pt x="153" y="126"/>
                  </a:lnTo>
                  <a:lnTo>
                    <a:pt x="153" y="156"/>
                  </a:lnTo>
                  <a:lnTo>
                    <a:pt x="159" y="170"/>
                  </a:lnTo>
                  <a:lnTo>
                    <a:pt x="165" y="178"/>
                  </a:lnTo>
                  <a:lnTo>
                    <a:pt x="172" y="186"/>
                  </a:lnTo>
                  <a:lnTo>
                    <a:pt x="180" y="196"/>
                  </a:lnTo>
                  <a:lnTo>
                    <a:pt x="184" y="209"/>
                  </a:lnTo>
                  <a:lnTo>
                    <a:pt x="199" y="219"/>
                  </a:lnTo>
                  <a:lnTo>
                    <a:pt x="197" y="231"/>
                  </a:lnTo>
                  <a:lnTo>
                    <a:pt x="182" y="233"/>
                  </a:lnTo>
                  <a:lnTo>
                    <a:pt x="176" y="223"/>
                  </a:lnTo>
                  <a:lnTo>
                    <a:pt x="165" y="223"/>
                  </a:lnTo>
                  <a:lnTo>
                    <a:pt x="165" y="249"/>
                  </a:lnTo>
                  <a:lnTo>
                    <a:pt x="155" y="249"/>
                  </a:lnTo>
                  <a:lnTo>
                    <a:pt x="144" y="237"/>
                  </a:lnTo>
                  <a:lnTo>
                    <a:pt x="136" y="231"/>
                  </a:lnTo>
                  <a:lnTo>
                    <a:pt x="136" y="217"/>
                  </a:lnTo>
                  <a:lnTo>
                    <a:pt x="119" y="217"/>
                  </a:lnTo>
                  <a:lnTo>
                    <a:pt x="113" y="231"/>
                  </a:lnTo>
                  <a:lnTo>
                    <a:pt x="107" y="217"/>
                  </a:lnTo>
                  <a:lnTo>
                    <a:pt x="105" y="202"/>
                  </a:lnTo>
                  <a:lnTo>
                    <a:pt x="126" y="196"/>
                  </a:lnTo>
                  <a:lnTo>
                    <a:pt x="138" y="200"/>
                  </a:lnTo>
                  <a:lnTo>
                    <a:pt x="140" y="176"/>
                  </a:lnTo>
                  <a:lnTo>
                    <a:pt x="128" y="168"/>
                  </a:lnTo>
                  <a:lnTo>
                    <a:pt x="121" y="148"/>
                  </a:lnTo>
                  <a:lnTo>
                    <a:pt x="115" y="123"/>
                  </a:lnTo>
                  <a:lnTo>
                    <a:pt x="94" y="115"/>
                  </a:lnTo>
                  <a:lnTo>
                    <a:pt x="84" y="103"/>
                  </a:lnTo>
                  <a:lnTo>
                    <a:pt x="67" y="97"/>
                  </a:lnTo>
                  <a:lnTo>
                    <a:pt x="77" y="121"/>
                  </a:lnTo>
                  <a:lnTo>
                    <a:pt x="57" y="132"/>
                  </a:lnTo>
                  <a:lnTo>
                    <a:pt x="46" y="105"/>
                  </a:lnTo>
                  <a:lnTo>
                    <a:pt x="36" y="99"/>
                  </a:lnTo>
                  <a:lnTo>
                    <a:pt x="36" y="85"/>
                  </a:lnTo>
                  <a:lnTo>
                    <a:pt x="23" y="69"/>
                  </a:lnTo>
                  <a:lnTo>
                    <a:pt x="8" y="59"/>
                  </a:lnTo>
                  <a:lnTo>
                    <a:pt x="0" y="49"/>
                  </a:lnTo>
                  <a:lnTo>
                    <a:pt x="4" y="40"/>
                  </a:lnTo>
                  <a:lnTo>
                    <a:pt x="15" y="45"/>
                  </a:lnTo>
                  <a:lnTo>
                    <a:pt x="19" y="34"/>
                  </a:lnTo>
                  <a:lnTo>
                    <a:pt x="15" y="20"/>
                  </a:lnTo>
                  <a:lnTo>
                    <a:pt x="13" y="0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6953400" y="2458800"/>
              <a:ext cx="236520" cy="336600"/>
            </a:xfrm>
            <a:custGeom>
              <a:avLst/>
              <a:gdLst/>
              <a:ahLst/>
              <a:rect l="l" t="t" r="r" b="b"/>
              <a:pathLst>
                <a:path w="149" h="212">
                  <a:moveTo>
                    <a:pt x="31" y="0"/>
                  </a:moveTo>
                  <a:lnTo>
                    <a:pt x="60" y="14"/>
                  </a:lnTo>
                  <a:lnTo>
                    <a:pt x="77" y="30"/>
                  </a:lnTo>
                  <a:lnTo>
                    <a:pt x="88" y="48"/>
                  </a:lnTo>
                  <a:lnTo>
                    <a:pt x="98" y="48"/>
                  </a:lnTo>
                  <a:lnTo>
                    <a:pt x="96" y="60"/>
                  </a:lnTo>
                  <a:lnTo>
                    <a:pt x="108" y="68"/>
                  </a:lnTo>
                  <a:lnTo>
                    <a:pt x="115" y="80"/>
                  </a:lnTo>
                  <a:lnTo>
                    <a:pt x="135" y="104"/>
                  </a:lnTo>
                  <a:lnTo>
                    <a:pt x="148" y="133"/>
                  </a:lnTo>
                  <a:lnTo>
                    <a:pt x="123" y="131"/>
                  </a:lnTo>
                  <a:lnTo>
                    <a:pt x="104" y="127"/>
                  </a:lnTo>
                  <a:lnTo>
                    <a:pt x="117" y="147"/>
                  </a:lnTo>
                  <a:lnTo>
                    <a:pt x="117" y="159"/>
                  </a:lnTo>
                  <a:lnTo>
                    <a:pt x="117" y="171"/>
                  </a:lnTo>
                  <a:lnTo>
                    <a:pt x="110" y="165"/>
                  </a:lnTo>
                  <a:lnTo>
                    <a:pt x="100" y="155"/>
                  </a:lnTo>
                  <a:lnTo>
                    <a:pt x="83" y="143"/>
                  </a:lnTo>
                  <a:lnTo>
                    <a:pt x="73" y="137"/>
                  </a:lnTo>
                  <a:lnTo>
                    <a:pt x="58" y="143"/>
                  </a:lnTo>
                  <a:lnTo>
                    <a:pt x="48" y="147"/>
                  </a:lnTo>
                  <a:lnTo>
                    <a:pt x="54" y="157"/>
                  </a:lnTo>
                  <a:lnTo>
                    <a:pt x="69" y="165"/>
                  </a:lnTo>
                  <a:lnTo>
                    <a:pt x="85" y="173"/>
                  </a:lnTo>
                  <a:lnTo>
                    <a:pt x="90" y="187"/>
                  </a:lnTo>
                  <a:lnTo>
                    <a:pt x="88" y="205"/>
                  </a:lnTo>
                  <a:lnTo>
                    <a:pt x="88" y="211"/>
                  </a:lnTo>
                  <a:lnTo>
                    <a:pt x="83" y="211"/>
                  </a:lnTo>
                  <a:lnTo>
                    <a:pt x="73" y="205"/>
                  </a:lnTo>
                  <a:lnTo>
                    <a:pt x="69" y="203"/>
                  </a:lnTo>
                  <a:lnTo>
                    <a:pt x="63" y="199"/>
                  </a:lnTo>
                  <a:lnTo>
                    <a:pt x="58" y="209"/>
                  </a:lnTo>
                  <a:lnTo>
                    <a:pt x="48" y="211"/>
                  </a:lnTo>
                  <a:lnTo>
                    <a:pt x="40" y="203"/>
                  </a:lnTo>
                  <a:lnTo>
                    <a:pt x="40" y="185"/>
                  </a:lnTo>
                  <a:lnTo>
                    <a:pt x="38" y="175"/>
                  </a:lnTo>
                  <a:lnTo>
                    <a:pt x="29" y="169"/>
                  </a:lnTo>
                  <a:lnTo>
                    <a:pt x="19" y="179"/>
                  </a:lnTo>
                  <a:lnTo>
                    <a:pt x="4" y="179"/>
                  </a:lnTo>
                  <a:lnTo>
                    <a:pt x="0" y="171"/>
                  </a:lnTo>
                  <a:lnTo>
                    <a:pt x="4" y="151"/>
                  </a:lnTo>
                  <a:lnTo>
                    <a:pt x="15" y="139"/>
                  </a:lnTo>
                  <a:lnTo>
                    <a:pt x="13" y="107"/>
                  </a:lnTo>
                  <a:lnTo>
                    <a:pt x="13" y="98"/>
                  </a:lnTo>
                  <a:lnTo>
                    <a:pt x="25" y="96"/>
                  </a:lnTo>
                  <a:lnTo>
                    <a:pt x="35" y="104"/>
                  </a:lnTo>
                  <a:lnTo>
                    <a:pt x="52" y="109"/>
                  </a:lnTo>
                  <a:lnTo>
                    <a:pt x="52" y="94"/>
                  </a:lnTo>
                  <a:lnTo>
                    <a:pt x="44" y="86"/>
                  </a:lnTo>
                  <a:lnTo>
                    <a:pt x="40" y="80"/>
                  </a:lnTo>
                  <a:lnTo>
                    <a:pt x="46" y="80"/>
                  </a:lnTo>
                  <a:lnTo>
                    <a:pt x="50" y="80"/>
                  </a:lnTo>
                  <a:lnTo>
                    <a:pt x="54" y="80"/>
                  </a:lnTo>
                  <a:lnTo>
                    <a:pt x="58" y="80"/>
                  </a:lnTo>
                  <a:lnTo>
                    <a:pt x="63" y="74"/>
                  </a:lnTo>
                  <a:lnTo>
                    <a:pt x="62" y="68"/>
                  </a:lnTo>
                  <a:lnTo>
                    <a:pt x="56" y="54"/>
                  </a:lnTo>
                  <a:lnTo>
                    <a:pt x="44" y="40"/>
                  </a:lnTo>
                  <a:lnTo>
                    <a:pt x="29" y="32"/>
                  </a:lnTo>
                  <a:lnTo>
                    <a:pt x="23" y="20"/>
                  </a:lnTo>
                  <a:lnTo>
                    <a:pt x="31" y="0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6683400" y="2054160"/>
              <a:ext cx="258840" cy="277920"/>
            </a:xfrm>
            <a:custGeom>
              <a:avLst/>
              <a:gdLst/>
              <a:ahLst/>
              <a:rect l="l" t="t" r="r" b="b"/>
              <a:pathLst>
                <a:path w="163" h="175">
                  <a:moveTo>
                    <a:pt x="0" y="0"/>
                  </a:moveTo>
                  <a:lnTo>
                    <a:pt x="15" y="0"/>
                  </a:lnTo>
                  <a:lnTo>
                    <a:pt x="21" y="12"/>
                  </a:lnTo>
                  <a:lnTo>
                    <a:pt x="42" y="31"/>
                  </a:lnTo>
                  <a:lnTo>
                    <a:pt x="52" y="51"/>
                  </a:lnTo>
                  <a:lnTo>
                    <a:pt x="68" y="53"/>
                  </a:lnTo>
                  <a:lnTo>
                    <a:pt x="79" y="57"/>
                  </a:lnTo>
                  <a:lnTo>
                    <a:pt x="89" y="66"/>
                  </a:lnTo>
                  <a:lnTo>
                    <a:pt x="100" y="66"/>
                  </a:lnTo>
                  <a:lnTo>
                    <a:pt x="114" y="78"/>
                  </a:lnTo>
                  <a:lnTo>
                    <a:pt x="125" y="88"/>
                  </a:lnTo>
                  <a:lnTo>
                    <a:pt x="139" y="94"/>
                  </a:lnTo>
                  <a:lnTo>
                    <a:pt x="137" y="100"/>
                  </a:lnTo>
                  <a:lnTo>
                    <a:pt x="129" y="104"/>
                  </a:lnTo>
                  <a:lnTo>
                    <a:pt x="122" y="104"/>
                  </a:lnTo>
                  <a:lnTo>
                    <a:pt x="118" y="111"/>
                  </a:lnTo>
                  <a:lnTo>
                    <a:pt x="133" y="123"/>
                  </a:lnTo>
                  <a:lnTo>
                    <a:pt x="145" y="135"/>
                  </a:lnTo>
                  <a:lnTo>
                    <a:pt x="162" y="147"/>
                  </a:lnTo>
                  <a:lnTo>
                    <a:pt x="150" y="162"/>
                  </a:lnTo>
                  <a:lnTo>
                    <a:pt x="141" y="166"/>
                  </a:lnTo>
                  <a:lnTo>
                    <a:pt x="143" y="174"/>
                  </a:lnTo>
                  <a:lnTo>
                    <a:pt x="125" y="174"/>
                  </a:lnTo>
                  <a:lnTo>
                    <a:pt x="120" y="168"/>
                  </a:lnTo>
                  <a:lnTo>
                    <a:pt x="106" y="151"/>
                  </a:lnTo>
                  <a:lnTo>
                    <a:pt x="96" y="137"/>
                  </a:lnTo>
                  <a:lnTo>
                    <a:pt x="81" y="113"/>
                  </a:lnTo>
                  <a:lnTo>
                    <a:pt x="64" y="94"/>
                  </a:lnTo>
                  <a:lnTo>
                    <a:pt x="44" y="68"/>
                  </a:lnTo>
                  <a:lnTo>
                    <a:pt x="33" y="59"/>
                  </a:lnTo>
                  <a:lnTo>
                    <a:pt x="23" y="53"/>
                  </a:lnTo>
                  <a:lnTo>
                    <a:pt x="19" y="39"/>
                  </a:lnTo>
                  <a:lnTo>
                    <a:pt x="2" y="27"/>
                  </a:lnTo>
                  <a:lnTo>
                    <a:pt x="2" y="18"/>
                  </a:lnTo>
                  <a:lnTo>
                    <a:pt x="0" y="0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3" name=""/>
          <p:cNvSpPr/>
          <p:nvPr/>
        </p:nvSpPr>
        <p:spPr>
          <a:xfrm>
            <a:off x="3286080" y="2665440"/>
            <a:ext cx="1870200" cy="2073240"/>
          </a:xfrm>
          <a:custGeom>
            <a:avLst/>
            <a:gdLst/>
            <a:ahLst/>
            <a:rect l="l" t="t" r="r" b="b"/>
            <a:pathLst>
              <a:path w="1178" h="1306">
                <a:moveTo>
                  <a:pt x="880" y="156"/>
                </a:moveTo>
                <a:lnTo>
                  <a:pt x="899" y="210"/>
                </a:lnTo>
                <a:lnTo>
                  <a:pt x="936" y="293"/>
                </a:lnTo>
                <a:lnTo>
                  <a:pt x="1009" y="427"/>
                </a:lnTo>
                <a:lnTo>
                  <a:pt x="1036" y="445"/>
                </a:lnTo>
                <a:lnTo>
                  <a:pt x="1054" y="484"/>
                </a:lnTo>
                <a:lnTo>
                  <a:pt x="1111" y="482"/>
                </a:lnTo>
                <a:lnTo>
                  <a:pt x="1150" y="469"/>
                </a:lnTo>
                <a:lnTo>
                  <a:pt x="1177" y="469"/>
                </a:lnTo>
                <a:lnTo>
                  <a:pt x="1175" y="522"/>
                </a:lnTo>
                <a:lnTo>
                  <a:pt x="1165" y="550"/>
                </a:lnTo>
                <a:lnTo>
                  <a:pt x="1059" y="668"/>
                </a:lnTo>
                <a:lnTo>
                  <a:pt x="963" y="787"/>
                </a:lnTo>
                <a:lnTo>
                  <a:pt x="965" y="834"/>
                </a:lnTo>
                <a:lnTo>
                  <a:pt x="992" y="868"/>
                </a:lnTo>
                <a:lnTo>
                  <a:pt x="978" y="894"/>
                </a:lnTo>
                <a:lnTo>
                  <a:pt x="986" y="931"/>
                </a:lnTo>
                <a:lnTo>
                  <a:pt x="978" y="957"/>
                </a:lnTo>
                <a:lnTo>
                  <a:pt x="955" y="979"/>
                </a:lnTo>
                <a:lnTo>
                  <a:pt x="936" y="979"/>
                </a:lnTo>
                <a:lnTo>
                  <a:pt x="903" y="1018"/>
                </a:lnTo>
                <a:lnTo>
                  <a:pt x="874" y="1062"/>
                </a:lnTo>
                <a:lnTo>
                  <a:pt x="880" y="1111"/>
                </a:lnTo>
                <a:lnTo>
                  <a:pt x="851" y="1133"/>
                </a:lnTo>
                <a:lnTo>
                  <a:pt x="824" y="1184"/>
                </a:lnTo>
                <a:lnTo>
                  <a:pt x="791" y="1230"/>
                </a:lnTo>
                <a:lnTo>
                  <a:pt x="774" y="1248"/>
                </a:lnTo>
                <a:lnTo>
                  <a:pt x="758" y="1252"/>
                </a:lnTo>
                <a:lnTo>
                  <a:pt x="731" y="1283"/>
                </a:lnTo>
                <a:lnTo>
                  <a:pt x="687" y="1301"/>
                </a:lnTo>
                <a:lnTo>
                  <a:pt x="631" y="1305"/>
                </a:lnTo>
                <a:lnTo>
                  <a:pt x="600" y="1285"/>
                </a:lnTo>
                <a:lnTo>
                  <a:pt x="596" y="1265"/>
                </a:lnTo>
                <a:lnTo>
                  <a:pt x="590" y="1238"/>
                </a:lnTo>
                <a:lnTo>
                  <a:pt x="569" y="1224"/>
                </a:lnTo>
                <a:lnTo>
                  <a:pt x="552" y="1173"/>
                </a:lnTo>
                <a:lnTo>
                  <a:pt x="546" y="1149"/>
                </a:lnTo>
                <a:lnTo>
                  <a:pt x="544" y="1119"/>
                </a:lnTo>
                <a:lnTo>
                  <a:pt x="534" y="1097"/>
                </a:lnTo>
                <a:lnTo>
                  <a:pt x="533" y="1082"/>
                </a:lnTo>
                <a:lnTo>
                  <a:pt x="515" y="1060"/>
                </a:lnTo>
                <a:lnTo>
                  <a:pt x="496" y="1042"/>
                </a:lnTo>
                <a:lnTo>
                  <a:pt x="482" y="1012"/>
                </a:lnTo>
                <a:lnTo>
                  <a:pt x="473" y="989"/>
                </a:lnTo>
                <a:lnTo>
                  <a:pt x="477" y="953"/>
                </a:lnTo>
                <a:lnTo>
                  <a:pt x="506" y="898"/>
                </a:lnTo>
                <a:lnTo>
                  <a:pt x="511" y="840"/>
                </a:lnTo>
                <a:lnTo>
                  <a:pt x="490" y="773"/>
                </a:lnTo>
                <a:lnTo>
                  <a:pt x="459" y="747"/>
                </a:lnTo>
                <a:lnTo>
                  <a:pt x="438" y="710"/>
                </a:lnTo>
                <a:lnTo>
                  <a:pt x="446" y="656"/>
                </a:lnTo>
                <a:lnTo>
                  <a:pt x="430" y="613"/>
                </a:lnTo>
                <a:lnTo>
                  <a:pt x="394" y="609"/>
                </a:lnTo>
                <a:lnTo>
                  <a:pt x="355" y="577"/>
                </a:lnTo>
                <a:lnTo>
                  <a:pt x="307" y="558"/>
                </a:lnTo>
                <a:lnTo>
                  <a:pt x="259" y="587"/>
                </a:lnTo>
                <a:lnTo>
                  <a:pt x="127" y="579"/>
                </a:lnTo>
                <a:lnTo>
                  <a:pt x="56" y="508"/>
                </a:lnTo>
                <a:lnTo>
                  <a:pt x="0" y="411"/>
                </a:lnTo>
                <a:lnTo>
                  <a:pt x="10" y="378"/>
                </a:lnTo>
                <a:lnTo>
                  <a:pt x="35" y="354"/>
                </a:lnTo>
                <a:lnTo>
                  <a:pt x="46" y="287"/>
                </a:lnTo>
                <a:lnTo>
                  <a:pt x="64" y="239"/>
                </a:lnTo>
                <a:lnTo>
                  <a:pt x="114" y="188"/>
                </a:lnTo>
                <a:lnTo>
                  <a:pt x="166" y="166"/>
                </a:lnTo>
                <a:lnTo>
                  <a:pt x="214" y="113"/>
                </a:lnTo>
                <a:lnTo>
                  <a:pt x="226" y="91"/>
                </a:lnTo>
                <a:lnTo>
                  <a:pt x="287" y="34"/>
                </a:lnTo>
                <a:lnTo>
                  <a:pt x="328" y="57"/>
                </a:lnTo>
                <a:lnTo>
                  <a:pt x="357" y="55"/>
                </a:lnTo>
                <a:lnTo>
                  <a:pt x="392" y="24"/>
                </a:lnTo>
                <a:lnTo>
                  <a:pt x="432" y="20"/>
                </a:lnTo>
                <a:lnTo>
                  <a:pt x="459" y="28"/>
                </a:lnTo>
                <a:lnTo>
                  <a:pt x="484" y="4"/>
                </a:lnTo>
                <a:lnTo>
                  <a:pt x="517" y="0"/>
                </a:lnTo>
                <a:lnTo>
                  <a:pt x="525" y="45"/>
                </a:lnTo>
                <a:lnTo>
                  <a:pt x="546" y="77"/>
                </a:lnTo>
                <a:lnTo>
                  <a:pt x="606" y="109"/>
                </a:lnTo>
                <a:lnTo>
                  <a:pt x="656" y="115"/>
                </a:lnTo>
                <a:lnTo>
                  <a:pt x="662" y="79"/>
                </a:lnTo>
                <a:lnTo>
                  <a:pt x="700" y="79"/>
                </a:lnTo>
                <a:lnTo>
                  <a:pt x="747" y="101"/>
                </a:lnTo>
                <a:lnTo>
                  <a:pt x="797" y="113"/>
                </a:lnTo>
                <a:lnTo>
                  <a:pt x="841" y="99"/>
                </a:lnTo>
                <a:lnTo>
                  <a:pt x="880" y="156"/>
                </a:lnTo>
              </a:path>
            </a:pathLst>
          </a:custGeom>
          <a:solidFill>
            <a:srgbClr val="97dfe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4" name=""/>
          <p:cNvGrpSpPr/>
          <p:nvPr/>
        </p:nvGrpSpPr>
        <p:grpSpPr>
          <a:xfrm>
            <a:off x="3435480" y="1492200"/>
            <a:ext cx="828720" cy="712800"/>
            <a:chOff x="3435480" y="1492200"/>
            <a:chExt cx="828720" cy="712800"/>
          </a:xfrm>
        </p:grpSpPr>
        <p:grpSp>
          <p:nvGrpSpPr>
            <p:cNvPr id="45" name=""/>
            <p:cNvGrpSpPr/>
            <p:nvPr/>
          </p:nvGrpSpPr>
          <p:grpSpPr>
            <a:xfrm>
              <a:off x="3767040" y="1936800"/>
              <a:ext cx="254160" cy="268200"/>
              <a:chOff x="3767040" y="1936800"/>
              <a:chExt cx="254160" cy="268200"/>
            </a:xfrm>
          </p:grpSpPr>
          <p:sp>
            <p:nvSpPr>
              <p:cNvPr id="46" name=""/>
              <p:cNvSpPr/>
              <p:nvPr/>
            </p:nvSpPr>
            <p:spPr>
              <a:xfrm>
                <a:off x="3767040" y="2036520"/>
                <a:ext cx="120600" cy="149400"/>
              </a:xfrm>
              <a:custGeom>
                <a:avLst/>
                <a:gdLst/>
                <a:ahLst/>
                <a:rect l="l" t="t" r="r" b="b"/>
                <a:pathLst>
                  <a:path w="76" h="94">
                    <a:moveTo>
                      <a:pt x="17" y="28"/>
                    </a:moveTo>
                    <a:lnTo>
                      <a:pt x="23" y="18"/>
                    </a:lnTo>
                    <a:lnTo>
                      <a:pt x="37" y="18"/>
                    </a:lnTo>
                    <a:lnTo>
                      <a:pt x="56" y="0"/>
                    </a:lnTo>
                    <a:lnTo>
                      <a:pt x="62" y="12"/>
                    </a:lnTo>
                    <a:lnTo>
                      <a:pt x="71" y="12"/>
                    </a:lnTo>
                    <a:lnTo>
                      <a:pt x="75" y="18"/>
                    </a:lnTo>
                    <a:lnTo>
                      <a:pt x="69" y="28"/>
                    </a:lnTo>
                    <a:lnTo>
                      <a:pt x="62" y="32"/>
                    </a:lnTo>
                    <a:lnTo>
                      <a:pt x="62" y="40"/>
                    </a:lnTo>
                    <a:lnTo>
                      <a:pt x="60" y="44"/>
                    </a:lnTo>
                    <a:lnTo>
                      <a:pt x="58" y="51"/>
                    </a:lnTo>
                    <a:lnTo>
                      <a:pt x="62" y="59"/>
                    </a:lnTo>
                    <a:lnTo>
                      <a:pt x="56" y="67"/>
                    </a:lnTo>
                    <a:lnTo>
                      <a:pt x="50" y="71"/>
                    </a:lnTo>
                    <a:lnTo>
                      <a:pt x="44" y="71"/>
                    </a:lnTo>
                    <a:lnTo>
                      <a:pt x="42" y="73"/>
                    </a:lnTo>
                    <a:lnTo>
                      <a:pt x="40" y="79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1" y="85"/>
                    </a:lnTo>
                    <a:lnTo>
                      <a:pt x="19" y="87"/>
                    </a:lnTo>
                    <a:lnTo>
                      <a:pt x="10" y="93"/>
                    </a:lnTo>
                    <a:lnTo>
                      <a:pt x="6" y="93"/>
                    </a:lnTo>
                    <a:lnTo>
                      <a:pt x="4" y="89"/>
                    </a:lnTo>
                    <a:lnTo>
                      <a:pt x="2" y="79"/>
                    </a:lnTo>
                    <a:lnTo>
                      <a:pt x="0" y="77"/>
                    </a:lnTo>
                    <a:lnTo>
                      <a:pt x="0" y="69"/>
                    </a:lnTo>
                    <a:lnTo>
                      <a:pt x="6" y="65"/>
                    </a:lnTo>
                    <a:lnTo>
                      <a:pt x="12" y="61"/>
                    </a:lnTo>
                    <a:lnTo>
                      <a:pt x="15" y="53"/>
                    </a:lnTo>
                    <a:lnTo>
                      <a:pt x="21" y="53"/>
                    </a:lnTo>
                    <a:lnTo>
                      <a:pt x="25" y="55"/>
                    </a:lnTo>
                    <a:lnTo>
                      <a:pt x="31" y="53"/>
                    </a:lnTo>
                    <a:lnTo>
                      <a:pt x="25" y="51"/>
                    </a:lnTo>
                    <a:lnTo>
                      <a:pt x="17" y="28"/>
                    </a:lnTo>
                  </a:path>
                </a:pathLst>
              </a:custGeom>
              <a:solidFill>
                <a:srgbClr val="97df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" name=""/>
              <p:cNvSpPr/>
              <p:nvPr/>
            </p:nvSpPr>
            <p:spPr>
              <a:xfrm>
                <a:off x="3876840" y="1936800"/>
                <a:ext cx="144360" cy="268200"/>
              </a:xfrm>
              <a:custGeom>
                <a:avLst/>
                <a:gdLst/>
                <a:ahLst/>
                <a:rect l="l" t="t" r="r" b="b"/>
                <a:pathLst>
                  <a:path w="91" h="169">
                    <a:moveTo>
                      <a:pt x="29" y="24"/>
                    </a:moveTo>
                    <a:lnTo>
                      <a:pt x="34" y="18"/>
                    </a:lnTo>
                    <a:lnTo>
                      <a:pt x="52" y="20"/>
                    </a:lnTo>
                    <a:lnTo>
                      <a:pt x="56" y="16"/>
                    </a:lnTo>
                    <a:lnTo>
                      <a:pt x="59" y="10"/>
                    </a:lnTo>
                    <a:lnTo>
                      <a:pt x="63" y="10"/>
                    </a:lnTo>
                    <a:lnTo>
                      <a:pt x="67" y="8"/>
                    </a:lnTo>
                    <a:lnTo>
                      <a:pt x="73" y="4"/>
                    </a:lnTo>
                    <a:lnTo>
                      <a:pt x="80" y="0"/>
                    </a:lnTo>
                    <a:lnTo>
                      <a:pt x="90" y="2"/>
                    </a:lnTo>
                    <a:lnTo>
                      <a:pt x="88" y="10"/>
                    </a:lnTo>
                    <a:lnTo>
                      <a:pt x="84" y="16"/>
                    </a:lnTo>
                    <a:lnTo>
                      <a:pt x="80" y="18"/>
                    </a:lnTo>
                    <a:lnTo>
                      <a:pt x="77" y="20"/>
                    </a:lnTo>
                    <a:lnTo>
                      <a:pt x="65" y="24"/>
                    </a:lnTo>
                    <a:lnTo>
                      <a:pt x="65" y="32"/>
                    </a:lnTo>
                    <a:lnTo>
                      <a:pt x="67" y="36"/>
                    </a:lnTo>
                    <a:lnTo>
                      <a:pt x="79" y="32"/>
                    </a:lnTo>
                    <a:lnTo>
                      <a:pt x="88" y="28"/>
                    </a:lnTo>
                    <a:lnTo>
                      <a:pt x="90" y="32"/>
                    </a:lnTo>
                    <a:lnTo>
                      <a:pt x="90" y="45"/>
                    </a:lnTo>
                    <a:lnTo>
                      <a:pt x="82" y="47"/>
                    </a:lnTo>
                    <a:lnTo>
                      <a:pt x="75" y="47"/>
                    </a:lnTo>
                    <a:lnTo>
                      <a:pt x="69" y="53"/>
                    </a:lnTo>
                    <a:lnTo>
                      <a:pt x="67" y="57"/>
                    </a:lnTo>
                    <a:lnTo>
                      <a:pt x="67" y="63"/>
                    </a:lnTo>
                    <a:lnTo>
                      <a:pt x="73" y="71"/>
                    </a:lnTo>
                    <a:lnTo>
                      <a:pt x="79" y="77"/>
                    </a:lnTo>
                    <a:lnTo>
                      <a:pt x="82" y="83"/>
                    </a:lnTo>
                    <a:lnTo>
                      <a:pt x="84" y="91"/>
                    </a:lnTo>
                    <a:lnTo>
                      <a:pt x="86" y="99"/>
                    </a:lnTo>
                    <a:lnTo>
                      <a:pt x="90" y="109"/>
                    </a:lnTo>
                    <a:lnTo>
                      <a:pt x="90" y="123"/>
                    </a:lnTo>
                    <a:lnTo>
                      <a:pt x="86" y="132"/>
                    </a:lnTo>
                    <a:lnTo>
                      <a:pt x="79" y="138"/>
                    </a:lnTo>
                    <a:lnTo>
                      <a:pt x="77" y="142"/>
                    </a:lnTo>
                    <a:lnTo>
                      <a:pt x="80" y="150"/>
                    </a:lnTo>
                    <a:lnTo>
                      <a:pt x="84" y="158"/>
                    </a:lnTo>
                    <a:lnTo>
                      <a:pt x="73" y="158"/>
                    </a:lnTo>
                    <a:lnTo>
                      <a:pt x="63" y="158"/>
                    </a:lnTo>
                    <a:lnTo>
                      <a:pt x="59" y="156"/>
                    </a:lnTo>
                    <a:lnTo>
                      <a:pt x="52" y="156"/>
                    </a:lnTo>
                    <a:lnTo>
                      <a:pt x="42" y="158"/>
                    </a:lnTo>
                    <a:lnTo>
                      <a:pt x="34" y="162"/>
                    </a:lnTo>
                    <a:lnTo>
                      <a:pt x="29" y="162"/>
                    </a:lnTo>
                    <a:lnTo>
                      <a:pt x="25" y="164"/>
                    </a:lnTo>
                    <a:lnTo>
                      <a:pt x="15" y="168"/>
                    </a:lnTo>
                    <a:lnTo>
                      <a:pt x="13" y="166"/>
                    </a:lnTo>
                    <a:lnTo>
                      <a:pt x="10" y="162"/>
                    </a:lnTo>
                    <a:lnTo>
                      <a:pt x="4" y="160"/>
                    </a:lnTo>
                    <a:lnTo>
                      <a:pt x="0" y="158"/>
                    </a:lnTo>
                    <a:lnTo>
                      <a:pt x="0" y="150"/>
                    </a:lnTo>
                    <a:lnTo>
                      <a:pt x="4" y="140"/>
                    </a:lnTo>
                    <a:lnTo>
                      <a:pt x="10" y="140"/>
                    </a:lnTo>
                    <a:lnTo>
                      <a:pt x="15" y="138"/>
                    </a:lnTo>
                    <a:lnTo>
                      <a:pt x="23" y="138"/>
                    </a:lnTo>
                    <a:lnTo>
                      <a:pt x="23" y="136"/>
                    </a:lnTo>
                    <a:lnTo>
                      <a:pt x="15" y="132"/>
                    </a:lnTo>
                    <a:lnTo>
                      <a:pt x="15" y="125"/>
                    </a:lnTo>
                    <a:lnTo>
                      <a:pt x="15" y="121"/>
                    </a:lnTo>
                    <a:lnTo>
                      <a:pt x="23" y="117"/>
                    </a:lnTo>
                    <a:lnTo>
                      <a:pt x="27" y="115"/>
                    </a:lnTo>
                    <a:lnTo>
                      <a:pt x="31" y="113"/>
                    </a:lnTo>
                    <a:lnTo>
                      <a:pt x="36" y="113"/>
                    </a:lnTo>
                    <a:lnTo>
                      <a:pt x="40" y="111"/>
                    </a:lnTo>
                    <a:lnTo>
                      <a:pt x="42" y="95"/>
                    </a:lnTo>
                    <a:lnTo>
                      <a:pt x="48" y="83"/>
                    </a:lnTo>
                    <a:lnTo>
                      <a:pt x="48" y="77"/>
                    </a:lnTo>
                    <a:lnTo>
                      <a:pt x="34" y="75"/>
                    </a:lnTo>
                    <a:lnTo>
                      <a:pt x="38" y="65"/>
                    </a:lnTo>
                    <a:lnTo>
                      <a:pt x="29" y="59"/>
                    </a:lnTo>
                    <a:lnTo>
                      <a:pt x="19" y="61"/>
                    </a:lnTo>
                    <a:lnTo>
                      <a:pt x="31" y="47"/>
                    </a:lnTo>
                    <a:lnTo>
                      <a:pt x="29" y="24"/>
                    </a:lnTo>
                  </a:path>
                </a:pathLst>
              </a:custGeom>
              <a:solidFill>
                <a:srgbClr val="97df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8" name=""/>
            <p:cNvSpPr/>
            <p:nvPr/>
          </p:nvSpPr>
          <p:spPr>
            <a:xfrm>
              <a:off x="3435480" y="1492200"/>
              <a:ext cx="828720" cy="450720"/>
            </a:xfrm>
            <a:custGeom>
              <a:avLst/>
              <a:gdLst/>
              <a:ahLst/>
              <a:rect l="l" t="t" r="r" b="b"/>
              <a:pathLst>
                <a:path w="522" h="284">
                  <a:moveTo>
                    <a:pt x="0" y="283"/>
                  </a:moveTo>
                  <a:lnTo>
                    <a:pt x="33" y="277"/>
                  </a:lnTo>
                  <a:lnTo>
                    <a:pt x="45" y="265"/>
                  </a:lnTo>
                  <a:lnTo>
                    <a:pt x="52" y="257"/>
                  </a:lnTo>
                  <a:lnTo>
                    <a:pt x="56" y="251"/>
                  </a:lnTo>
                  <a:lnTo>
                    <a:pt x="64" y="251"/>
                  </a:lnTo>
                  <a:lnTo>
                    <a:pt x="72" y="245"/>
                  </a:lnTo>
                  <a:lnTo>
                    <a:pt x="81" y="245"/>
                  </a:lnTo>
                  <a:lnTo>
                    <a:pt x="87" y="245"/>
                  </a:lnTo>
                  <a:lnTo>
                    <a:pt x="95" y="245"/>
                  </a:lnTo>
                  <a:lnTo>
                    <a:pt x="99" y="245"/>
                  </a:lnTo>
                  <a:lnTo>
                    <a:pt x="107" y="237"/>
                  </a:lnTo>
                  <a:lnTo>
                    <a:pt x="110" y="230"/>
                  </a:lnTo>
                  <a:lnTo>
                    <a:pt x="120" y="224"/>
                  </a:lnTo>
                  <a:lnTo>
                    <a:pt x="128" y="222"/>
                  </a:lnTo>
                  <a:lnTo>
                    <a:pt x="134" y="218"/>
                  </a:lnTo>
                  <a:lnTo>
                    <a:pt x="141" y="216"/>
                  </a:lnTo>
                  <a:lnTo>
                    <a:pt x="147" y="212"/>
                  </a:lnTo>
                  <a:lnTo>
                    <a:pt x="155" y="208"/>
                  </a:lnTo>
                  <a:lnTo>
                    <a:pt x="163" y="204"/>
                  </a:lnTo>
                  <a:lnTo>
                    <a:pt x="172" y="198"/>
                  </a:lnTo>
                  <a:lnTo>
                    <a:pt x="182" y="200"/>
                  </a:lnTo>
                  <a:lnTo>
                    <a:pt x="196" y="204"/>
                  </a:lnTo>
                  <a:lnTo>
                    <a:pt x="211" y="204"/>
                  </a:lnTo>
                  <a:lnTo>
                    <a:pt x="229" y="198"/>
                  </a:lnTo>
                  <a:lnTo>
                    <a:pt x="236" y="196"/>
                  </a:lnTo>
                  <a:lnTo>
                    <a:pt x="242" y="184"/>
                  </a:lnTo>
                  <a:lnTo>
                    <a:pt x="250" y="176"/>
                  </a:lnTo>
                  <a:lnTo>
                    <a:pt x="263" y="166"/>
                  </a:lnTo>
                  <a:lnTo>
                    <a:pt x="267" y="160"/>
                  </a:lnTo>
                  <a:lnTo>
                    <a:pt x="267" y="152"/>
                  </a:lnTo>
                  <a:lnTo>
                    <a:pt x="279" y="146"/>
                  </a:lnTo>
                  <a:lnTo>
                    <a:pt x="285" y="139"/>
                  </a:lnTo>
                  <a:lnTo>
                    <a:pt x="289" y="133"/>
                  </a:lnTo>
                  <a:lnTo>
                    <a:pt x="292" y="131"/>
                  </a:lnTo>
                  <a:lnTo>
                    <a:pt x="312" y="119"/>
                  </a:lnTo>
                  <a:lnTo>
                    <a:pt x="312" y="131"/>
                  </a:lnTo>
                  <a:lnTo>
                    <a:pt x="308" y="137"/>
                  </a:lnTo>
                  <a:lnTo>
                    <a:pt x="312" y="144"/>
                  </a:lnTo>
                  <a:lnTo>
                    <a:pt x="325" y="146"/>
                  </a:lnTo>
                  <a:lnTo>
                    <a:pt x="333" y="146"/>
                  </a:lnTo>
                  <a:lnTo>
                    <a:pt x="341" y="139"/>
                  </a:lnTo>
                  <a:lnTo>
                    <a:pt x="347" y="131"/>
                  </a:lnTo>
                  <a:lnTo>
                    <a:pt x="347" y="125"/>
                  </a:lnTo>
                  <a:lnTo>
                    <a:pt x="352" y="119"/>
                  </a:lnTo>
                  <a:lnTo>
                    <a:pt x="352" y="113"/>
                  </a:lnTo>
                  <a:lnTo>
                    <a:pt x="358" y="105"/>
                  </a:lnTo>
                  <a:lnTo>
                    <a:pt x="362" y="101"/>
                  </a:lnTo>
                  <a:lnTo>
                    <a:pt x="372" y="101"/>
                  </a:lnTo>
                  <a:lnTo>
                    <a:pt x="391" y="101"/>
                  </a:lnTo>
                  <a:lnTo>
                    <a:pt x="407" y="93"/>
                  </a:lnTo>
                  <a:lnTo>
                    <a:pt x="420" y="81"/>
                  </a:lnTo>
                  <a:lnTo>
                    <a:pt x="436" y="77"/>
                  </a:lnTo>
                  <a:lnTo>
                    <a:pt x="449" y="67"/>
                  </a:lnTo>
                  <a:lnTo>
                    <a:pt x="459" y="51"/>
                  </a:lnTo>
                  <a:lnTo>
                    <a:pt x="480" y="32"/>
                  </a:lnTo>
                  <a:lnTo>
                    <a:pt x="494" y="24"/>
                  </a:lnTo>
                  <a:lnTo>
                    <a:pt x="507" y="16"/>
                  </a:lnTo>
                  <a:lnTo>
                    <a:pt x="521" y="6"/>
                  </a:lnTo>
                  <a:lnTo>
                    <a:pt x="498" y="0"/>
                  </a:lnTo>
                  <a:lnTo>
                    <a:pt x="475" y="0"/>
                  </a:lnTo>
                  <a:lnTo>
                    <a:pt x="451" y="10"/>
                  </a:lnTo>
                  <a:lnTo>
                    <a:pt x="440" y="16"/>
                  </a:lnTo>
                  <a:lnTo>
                    <a:pt x="420" y="20"/>
                  </a:lnTo>
                  <a:lnTo>
                    <a:pt x="399" y="22"/>
                  </a:lnTo>
                  <a:lnTo>
                    <a:pt x="387" y="26"/>
                  </a:lnTo>
                  <a:lnTo>
                    <a:pt x="362" y="36"/>
                  </a:lnTo>
                  <a:lnTo>
                    <a:pt x="347" y="42"/>
                  </a:lnTo>
                  <a:lnTo>
                    <a:pt x="331" y="49"/>
                  </a:lnTo>
                  <a:lnTo>
                    <a:pt x="312" y="53"/>
                  </a:lnTo>
                  <a:lnTo>
                    <a:pt x="292" y="59"/>
                  </a:lnTo>
                  <a:lnTo>
                    <a:pt x="275" y="67"/>
                  </a:lnTo>
                  <a:lnTo>
                    <a:pt x="261" y="77"/>
                  </a:lnTo>
                  <a:lnTo>
                    <a:pt x="250" y="87"/>
                  </a:lnTo>
                  <a:lnTo>
                    <a:pt x="238" y="95"/>
                  </a:lnTo>
                  <a:lnTo>
                    <a:pt x="229" y="101"/>
                  </a:lnTo>
                  <a:lnTo>
                    <a:pt x="207" y="113"/>
                  </a:lnTo>
                  <a:lnTo>
                    <a:pt x="188" y="125"/>
                  </a:lnTo>
                  <a:lnTo>
                    <a:pt x="163" y="139"/>
                  </a:lnTo>
                  <a:lnTo>
                    <a:pt x="145" y="158"/>
                  </a:lnTo>
                  <a:lnTo>
                    <a:pt x="126" y="172"/>
                  </a:lnTo>
                  <a:lnTo>
                    <a:pt x="108" y="180"/>
                  </a:lnTo>
                  <a:lnTo>
                    <a:pt x="91" y="198"/>
                  </a:lnTo>
                  <a:lnTo>
                    <a:pt x="79" y="210"/>
                  </a:lnTo>
                  <a:lnTo>
                    <a:pt x="64" y="222"/>
                  </a:lnTo>
                  <a:lnTo>
                    <a:pt x="48" y="230"/>
                  </a:lnTo>
                  <a:lnTo>
                    <a:pt x="33" y="239"/>
                  </a:lnTo>
                  <a:lnTo>
                    <a:pt x="0" y="283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9" name=""/>
          <p:cNvSpPr/>
          <p:nvPr/>
        </p:nvSpPr>
        <p:spPr>
          <a:xfrm>
            <a:off x="4881600" y="4084560"/>
            <a:ext cx="245880" cy="439920"/>
          </a:xfrm>
          <a:custGeom>
            <a:avLst/>
            <a:gdLst/>
            <a:ahLst/>
            <a:rect l="l" t="t" r="r" b="b"/>
            <a:pathLst>
              <a:path w="155" h="277">
                <a:moveTo>
                  <a:pt x="29" y="87"/>
                </a:moveTo>
                <a:lnTo>
                  <a:pt x="25" y="142"/>
                </a:lnTo>
                <a:lnTo>
                  <a:pt x="12" y="177"/>
                </a:lnTo>
                <a:lnTo>
                  <a:pt x="0" y="209"/>
                </a:lnTo>
                <a:lnTo>
                  <a:pt x="0" y="233"/>
                </a:lnTo>
                <a:lnTo>
                  <a:pt x="4" y="254"/>
                </a:lnTo>
                <a:lnTo>
                  <a:pt x="17" y="272"/>
                </a:lnTo>
                <a:lnTo>
                  <a:pt x="29" y="274"/>
                </a:lnTo>
                <a:lnTo>
                  <a:pt x="39" y="274"/>
                </a:lnTo>
                <a:lnTo>
                  <a:pt x="50" y="276"/>
                </a:lnTo>
                <a:lnTo>
                  <a:pt x="56" y="262"/>
                </a:lnTo>
                <a:lnTo>
                  <a:pt x="62" y="225"/>
                </a:lnTo>
                <a:lnTo>
                  <a:pt x="79" y="201"/>
                </a:lnTo>
                <a:lnTo>
                  <a:pt x="83" y="164"/>
                </a:lnTo>
                <a:lnTo>
                  <a:pt x="90" y="150"/>
                </a:lnTo>
                <a:lnTo>
                  <a:pt x="98" y="140"/>
                </a:lnTo>
                <a:lnTo>
                  <a:pt x="104" y="114"/>
                </a:lnTo>
                <a:lnTo>
                  <a:pt x="116" y="97"/>
                </a:lnTo>
                <a:lnTo>
                  <a:pt x="123" y="85"/>
                </a:lnTo>
                <a:lnTo>
                  <a:pt x="131" y="75"/>
                </a:lnTo>
                <a:lnTo>
                  <a:pt x="131" y="69"/>
                </a:lnTo>
                <a:lnTo>
                  <a:pt x="148" y="55"/>
                </a:lnTo>
                <a:lnTo>
                  <a:pt x="150" y="30"/>
                </a:lnTo>
                <a:lnTo>
                  <a:pt x="154" y="16"/>
                </a:lnTo>
                <a:lnTo>
                  <a:pt x="139" y="10"/>
                </a:lnTo>
                <a:lnTo>
                  <a:pt x="129" y="0"/>
                </a:lnTo>
                <a:lnTo>
                  <a:pt x="116" y="10"/>
                </a:lnTo>
                <a:lnTo>
                  <a:pt x="104" y="35"/>
                </a:lnTo>
                <a:lnTo>
                  <a:pt x="90" y="53"/>
                </a:lnTo>
                <a:lnTo>
                  <a:pt x="79" y="67"/>
                </a:lnTo>
                <a:lnTo>
                  <a:pt x="73" y="67"/>
                </a:lnTo>
                <a:lnTo>
                  <a:pt x="62" y="75"/>
                </a:lnTo>
                <a:lnTo>
                  <a:pt x="56" y="83"/>
                </a:lnTo>
                <a:lnTo>
                  <a:pt x="29" y="87"/>
                </a:lnTo>
              </a:path>
            </a:pathLst>
          </a:custGeom>
          <a:solidFill>
            <a:srgbClr val="97dfe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3720960" y="1531800"/>
            <a:ext cx="3362400" cy="2078280"/>
          </a:xfrm>
          <a:custGeom>
            <a:avLst/>
            <a:gdLst/>
            <a:ahLst/>
            <a:rect l="l" t="t" r="r" b="b"/>
            <a:pathLst>
              <a:path w="2118" h="1309">
                <a:moveTo>
                  <a:pt x="0" y="586"/>
                </a:moveTo>
                <a:lnTo>
                  <a:pt x="17" y="568"/>
                </a:lnTo>
                <a:lnTo>
                  <a:pt x="29" y="554"/>
                </a:lnTo>
                <a:lnTo>
                  <a:pt x="54" y="554"/>
                </a:lnTo>
                <a:lnTo>
                  <a:pt x="81" y="558"/>
                </a:lnTo>
                <a:lnTo>
                  <a:pt x="101" y="550"/>
                </a:lnTo>
                <a:lnTo>
                  <a:pt x="122" y="548"/>
                </a:lnTo>
                <a:lnTo>
                  <a:pt x="124" y="523"/>
                </a:lnTo>
                <a:lnTo>
                  <a:pt x="135" y="507"/>
                </a:lnTo>
                <a:lnTo>
                  <a:pt x="106" y="489"/>
                </a:lnTo>
                <a:lnTo>
                  <a:pt x="102" y="475"/>
                </a:lnTo>
                <a:lnTo>
                  <a:pt x="104" y="454"/>
                </a:lnTo>
                <a:lnTo>
                  <a:pt x="126" y="454"/>
                </a:lnTo>
                <a:lnTo>
                  <a:pt x="139" y="452"/>
                </a:lnTo>
                <a:lnTo>
                  <a:pt x="141" y="454"/>
                </a:lnTo>
                <a:lnTo>
                  <a:pt x="157" y="442"/>
                </a:lnTo>
                <a:lnTo>
                  <a:pt x="172" y="436"/>
                </a:lnTo>
                <a:lnTo>
                  <a:pt x="178" y="436"/>
                </a:lnTo>
                <a:lnTo>
                  <a:pt x="188" y="424"/>
                </a:lnTo>
                <a:lnTo>
                  <a:pt x="199" y="420"/>
                </a:lnTo>
                <a:lnTo>
                  <a:pt x="211" y="397"/>
                </a:lnTo>
                <a:lnTo>
                  <a:pt x="218" y="404"/>
                </a:lnTo>
                <a:lnTo>
                  <a:pt x="234" y="389"/>
                </a:lnTo>
                <a:lnTo>
                  <a:pt x="236" y="389"/>
                </a:lnTo>
                <a:lnTo>
                  <a:pt x="255" y="373"/>
                </a:lnTo>
                <a:lnTo>
                  <a:pt x="267" y="371"/>
                </a:lnTo>
                <a:lnTo>
                  <a:pt x="282" y="371"/>
                </a:lnTo>
                <a:lnTo>
                  <a:pt x="292" y="371"/>
                </a:lnTo>
                <a:lnTo>
                  <a:pt x="284" y="351"/>
                </a:lnTo>
                <a:lnTo>
                  <a:pt x="280" y="335"/>
                </a:lnTo>
                <a:lnTo>
                  <a:pt x="276" y="300"/>
                </a:lnTo>
                <a:lnTo>
                  <a:pt x="300" y="298"/>
                </a:lnTo>
                <a:lnTo>
                  <a:pt x="311" y="292"/>
                </a:lnTo>
                <a:lnTo>
                  <a:pt x="305" y="306"/>
                </a:lnTo>
                <a:lnTo>
                  <a:pt x="315" y="316"/>
                </a:lnTo>
                <a:lnTo>
                  <a:pt x="325" y="329"/>
                </a:lnTo>
                <a:lnTo>
                  <a:pt x="331" y="337"/>
                </a:lnTo>
                <a:lnTo>
                  <a:pt x="358" y="335"/>
                </a:lnTo>
                <a:lnTo>
                  <a:pt x="381" y="304"/>
                </a:lnTo>
                <a:lnTo>
                  <a:pt x="398" y="290"/>
                </a:lnTo>
                <a:lnTo>
                  <a:pt x="408" y="280"/>
                </a:lnTo>
                <a:lnTo>
                  <a:pt x="420" y="268"/>
                </a:lnTo>
                <a:lnTo>
                  <a:pt x="431" y="251"/>
                </a:lnTo>
                <a:lnTo>
                  <a:pt x="441" y="258"/>
                </a:lnTo>
                <a:lnTo>
                  <a:pt x="441" y="247"/>
                </a:lnTo>
                <a:lnTo>
                  <a:pt x="447" y="241"/>
                </a:lnTo>
                <a:lnTo>
                  <a:pt x="464" y="245"/>
                </a:lnTo>
                <a:lnTo>
                  <a:pt x="493" y="272"/>
                </a:lnTo>
                <a:lnTo>
                  <a:pt x="487" y="199"/>
                </a:lnTo>
                <a:lnTo>
                  <a:pt x="462" y="231"/>
                </a:lnTo>
                <a:lnTo>
                  <a:pt x="443" y="229"/>
                </a:lnTo>
                <a:lnTo>
                  <a:pt x="437" y="209"/>
                </a:lnTo>
                <a:lnTo>
                  <a:pt x="437" y="199"/>
                </a:lnTo>
                <a:lnTo>
                  <a:pt x="431" y="193"/>
                </a:lnTo>
                <a:lnTo>
                  <a:pt x="447" y="176"/>
                </a:lnTo>
                <a:lnTo>
                  <a:pt x="456" y="164"/>
                </a:lnTo>
                <a:lnTo>
                  <a:pt x="466" y="160"/>
                </a:lnTo>
                <a:lnTo>
                  <a:pt x="474" y="158"/>
                </a:lnTo>
                <a:lnTo>
                  <a:pt x="479" y="148"/>
                </a:lnTo>
                <a:lnTo>
                  <a:pt x="487" y="146"/>
                </a:lnTo>
                <a:lnTo>
                  <a:pt x="497" y="146"/>
                </a:lnTo>
                <a:lnTo>
                  <a:pt x="479" y="128"/>
                </a:lnTo>
                <a:lnTo>
                  <a:pt x="462" y="132"/>
                </a:lnTo>
                <a:lnTo>
                  <a:pt x="450" y="132"/>
                </a:lnTo>
                <a:lnTo>
                  <a:pt x="441" y="126"/>
                </a:lnTo>
                <a:lnTo>
                  <a:pt x="441" y="138"/>
                </a:lnTo>
                <a:lnTo>
                  <a:pt x="431" y="150"/>
                </a:lnTo>
                <a:lnTo>
                  <a:pt x="418" y="170"/>
                </a:lnTo>
                <a:lnTo>
                  <a:pt x="404" y="178"/>
                </a:lnTo>
                <a:lnTo>
                  <a:pt x="394" y="178"/>
                </a:lnTo>
                <a:lnTo>
                  <a:pt x="391" y="193"/>
                </a:lnTo>
                <a:lnTo>
                  <a:pt x="391" y="199"/>
                </a:lnTo>
                <a:lnTo>
                  <a:pt x="383" y="205"/>
                </a:lnTo>
                <a:lnTo>
                  <a:pt x="392" y="229"/>
                </a:lnTo>
                <a:lnTo>
                  <a:pt x="398" y="241"/>
                </a:lnTo>
                <a:lnTo>
                  <a:pt x="387" y="260"/>
                </a:lnTo>
                <a:lnTo>
                  <a:pt x="373" y="272"/>
                </a:lnTo>
                <a:lnTo>
                  <a:pt x="369" y="290"/>
                </a:lnTo>
                <a:lnTo>
                  <a:pt x="362" y="304"/>
                </a:lnTo>
                <a:lnTo>
                  <a:pt x="354" y="304"/>
                </a:lnTo>
                <a:lnTo>
                  <a:pt x="342" y="306"/>
                </a:lnTo>
                <a:lnTo>
                  <a:pt x="331" y="312"/>
                </a:lnTo>
                <a:lnTo>
                  <a:pt x="327" y="310"/>
                </a:lnTo>
                <a:lnTo>
                  <a:pt x="327" y="300"/>
                </a:lnTo>
                <a:lnTo>
                  <a:pt x="325" y="284"/>
                </a:lnTo>
                <a:lnTo>
                  <a:pt x="315" y="284"/>
                </a:lnTo>
                <a:lnTo>
                  <a:pt x="309" y="274"/>
                </a:lnTo>
                <a:lnTo>
                  <a:pt x="311" y="260"/>
                </a:lnTo>
                <a:lnTo>
                  <a:pt x="313" y="251"/>
                </a:lnTo>
                <a:lnTo>
                  <a:pt x="311" y="247"/>
                </a:lnTo>
                <a:lnTo>
                  <a:pt x="304" y="251"/>
                </a:lnTo>
                <a:lnTo>
                  <a:pt x="300" y="251"/>
                </a:lnTo>
                <a:lnTo>
                  <a:pt x="294" y="249"/>
                </a:lnTo>
                <a:lnTo>
                  <a:pt x="290" y="247"/>
                </a:lnTo>
                <a:lnTo>
                  <a:pt x="280" y="256"/>
                </a:lnTo>
                <a:lnTo>
                  <a:pt x="271" y="266"/>
                </a:lnTo>
                <a:lnTo>
                  <a:pt x="261" y="276"/>
                </a:lnTo>
                <a:lnTo>
                  <a:pt x="240" y="274"/>
                </a:lnTo>
                <a:lnTo>
                  <a:pt x="226" y="272"/>
                </a:lnTo>
                <a:lnTo>
                  <a:pt x="217" y="262"/>
                </a:lnTo>
                <a:lnTo>
                  <a:pt x="217" y="256"/>
                </a:lnTo>
                <a:lnTo>
                  <a:pt x="222" y="247"/>
                </a:lnTo>
                <a:lnTo>
                  <a:pt x="230" y="241"/>
                </a:lnTo>
                <a:lnTo>
                  <a:pt x="236" y="233"/>
                </a:lnTo>
                <a:lnTo>
                  <a:pt x="222" y="237"/>
                </a:lnTo>
                <a:lnTo>
                  <a:pt x="217" y="227"/>
                </a:lnTo>
                <a:lnTo>
                  <a:pt x="217" y="221"/>
                </a:lnTo>
                <a:lnTo>
                  <a:pt x="236" y="219"/>
                </a:lnTo>
                <a:lnTo>
                  <a:pt x="253" y="217"/>
                </a:lnTo>
                <a:lnTo>
                  <a:pt x="242" y="211"/>
                </a:lnTo>
                <a:lnTo>
                  <a:pt x="224" y="213"/>
                </a:lnTo>
                <a:lnTo>
                  <a:pt x="224" y="201"/>
                </a:lnTo>
                <a:lnTo>
                  <a:pt x="232" y="193"/>
                </a:lnTo>
                <a:lnTo>
                  <a:pt x="249" y="185"/>
                </a:lnTo>
                <a:lnTo>
                  <a:pt x="255" y="176"/>
                </a:lnTo>
                <a:lnTo>
                  <a:pt x="261" y="172"/>
                </a:lnTo>
                <a:lnTo>
                  <a:pt x="275" y="170"/>
                </a:lnTo>
                <a:lnTo>
                  <a:pt x="286" y="172"/>
                </a:lnTo>
                <a:lnTo>
                  <a:pt x="292" y="176"/>
                </a:lnTo>
                <a:lnTo>
                  <a:pt x="302" y="170"/>
                </a:lnTo>
                <a:lnTo>
                  <a:pt x="292" y="168"/>
                </a:lnTo>
                <a:lnTo>
                  <a:pt x="292" y="152"/>
                </a:lnTo>
                <a:lnTo>
                  <a:pt x="317" y="134"/>
                </a:lnTo>
                <a:lnTo>
                  <a:pt x="331" y="122"/>
                </a:lnTo>
                <a:lnTo>
                  <a:pt x="338" y="120"/>
                </a:lnTo>
                <a:lnTo>
                  <a:pt x="336" y="114"/>
                </a:lnTo>
                <a:lnTo>
                  <a:pt x="348" y="99"/>
                </a:lnTo>
                <a:lnTo>
                  <a:pt x="362" y="81"/>
                </a:lnTo>
                <a:lnTo>
                  <a:pt x="377" y="73"/>
                </a:lnTo>
                <a:lnTo>
                  <a:pt x="365" y="65"/>
                </a:lnTo>
                <a:lnTo>
                  <a:pt x="396" y="47"/>
                </a:lnTo>
                <a:lnTo>
                  <a:pt x="410" y="49"/>
                </a:lnTo>
                <a:lnTo>
                  <a:pt x="408" y="39"/>
                </a:lnTo>
                <a:lnTo>
                  <a:pt x="435" y="37"/>
                </a:lnTo>
                <a:lnTo>
                  <a:pt x="485" y="4"/>
                </a:lnTo>
                <a:lnTo>
                  <a:pt x="493" y="0"/>
                </a:lnTo>
                <a:lnTo>
                  <a:pt x="483" y="24"/>
                </a:lnTo>
                <a:lnTo>
                  <a:pt x="495" y="12"/>
                </a:lnTo>
                <a:lnTo>
                  <a:pt x="508" y="8"/>
                </a:lnTo>
                <a:lnTo>
                  <a:pt x="507" y="18"/>
                </a:lnTo>
                <a:lnTo>
                  <a:pt x="545" y="6"/>
                </a:lnTo>
                <a:lnTo>
                  <a:pt x="565" y="16"/>
                </a:lnTo>
                <a:lnTo>
                  <a:pt x="537" y="26"/>
                </a:lnTo>
                <a:lnTo>
                  <a:pt x="547" y="39"/>
                </a:lnTo>
                <a:lnTo>
                  <a:pt x="586" y="37"/>
                </a:lnTo>
                <a:lnTo>
                  <a:pt x="642" y="55"/>
                </a:lnTo>
                <a:lnTo>
                  <a:pt x="638" y="75"/>
                </a:lnTo>
                <a:lnTo>
                  <a:pt x="615" y="93"/>
                </a:lnTo>
                <a:lnTo>
                  <a:pt x="580" y="103"/>
                </a:lnTo>
                <a:lnTo>
                  <a:pt x="574" y="126"/>
                </a:lnTo>
                <a:lnTo>
                  <a:pt x="576" y="146"/>
                </a:lnTo>
                <a:lnTo>
                  <a:pt x="586" y="150"/>
                </a:lnTo>
                <a:lnTo>
                  <a:pt x="588" y="160"/>
                </a:lnTo>
                <a:lnTo>
                  <a:pt x="592" y="164"/>
                </a:lnTo>
                <a:lnTo>
                  <a:pt x="599" y="168"/>
                </a:lnTo>
                <a:lnTo>
                  <a:pt x="601" y="180"/>
                </a:lnTo>
                <a:lnTo>
                  <a:pt x="613" y="195"/>
                </a:lnTo>
                <a:lnTo>
                  <a:pt x="613" y="201"/>
                </a:lnTo>
                <a:lnTo>
                  <a:pt x="624" y="201"/>
                </a:lnTo>
                <a:lnTo>
                  <a:pt x="628" y="205"/>
                </a:lnTo>
                <a:lnTo>
                  <a:pt x="638" y="209"/>
                </a:lnTo>
                <a:lnTo>
                  <a:pt x="644" y="203"/>
                </a:lnTo>
                <a:lnTo>
                  <a:pt x="650" y="193"/>
                </a:lnTo>
                <a:lnTo>
                  <a:pt x="653" y="187"/>
                </a:lnTo>
                <a:lnTo>
                  <a:pt x="663" y="191"/>
                </a:lnTo>
                <a:lnTo>
                  <a:pt x="675" y="176"/>
                </a:lnTo>
                <a:lnTo>
                  <a:pt x="675" y="166"/>
                </a:lnTo>
                <a:lnTo>
                  <a:pt x="679" y="158"/>
                </a:lnTo>
                <a:lnTo>
                  <a:pt x="681" y="152"/>
                </a:lnTo>
                <a:lnTo>
                  <a:pt x="704" y="146"/>
                </a:lnTo>
                <a:lnTo>
                  <a:pt x="723" y="140"/>
                </a:lnTo>
                <a:lnTo>
                  <a:pt x="748" y="132"/>
                </a:lnTo>
                <a:lnTo>
                  <a:pt x="777" y="138"/>
                </a:lnTo>
                <a:lnTo>
                  <a:pt x="806" y="138"/>
                </a:lnTo>
                <a:lnTo>
                  <a:pt x="855" y="138"/>
                </a:lnTo>
                <a:lnTo>
                  <a:pt x="862" y="87"/>
                </a:lnTo>
                <a:lnTo>
                  <a:pt x="889" y="89"/>
                </a:lnTo>
                <a:lnTo>
                  <a:pt x="909" y="128"/>
                </a:lnTo>
                <a:lnTo>
                  <a:pt x="913" y="95"/>
                </a:lnTo>
                <a:lnTo>
                  <a:pt x="1001" y="6"/>
                </a:lnTo>
                <a:lnTo>
                  <a:pt x="1036" y="6"/>
                </a:lnTo>
                <a:lnTo>
                  <a:pt x="1067" y="24"/>
                </a:lnTo>
                <a:lnTo>
                  <a:pt x="1108" y="22"/>
                </a:lnTo>
                <a:lnTo>
                  <a:pt x="1162" y="55"/>
                </a:lnTo>
                <a:lnTo>
                  <a:pt x="1224" y="73"/>
                </a:lnTo>
                <a:lnTo>
                  <a:pt x="1268" y="69"/>
                </a:lnTo>
                <a:lnTo>
                  <a:pt x="1326" y="89"/>
                </a:lnTo>
                <a:lnTo>
                  <a:pt x="1375" y="89"/>
                </a:lnTo>
                <a:lnTo>
                  <a:pt x="1398" y="75"/>
                </a:lnTo>
                <a:lnTo>
                  <a:pt x="1452" y="75"/>
                </a:lnTo>
                <a:lnTo>
                  <a:pt x="1481" y="91"/>
                </a:lnTo>
                <a:lnTo>
                  <a:pt x="1554" y="91"/>
                </a:lnTo>
                <a:lnTo>
                  <a:pt x="1616" y="120"/>
                </a:lnTo>
                <a:lnTo>
                  <a:pt x="1730" y="116"/>
                </a:lnTo>
                <a:lnTo>
                  <a:pt x="1910" y="128"/>
                </a:lnTo>
                <a:lnTo>
                  <a:pt x="1997" y="166"/>
                </a:lnTo>
                <a:lnTo>
                  <a:pt x="2071" y="191"/>
                </a:lnTo>
                <a:lnTo>
                  <a:pt x="2117" y="211"/>
                </a:lnTo>
                <a:lnTo>
                  <a:pt x="2103" y="217"/>
                </a:lnTo>
                <a:lnTo>
                  <a:pt x="2071" y="201"/>
                </a:lnTo>
                <a:lnTo>
                  <a:pt x="1995" y="195"/>
                </a:lnTo>
                <a:lnTo>
                  <a:pt x="2016" y="211"/>
                </a:lnTo>
                <a:lnTo>
                  <a:pt x="2049" y="219"/>
                </a:lnTo>
                <a:lnTo>
                  <a:pt x="2040" y="245"/>
                </a:lnTo>
                <a:lnTo>
                  <a:pt x="2005" y="262"/>
                </a:lnTo>
                <a:lnTo>
                  <a:pt x="1993" y="288"/>
                </a:lnTo>
                <a:lnTo>
                  <a:pt x="2040" y="312"/>
                </a:lnTo>
                <a:lnTo>
                  <a:pt x="2073" y="345"/>
                </a:lnTo>
                <a:lnTo>
                  <a:pt x="2090" y="391"/>
                </a:lnTo>
                <a:lnTo>
                  <a:pt x="2069" y="395"/>
                </a:lnTo>
                <a:lnTo>
                  <a:pt x="2022" y="381"/>
                </a:lnTo>
                <a:lnTo>
                  <a:pt x="1974" y="347"/>
                </a:lnTo>
                <a:lnTo>
                  <a:pt x="1955" y="329"/>
                </a:lnTo>
                <a:lnTo>
                  <a:pt x="1943" y="304"/>
                </a:lnTo>
                <a:lnTo>
                  <a:pt x="1931" y="268"/>
                </a:lnTo>
                <a:lnTo>
                  <a:pt x="1912" y="256"/>
                </a:lnTo>
                <a:lnTo>
                  <a:pt x="1895" y="253"/>
                </a:lnTo>
                <a:lnTo>
                  <a:pt x="1879" y="258"/>
                </a:lnTo>
                <a:lnTo>
                  <a:pt x="1897" y="286"/>
                </a:lnTo>
                <a:lnTo>
                  <a:pt x="1850" y="290"/>
                </a:lnTo>
                <a:lnTo>
                  <a:pt x="1829" y="276"/>
                </a:lnTo>
                <a:lnTo>
                  <a:pt x="1788" y="284"/>
                </a:lnTo>
                <a:lnTo>
                  <a:pt x="1757" y="306"/>
                </a:lnTo>
                <a:lnTo>
                  <a:pt x="1757" y="318"/>
                </a:lnTo>
                <a:lnTo>
                  <a:pt x="1769" y="339"/>
                </a:lnTo>
                <a:lnTo>
                  <a:pt x="1817" y="345"/>
                </a:lnTo>
                <a:lnTo>
                  <a:pt x="1856" y="369"/>
                </a:lnTo>
                <a:lnTo>
                  <a:pt x="1922" y="436"/>
                </a:lnTo>
                <a:lnTo>
                  <a:pt x="1949" y="481"/>
                </a:lnTo>
                <a:lnTo>
                  <a:pt x="1953" y="527"/>
                </a:lnTo>
                <a:lnTo>
                  <a:pt x="1947" y="566"/>
                </a:lnTo>
                <a:lnTo>
                  <a:pt x="1931" y="566"/>
                </a:lnTo>
                <a:lnTo>
                  <a:pt x="1914" y="552"/>
                </a:lnTo>
                <a:lnTo>
                  <a:pt x="1889" y="570"/>
                </a:lnTo>
                <a:lnTo>
                  <a:pt x="1864" y="586"/>
                </a:lnTo>
                <a:lnTo>
                  <a:pt x="1860" y="616"/>
                </a:lnTo>
                <a:lnTo>
                  <a:pt x="1887" y="649"/>
                </a:lnTo>
                <a:lnTo>
                  <a:pt x="1870" y="675"/>
                </a:lnTo>
                <a:lnTo>
                  <a:pt x="1864" y="720"/>
                </a:lnTo>
                <a:lnTo>
                  <a:pt x="1897" y="748"/>
                </a:lnTo>
                <a:lnTo>
                  <a:pt x="1933" y="756"/>
                </a:lnTo>
                <a:lnTo>
                  <a:pt x="1972" y="787"/>
                </a:lnTo>
                <a:lnTo>
                  <a:pt x="2005" y="827"/>
                </a:lnTo>
                <a:lnTo>
                  <a:pt x="2007" y="888"/>
                </a:lnTo>
                <a:lnTo>
                  <a:pt x="1995" y="917"/>
                </a:lnTo>
                <a:lnTo>
                  <a:pt x="1960" y="941"/>
                </a:lnTo>
                <a:lnTo>
                  <a:pt x="1918" y="953"/>
                </a:lnTo>
                <a:lnTo>
                  <a:pt x="1891" y="971"/>
                </a:lnTo>
                <a:lnTo>
                  <a:pt x="1875" y="961"/>
                </a:lnTo>
                <a:lnTo>
                  <a:pt x="1862" y="971"/>
                </a:lnTo>
                <a:lnTo>
                  <a:pt x="1858" y="1016"/>
                </a:lnTo>
                <a:lnTo>
                  <a:pt x="1868" y="1042"/>
                </a:lnTo>
                <a:lnTo>
                  <a:pt x="1910" y="1073"/>
                </a:lnTo>
                <a:lnTo>
                  <a:pt x="1928" y="1103"/>
                </a:lnTo>
                <a:lnTo>
                  <a:pt x="1941" y="1121"/>
                </a:lnTo>
                <a:lnTo>
                  <a:pt x="1937" y="1154"/>
                </a:lnTo>
                <a:lnTo>
                  <a:pt x="1910" y="1180"/>
                </a:lnTo>
                <a:lnTo>
                  <a:pt x="1881" y="1180"/>
                </a:lnTo>
                <a:lnTo>
                  <a:pt x="1835" y="1142"/>
                </a:lnTo>
                <a:lnTo>
                  <a:pt x="1802" y="1128"/>
                </a:lnTo>
                <a:lnTo>
                  <a:pt x="1788" y="1119"/>
                </a:lnTo>
                <a:lnTo>
                  <a:pt x="1775" y="1140"/>
                </a:lnTo>
                <a:lnTo>
                  <a:pt x="1779" y="1168"/>
                </a:lnTo>
                <a:lnTo>
                  <a:pt x="1790" y="1190"/>
                </a:lnTo>
                <a:lnTo>
                  <a:pt x="1798" y="1225"/>
                </a:lnTo>
                <a:lnTo>
                  <a:pt x="1827" y="1237"/>
                </a:lnTo>
                <a:lnTo>
                  <a:pt x="1817" y="1255"/>
                </a:lnTo>
                <a:lnTo>
                  <a:pt x="1819" y="1282"/>
                </a:lnTo>
                <a:lnTo>
                  <a:pt x="1829" y="1308"/>
                </a:lnTo>
                <a:lnTo>
                  <a:pt x="1810" y="1306"/>
                </a:lnTo>
                <a:lnTo>
                  <a:pt x="1788" y="1276"/>
                </a:lnTo>
                <a:lnTo>
                  <a:pt x="1790" y="1243"/>
                </a:lnTo>
                <a:lnTo>
                  <a:pt x="1783" y="1233"/>
                </a:lnTo>
                <a:lnTo>
                  <a:pt x="1775" y="1196"/>
                </a:lnTo>
                <a:lnTo>
                  <a:pt x="1765" y="1186"/>
                </a:lnTo>
                <a:lnTo>
                  <a:pt x="1761" y="1136"/>
                </a:lnTo>
                <a:lnTo>
                  <a:pt x="1748" y="1103"/>
                </a:lnTo>
                <a:lnTo>
                  <a:pt x="1725" y="1075"/>
                </a:lnTo>
                <a:lnTo>
                  <a:pt x="1682" y="1059"/>
                </a:lnTo>
                <a:lnTo>
                  <a:pt x="1651" y="1032"/>
                </a:lnTo>
                <a:lnTo>
                  <a:pt x="1638" y="1012"/>
                </a:lnTo>
                <a:lnTo>
                  <a:pt x="1616" y="990"/>
                </a:lnTo>
                <a:lnTo>
                  <a:pt x="1583" y="939"/>
                </a:lnTo>
                <a:lnTo>
                  <a:pt x="1554" y="943"/>
                </a:lnTo>
                <a:lnTo>
                  <a:pt x="1516" y="967"/>
                </a:lnTo>
                <a:lnTo>
                  <a:pt x="1498" y="988"/>
                </a:lnTo>
                <a:lnTo>
                  <a:pt x="1464" y="1026"/>
                </a:lnTo>
                <a:lnTo>
                  <a:pt x="1438" y="1067"/>
                </a:lnTo>
                <a:lnTo>
                  <a:pt x="1429" y="1081"/>
                </a:lnTo>
                <a:lnTo>
                  <a:pt x="1438" y="1130"/>
                </a:lnTo>
                <a:lnTo>
                  <a:pt x="1436" y="1176"/>
                </a:lnTo>
                <a:lnTo>
                  <a:pt x="1406" y="1209"/>
                </a:lnTo>
                <a:lnTo>
                  <a:pt x="1388" y="1211"/>
                </a:lnTo>
                <a:lnTo>
                  <a:pt x="1351" y="1144"/>
                </a:lnTo>
                <a:lnTo>
                  <a:pt x="1322" y="1095"/>
                </a:lnTo>
                <a:lnTo>
                  <a:pt x="1264" y="1006"/>
                </a:lnTo>
                <a:lnTo>
                  <a:pt x="1262" y="971"/>
                </a:lnTo>
                <a:lnTo>
                  <a:pt x="1249" y="955"/>
                </a:lnTo>
                <a:lnTo>
                  <a:pt x="1239" y="977"/>
                </a:lnTo>
                <a:lnTo>
                  <a:pt x="1189" y="927"/>
                </a:lnTo>
                <a:lnTo>
                  <a:pt x="1121" y="888"/>
                </a:lnTo>
                <a:lnTo>
                  <a:pt x="1079" y="896"/>
                </a:lnTo>
                <a:lnTo>
                  <a:pt x="1017" y="892"/>
                </a:lnTo>
                <a:lnTo>
                  <a:pt x="988" y="864"/>
                </a:lnTo>
                <a:lnTo>
                  <a:pt x="955" y="868"/>
                </a:lnTo>
                <a:lnTo>
                  <a:pt x="909" y="856"/>
                </a:lnTo>
                <a:lnTo>
                  <a:pt x="812" y="760"/>
                </a:lnTo>
                <a:lnTo>
                  <a:pt x="818" y="799"/>
                </a:lnTo>
                <a:lnTo>
                  <a:pt x="847" y="854"/>
                </a:lnTo>
                <a:lnTo>
                  <a:pt x="880" y="892"/>
                </a:lnTo>
                <a:lnTo>
                  <a:pt x="914" y="913"/>
                </a:lnTo>
                <a:lnTo>
                  <a:pt x="953" y="896"/>
                </a:lnTo>
                <a:lnTo>
                  <a:pt x="984" y="896"/>
                </a:lnTo>
                <a:lnTo>
                  <a:pt x="1025" y="931"/>
                </a:lnTo>
                <a:lnTo>
                  <a:pt x="1048" y="957"/>
                </a:lnTo>
                <a:lnTo>
                  <a:pt x="1044" y="973"/>
                </a:lnTo>
                <a:lnTo>
                  <a:pt x="974" y="1048"/>
                </a:lnTo>
                <a:lnTo>
                  <a:pt x="928" y="1077"/>
                </a:lnTo>
                <a:lnTo>
                  <a:pt x="831" y="1115"/>
                </a:lnTo>
                <a:lnTo>
                  <a:pt x="802" y="1128"/>
                </a:lnTo>
                <a:lnTo>
                  <a:pt x="785" y="1115"/>
                </a:lnTo>
                <a:lnTo>
                  <a:pt x="779" y="1099"/>
                </a:lnTo>
                <a:lnTo>
                  <a:pt x="777" y="1077"/>
                </a:lnTo>
                <a:lnTo>
                  <a:pt x="769" y="1055"/>
                </a:lnTo>
                <a:lnTo>
                  <a:pt x="756" y="1036"/>
                </a:lnTo>
                <a:lnTo>
                  <a:pt x="744" y="1020"/>
                </a:lnTo>
                <a:lnTo>
                  <a:pt x="727" y="998"/>
                </a:lnTo>
                <a:lnTo>
                  <a:pt x="717" y="984"/>
                </a:lnTo>
                <a:lnTo>
                  <a:pt x="710" y="965"/>
                </a:lnTo>
                <a:lnTo>
                  <a:pt x="696" y="949"/>
                </a:lnTo>
                <a:lnTo>
                  <a:pt x="675" y="909"/>
                </a:lnTo>
                <a:lnTo>
                  <a:pt x="663" y="892"/>
                </a:lnTo>
                <a:lnTo>
                  <a:pt x="648" y="870"/>
                </a:lnTo>
                <a:lnTo>
                  <a:pt x="623" y="840"/>
                </a:lnTo>
                <a:lnTo>
                  <a:pt x="609" y="821"/>
                </a:lnTo>
                <a:lnTo>
                  <a:pt x="597" y="809"/>
                </a:lnTo>
                <a:lnTo>
                  <a:pt x="584" y="783"/>
                </a:lnTo>
                <a:lnTo>
                  <a:pt x="624" y="758"/>
                </a:lnTo>
                <a:lnTo>
                  <a:pt x="642" y="706"/>
                </a:lnTo>
                <a:lnTo>
                  <a:pt x="603" y="692"/>
                </a:lnTo>
                <a:lnTo>
                  <a:pt x="549" y="700"/>
                </a:lnTo>
                <a:lnTo>
                  <a:pt x="537" y="694"/>
                </a:lnTo>
                <a:lnTo>
                  <a:pt x="532" y="694"/>
                </a:lnTo>
                <a:lnTo>
                  <a:pt x="524" y="694"/>
                </a:lnTo>
                <a:lnTo>
                  <a:pt x="518" y="694"/>
                </a:lnTo>
                <a:lnTo>
                  <a:pt x="516" y="683"/>
                </a:lnTo>
                <a:lnTo>
                  <a:pt x="512" y="675"/>
                </a:lnTo>
                <a:lnTo>
                  <a:pt x="512" y="659"/>
                </a:lnTo>
                <a:lnTo>
                  <a:pt x="503" y="651"/>
                </a:lnTo>
                <a:lnTo>
                  <a:pt x="501" y="641"/>
                </a:lnTo>
                <a:lnTo>
                  <a:pt x="495" y="639"/>
                </a:lnTo>
                <a:lnTo>
                  <a:pt x="489" y="631"/>
                </a:lnTo>
                <a:lnTo>
                  <a:pt x="487" y="623"/>
                </a:lnTo>
                <a:lnTo>
                  <a:pt x="483" y="614"/>
                </a:lnTo>
                <a:lnTo>
                  <a:pt x="479" y="606"/>
                </a:lnTo>
                <a:lnTo>
                  <a:pt x="468" y="606"/>
                </a:lnTo>
                <a:lnTo>
                  <a:pt x="460" y="606"/>
                </a:lnTo>
                <a:lnTo>
                  <a:pt x="456" y="606"/>
                </a:lnTo>
                <a:lnTo>
                  <a:pt x="454" y="621"/>
                </a:lnTo>
                <a:lnTo>
                  <a:pt x="454" y="631"/>
                </a:lnTo>
                <a:lnTo>
                  <a:pt x="454" y="643"/>
                </a:lnTo>
                <a:lnTo>
                  <a:pt x="454" y="655"/>
                </a:lnTo>
                <a:lnTo>
                  <a:pt x="454" y="663"/>
                </a:lnTo>
                <a:lnTo>
                  <a:pt x="445" y="667"/>
                </a:lnTo>
                <a:lnTo>
                  <a:pt x="437" y="675"/>
                </a:lnTo>
                <a:lnTo>
                  <a:pt x="425" y="663"/>
                </a:lnTo>
                <a:lnTo>
                  <a:pt x="418" y="647"/>
                </a:lnTo>
                <a:lnTo>
                  <a:pt x="420" y="629"/>
                </a:lnTo>
                <a:lnTo>
                  <a:pt x="408" y="600"/>
                </a:lnTo>
                <a:lnTo>
                  <a:pt x="402" y="584"/>
                </a:lnTo>
                <a:lnTo>
                  <a:pt x="389" y="574"/>
                </a:lnTo>
                <a:lnTo>
                  <a:pt x="373" y="564"/>
                </a:lnTo>
                <a:lnTo>
                  <a:pt x="365" y="550"/>
                </a:lnTo>
                <a:lnTo>
                  <a:pt x="360" y="539"/>
                </a:lnTo>
                <a:lnTo>
                  <a:pt x="346" y="537"/>
                </a:lnTo>
                <a:lnTo>
                  <a:pt x="342" y="531"/>
                </a:lnTo>
                <a:lnTo>
                  <a:pt x="333" y="531"/>
                </a:lnTo>
                <a:lnTo>
                  <a:pt x="325" y="541"/>
                </a:lnTo>
                <a:lnTo>
                  <a:pt x="317" y="550"/>
                </a:lnTo>
                <a:lnTo>
                  <a:pt x="334" y="560"/>
                </a:lnTo>
                <a:lnTo>
                  <a:pt x="344" y="574"/>
                </a:lnTo>
                <a:lnTo>
                  <a:pt x="362" y="592"/>
                </a:lnTo>
                <a:lnTo>
                  <a:pt x="369" y="600"/>
                </a:lnTo>
                <a:lnTo>
                  <a:pt x="383" y="606"/>
                </a:lnTo>
                <a:lnTo>
                  <a:pt x="392" y="623"/>
                </a:lnTo>
                <a:lnTo>
                  <a:pt x="381" y="637"/>
                </a:lnTo>
                <a:lnTo>
                  <a:pt x="379" y="631"/>
                </a:lnTo>
                <a:lnTo>
                  <a:pt x="379" y="623"/>
                </a:lnTo>
                <a:lnTo>
                  <a:pt x="373" y="641"/>
                </a:lnTo>
                <a:lnTo>
                  <a:pt x="371" y="657"/>
                </a:lnTo>
                <a:lnTo>
                  <a:pt x="360" y="661"/>
                </a:lnTo>
                <a:lnTo>
                  <a:pt x="363" y="641"/>
                </a:lnTo>
                <a:lnTo>
                  <a:pt x="362" y="631"/>
                </a:lnTo>
                <a:lnTo>
                  <a:pt x="348" y="625"/>
                </a:lnTo>
                <a:lnTo>
                  <a:pt x="342" y="621"/>
                </a:lnTo>
                <a:lnTo>
                  <a:pt x="336" y="612"/>
                </a:lnTo>
                <a:lnTo>
                  <a:pt x="325" y="604"/>
                </a:lnTo>
                <a:lnTo>
                  <a:pt x="317" y="598"/>
                </a:lnTo>
                <a:lnTo>
                  <a:pt x="309" y="586"/>
                </a:lnTo>
                <a:lnTo>
                  <a:pt x="300" y="580"/>
                </a:lnTo>
                <a:lnTo>
                  <a:pt x="294" y="568"/>
                </a:lnTo>
                <a:lnTo>
                  <a:pt x="292" y="558"/>
                </a:lnTo>
                <a:lnTo>
                  <a:pt x="284" y="554"/>
                </a:lnTo>
                <a:lnTo>
                  <a:pt x="276" y="548"/>
                </a:lnTo>
                <a:lnTo>
                  <a:pt x="261" y="548"/>
                </a:lnTo>
                <a:lnTo>
                  <a:pt x="247" y="550"/>
                </a:lnTo>
                <a:lnTo>
                  <a:pt x="232" y="548"/>
                </a:lnTo>
                <a:lnTo>
                  <a:pt x="205" y="550"/>
                </a:lnTo>
                <a:lnTo>
                  <a:pt x="186" y="552"/>
                </a:lnTo>
                <a:lnTo>
                  <a:pt x="180" y="556"/>
                </a:lnTo>
                <a:lnTo>
                  <a:pt x="178" y="568"/>
                </a:lnTo>
                <a:lnTo>
                  <a:pt x="178" y="582"/>
                </a:lnTo>
                <a:lnTo>
                  <a:pt x="166" y="596"/>
                </a:lnTo>
                <a:lnTo>
                  <a:pt x="159" y="602"/>
                </a:lnTo>
                <a:lnTo>
                  <a:pt x="155" y="606"/>
                </a:lnTo>
                <a:lnTo>
                  <a:pt x="149" y="621"/>
                </a:lnTo>
                <a:lnTo>
                  <a:pt x="145" y="629"/>
                </a:lnTo>
                <a:lnTo>
                  <a:pt x="151" y="635"/>
                </a:lnTo>
                <a:lnTo>
                  <a:pt x="151" y="647"/>
                </a:lnTo>
                <a:lnTo>
                  <a:pt x="149" y="653"/>
                </a:lnTo>
                <a:lnTo>
                  <a:pt x="145" y="661"/>
                </a:lnTo>
                <a:lnTo>
                  <a:pt x="135" y="675"/>
                </a:lnTo>
                <a:lnTo>
                  <a:pt x="130" y="669"/>
                </a:lnTo>
                <a:lnTo>
                  <a:pt x="124" y="673"/>
                </a:lnTo>
                <a:lnTo>
                  <a:pt x="116" y="679"/>
                </a:lnTo>
                <a:lnTo>
                  <a:pt x="104" y="681"/>
                </a:lnTo>
                <a:lnTo>
                  <a:pt x="93" y="692"/>
                </a:lnTo>
                <a:lnTo>
                  <a:pt x="81" y="694"/>
                </a:lnTo>
                <a:lnTo>
                  <a:pt x="70" y="694"/>
                </a:lnTo>
                <a:lnTo>
                  <a:pt x="58" y="694"/>
                </a:lnTo>
                <a:lnTo>
                  <a:pt x="33" y="700"/>
                </a:lnTo>
                <a:lnTo>
                  <a:pt x="21" y="700"/>
                </a:lnTo>
                <a:lnTo>
                  <a:pt x="15" y="685"/>
                </a:lnTo>
                <a:lnTo>
                  <a:pt x="12" y="667"/>
                </a:lnTo>
                <a:lnTo>
                  <a:pt x="8" y="651"/>
                </a:lnTo>
                <a:lnTo>
                  <a:pt x="6" y="635"/>
                </a:lnTo>
                <a:lnTo>
                  <a:pt x="6" y="614"/>
                </a:lnTo>
                <a:lnTo>
                  <a:pt x="0" y="586"/>
                </a:lnTo>
              </a:path>
            </a:pathLst>
          </a:custGeom>
          <a:solidFill>
            <a:srgbClr val="97dfe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04920" y="1676520"/>
            <a:ext cx="1996920" cy="1805040"/>
          </a:xfrm>
          <a:custGeom>
            <a:avLst/>
            <a:gdLst/>
            <a:ahLst/>
            <a:rect l="l" t="t" r="r" b="b"/>
            <a:pathLst>
              <a:path w="1258" h="1137">
                <a:moveTo>
                  <a:pt x="0" y="292"/>
                </a:moveTo>
                <a:lnTo>
                  <a:pt x="60" y="254"/>
                </a:lnTo>
                <a:lnTo>
                  <a:pt x="95" y="237"/>
                </a:lnTo>
                <a:lnTo>
                  <a:pt x="100" y="213"/>
                </a:lnTo>
                <a:lnTo>
                  <a:pt x="73" y="199"/>
                </a:lnTo>
                <a:lnTo>
                  <a:pt x="71" y="170"/>
                </a:lnTo>
                <a:lnTo>
                  <a:pt x="83" y="162"/>
                </a:lnTo>
                <a:lnTo>
                  <a:pt x="81" y="150"/>
                </a:lnTo>
                <a:lnTo>
                  <a:pt x="127" y="146"/>
                </a:lnTo>
                <a:lnTo>
                  <a:pt x="139" y="124"/>
                </a:lnTo>
                <a:lnTo>
                  <a:pt x="141" y="103"/>
                </a:lnTo>
                <a:lnTo>
                  <a:pt x="180" y="97"/>
                </a:lnTo>
                <a:lnTo>
                  <a:pt x="183" y="77"/>
                </a:lnTo>
                <a:lnTo>
                  <a:pt x="147" y="71"/>
                </a:lnTo>
                <a:lnTo>
                  <a:pt x="164" y="57"/>
                </a:lnTo>
                <a:lnTo>
                  <a:pt x="224" y="57"/>
                </a:lnTo>
                <a:lnTo>
                  <a:pt x="241" y="41"/>
                </a:lnTo>
                <a:lnTo>
                  <a:pt x="266" y="39"/>
                </a:lnTo>
                <a:lnTo>
                  <a:pt x="282" y="24"/>
                </a:lnTo>
                <a:lnTo>
                  <a:pt x="301" y="49"/>
                </a:lnTo>
                <a:lnTo>
                  <a:pt x="377" y="45"/>
                </a:lnTo>
                <a:lnTo>
                  <a:pt x="411" y="69"/>
                </a:lnTo>
                <a:lnTo>
                  <a:pt x="523" y="63"/>
                </a:lnTo>
                <a:lnTo>
                  <a:pt x="541" y="51"/>
                </a:lnTo>
                <a:lnTo>
                  <a:pt x="583" y="71"/>
                </a:lnTo>
                <a:lnTo>
                  <a:pt x="628" y="89"/>
                </a:lnTo>
                <a:lnTo>
                  <a:pt x="649" y="81"/>
                </a:lnTo>
                <a:lnTo>
                  <a:pt x="662" y="71"/>
                </a:lnTo>
                <a:lnTo>
                  <a:pt x="699" y="77"/>
                </a:lnTo>
                <a:lnTo>
                  <a:pt x="674" y="63"/>
                </a:lnTo>
                <a:lnTo>
                  <a:pt x="651" y="65"/>
                </a:lnTo>
                <a:lnTo>
                  <a:pt x="616" y="69"/>
                </a:lnTo>
                <a:lnTo>
                  <a:pt x="599" y="49"/>
                </a:lnTo>
                <a:lnTo>
                  <a:pt x="579" y="39"/>
                </a:lnTo>
                <a:lnTo>
                  <a:pt x="579" y="20"/>
                </a:lnTo>
                <a:lnTo>
                  <a:pt x="585" y="2"/>
                </a:lnTo>
                <a:lnTo>
                  <a:pt x="601" y="0"/>
                </a:lnTo>
                <a:lnTo>
                  <a:pt x="622" y="16"/>
                </a:lnTo>
                <a:lnTo>
                  <a:pt x="628" y="8"/>
                </a:lnTo>
                <a:lnTo>
                  <a:pt x="645" y="0"/>
                </a:lnTo>
                <a:lnTo>
                  <a:pt x="666" y="12"/>
                </a:lnTo>
                <a:lnTo>
                  <a:pt x="678" y="2"/>
                </a:lnTo>
                <a:lnTo>
                  <a:pt x="689" y="18"/>
                </a:lnTo>
                <a:lnTo>
                  <a:pt x="691" y="30"/>
                </a:lnTo>
                <a:lnTo>
                  <a:pt x="722" y="45"/>
                </a:lnTo>
                <a:lnTo>
                  <a:pt x="711" y="57"/>
                </a:lnTo>
                <a:lnTo>
                  <a:pt x="711" y="73"/>
                </a:lnTo>
                <a:lnTo>
                  <a:pt x="763" y="77"/>
                </a:lnTo>
                <a:lnTo>
                  <a:pt x="776" y="57"/>
                </a:lnTo>
                <a:lnTo>
                  <a:pt x="767" y="47"/>
                </a:lnTo>
                <a:lnTo>
                  <a:pt x="743" y="49"/>
                </a:lnTo>
                <a:lnTo>
                  <a:pt x="749" y="24"/>
                </a:lnTo>
                <a:lnTo>
                  <a:pt x="796" y="39"/>
                </a:lnTo>
                <a:lnTo>
                  <a:pt x="805" y="55"/>
                </a:lnTo>
                <a:lnTo>
                  <a:pt x="844" y="55"/>
                </a:lnTo>
                <a:lnTo>
                  <a:pt x="882" y="75"/>
                </a:lnTo>
                <a:lnTo>
                  <a:pt x="902" y="71"/>
                </a:lnTo>
                <a:lnTo>
                  <a:pt x="923" y="89"/>
                </a:lnTo>
                <a:lnTo>
                  <a:pt x="902" y="114"/>
                </a:lnTo>
                <a:lnTo>
                  <a:pt x="884" y="95"/>
                </a:lnTo>
                <a:lnTo>
                  <a:pt x="873" y="101"/>
                </a:lnTo>
                <a:lnTo>
                  <a:pt x="855" y="116"/>
                </a:lnTo>
                <a:lnTo>
                  <a:pt x="828" y="128"/>
                </a:lnTo>
                <a:lnTo>
                  <a:pt x="842" y="146"/>
                </a:lnTo>
                <a:lnTo>
                  <a:pt x="819" y="148"/>
                </a:lnTo>
                <a:lnTo>
                  <a:pt x="799" y="172"/>
                </a:lnTo>
                <a:lnTo>
                  <a:pt x="780" y="203"/>
                </a:lnTo>
                <a:lnTo>
                  <a:pt x="809" y="229"/>
                </a:lnTo>
                <a:lnTo>
                  <a:pt x="832" y="260"/>
                </a:lnTo>
                <a:lnTo>
                  <a:pt x="877" y="264"/>
                </a:lnTo>
                <a:lnTo>
                  <a:pt x="915" y="260"/>
                </a:lnTo>
                <a:lnTo>
                  <a:pt x="933" y="276"/>
                </a:lnTo>
                <a:lnTo>
                  <a:pt x="925" y="284"/>
                </a:lnTo>
                <a:lnTo>
                  <a:pt x="913" y="300"/>
                </a:lnTo>
                <a:lnTo>
                  <a:pt x="931" y="329"/>
                </a:lnTo>
                <a:lnTo>
                  <a:pt x="936" y="349"/>
                </a:lnTo>
                <a:lnTo>
                  <a:pt x="958" y="359"/>
                </a:lnTo>
                <a:lnTo>
                  <a:pt x="987" y="341"/>
                </a:lnTo>
                <a:lnTo>
                  <a:pt x="979" y="314"/>
                </a:lnTo>
                <a:lnTo>
                  <a:pt x="954" y="292"/>
                </a:lnTo>
                <a:lnTo>
                  <a:pt x="983" y="266"/>
                </a:lnTo>
                <a:lnTo>
                  <a:pt x="958" y="221"/>
                </a:lnTo>
                <a:lnTo>
                  <a:pt x="935" y="203"/>
                </a:lnTo>
                <a:lnTo>
                  <a:pt x="954" y="187"/>
                </a:lnTo>
                <a:lnTo>
                  <a:pt x="950" y="162"/>
                </a:lnTo>
                <a:lnTo>
                  <a:pt x="964" y="148"/>
                </a:lnTo>
                <a:lnTo>
                  <a:pt x="987" y="162"/>
                </a:lnTo>
                <a:lnTo>
                  <a:pt x="1041" y="215"/>
                </a:lnTo>
                <a:lnTo>
                  <a:pt x="1074" y="223"/>
                </a:lnTo>
                <a:lnTo>
                  <a:pt x="1083" y="209"/>
                </a:lnTo>
                <a:lnTo>
                  <a:pt x="1075" y="181"/>
                </a:lnTo>
                <a:lnTo>
                  <a:pt x="1095" y="185"/>
                </a:lnTo>
                <a:lnTo>
                  <a:pt x="1128" y="217"/>
                </a:lnTo>
                <a:lnTo>
                  <a:pt x="1133" y="235"/>
                </a:lnTo>
                <a:lnTo>
                  <a:pt x="1153" y="247"/>
                </a:lnTo>
                <a:lnTo>
                  <a:pt x="1191" y="262"/>
                </a:lnTo>
                <a:lnTo>
                  <a:pt x="1211" y="288"/>
                </a:lnTo>
                <a:lnTo>
                  <a:pt x="1240" y="306"/>
                </a:lnTo>
                <a:lnTo>
                  <a:pt x="1255" y="312"/>
                </a:lnTo>
                <a:lnTo>
                  <a:pt x="1257" y="329"/>
                </a:lnTo>
                <a:lnTo>
                  <a:pt x="1234" y="339"/>
                </a:lnTo>
                <a:lnTo>
                  <a:pt x="1220" y="327"/>
                </a:lnTo>
                <a:lnTo>
                  <a:pt x="1209" y="329"/>
                </a:lnTo>
                <a:lnTo>
                  <a:pt x="1205" y="355"/>
                </a:lnTo>
                <a:lnTo>
                  <a:pt x="1186" y="361"/>
                </a:lnTo>
                <a:lnTo>
                  <a:pt x="1164" y="347"/>
                </a:lnTo>
                <a:lnTo>
                  <a:pt x="1120" y="347"/>
                </a:lnTo>
                <a:lnTo>
                  <a:pt x="1114" y="377"/>
                </a:lnTo>
                <a:lnTo>
                  <a:pt x="1126" y="396"/>
                </a:lnTo>
                <a:lnTo>
                  <a:pt x="1143" y="385"/>
                </a:lnTo>
                <a:lnTo>
                  <a:pt x="1160" y="381"/>
                </a:lnTo>
                <a:lnTo>
                  <a:pt x="1178" y="392"/>
                </a:lnTo>
                <a:lnTo>
                  <a:pt x="1155" y="414"/>
                </a:lnTo>
                <a:lnTo>
                  <a:pt x="1178" y="434"/>
                </a:lnTo>
                <a:lnTo>
                  <a:pt x="1209" y="440"/>
                </a:lnTo>
                <a:lnTo>
                  <a:pt x="1205" y="452"/>
                </a:lnTo>
                <a:lnTo>
                  <a:pt x="1193" y="454"/>
                </a:lnTo>
                <a:lnTo>
                  <a:pt x="1164" y="523"/>
                </a:lnTo>
                <a:lnTo>
                  <a:pt x="1166" y="479"/>
                </a:lnTo>
                <a:lnTo>
                  <a:pt x="1180" y="456"/>
                </a:lnTo>
                <a:lnTo>
                  <a:pt x="1164" y="446"/>
                </a:lnTo>
                <a:lnTo>
                  <a:pt x="1147" y="460"/>
                </a:lnTo>
                <a:lnTo>
                  <a:pt x="1157" y="473"/>
                </a:lnTo>
                <a:lnTo>
                  <a:pt x="1143" y="481"/>
                </a:lnTo>
                <a:lnTo>
                  <a:pt x="1130" y="491"/>
                </a:lnTo>
                <a:lnTo>
                  <a:pt x="1131" y="521"/>
                </a:lnTo>
                <a:lnTo>
                  <a:pt x="1112" y="534"/>
                </a:lnTo>
                <a:lnTo>
                  <a:pt x="1085" y="538"/>
                </a:lnTo>
                <a:lnTo>
                  <a:pt x="1095" y="554"/>
                </a:lnTo>
                <a:lnTo>
                  <a:pt x="1085" y="572"/>
                </a:lnTo>
                <a:lnTo>
                  <a:pt x="1095" y="586"/>
                </a:lnTo>
                <a:lnTo>
                  <a:pt x="1079" y="617"/>
                </a:lnTo>
                <a:lnTo>
                  <a:pt x="1074" y="645"/>
                </a:lnTo>
                <a:lnTo>
                  <a:pt x="1050" y="661"/>
                </a:lnTo>
                <a:lnTo>
                  <a:pt x="1021" y="706"/>
                </a:lnTo>
                <a:lnTo>
                  <a:pt x="1018" y="736"/>
                </a:lnTo>
                <a:lnTo>
                  <a:pt x="1027" y="761"/>
                </a:lnTo>
                <a:lnTo>
                  <a:pt x="1041" y="791"/>
                </a:lnTo>
                <a:lnTo>
                  <a:pt x="1048" y="824"/>
                </a:lnTo>
                <a:lnTo>
                  <a:pt x="1035" y="838"/>
                </a:lnTo>
                <a:lnTo>
                  <a:pt x="1018" y="828"/>
                </a:lnTo>
                <a:lnTo>
                  <a:pt x="1021" y="811"/>
                </a:lnTo>
                <a:lnTo>
                  <a:pt x="1012" y="775"/>
                </a:lnTo>
                <a:lnTo>
                  <a:pt x="1000" y="769"/>
                </a:lnTo>
                <a:lnTo>
                  <a:pt x="992" y="747"/>
                </a:lnTo>
                <a:lnTo>
                  <a:pt x="977" y="747"/>
                </a:lnTo>
                <a:lnTo>
                  <a:pt x="960" y="734"/>
                </a:lnTo>
                <a:lnTo>
                  <a:pt x="940" y="738"/>
                </a:lnTo>
                <a:lnTo>
                  <a:pt x="923" y="730"/>
                </a:lnTo>
                <a:lnTo>
                  <a:pt x="902" y="740"/>
                </a:lnTo>
                <a:lnTo>
                  <a:pt x="863" y="732"/>
                </a:lnTo>
                <a:lnTo>
                  <a:pt x="888" y="759"/>
                </a:lnTo>
                <a:lnTo>
                  <a:pt x="855" y="757"/>
                </a:lnTo>
                <a:lnTo>
                  <a:pt x="832" y="736"/>
                </a:lnTo>
                <a:lnTo>
                  <a:pt x="794" y="736"/>
                </a:lnTo>
                <a:lnTo>
                  <a:pt x="799" y="769"/>
                </a:lnTo>
                <a:lnTo>
                  <a:pt x="770" y="759"/>
                </a:lnTo>
                <a:lnTo>
                  <a:pt x="755" y="791"/>
                </a:lnTo>
                <a:lnTo>
                  <a:pt x="767" y="805"/>
                </a:lnTo>
                <a:lnTo>
                  <a:pt x="755" y="844"/>
                </a:lnTo>
                <a:lnTo>
                  <a:pt x="768" y="889"/>
                </a:lnTo>
                <a:lnTo>
                  <a:pt x="784" y="919"/>
                </a:lnTo>
                <a:lnTo>
                  <a:pt x="801" y="947"/>
                </a:lnTo>
                <a:lnTo>
                  <a:pt x="855" y="945"/>
                </a:lnTo>
                <a:lnTo>
                  <a:pt x="879" y="939"/>
                </a:lnTo>
                <a:lnTo>
                  <a:pt x="882" y="919"/>
                </a:lnTo>
                <a:lnTo>
                  <a:pt x="871" y="903"/>
                </a:lnTo>
                <a:lnTo>
                  <a:pt x="873" y="889"/>
                </a:lnTo>
                <a:lnTo>
                  <a:pt x="906" y="893"/>
                </a:lnTo>
                <a:lnTo>
                  <a:pt x="938" y="884"/>
                </a:lnTo>
                <a:lnTo>
                  <a:pt x="938" y="903"/>
                </a:lnTo>
                <a:lnTo>
                  <a:pt x="929" y="929"/>
                </a:lnTo>
                <a:lnTo>
                  <a:pt x="913" y="949"/>
                </a:lnTo>
                <a:lnTo>
                  <a:pt x="909" y="978"/>
                </a:lnTo>
                <a:lnTo>
                  <a:pt x="931" y="990"/>
                </a:lnTo>
                <a:lnTo>
                  <a:pt x="960" y="986"/>
                </a:lnTo>
                <a:lnTo>
                  <a:pt x="977" y="996"/>
                </a:lnTo>
                <a:lnTo>
                  <a:pt x="992" y="992"/>
                </a:lnTo>
                <a:lnTo>
                  <a:pt x="998" y="1010"/>
                </a:lnTo>
                <a:lnTo>
                  <a:pt x="985" y="1039"/>
                </a:lnTo>
                <a:lnTo>
                  <a:pt x="996" y="1055"/>
                </a:lnTo>
                <a:lnTo>
                  <a:pt x="998" y="1087"/>
                </a:lnTo>
                <a:lnTo>
                  <a:pt x="1018" y="1110"/>
                </a:lnTo>
                <a:lnTo>
                  <a:pt x="1043" y="1116"/>
                </a:lnTo>
                <a:lnTo>
                  <a:pt x="1060" y="1110"/>
                </a:lnTo>
                <a:lnTo>
                  <a:pt x="1068" y="1112"/>
                </a:lnTo>
                <a:lnTo>
                  <a:pt x="1101" y="1112"/>
                </a:lnTo>
                <a:lnTo>
                  <a:pt x="1130" y="1114"/>
                </a:lnTo>
                <a:lnTo>
                  <a:pt x="1137" y="1099"/>
                </a:lnTo>
                <a:lnTo>
                  <a:pt x="1112" y="1124"/>
                </a:lnTo>
                <a:lnTo>
                  <a:pt x="1095" y="1122"/>
                </a:lnTo>
                <a:lnTo>
                  <a:pt x="1077" y="1124"/>
                </a:lnTo>
                <a:lnTo>
                  <a:pt x="1043" y="1136"/>
                </a:lnTo>
                <a:lnTo>
                  <a:pt x="1014" y="1120"/>
                </a:lnTo>
                <a:lnTo>
                  <a:pt x="987" y="1110"/>
                </a:lnTo>
                <a:lnTo>
                  <a:pt x="975" y="1112"/>
                </a:lnTo>
                <a:lnTo>
                  <a:pt x="977" y="1097"/>
                </a:lnTo>
                <a:lnTo>
                  <a:pt x="975" y="1075"/>
                </a:lnTo>
                <a:lnTo>
                  <a:pt x="952" y="1055"/>
                </a:lnTo>
                <a:lnTo>
                  <a:pt x="904" y="1043"/>
                </a:lnTo>
                <a:lnTo>
                  <a:pt x="896" y="1033"/>
                </a:lnTo>
                <a:lnTo>
                  <a:pt x="882" y="1035"/>
                </a:lnTo>
                <a:lnTo>
                  <a:pt x="869" y="1024"/>
                </a:lnTo>
                <a:lnTo>
                  <a:pt x="848" y="1014"/>
                </a:lnTo>
                <a:lnTo>
                  <a:pt x="824" y="986"/>
                </a:lnTo>
                <a:lnTo>
                  <a:pt x="797" y="978"/>
                </a:lnTo>
                <a:lnTo>
                  <a:pt x="782" y="996"/>
                </a:lnTo>
                <a:lnTo>
                  <a:pt x="765" y="982"/>
                </a:lnTo>
                <a:lnTo>
                  <a:pt x="743" y="982"/>
                </a:lnTo>
                <a:lnTo>
                  <a:pt x="701" y="972"/>
                </a:lnTo>
                <a:lnTo>
                  <a:pt x="624" y="923"/>
                </a:lnTo>
                <a:lnTo>
                  <a:pt x="618" y="872"/>
                </a:lnTo>
                <a:lnTo>
                  <a:pt x="610" y="852"/>
                </a:lnTo>
                <a:lnTo>
                  <a:pt x="597" y="838"/>
                </a:lnTo>
                <a:lnTo>
                  <a:pt x="579" y="809"/>
                </a:lnTo>
                <a:lnTo>
                  <a:pt x="498" y="712"/>
                </a:lnTo>
                <a:lnTo>
                  <a:pt x="498" y="749"/>
                </a:lnTo>
                <a:lnTo>
                  <a:pt x="548" y="813"/>
                </a:lnTo>
                <a:lnTo>
                  <a:pt x="570" y="868"/>
                </a:lnTo>
                <a:lnTo>
                  <a:pt x="539" y="856"/>
                </a:lnTo>
                <a:lnTo>
                  <a:pt x="533" y="824"/>
                </a:lnTo>
                <a:lnTo>
                  <a:pt x="492" y="803"/>
                </a:lnTo>
                <a:lnTo>
                  <a:pt x="516" y="791"/>
                </a:lnTo>
                <a:lnTo>
                  <a:pt x="461" y="757"/>
                </a:lnTo>
                <a:lnTo>
                  <a:pt x="483" y="736"/>
                </a:lnTo>
                <a:lnTo>
                  <a:pt x="463" y="696"/>
                </a:lnTo>
                <a:lnTo>
                  <a:pt x="398" y="611"/>
                </a:lnTo>
                <a:lnTo>
                  <a:pt x="390" y="562"/>
                </a:lnTo>
                <a:lnTo>
                  <a:pt x="394" y="521"/>
                </a:lnTo>
                <a:lnTo>
                  <a:pt x="411" y="481"/>
                </a:lnTo>
                <a:lnTo>
                  <a:pt x="411" y="440"/>
                </a:lnTo>
                <a:lnTo>
                  <a:pt x="398" y="416"/>
                </a:lnTo>
                <a:lnTo>
                  <a:pt x="434" y="408"/>
                </a:lnTo>
                <a:lnTo>
                  <a:pt x="390" y="359"/>
                </a:lnTo>
                <a:lnTo>
                  <a:pt x="392" y="337"/>
                </a:lnTo>
                <a:lnTo>
                  <a:pt x="373" y="306"/>
                </a:lnTo>
                <a:lnTo>
                  <a:pt x="380" y="288"/>
                </a:lnTo>
                <a:lnTo>
                  <a:pt x="367" y="278"/>
                </a:lnTo>
                <a:lnTo>
                  <a:pt x="365" y="258"/>
                </a:lnTo>
                <a:lnTo>
                  <a:pt x="351" y="241"/>
                </a:lnTo>
                <a:lnTo>
                  <a:pt x="367" y="227"/>
                </a:lnTo>
                <a:lnTo>
                  <a:pt x="346" y="217"/>
                </a:lnTo>
                <a:lnTo>
                  <a:pt x="328" y="231"/>
                </a:lnTo>
                <a:lnTo>
                  <a:pt x="303" y="203"/>
                </a:lnTo>
                <a:lnTo>
                  <a:pt x="276" y="195"/>
                </a:lnTo>
                <a:lnTo>
                  <a:pt x="237" y="195"/>
                </a:lnTo>
                <a:lnTo>
                  <a:pt x="212" y="221"/>
                </a:lnTo>
                <a:lnTo>
                  <a:pt x="201" y="213"/>
                </a:lnTo>
                <a:lnTo>
                  <a:pt x="222" y="179"/>
                </a:lnTo>
                <a:lnTo>
                  <a:pt x="203" y="185"/>
                </a:lnTo>
                <a:lnTo>
                  <a:pt x="164" y="221"/>
                </a:lnTo>
                <a:lnTo>
                  <a:pt x="124" y="254"/>
                </a:lnTo>
                <a:lnTo>
                  <a:pt x="87" y="262"/>
                </a:lnTo>
                <a:lnTo>
                  <a:pt x="25" y="294"/>
                </a:lnTo>
                <a:lnTo>
                  <a:pt x="0" y="292"/>
                </a:lnTo>
              </a:path>
            </a:pathLst>
          </a:custGeom>
          <a:solidFill>
            <a:srgbClr val="97dfe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677960" y="1484280"/>
            <a:ext cx="677880" cy="473040"/>
          </a:xfrm>
          <a:custGeom>
            <a:avLst/>
            <a:gdLst/>
            <a:ahLst/>
            <a:rect l="l" t="t" r="r" b="b"/>
            <a:pathLst>
              <a:path w="427" h="298">
                <a:moveTo>
                  <a:pt x="0" y="61"/>
                </a:moveTo>
                <a:lnTo>
                  <a:pt x="10" y="38"/>
                </a:lnTo>
                <a:lnTo>
                  <a:pt x="10" y="22"/>
                </a:lnTo>
                <a:lnTo>
                  <a:pt x="25" y="0"/>
                </a:lnTo>
                <a:lnTo>
                  <a:pt x="102" y="14"/>
                </a:lnTo>
                <a:lnTo>
                  <a:pt x="235" y="40"/>
                </a:lnTo>
                <a:lnTo>
                  <a:pt x="287" y="63"/>
                </a:lnTo>
                <a:lnTo>
                  <a:pt x="357" y="83"/>
                </a:lnTo>
                <a:lnTo>
                  <a:pt x="391" y="121"/>
                </a:lnTo>
                <a:lnTo>
                  <a:pt x="426" y="141"/>
                </a:lnTo>
                <a:lnTo>
                  <a:pt x="413" y="156"/>
                </a:lnTo>
                <a:lnTo>
                  <a:pt x="413" y="174"/>
                </a:lnTo>
                <a:lnTo>
                  <a:pt x="399" y="178"/>
                </a:lnTo>
                <a:lnTo>
                  <a:pt x="387" y="194"/>
                </a:lnTo>
                <a:lnTo>
                  <a:pt x="399" y="210"/>
                </a:lnTo>
                <a:lnTo>
                  <a:pt x="397" y="222"/>
                </a:lnTo>
                <a:lnTo>
                  <a:pt x="384" y="238"/>
                </a:lnTo>
                <a:lnTo>
                  <a:pt x="386" y="255"/>
                </a:lnTo>
                <a:lnTo>
                  <a:pt x="409" y="271"/>
                </a:lnTo>
                <a:lnTo>
                  <a:pt x="411" y="287"/>
                </a:lnTo>
                <a:lnTo>
                  <a:pt x="405" y="295"/>
                </a:lnTo>
                <a:lnTo>
                  <a:pt x="382" y="297"/>
                </a:lnTo>
                <a:lnTo>
                  <a:pt x="364" y="289"/>
                </a:lnTo>
                <a:lnTo>
                  <a:pt x="345" y="269"/>
                </a:lnTo>
                <a:lnTo>
                  <a:pt x="337" y="269"/>
                </a:lnTo>
                <a:lnTo>
                  <a:pt x="328" y="261"/>
                </a:lnTo>
                <a:lnTo>
                  <a:pt x="318" y="236"/>
                </a:lnTo>
                <a:lnTo>
                  <a:pt x="306" y="228"/>
                </a:lnTo>
                <a:lnTo>
                  <a:pt x="281" y="216"/>
                </a:lnTo>
                <a:lnTo>
                  <a:pt x="260" y="208"/>
                </a:lnTo>
                <a:lnTo>
                  <a:pt x="229" y="186"/>
                </a:lnTo>
                <a:lnTo>
                  <a:pt x="216" y="170"/>
                </a:lnTo>
                <a:lnTo>
                  <a:pt x="218" y="158"/>
                </a:lnTo>
                <a:lnTo>
                  <a:pt x="231" y="147"/>
                </a:lnTo>
                <a:lnTo>
                  <a:pt x="220" y="133"/>
                </a:lnTo>
                <a:lnTo>
                  <a:pt x="208" y="141"/>
                </a:lnTo>
                <a:lnTo>
                  <a:pt x="189" y="121"/>
                </a:lnTo>
                <a:lnTo>
                  <a:pt x="185" y="131"/>
                </a:lnTo>
                <a:lnTo>
                  <a:pt x="168" y="131"/>
                </a:lnTo>
                <a:lnTo>
                  <a:pt x="164" y="123"/>
                </a:lnTo>
                <a:lnTo>
                  <a:pt x="164" y="109"/>
                </a:lnTo>
                <a:lnTo>
                  <a:pt x="156" y="101"/>
                </a:lnTo>
                <a:lnTo>
                  <a:pt x="145" y="103"/>
                </a:lnTo>
                <a:lnTo>
                  <a:pt x="129" y="81"/>
                </a:lnTo>
                <a:lnTo>
                  <a:pt x="118" y="79"/>
                </a:lnTo>
                <a:lnTo>
                  <a:pt x="100" y="69"/>
                </a:lnTo>
                <a:lnTo>
                  <a:pt x="64" y="71"/>
                </a:lnTo>
                <a:lnTo>
                  <a:pt x="27" y="69"/>
                </a:lnTo>
                <a:lnTo>
                  <a:pt x="0" y="61"/>
                </a:lnTo>
              </a:path>
            </a:pathLst>
          </a:custGeom>
          <a:solidFill>
            <a:srgbClr val="97dfe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535040" y="1654200"/>
            <a:ext cx="443160" cy="244440"/>
          </a:xfrm>
          <a:custGeom>
            <a:avLst/>
            <a:gdLst/>
            <a:ahLst/>
            <a:rect l="l" t="t" r="r" b="b"/>
            <a:pathLst>
              <a:path w="279" h="154">
                <a:moveTo>
                  <a:pt x="10" y="0"/>
                </a:moveTo>
                <a:lnTo>
                  <a:pt x="0" y="12"/>
                </a:lnTo>
                <a:lnTo>
                  <a:pt x="0" y="26"/>
                </a:lnTo>
                <a:lnTo>
                  <a:pt x="19" y="42"/>
                </a:lnTo>
                <a:lnTo>
                  <a:pt x="31" y="38"/>
                </a:lnTo>
                <a:lnTo>
                  <a:pt x="35" y="44"/>
                </a:lnTo>
                <a:lnTo>
                  <a:pt x="50" y="46"/>
                </a:lnTo>
                <a:lnTo>
                  <a:pt x="58" y="36"/>
                </a:lnTo>
                <a:lnTo>
                  <a:pt x="85" y="38"/>
                </a:lnTo>
                <a:lnTo>
                  <a:pt x="89" y="48"/>
                </a:lnTo>
                <a:lnTo>
                  <a:pt x="98" y="52"/>
                </a:lnTo>
                <a:lnTo>
                  <a:pt x="122" y="50"/>
                </a:lnTo>
                <a:lnTo>
                  <a:pt x="129" y="56"/>
                </a:lnTo>
                <a:lnTo>
                  <a:pt x="141" y="62"/>
                </a:lnTo>
                <a:lnTo>
                  <a:pt x="151" y="74"/>
                </a:lnTo>
                <a:lnTo>
                  <a:pt x="151" y="91"/>
                </a:lnTo>
                <a:lnTo>
                  <a:pt x="143" y="95"/>
                </a:lnTo>
                <a:lnTo>
                  <a:pt x="147" y="101"/>
                </a:lnTo>
                <a:lnTo>
                  <a:pt x="135" y="111"/>
                </a:lnTo>
                <a:lnTo>
                  <a:pt x="135" y="125"/>
                </a:lnTo>
                <a:lnTo>
                  <a:pt x="153" y="127"/>
                </a:lnTo>
                <a:lnTo>
                  <a:pt x="162" y="123"/>
                </a:lnTo>
                <a:lnTo>
                  <a:pt x="166" y="117"/>
                </a:lnTo>
                <a:lnTo>
                  <a:pt x="172" y="123"/>
                </a:lnTo>
                <a:lnTo>
                  <a:pt x="181" y="119"/>
                </a:lnTo>
                <a:lnTo>
                  <a:pt x="203" y="127"/>
                </a:lnTo>
                <a:lnTo>
                  <a:pt x="216" y="141"/>
                </a:lnTo>
                <a:lnTo>
                  <a:pt x="220" y="141"/>
                </a:lnTo>
                <a:lnTo>
                  <a:pt x="222" y="149"/>
                </a:lnTo>
                <a:lnTo>
                  <a:pt x="236" y="153"/>
                </a:lnTo>
                <a:lnTo>
                  <a:pt x="251" y="153"/>
                </a:lnTo>
                <a:lnTo>
                  <a:pt x="241" y="145"/>
                </a:lnTo>
                <a:lnTo>
                  <a:pt x="245" y="137"/>
                </a:lnTo>
                <a:lnTo>
                  <a:pt x="257" y="145"/>
                </a:lnTo>
                <a:lnTo>
                  <a:pt x="270" y="147"/>
                </a:lnTo>
                <a:lnTo>
                  <a:pt x="272" y="135"/>
                </a:lnTo>
                <a:lnTo>
                  <a:pt x="259" y="125"/>
                </a:lnTo>
                <a:lnTo>
                  <a:pt x="249" y="125"/>
                </a:lnTo>
                <a:lnTo>
                  <a:pt x="236" y="115"/>
                </a:lnTo>
                <a:lnTo>
                  <a:pt x="249" y="115"/>
                </a:lnTo>
                <a:lnTo>
                  <a:pt x="259" y="121"/>
                </a:lnTo>
                <a:lnTo>
                  <a:pt x="278" y="121"/>
                </a:lnTo>
                <a:lnTo>
                  <a:pt x="274" y="109"/>
                </a:lnTo>
                <a:lnTo>
                  <a:pt x="257" y="97"/>
                </a:lnTo>
                <a:lnTo>
                  <a:pt x="245" y="95"/>
                </a:lnTo>
                <a:lnTo>
                  <a:pt x="228" y="81"/>
                </a:lnTo>
                <a:lnTo>
                  <a:pt x="207" y="77"/>
                </a:lnTo>
                <a:lnTo>
                  <a:pt x="189" y="70"/>
                </a:lnTo>
                <a:lnTo>
                  <a:pt x="176" y="52"/>
                </a:lnTo>
                <a:lnTo>
                  <a:pt x="166" y="28"/>
                </a:lnTo>
                <a:lnTo>
                  <a:pt x="153" y="28"/>
                </a:lnTo>
                <a:lnTo>
                  <a:pt x="149" y="22"/>
                </a:lnTo>
                <a:lnTo>
                  <a:pt x="141" y="24"/>
                </a:lnTo>
                <a:lnTo>
                  <a:pt x="127" y="14"/>
                </a:lnTo>
                <a:lnTo>
                  <a:pt x="104" y="10"/>
                </a:lnTo>
                <a:lnTo>
                  <a:pt x="95" y="16"/>
                </a:lnTo>
                <a:lnTo>
                  <a:pt x="73" y="10"/>
                </a:lnTo>
                <a:lnTo>
                  <a:pt x="60" y="10"/>
                </a:lnTo>
                <a:lnTo>
                  <a:pt x="54" y="2"/>
                </a:lnTo>
                <a:lnTo>
                  <a:pt x="46" y="0"/>
                </a:lnTo>
                <a:lnTo>
                  <a:pt x="35" y="2"/>
                </a:lnTo>
                <a:lnTo>
                  <a:pt x="10" y="0"/>
                </a:lnTo>
              </a:path>
            </a:pathLst>
          </a:custGeom>
          <a:solidFill>
            <a:srgbClr val="97dfe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1782720" y="3011400"/>
            <a:ext cx="314280" cy="108000"/>
          </a:xfrm>
          <a:custGeom>
            <a:avLst/>
            <a:gdLst/>
            <a:ahLst/>
            <a:rect l="l" t="t" r="r" b="b"/>
            <a:pathLst>
              <a:path w="198" h="68">
                <a:moveTo>
                  <a:pt x="0" y="34"/>
                </a:moveTo>
                <a:lnTo>
                  <a:pt x="18" y="14"/>
                </a:lnTo>
                <a:lnTo>
                  <a:pt x="25" y="14"/>
                </a:lnTo>
                <a:lnTo>
                  <a:pt x="39" y="4"/>
                </a:lnTo>
                <a:lnTo>
                  <a:pt x="55" y="4"/>
                </a:lnTo>
                <a:lnTo>
                  <a:pt x="59" y="2"/>
                </a:lnTo>
                <a:lnTo>
                  <a:pt x="64" y="0"/>
                </a:lnTo>
                <a:lnTo>
                  <a:pt x="84" y="12"/>
                </a:lnTo>
                <a:lnTo>
                  <a:pt x="90" y="20"/>
                </a:lnTo>
                <a:lnTo>
                  <a:pt x="94" y="16"/>
                </a:lnTo>
                <a:lnTo>
                  <a:pt x="109" y="24"/>
                </a:lnTo>
                <a:lnTo>
                  <a:pt x="119" y="24"/>
                </a:lnTo>
                <a:lnTo>
                  <a:pt x="127" y="30"/>
                </a:lnTo>
                <a:lnTo>
                  <a:pt x="140" y="34"/>
                </a:lnTo>
                <a:lnTo>
                  <a:pt x="140" y="43"/>
                </a:lnTo>
                <a:lnTo>
                  <a:pt x="166" y="43"/>
                </a:lnTo>
                <a:lnTo>
                  <a:pt x="172" y="53"/>
                </a:lnTo>
                <a:lnTo>
                  <a:pt x="187" y="53"/>
                </a:lnTo>
                <a:lnTo>
                  <a:pt x="197" y="65"/>
                </a:lnTo>
                <a:lnTo>
                  <a:pt x="191" y="67"/>
                </a:lnTo>
                <a:lnTo>
                  <a:pt x="187" y="63"/>
                </a:lnTo>
                <a:lnTo>
                  <a:pt x="185" y="61"/>
                </a:lnTo>
                <a:lnTo>
                  <a:pt x="172" y="63"/>
                </a:lnTo>
                <a:lnTo>
                  <a:pt x="168" y="65"/>
                </a:lnTo>
                <a:lnTo>
                  <a:pt x="156" y="67"/>
                </a:lnTo>
                <a:lnTo>
                  <a:pt x="138" y="67"/>
                </a:lnTo>
                <a:lnTo>
                  <a:pt x="127" y="67"/>
                </a:lnTo>
                <a:lnTo>
                  <a:pt x="127" y="61"/>
                </a:lnTo>
                <a:lnTo>
                  <a:pt x="109" y="45"/>
                </a:lnTo>
                <a:lnTo>
                  <a:pt x="109" y="35"/>
                </a:lnTo>
                <a:lnTo>
                  <a:pt x="90" y="35"/>
                </a:lnTo>
                <a:lnTo>
                  <a:pt x="82" y="30"/>
                </a:lnTo>
                <a:lnTo>
                  <a:pt x="76" y="35"/>
                </a:lnTo>
                <a:lnTo>
                  <a:pt x="70" y="28"/>
                </a:lnTo>
                <a:lnTo>
                  <a:pt x="64" y="28"/>
                </a:lnTo>
                <a:lnTo>
                  <a:pt x="64" y="18"/>
                </a:lnTo>
                <a:lnTo>
                  <a:pt x="59" y="14"/>
                </a:lnTo>
                <a:lnTo>
                  <a:pt x="41" y="16"/>
                </a:lnTo>
                <a:lnTo>
                  <a:pt x="29" y="28"/>
                </a:lnTo>
                <a:lnTo>
                  <a:pt x="16" y="30"/>
                </a:lnTo>
                <a:lnTo>
                  <a:pt x="0" y="34"/>
                </a:lnTo>
              </a:path>
            </a:pathLst>
          </a:custGeom>
          <a:solidFill>
            <a:srgbClr val="97dfe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2058840" y="3092400"/>
            <a:ext cx="196920" cy="93600"/>
          </a:xfrm>
          <a:custGeom>
            <a:avLst/>
            <a:gdLst/>
            <a:ahLst/>
            <a:rect l="l" t="t" r="r" b="b"/>
            <a:pathLst>
              <a:path w="124" h="59">
                <a:moveTo>
                  <a:pt x="0" y="44"/>
                </a:moveTo>
                <a:lnTo>
                  <a:pt x="12" y="46"/>
                </a:lnTo>
                <a:lnTo>
                  <a:pt x="38" y="44"/>
                </a:lnTo>
                <a:lnTo>
                  <a:pt x="50" y="56"/>
                </a:lnTo>
                <a:lnTo>
                  <a:pt x="65" y="58"/>
                </a:lnTo>
                <a:lnTo>
                  <a:pt x="73" y="44"/>
                </a:lnTo>
                <a:lnTo>
                  <a:pt x="69" y="40"/>
                </a:lnTo>
                <a:lnTo>
                  <a:pt x="77" y="34"/>
                </a:lnTo>
                <a:lnTo>
                  <a:pt x="92" y="44"/>
                </a:lnTo>
                <a:lnTo>
                  <a:pt x="104" y="44"/>
                </a:lnTo>
                <a:lnTo>
                  <a:pt x="104" y="38"/>
                </a:lnTo>
                <a:lnTo>
                  <a:pt x="111" y="38"/>
                </a:lnTo>
                <a:lnTo>
                  <a:pt x="123" y="28"/>
                </a:lnTo>
                <a:lnTo>
                  <a:pt x="115" y="26"/>
                </a:lnTo>
                <a:lnTo>
                  <a:pt x="115" y="16"/>
                </a:lnTo>
                <a:lnTo>
                  <a:pt x="115" y="8"/>
                </a:lnTo>
                <a:lnTo>
                  <a:pt x="98" y="6"/>
                </a:lnTo>
                <a:lnTo>
                  <a:pt x="85" y="8"/>
                </a:lnTo>
                <a:lnTo>
                  <a:pt x="73" y="8"/>
                </a:lnTo>
                <a:lnTo>
                  <a:pt x="56" y="6"/>
                </a:lnTo>
                <a:lnTo>
                  <a:pt x="42" y="0"/>
                </a:lnTo>
                <a:lnTo>
                  <a:pt x="38" y="6"/>
                </a:lnTo>
                <a:lnTo>
                  <a:pt x="37" y="18"/>
                </a:lnTo>
                <a:lnTo>
                  <a:pt x="23" y="18"/>
                </a:lnTo>
                <a:lnTo>
                  <a:pt x="19" y="28"/>
                </a:lnTo>
                <a:lnTo>
                  <a:pt x="12" y="32"/>
                </a:lnTo>
                <a:lnTo>
                  <a:pt x="0" y="44"/>
                </a:lnTo>
              </a:path>
            </a:pathLst>
          </a:custGeom>
          <a:solidFill>
            <a:srgbClr val="97dfe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1933560" y="3363840"/>
            <a:ext cx="1260360" cy="1963800"/>
          </a:xfrm>
          <a:custGeom>
            <a:avLst/>
            <a:gdLst/>
            <a:ahLst/>
            <a:rect l="l" t="t" r="r" b="b"/>
            <a:pathLst>
              <a:path w="794" h="1237">
                <a:moveTo>
                  <a:pt x="62" y="55"/>
                </a:moveTo>
                <a:lnTo>
                  <a:pt x="71" y="41"/>
                </a:lnTo>
                <a:lnTo>
                  <a:pt x="91" y="20"/>
                </a:lnTo>
                <a:lnTo>
                  <a:pt x="120" y="8"/>
                </a:lnTo>
                <a:lnTo>
                  <a:pt x="135" y="0"/>
                </a:lnTo>
                <a:lnTo>
                  <a:pt x="150" y="2"/>
                </a:lnTo>
                <a:lnTo>
                  <a:pt x="147" y="12"/>
                </a:lnTo>
                <a:lnTo>
                  <a:pt x="129" y="22"/>
                </a:lnTo>
                <a:lnTo>
                  <a:pt x="125" y="43"/>
                </a:lnTo>
                <a:lnTo>
                  <a:pt x="129" y="59"/>
                </a:lnTo>
                <a:lnTo>
                  <a:pt x="145" y="59"/>
                </a:lnTo>
                <a:lnTo>
                  <a:pt x="150" y="41"/>
                </a:lnTo>
                <a:lnTo>
                  <a:pt x="154" y="22"/>
                </a:lnTo>
                <a:lnTo>
                  <a:pt x="164" y="28"/>
                </a:lnTo>
                <a:lnTo>
                  <a:pt x="176" y="38"/>
                </a:lnTo>
                <a:lnTo>
                  <a:pt x="195" y="34"/>
                </a:lnTo>
                <a:lnTo>
                  <a:pt x="206" y="43"/>
                </a:lnTo>
                <a:lnTo>
                  <a:pt x="210" y="53"/>
                </a:lnTo>
                <a:lnTo>
                  <a:pt x="239" y="49"/>
                </a:lnTo>
                <a:lnTo>
                  <a:pt x="297" y="43"/>
                </a:lnTo>
                <a:lnTo>
                  <a:pt x="318" y="75"/>
                </a:lnTo>
                <a:lnTo>
                  <a:pt x="355" y="91"/>
                </a:lnTo>
                <a:lnTo>
                  <a:pt x="353" y="105"/>
                </a:lnTo>
                <a:lnTo>
                  <a:pt x="369" y="97"/>
                </a:lnTo>
                <a:lnTo>
                  <a:pt x="386" y="97"/>
                </a:lnTo>
                <a:lnTo>
                  <a:pt x="407" y="111"/>
                </a:lnTo>
                <a:lnTo>
                  <a:pt x="432" y="109"/>
                </a:lnTo>
                <a:lnTo>
                  <a:pt x="453" y="111"/>
                </a:lnTo>
                <a:lnTo>
                  <a:pt x="488" y="138"/>
                </a:lnTo>
                <a:lnTo>
                  <a:pt x="525" y="170"/>
                </a:lnTo>
                <a:lnTo>
                  <a:pt x="540" y="207"/>
                </a:lnTo>
                <a:lnTo>
                  <a:pt x="531" y="233"/>
                </a:lnTo>
                <a:lnTo>
                  <a:pt x="575" y="243"/>
                </a:lnTo>
                <a:lnTo>
                  <a:pt x="648" y="257"/>
                </a:lnTo>
                <a:lnTo>
                  <a:pt x="724" y="274"/>
                </a:lnTo>
                <a:lnTo>
                  <a:pt x="772" y="306"/>
                </a:lnTo>
                <a:lnTo>
                  <a:pt x="793" y="336"/>
                </a:lnTo>
                <a:lnTo>
                  <a:pt x="793" y="375"/>
                </a:lnTo>
                <a:lnTo>
                  <a:pt x="774" y="409"/>
                </a:lnTo>
                <a:lnTo>
                  <a:pt x="752" y="428"/>
                </a:lnTo>
                <a:lnTo>
                  <a:pt x="739" y="440"/>
                </a:lnTo>
                <a:lnTo>
                  <a:pt x="724" y="466"/>
                </a:lnTo>
                <a:lnTo>
                  <a:pt x="722" y="488"/>
                </a:lnTo>
                <a:lnTo>
                  <a:pt x="724" y="517"/>
                </a:lnTo>
                <a:lnTo>
                  <a:pt x="716" y="545"/>
                </a:lnTo>
                <a:lnTo>
                  <a:pt x="704" y="551"/>
                </a:lnTo>
                <a:lnTo>
                  <a:pt x="700" y="567"/>
                </a:lnTo>
                <a:lnTo>
                  <a:pt x="687" y="580"/>
                </a:lnTo>
                <a:lnTo>
                  <a:pt x="685" y="594"/>
                </a:lnTo>
                <a:lnTo>
                  <a:pt x="668" y="610"/>
                </a:lnTo>
                <a:lnTo>
                  <a:pt x="641" y="638"/>
                </a:lnTo>
                <a:lnTo>
                  <a:pt x="617" y="646"/>
                </a:lnTo>
                <a:lnTo>
                  <a:pt x="602" y="644"/>
                </a:lnTo>
                <a:lnTo>
                  <a:pt x="573" y="659"/>
                </a:lnTo>
                <a:lnTo>
                  <a:pt x="544" y="691"/>
                </a:lnTo>
                <a:lnTo>
                  <a:pt x="538" y="703"/>
                </a:lnTo>
                <a:lnTo>
                  <a:pt x="538" y="719"/>
                </a:lnTo>
                <a:lnTo>
                  <a:pt x="544" y="738"/>
                </a:lnTo>
                <a:lnTo>
                  <a:pt x="531" y="756"/>
                </a:lnTo>
                <a:lnTo>
                  <a:pt x="531" y="770"/>
                </a:lnTo>
                <a:lnTo>
                  <a:pt x="507" y="786"/>
                </a:lnTo>
                <a:lnTo>
                  <a:pt x="490" y="798"/>
                </a:lnTo>
                <a:lnTo>
                  <a:pt x="477" y="817"/>
                </a:lnTo>
                <a:lnTo>
                  <a:pt x="471" y="835"/>
                </a:lnTo>
                <a:lnTo>
                  <a:pt x="451" y="857"/>
                </a:lnTo>
                <a:lnTo>
                  <a:pt x="444" y="853"/>
                </a:lnTo>
                <a:lnTo>
                  <a:pt x="428" y="853"/>
                </a:lnTo>
                <a:lnTo>
                  <a:pt x="409" y="861"/>
                </a:lnTo>
                <a:lnTo>
                  <a:pt x="423" y="871"/>
                </a:lnTo>
                <a:lnTo>
                  <a:pt x="423" y="892"/>
                </a:lnTo>
                <a:lnTo>
                  <a:pt x="421" y="908"/>
                </a:lnTo>
                <a:lnTo>
                  <a:pt x="411" y="920"/>
                </a:lnTo>
                <a:lnTo>
                  <a:pt x="386" y="922"/>
                </a:lnTo>
                <a:lnTo>
                  <a:pt x="367" y="928"/>
                </a:lnTo>
                <a:lnTo>
                  <a:pt x="357" y="940"/>
                </a:lnTo>
                <a:lnTo>
                  <a:pt x="357" y="960"/>
                </a:lnTo>
                <a:lnTo>
                  <a:pt x="334" y="967"/>
                </a:lnTo>
                <a:lnTo>
                  <a:pt x="314" y="960"/>
                </a:lnTo>
                <a:lnTo>
                  <a:pt x="309" y="973"/>
                </a:lnTo>
                <a:lnTo>
                  <a:pt x="318" y="981"/>
                </a:lnTo>
                <a:lnTo>
                  <a:pt x="313" y="1011"/>
                </a:lnTo>
                <a:lnTo>
                  <a:pt x="305" y="1037"/>
                </a:lnTo>
                <a:lnTo>
                  <a:pt x="280" y="1037"/>
                </a:lnTo>
                <a:lnTo>
                  <a:pt x="272" y="1048"/>
                </a:lnTo>
                <a:lnTo>
                  <a:pt x="274" y="1068"/>
                </a:lnTo>
                <a:lnTo>
                  <a:pt x="287" y="1068"/>
                </a:lnTo>
                <a:lnTo>
                  <a:pt x="297" y="1080"/>
                </a:lnTo>
                <a:lnTo>
                  <a:pt x="291" y="1100"/>
                </a:lnTo>
                <a:lnTo>
                  <a:pt x="278" y="1102"/>
                </a:lnTo>
                <a:lnTo>
                  <a:pt x="257" y="1110"/>
                </a:lnTo>
                <a:lnTo>
                  <a:pt x="251" y="1127"/>
                </a:lnTo>
                <a:lnTo>
                  <a:pt x="249" y="1151"/>
                </a:lnTo>
                <a:lnTo>
                  <a:pt x="235" y="1163"/>
                </a:lnTo>
                <a:lnTo>
                  <a:pt x="284" y="1204"/>
                </a:lnTo>
                <a:lnTo>
                  <a:pt x="297" y="1224"/>
                </a:lnTo>
                <a:lnTo>
                  <a:pt x="289" y="1236"/>
                </a:lnTo>
                <a:lnTo>
                  <a:pt x="268" y="1228"/>
                </a:lnTo>
                <a:lnTo>
                  <a:pt x="251" y="1212"/>
                </a:lnTo>
                <a:lnTo>
                  <a:pt x="226" y="1200"/>
                </a:lnTo>
                <a:lnTo>
                  <a:pt x="203" y="1179"/>
                </a:lnTo>
                <a:lnTo>
                  <a:pt x="187" y="1155"/>
                </a:lnTo>
                <a:lnTo>
                  <a:pt x="185" y="1135"/>
                </a:lnTo>
                <a:lnTo>
                  <a:pt x="189" y="1118"/>
                </a:lnTo>
                <a:lnTo>
                  <a:pt x="187" y="987"/>
                </a:lnTo>
                <a:lnTo>
                  <a:pt x="181" y="960"/>
                </a:lnTo>
                <a:lnTo>
                  <a:pt x="164" y="936"/>
                </a:lnTo>
                <a:lnTo>
                  <a:pt x="164" y="914"/>
                </a:lnTo>
                <a:lnTo>
                  <a:pt x="176" y="887"/>
                </a:lnTo>
                <a:lnTo>
                  <a:pt x="185" y="855"/>
                </a:lnTo>
                <a:lnTo>
                  <a:pt x="181" y="823"/>
                </a:lnTo>
                <a:lnTo>
                  <a:pt x="179" y="808"/>
                </a:lnTo>
                <a:lnTo>
                  <a:pt x="178" y="790"/>
                </a:lnTo>
                <a:lnTo>
                  <a:pt x="183" y="782"/>
                </a:lnTo>
                <a:lnTo>
                  <a:pt x="187" y="746"/>
                </a:lnTo>
                <a:lnTo>
                  <a:pt x="183" y="727"/>
                </a:lnTo>
                <a:lnTo>
                  <a:pt x="191" y="683"/>
                </a:lnTo>
                <a:lnTo>
                  <a:pt x="183" y="644"/>
                </a:lnTo>
                <a:lnTo>
                  <a:pt x="189" y="624"/>
                </a:lnTo>
                <a:lnTo>
                  <a:pt x="199" y="586"/>
                </a:lnTo>
                <a:lnTo>
                  <a:pt x="189" y="561"/>
                </a:lnTo>
                <a:lnTo>
                  <a:pt x="170" y="543"/>
                </a:lnTo>
                <a:lnTo>
                  <a:pt x="164" y="523"/>
                </a:lnTo>
                <a:lnTo>
                  <a:pt x="143" y="505"/>
                </a:lnTo>
                <a:lnTo>
                  <a:pt x="120" y="492"/>
                </a:lnTo>
                <a:lnTo>
                  <a:pt x="87" y="486"/>
                </a:lnTo>
                <a:lnTo>
                  <a:pt x="71" y="458"/>
                </a:lnTo>
                <a:lnTo>
                  <a:pt x="50" y="432"/>
                </a:lnTo>
                <a:lnTo>
                  <a:pt x="48" y="409"/>
                </a:lnTo>
                <a:lnTo>
                  <a:pt x="46" y="389"/>
                </a:lnTo>
                <a:lnTo>
                  <a:pt x="41" y="375"/>
                </a:lnTo>
                <a:lnTo>
                  <a:pt x="29" y="359"/>
                </a:lnTo>
                <a:lnTo>
                  <a:pt x="14" y="351"/>
                </a:lnTo>
                <a:lnTo>
                  <a:pt x="2" y="334"/>
                </a:lnTo>
                <a:lnTo>
                  <a:pt x="15" y="320"/>
                </a:lnTo>
                <a:lnTo>
                  <a:pt x="15" y="286"/>
                </a:lnTo>
                <a:lnTo>
                  <a:pt x="8" y="267"/>
                </a:lnTo>
                <a:lnTo>
                  <a:pt x="0" y="249"/>
                </a:lnTo>
                <a:lnTo>
                  <a:pt x="8" y="223"/>
                </a:lnTo>
                <a:lnTo>
                  <a:pt x="39" y="160"/>
                </a:lnTo>
                <a:lnTo>
                  <a:pt x="41" y="132"/>
                </a:lnTo>
                <a:lnTo>
                  <a:pt x="58" y="101"/>
                </a:lnTo>
                <a:lnTo>
                  <a:pt x="58" y="85"/>
                </a:lnTo>
                <a:lnTo>
                  <a:pt x="62" y="55"/>
                </a:lnTo>
              </a:path>
            </a:pathLst>
          </a:custGeom>
          <a:solidFill>
            <a:srgbClr val="7de1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565200" y="5065560"/>
            <a:ext cx="2330280" cy="108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Existing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Engineering/construction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Planned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Reactivation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Potential new terminals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365760" y="2347920"/>
            <a:ext cx="98604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Elba Island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750960" y="2043000"/>
            <a:ext cx="97740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Cove Point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1282680" y="2476440"/>
            <a:ext cx="622440" cy="2667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1676520" y="2178000"/>
            <a:ext cx="304560" cy="4129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4929120" y="3262320"/>
            <a:ext cx="69804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Dabhol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 flipV="1">
            <a:off x="5575320" y="3184200"/>
            <a:ext cx="218880" cy="2062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7288560" y="1967040"/>
            <a:ext cx="10710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 terminals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Japan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 flipH="1">
            <a:off x="7079760" y="2139840"/>
            <a:ext cx="241560" cy="5209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2057400" y="244152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1600200" y="282240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3992400" y="215568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3887640" y="229392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3745080" y="2575080"/>
            <a:ext cx="75960" cy="7272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44800" y="256536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3916440" y="2460600"/>
            <a:ext cx="7596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4025880" y="2346480"/>
            <a:ext cx="76320" cy="7272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4145040" y="2384280"/>
            <a:ext cx="7596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6942240" y="2955960"/>
            <a:ext cx="7596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6713640" y="2346480"/>
            <a:ext cx="75960" cy="7272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7018200" y="265104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3123720" y="3962520"/>
            <a:ext cx="59652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Brazil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3054240" y="3816360"/>
            <a:ext cx="216000" cy="139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4506840" y="246708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38120" y="515772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434880" y="5564160"/>
            <a:ext cx="6372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442800" y="5369040"/>
            <a:ext cx="63720" cy="63360"/>
          </a:xfrm>
          <a:prstGeom prst="rect">
            <a:avLst/>
          </a:prstGeom>
          <a:solidFill>
            <a:srgbClr val="063de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560" bIns="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374760" y="5678640"/>
            <a:ext cx="18072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1952640" y="2487600"/>
            <a:ext cx="18108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2997360" y="3763800"/>
            <a:ext cx="63360" cy="6372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2247840" y="3186000"/>
            <a:ext cx="103680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Puerto Rico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 flipH="1" flipV="1">
            <a:off x="2317680" y="3156120"/>
            <a:ext cx="279360" cy="1267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4540320" y="2563920"/>
            <a:ext cx="6336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5683320" y="2992320"/>
            <a:ext cx="63360" cy="6372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5959440" y="3325680"/>
            <a:ext cx="63360" cy="6372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5783400" y="3147840"/>
            <a:ext cx="63360" cy="63720"/>
          </a:xfrm>
          <a:prstGeom prst="rect">
            <a:avLst/>
          </a:prstGeom>
          <a:solidFill>
            <a:srgbClr val="063de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920" bIns="16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6791400" y="2987640"/>
            <a:ext cx="6336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6791400" y="2282760"/>
            <a:ext cx="63360" cy="6372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 flipH="1" flipV="1">
            <a:off x="3339720" y="2329920"/>
            <a:ext cx="476280" cy="702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400" bIns="23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2743200" y="2184480"/>
            <a:ext cx="64728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Bilbao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1876320" y="2639880"/>
            <a:ext cx="18108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133720" y="3048120"/>
            <a:ext cx="63360" cy="63360"/>
          </a:xfrm>
          <a:prstGeom prst="triangle">
            <a:avLst>
              <a:gd name="adj" fmla="val 49995"/>
            </a:avLst>
          </a:prstGeom>
          <a:solidFill>
            <a:srgbClr val="97dfe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5560" bIns="-25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2286000" y="312408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6934320" y="2819520"/>
            <a:ext cx="6336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6794640" y="2755800"/>
            <a:ext cx="63360" cy="6372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4343400" y="243828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3822840" y="2362320"/>
            <a:ext cx="63360" cy="63360"/>
          </a:xfrm>
          <a:prstGeom prst="rect">
            <a:avLst/>
          </a:prstGeom>
          <a:solidFill>
            <a:srgbClr val="063de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560" bIns="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3670200" y="2514600"/>
            <a:ext cx="6372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990720" y="2362320"/>
            <a:ext cx="2057400" cy="1752480"/>
          </a:xfrm>
          <a:prstGeom prst="ellipse">
            <a:avLst/>
          </a:prstGeom>
          <a:noFill/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1083960" y="3386160"/>
            <a:ext cx="1161000" cy="82512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Americas: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1999 -   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2010 - 15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6324480" y="1905120"/>
            <a:ext cx="1067040" cy="1523880"/>
          </a:xfrm>
          <a:prstGeom prst="ellipse">
            <a:avLst/>
          </a:prstGeom>
          <a:noFill/>
          <a:ln w="146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7242480" y="2852640"/>
            <a:ext cx="1149840" cy="82512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E. Asia: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1999 -   67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2010 - 113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3505320" y="1981080"/>
            <a:ext cx="1295280" cy="1219320"/>
          </a:xfrm>
          <a:prstGeom prst="ellipse">
            <a:avLst/>
          </a:prstGeom>
          <a:noFill/>
          <a:ln w="442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5410080" y="2666880"/>
            <a:ext cx="838440" cy="990720"/>
          </a:xfrm>
          <a:prstGeom prst="ellipse">
            <a:avLst/>
          </a:prstGeom>
          <a:noFill/>
          <a:ln w="19080">
            <a:solidFill>
              <a:srgbClr val="ff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3587400" y="3157560"/>
            <a:ext cx="1408320" cy="82512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Europe/Med: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1999 -  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2010 -  40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5943600" y="3124080"/>
            <a:ext cx="63360" cy="6372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727600" y="3060720"/>
            <a:ext cx="6372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4569120" y="5142600"/>
            <a:ext cx="2796480" cy="100872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World LNG trade, mta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1999 -        90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2010 -      180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5413680" y="3614760"/>
            <a:ext cx="1037160" cy="82512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India: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1999 -   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2010 - 12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7099200" y="2666880"/>
            <a:ext cx="63720" cy="6372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5791320" y="3276720"/>
            <a:ext cx="6336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504360" y="4752720"/>
            <a:ext cx="2095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Receiving terminals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80880" y="5867280"/>
            <a:ext cx="18108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57200" y="5943600"/>
            <a:ext cx="76320" cy="76320"/>
          </a:xfrm>
          <a:prstGeom prst="can">
            <a:avLst>
              <a:gd name="adj" fmla="val 25000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" bIns="1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 flipH="1">
            <a:off x="457200" y="5943600"/>
            <a:ext cx="76320" cy="76320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" bIns="1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 flipH="1">
            <a:off x="838080" y="2743200"/>
            <a:ext cx="76320" cy="76320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" bIns="1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 flipH="1">
            <a:off x="2057400" y="2743200"/>
            <a:ext cx="76320" cy="76320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" bIns="1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 flipH="1">
            <a:off x="4267080" y="2514600"/>
            <a:ext cx="76320" cy="76320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" bIns="1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 flipH="1">
            <a:off x="4647600" y="2590920"/>
            <a:ext cx="75960" cy="75960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 flipH="1">
            <a:off x="7086600" y="3429000"/>
            <a:ext cx="76320" cy="76320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" bIns="1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 flipH="1">
            <a:off x="3047400" y="4114800"/>
            <a:ext cx="75960" cy="76320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" bIns="1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6794640" y="2374920"/>
            <a:ext cx="63360" cy="63360"/>
          </a:xfrm>
          <a:prstGeom prst="rect">
            <a:avLst/>
          </a:prstGeom>
          <a:solidFill>
            <a:srgbClr val="063de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560" bIns="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5373720" y="1755720"/>
            <a:ext cx="14688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Major expansions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Korea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6553080" y="2057400"/>
            <a:ext cx="152640" cy="2286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4203720" y="2438280"/>
            <a:ext cx="63360" cy="6372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4267080" y="2362320"/>
            <a:ext cx="6372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Competitive Gas Projects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  <p:sp>
        <p:nvSpPr>
          <p:cNvPr id="134" name=""/>
          <p:cNvSpPr/>
          <p:nvPr/>
        </p:nvSpPr>
        <p:spPr>
          <a:xfrm flipH="1">
            <a:off x="4038480" y="2514600"/>
            <a:ext cx="76320" cy="76320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" bIns="1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"/>
          <p:cNvGrpSpPr/>
          <p:nvPr/>
        </p:nvGrpSpPr>
        <p:grpSpPr>
          <a:xfrm>
            <a:off x="268200" y="1598760"/>
            <a:ext cx="8345520" cy="3843360"/>
            <a:chOff x="268200" y="1598760"/>
            <a:chExt cx="8345520" cy="3843360"/>
          </a:xfrm>
        </p:grpSpPr>
        <p:sp>
          <p:nvSpPr>
            <p:cNvPr id="136" name=""/>
            <p:cNvSpPr/>
            <p:nvPr/>
          </p:nvSpPr>
          <p:spPr>
            <a:xfrm>
              <a:off x="4248360" y="2683080"/>
              <a:ext cx="44280" cy="45720"/>
            </a:xfrm>
            <a:custGeom>
              <a:avLst/>
              <a:gdLst/>
              <a:ahLst/>
              <a:rect l="l" t="t" r="r" b="b"/>
              <a:pathLst>
                <a:path w="28" h="29">
                  <a:moveTo>
                    <a:pt x="27" y="2"/>
                  </a:moveTo>
                  <a:lnTo>
                    <a:pt x="27" y="26"/>
                  </a:lnTo>
                  <a:lnTo>
                    <a:pt x="18" y="28"/>
                  </a:lnTo>
                  <a:lnTo>
                    <a:pt x="0" y="6"/>
                  </a:lnTo>
                  <a:lnTo>
                    <a:pt x="11" y="0"/>
                  </a:lnTo>
                  <a:lnTo>
                    <a:pt x="27" y="2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4159440" y="2597040"/>
              <a:ext cx="42840" cy="73080"/>
            </a:xfrm>
            <a:custGeom>
              <a:avLst/>
              <a:gdLst/>
              <a:ahLst/>
              <a:rect l="l" t="t" r="r" b="b"/>
              <a:pathLst>
                <a:path w="27" h="46">
                  <a:moveTo>
                    <a:pt x="26" y="0"/>
                  </a:moveTo>
                  <a:lnTo>
                    <a:pt x="0" y="8"/>
                  </a:lnTo>
                  <a:lnTo>
                    <a:pt x="4" y="45"/>
                  </a:lnTo>
                  <a:lnTo>
                    <a:pt x="22" y="41"/>
                  </a:lnTo>
                  <a:lnTo>
                    <a:pt x="26" y="0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38" name=""/>
            <p:cNvGrpSpPr/>
            <p:nvPr/>
          </p:nvGrpSpPr>
          <p:grpSpPr>
            <a:xfrm>
              <a:off x="7835760" y="4788000"/>
              <a:ext cx="777960" cy="387360"/>
              <a:chOff x="7835760" y="4788000"/>
              <a:chExt cx="777960" cy="387360"/>
            </a:xfrm>
          </p:grpSpPr>
          <p:sp>
            <p:nvSpPr>
              <p:cNvPr id="139" name=""/>
              <p:cNvSpPr/>
              <p:nvPr/>
            </p:nvSpPr>
            <p:spPr>
              <a:xfrm>
                <a:off x="8491680" y="4788000"/>
                <a:ext cx="122040" cy="236520"/>
              </a:xfrm>
              <a:custGeom>
                <a:avLst/>
                <a:gdLst/>
                <a:ahLst/>
                <a:rect l="l" t="t" r="r" b="b"/>
                <a:pathLst>
                  <a:path w="77" h="149">
                    <a:moveTo>
                      <a:pt x="25" y="2"/>
                    </a:moveTo>
                    <a:lnTo>
                      <a:pt x="32" y="0"/>
                    </a:lnTo>
                    <a:lnTo>
                      <a:pt x="46" y="16"/>
                    </a:lnTo>
                    <a:lnTo>
                      <a:pt x="44" y="62"/>
                    </a:lnTo>
                    <a:lnTo>
                      <a:pt x="53" y="62"/>
                    </a:lnTo>
                    <a:lnTo>
                      <a:pt x="55" y="68"/>
                    </a:lnTo>
                    <a:lnTo>
                      <a:pt x="59" y="78"/>
                    </a:lnTo>
                    <a:lnTo>
                      <a:pt x="61" y="84"/>
                    </a:lnTo>
                    <a:lnTo>
                      <a:pt x="68" y="82"/>
                    </a:lnTo>
                    <a:lnTo>
                      <a:pt x="74" y="72"/>
                    </a:lnTo>
                    <a:lnTo>
                      <a:pt x="76" y="78"/>
                    </a:lnTo>
                    <a:lnTo>
                      <a:pt x="72" y="86"/>
                    </a:lnTo>
                    <a:lnTo>
                      <a:pt x="68" y="92"/>
                    </a:lnTo>
                    <a:lnTo>
                      <a:pt x="67" y="104"/>
                    </a:lnTo>
                    <a:lnTo>
                      <a:pt x="57" y="110"/>
                    </a:lnTo>
                    <a:lnTo>
                      <a:pt x="51" y="112"/>
                    </a:lnTo>
                    <a:lnTo>
                      <a:pt x="44" y="118"/>
                    </a:lnTo>
                    <a:lnTo>
                      <a:pt x="42" y="124"/>
                    </a:lnTo>
                    <a:lnTo>
                      <a:pt x="44" y="130"/>
                    </a:lnTo>
                    <a:lnTo>
                      <a:pt x="46" y="140"/>
                    </a:lnTo>
                    <a:lnTo>
                      <a:pt x="36" y="144"/>
                    </a:lnTo>
                    <a:lnTo>
                      <a:pt x="30" y="146"/>
                    </a:lnTo>
                    <a:lnTo>
                      <a:pt x="25" y="148"/>
                    </a:lnTo>
                    <a:lnTo>
                      <a:pt x="21" y="146"/>
                    </a:lnTo>
                    <a:lnTo>
                      <a:pt x="11" y="144"/>
                    </a:lnTo>
                    <a:lnTo>
                      <a:pt x="8" y="140"/>
                    </a:lnTo>
                    <a:lnTo>
                      <a:pt x="11" y="132"/>
                    </a:lnTo>
                    <a:lnTo>
                      <a:pt x="19" y="130"/>
                    </a:lnTo>
                    <a:lnTo>
                      <a:pt x="25" y="120"/>
                    </a:lnTo>
                    <a:lnTo>
                      <a:pt x="25" y="116"/>
                    </a:lnTo>
                    <a:lnTo>
                      <a:pt x="19" y="112"/>
                    </a:lnTo>
                    <a:lnTo>
                      <a:pt x="11" y="106"/>
                    </a:lnTo>
                    <a:lnTo>
                      <a:pt x="6" y="106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2" y="94"/>
                    </a:lnTo>
                    <a:lnTo>
                      <a:pt x="6" y="94"/>
                    </a:lnTo>
                    <a:lnTo>
                      <a:pt x="11" y="92"/>
                    </a:lnTo>
                    <a:lnTo>
                      <a:pt x="19" y="86"/>
                    </a:lnTo>
                    <a:lnTo>
                      <a:pt x="23" y="84"/>
                    </a:lnTo>
                    <a:lnTo>
                      <a:pt x="27" y="62"/>
                    </a:lnTo>
                    <a:lnTo>
                      <a:pt x="23" y="56"/>
                    </a:lnTo>
                    <a:lnTo>
                      <a:pt x="17" y="52"/>
                    </a:lnTo>
                    <a:lnTo>
                      <a:pt x="15" y="40"/>
                    </a:lnTo>
                    <a:lnTo>
                      <a:pt x="17" y="28"/>
                    </a:lnTo>
                    <a:lnTo>
                      <a:pt x="19" y="20"/>
                    </a:lnTo>
                    <a:lnTo>
                      <a:pt x="25" y="2"/>
                    </a:lnTo>
                  </a:path>
                </a:pathLst>
              </a:custGeom>
              <a:solidFill>
                <a:srgbClr val="97df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" name=""/>
              <p:cNvSpPr/>
              <p:nvPr/>
            </p:nvSpPr>
            <p:spPr>
              <a:xfrm>
                <a:off x="8255160" y="4975200"/>
                <a:ext cx="225360" cy="200160"/>
              </a:xfrm>
              <a:custGeom>
                <a:avLst/>
                <a:gdLst/>
                <a:ahLst/>
                <a:rect l="l" t="t" r="r" b="b"/>
                <a:pathLst>
                  <a:path w="142" h="126">
                    <a:moveTo>
                      <a:pt x="99" y="0"/>
                    </a:moveTo>
                    <a:lnTo>
                      <a:pt x="116" y="0"/>
                    </a:lnTo>
                    <a:lnTo>
                      <a:pt x="141" y="36"/>
                    </a:lnTo>
                    <a:lnTo>
                      <a:pt x="114" y="63"/>
                    </a:lnTo>
                    <a:lnTo>
                      <a:pt x="114" y="75"/>
                    </a:lnTo>
                    <a:lnTo>
                      <a:pt x="109" y="79"/>
                    </a:lnTo>
                    <a:lnTo>
                      <a:pt x="93" y="79"/>
                    </a:lnTo>
                    <a:lnTo>
                      <a:pt x="74" y="95"/>
                    </a:lnTo>
                    <a:lnTo>
                      <a:pt x="57" y="111"/>
                    </a:lnTo>
                    <a:lnTo>
                      <a:pt x="46" y="125"/>
                    </a:lnTo>
                    <a:lnTo>
                      <a:pt x="46" y="113"/>
                    </a:lnTo>
                    <a:lnTo>
                      <a:pt x="25" y="115"/>
                    </a:lnTo>
                    <a:lnTo>
                      <a:pt x="15" y="115"/>
                    </a:lnTo>
                    <a:lnTo>
                      <a:pt x="0" y="115"/>
                    </a:lnTo>
                    <a:lnTo>
                      <a:pt x="21" y="95"/>
                    </a:lnTo>
                    <a:lnTo>
                      <a:pt x="29" y="85"/>
                    </a:lnTo>
                    <a:lnTo>
                      <a:pt x="36" y="85"/>
                    </a:lnTo>
                    <a:lnTo>
                      <a:pt x="51" y="69"/>
                    </a:lnTo>
                    <a:lnTo>
                      <a:pt x="57" y="69"/>
                    </a:lnTo>
                    <a:lnTo>
                      <a:pt x="57" y="67"/>
                    </a:lnTo>
                    <a:lnTo>
                      <a:pt x="65" y="62"/>
                    </a:lnTo>
                    <a:lnTo>
                      <a:pt x="74" y="62"/>
                    </a:lnTo>
                    <a:lnTo>
                      <a:pt x="71" y="44"/>
                    </a:lnTo>
                    <a:lnTo>
                      <a:pt x="72" y="44"/>
                    </a:lnTo>
                    <a:lnTo>
                      <a:pt x="82" y="34"/>
                    </a:lnTo>
                    <a:lnTo>
                      <a:pt x="86" y="42"/>
                    </a:lnTo>
                    <a:lnTo>
                      <a:pt x="101" y="28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97df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" name=""/>
              <p:cNvSpPr/>
              <p:nvPr/>
            </p:nvSpPr>
            <p:spPr>
              <a:xfrm>
                <a:off x="7835760" y="4988160"/>
                <a:ext cx="90720" cy="110880"/>
              </a:xfrm>
              <a:custGeom>
                <a:avLst/>
                <a:gdLst/>
                <a:ahLst/>
                <a:rect l="l" t="t" r="r" b="b"/>
                <a:pathLst>
                  <a:path w="57" h="70">
                    <a:moveTo>
                      <a:pt x="0" y="0"/>
                    </a:moveTo>
                    <a:lnTo>
                      <a:pt x="12" y="0"/>
                    </a:lnTo>
                    <a:lnTo>
                      <a:pt x="26" y="8"/>
                    </a:lnTo>
                    <a:lnTo>
                      <a:pt x="56" y="8"/>
                    </a:lnTo>
                    <a:lnTo>
                      <a:pt x="52" y="22"/>
                    </a:lnTo>
                    <a:lnTo>
                      <a:pt x="56" y="35"/>
                    </a:lnTo>
                    <a:lnTo>
                      <a:pt x="46" y="35"/>
                    </a:lnTo>
                    <a:lnTo>
                      <a:pt x="44" y="37"/>
                    </a:lnTo>
                    <a:lnTo>
                      <a:pt x="38" y="39"/>
                    </a:lnTo>
                    <a:lnTo>
                      <a:pt x="44" y="69"/>
                    </a:lnTo>
                    <a:lnTo>
                      <a:pt x="26" y="67"/>
                    </a:lnTo>
                    <a:lnTo>
                      <a:pt x="10" y="57"/>
                    </a:lnTo>
                    <a:lnTo>
                      <a:pt x="10" y="37"/>
                    </a:lnTo>
                    <a:lnTo>
                      <a:pt x="10" y="28"/>
                    </a:ln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df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42" name=""/>
            <p:cNvSpPr/>
            <p:nvPr/>
          </p:nvSpPr>
          <p:spPr>
            <a:xfrm>
              <a:off x="7993080" y="3875040"/>
              <a:ext cx="142920" cy="111240"/>
            </a:xfrm>
            <a:custGeom>
              <a:avLst/>
              <a:gdLst/>
              <a:ahLst/>
              <a:rect l="l" t="t" r="r" b="b"/>
              <a:pathLst>
                <a:path w="90" h="70">
                  <a:moveTo>
                    <a:pt x="15" y="26"/>
                  </a:moveTo>
                  <a:lnTo>
                    <a:pt x="0" y="55"/>
                  </a:lnTo>
                  <a:lnTo>
                    <a:pt x="6" y="67"/>
                  </a:lnTo>
                  <a:lnTo>
                    <a:pt x="31" y="69"/>
                  </a:lnTo>
                  <a:lnTo>
                    <a:pt x="52" y="69"/>
                  </a:lnTo>
                  <a:lnTo>
                    <a:pt x="60" y="57"/>
                  </a:lnTo>
                  <a:lnTo>
                    <a:pt x="66" y="45"/>
                  </a:lnTo>
                  <a:lnTo>
                    <a:pt x="89" y="45"/>
                  </a:lnTo>
                  <a:lnTo>
                    <a:pt x="85" y="28"/>
                  </a:lnTo>
                  <a:lnTo>
                    <a:pt x="85" y="10"/>
                  </a:lnTo>
                  <a:lnTo>
                    <a:pt x="62" y="0"/>
                  </a:lnTo>
                  <a:lnTo>
                    <a:pt x="58" y="20"/>
                  </a:lnTo>
                  <a:lnTo>
                    <a:pt x="74" y="32"/>
                  </a:lnTo>
                  <a:lnTo>
                    <a:pt x="50" y="32"/>
                  </a:lnTo>
                  <a:lnTo>
                    <a:pt x="43" y="39"/>
                  </a:lnTo>
                  <a:lnTo>
                    <a:pt x="15" y="26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43" name=""/>
            <p:cNvGrpSpPr/>
            <p:nvPr/>
          </p:nvGrpSpPr>
          <p:grpSpPr>
            <a:xfrm>
              <a:off x="6458040" y="2168640"/>
              <a:ext cx="1641240" cy="2770200"/>
              <a:chOff x="6458040" y="2168640"/>
              <a:chExt cx="1641240" cy="2770200"/>
            </a:xfrm>
          </p:grpSpPr>
          <p:grpSp>
            <p:nvGrpSpPr>
              <p:cNvPr id="144" name=""/>
              <p:cNvGrpSpPr/>
              <p:nvPr/>
            </p:nvGrpSpPr>
            <p:grpSpPr>
              <a:xfrm>
                <a:off x="6721560" y="2449440"/>
                <a:ext cx="366480" cy="836640"/>
                <a:chOff x="6721560" y="2449440"/>
                <a:chExt cx="366480" cy="836640"/>
              </a:xfrm>
            </p:grpSpPr>
            <p:sp>
              <p:nvSpPr>
                <p:cNvPr id="145" name=""/>
                <p:cNvSpPr/>
                <p:nvPr/>
              </p:nvSpPr>
              <p:spPr>
                <a:xfrm>
                  <a:off x="6721560" y="3202200"/>
                  <a:ext cx="85680" cy="83880"/>
                </a:xfrm>
                <a:custGeom>
                  <a:avLst/>
                  <a:gdLst/>
                  <a:ahLst/>
                  <a:rect l="l" t="t" r="r" b="b"/>
                  <a:pathLst>
                    <a:path w="54" h="53">
                      <a:moveTo>
                        <a:pt x="0" y="40"/>
                      </a:moveTo>
                      <a:lnTo>
                        <a:pt x="9" y="50"/>
                      </a:lnTo>
                      <a:lnTo>
                        <a:pt x="21" y="48"/>
                      </a:lnTo>
                      <a:lnTo>
                        <a:pt x="38" y="52"/>
                      </a:lnTo>
                      <a:lnTo>
                        <a:pt x="51" y="52"/>
                      </a:lnTo>
                      <a:lnTo>
                        <a:pt x="53" y="34"/>
                      </a:lnTo>
                      <a:lnTo>
                        <a:pt x="49" y="22"/>
                      </a:lnTo>
                      <a:lnTo>
                        <a:pt x="40" y="8"/>
                      </a:lnTo>
                      <a:lnTo>
                        <a:pt x="30" y="8"/>
                      </a:lnTo>
                      <a:lnTo>
                        <a:pt x="27" y="0"/>
                      </a:lnTo>
                      <a:lnTo>
                        <a:pt x="13" y="0"/>
                      </a:lnTo>
                      <a:lnTo>
                        <a:pt x="13" y="16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97dfe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tIns="38160" bIns="38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" name=""/>
                <p:cNvSpPr/>
                <p:nvPr/>
              </p:nvSpPr>
              <p:spPr>
                <a:xfrm>
                  <a:off x="6954840" y="3054240"/>
                  <a:ext cx="82440" cy="106560"/>
                </a:xfrm>
                <a:custGeom>
                  <a:avLst/>
                  <a:gdLst/>
                  <a:ahLst/>
                  <a:rect l="l" t="t" r="r" b="b"/>
                  <a:pathLst>
                    <a:path w="52" h="67">
                      <a:moveTo>
                        <a:pt x="11" y="0"/>
                      </a:moveTo>
                      <a:lnTo>
                        <a:pt x="34" y="2"/>
                      </a:lnTo>
                      <a:lnTo>
                        <a:pt x="42" y="20"/>
                      </a:lnTo>
                      <a:lnTo>
                        <a:pt x="51" y="30"/>
                      </a:lnTo>
                      <a:lnTo>
                        <a:pt x="43" y="38"/>
                      </a:lnTo>
                      <a:lnTo>
                        <a:pt x="51" y="48"/>
                      </a:lnTo>
                      <a:lnTo>
                        <a:pt x="47" y="60"/>
                      </a:lnTo>
                      <a:lnTo>
                        <a:pt x="40" y="66"/>
                      </a:lnTo>
                      <a:lnTo>
                        <a:pt x="25" y="64"/>
                      </a:lnTo>
                      <a:lnTo>
                        <a:pt x="15" y="64"/>
                      </a:lnTo>
                      <a:lnTo>
                        <a:pt x="9" y="56"/>
                      </a:lnTo>
                      <a:lnTo>
                        <a:pt x="4" y="46"/>
                      </a:lnTo>
                      <a:lnTo>
                        <a:pt x="4" y="36"/>
                      </a:lnTo>
                      <a:lnTo>
                        <a:pt x="0" y="22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7dfe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" name=""/>
                <p:cNvSpPr/>
                <p:nvPr/>
              </p:nvSpPr>
              <p:spPr>
                <a:xfrm>
                  <a:off x="6939000" y="2449440"/>
                  <a:ext cx="149040" cy="103320"/>
                </a:xfrm>
                <a:custGeom>
                  <a:avLst/>
                  <a:gdLst/>
                  <a:ahLst/>
                  <a:rect l="l" t="t" r="r" b="b"/>
                  <a:pathLst>
                    <a:path w="94" h="65">
                      <a:moveTo>
                        <a:pt x="14" y="0"/>
                      </a:moveTo>
                      <a:lnTo>
                        <a:pt x="25" y="10"/>
                      </a:lnTo>
                      <a:lnTo>
                        <a:pt x="37" y="8"/>
                      </a:lnTo>
                      <a:lnTo>
                        <a:pt x="54" y="10"/>
                      </a:lnTo>
                      <a:lnTo>
                        <a:pt x="70" y="10"/>
                      </a:lnTo>
                      <a:lnTo>
                        <a:pt x="78" y="17"/>
                      </a:lnTo>
                      <a:lnTo>
                        <a:pt x="87" y="31"/>
                      </a:lnTo>
                      <a:lnTo>
                        <a:pt x="93" y="37"/>
                      </a:lnTo>
                      <a:lnTo>
                        <a:pt x="72" y="41"/>
                      </a:lnTo>
                      <a:lnTo>
                        <a:pt x="66" y="45"/>
                      </a:lnTo>
                      <a:lnTo>
                        <a:pt x="72" y="54"/>
                      </a:lnTo>
                      <a:lnTo>
                        <a:pt x="72" y="62"/>
                      </a:lnTo>
                      <a:lnTo>
                        <a:pt x="50" y="54"/>
                      </a:lnTo>
                      <a:lnTo>
                        <a:pt x="33" y="47"/>
                      </a:lnTo>
                      <a:lnTo>
                        <a:pt x="25" y="50"/>
                      </a:lnTo>
                      <a:lnTo>
                        <a:pt x="25" y="62"/>
                      </a:lnTo>
                      <a:lnTo>
                        <a:pt x="14" y="64"/>
                      </a:lnTo>
                      <a:lnTo>
                        <a:pt x="8" y="54"/>
                      </a:lnTo>
                      <a:lnTo>
                        <a:pt x="6" y="41"/>
                      </a:lnTo>
                      <a:lnTo>
                        <a:pt x="0" y="39"/>
                      </a:lnTo>
                      <a:lnTo>
                        <a:pt x="6" y="27"/>
                      </a:lnTo>
                      <a:lnTo>
                        <a:pt x="16" y="2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97dfe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48" name=""/>
              <p:cNvSpPr/>
              <p:nvPr/>
            </p:nvSpPr>
            <p:spPr>
              <a:xfrm>
                <a:off x="7064280" y="4132440"/>
                <a:ext cx="1035000" cy="806400"/>
              </a:xfrm>
              <a:custGeom>
                <a:avLst/>
                <a:gdLst/>
                <a:ahLst/>
                <a:rect l="l" t="t" r="r" b="b"/>
                <a:pathLst>
                  <a:path w="652" h="508">
                    <a:moveTo>
                      <a:pt x="467" y="0"/>
                    </a:moveTo>
                    <a:lnTo>
                      <a:pt x="502" y="0"/>
                    </a:lnTo>
                    <a:lnTo>
                      <a:pt x="502" y="41"/>
                    </a:lnTo>
                    <a:lnTo>
                      <a:pt x="516" y="53"/>
                    </a:lnTo>
                    <a:lnTo>
                      <a:pt x="520" y="59"/>
                    </a:lnTo>
                    <a:lnTo>
                      <a:pt x="527" y="59"/>
                    </a:lnTo>
                    <a:lnTo>
                      <a:pt x="531" y="67"/>
                    </a:lnTo>
                    <a:lnTo>
                      <a:pt x="535" y="107"/>
                    </a:lnTo>
                    <a:lnTo>
                      <a:pt x="554" y="134"/>
                    </a:lnTo>
                    <a:lnTo>
                      <a:pt x="583" y="172"/>
                    </a:lnTo>
                    <a:lnTo>
                      <a:pt x="583" y="178"/>
                    </a:lnTo>
                    <a:lnTo>
                      <a:pt x="614" y="211"/>
                    </a:lnTo>
                    <a:lnTo>
                      <a:pt x="614" y="217"/>
                    </a:lnTo>
                    <a:lnTo>
                      <a:pt x="645" y="243"/>
                    </a:lnTo>
                    <a:lnTo>
                      <a:pt x="651" y="290"/>
                    </a:lnTo>
                    <a:lnTo>
                      <a:pt x="645" y="333"/>
                    </a:lnTo>
                    <a:lnTo>
                      <a:pt x="636" y="353"/>
                    </a:lnTo>
                    <a:lnTo>
                      <a:pt x="624" y="363"/>
                    </a:lnTo>
                    <a:lnTo>
                      <a:pt x="620" y="383"/>
                    </a:lnTo>
                    <a:lnTo>
                      <a:pt x="609" y="402"/>
                    </a:lnTo>
                    <a:lnTo>
                      <a:pt x="599" y="410"/>
                    </a:lnTo>
                    <a:lnTo>
                      <a:pt x="601" y="416"/>
                    </a:lnTo>
                    <a:lnTo>
                      <a:pt x="589" y="428"/>
                    </a:lnTo>
                    <a:lnTo>
                      <a:pt x="583" y="454"/>
                    </a:lnTo>
                    <a:lnTo>
                      <a:pt x="581" y="468"/>
                    </a:lnTo>
                    <a:lnTo>
                      <a:pt x="570" y="475"/>
                    </a:lnTo>
                    <a:lnTo>
                      <a:pt x="568" y="481"/>
                    </a:lnTo>
                    <a:lnTo>
                      <a:pt x="560" y="493"/>
                    </a:lnTo>
                    <a:lnTo>
                      <a:pt x="547" y="495"/>
                    </a:lnTo>
                    <a:lnTo>
                      <a:pt x="537" y="499"/>
                    </a:lnTo>
                    <a:lnTo>
                      <a:pt x="524" y="507"/>
                    </a:lnTo>
                    <a:lnTo>
                      <a:pt x="506" y="491"/>
                    </a:lnTo>
                    <a:lnTo>
                      <a:pt x="487" y="493"/>
                    </a:lnTo>
                    <a:lnTo>
                      <a:pt x="481" y="493"/>
                    </a:lnTo>
                    <a:lnTo>
                      <a:pt x="454" y="497"/>
                    </a:lnTo>
                    <a:lnTo>
                      <a:pt x="437" y="481"/>
                    </a:lnTo>
                    <a:lnTo>
                      <a:pt x="425" y="464"/>
                    </a:lnTo>
                    <a:lnTo>
                      <a:pt x="417" y="466"/>
                    </a:lnTo>
                    <a:lnTo>
                      <a:pt x="410" y="452"/>
                    </a:lnTo>
                    <a:lnTo>
                      <a:pt x="406" y="440"/>
                    </a:lnTo>
                    <a:lnTo>
                      <a:pt x="402" y="436"/>
                    </a:lnTo>
                    <a:lnTo>
                      <a:pt x="402" y="416"/>
                    </a:lnTo>
                    <a:lnTo>
                      <a:pt x="404" y="404"/>
                    </a:lnTo>
                    <a:lnTo>
                      <a:pt x="400" y="395"/>
                    </a:lnTo>
                    <a:lnTo>
                      <a:pt x="384" y="400"/>
                    </a:lnTo>
                    <a:lnTo>
                      <a:pt x="377" y="402"/>
                    </a:lnTo>
                    <a:lnTo>
                      <a:pt x="363" y="402"/>
                    </a:lnTo>
                    <a:lnTo>
                      <a:pt x="357" y="402"/>
                    </a:lnTo>
                    <a:lnTo>
                      <a:pt x="352" y="402"/>
                    </a:lnTo>
                    <a:lnTo>
                      <a:pt x="342" y="389"/>
                    </a:lnTo>
                    <a:lnTo>
                      <a:pt x="332" y="373"/>
                    </a:lnTo>
                    <a:lnTo>
                      <a:pt x="330" y="375"/>
                    </a:lnTo>
                    <a:lnTo>
                      <a:pt x="313" y="375"/>
                    </a:lnTo>
                    <a:lnTo>
                      <a:pt x="311" y="369"/>
                    </a:lnTo>
                    <a:lnTo>
                      <a:pt x="301" y="375"/>
                    </a:lnTo>
                    <a:lnTo>
                      <a:pt x="292" y="373"/>
                    </a:lnTo>
                    <a:lnTo>
                      <a:pt x="276" y="373"/>
                    </a:lnTo>
                    <a:lnTo>
                      <a:pt x="267" y="369"/>
                    </a:lnTo>
                    <a:lnTo>
                      <a:pt x="263" y="375"/>
                    </a:lnTo>
                    <a:lnTo>
                      <a:pt x="247" y="377"/>
                    </a:lnTo>
                    <a:lnTo>
                      <a:pt x="243" y="373"/>
                    </a:lnTo>
                    <a:lnTo>
                      <a:pt x="234" y="383"/>
                    </a:lnTo>
                    <a:lnTo>
                      <a:pt x="222" y="393"/>
                    </a:lnTo>
                    <a:lnTo>
                      <a:pt x="214" y="393"/>
                    </a:lnTo>
                    <a:lnTo>
                      <a:pt x="203" y="406"/>
                    </a:lnTo>
                    <a:lnTo>
                      <a:pt x="185" y="406"/>
                    </a:lnTo>
                    <a:lnTo>
                      <a:pt x="172" y="410"/>
                    </a:lnTo>
                    <a:lnTo>
                      <a:pt x="156" y="416"/>
                    </a:lnTo>
                    <a:lnTo>
                      <a:pt x="149" y="424"/>
                    </a:lnTo>
                    <a:lnTo>
                      <a:pt x="143" y="422"/>
                    </a:lnTo>
                    <a:lnTo>
                      <a:pt x="137" y="430"/>
                    </a:lnTo>
                    <a:lnTo>
                      <a:pt x="129" y="432"/>
                    </a:lnTo>
                    <a:lnTo>
                      <a:pt x="120" y="442"/>
                    </a:lnTo>
                    <a:lnTo>
                      <a:pt x="89" y="442"/>
                    </a:lnTo>
                    <a:lnTo>
                      <a:pt x="75" y="428"/>
                    </a:lnTo>
                    <a:lnTo>
                      <a:pt x="73" y="422"/>
                    </a:lnTo>
                    <a:lnTo>
                      <a:pt x="70" y="428"/>
                    </a:lnTo>
                    <a:lnTo>
                      <a:pt x="64" y="418"/>
                    </a:lnTo>
                    <a:lnTo>
                      <a:pt x="66" y="391"/>
                    </a:lnTo>
                    <a:lnTo>
                      <a:pt x="70" y="375"/>
                    </a:lnTo>
                    <a:lnTo>
                      <a:pt x="64" y="363"/>
                    </a:lnTo>
                    <a:lnTo>
                      <a:pt x="58" y="351"/>
                    </a:lnTo>
                    <a:lnTo>
                      <a:pt x="56" y="337"/>
                    </a:lnTo>
                    <a:lnTo>
                      <a:pt x="46" y="331"/>
                    </a:lnTo>
                    <a:lnTo>
                      <a:pt x="44" y="329"/>
                    </a:lnTo>
                    <a:lnTo>
                      <a:pt x="42" y="322"/>
                    </a:lnTo>
                    <a:lnTo>
                      <a:pt x="29" y="304"/>
                    </a:lnTo>
                    <a:lnTo>
                      <a:pt x="12" y="260"/>
                    </a:lnTo>
                    <a:lnTo>
                      <a:pt x="6" y="229"/>
                    </a:lnTo>
                    <a:lnTo>
                      <a:pt x="6" y="211"/>
                    </a:lnTo>
                    <a:lnTo>
                      <a:pt x="0" y="205"/>
                    </a:lnTo>
                    <a:lnTo>
                      <a:pt x="2" y="189"/>
                    </a:lnTo>
                    <a:lnTo>
                      <a:pt x="8" y="180"/>
                    </a:lnTo>
                    <a:lnTo>
                      <a:pt x="29" y="158"/>
                    </a:lnTo>
                    <a:lnTo>
                      <a:pt x="50" y="160"/>
                    </a:lnTo>
                    <a:lnTo>
                      <a:pt x="54" y="164"/>
                    </a:lnTo>
                    <a:lnTo>
                      <a:pt x="81" y="164"/>
                    </a:lnTo>
                    <a:lnTo>
                      <a:pt x="83" y="158"/>
                    </a:lnTo>
                    <a:lnTo>
                      <a:pt x="89" y="160"/>
                    </a:lnTo>
                    <a:lnTo>
                      <a:pt x="97" y="154"/>
                    </a:lnTo>
                    <a:lnTo>
                      <a:pt x="102" y="156"/>
                    </a:lnTo>
                    <a:lnTo>
                      <a:pt x="108" y="152"/>
                    </a:lnTo>
                    <a:lnTo>
                      <a:pt x="106" y="146"/>
                    </a:lnTo>
                    <a:lnTo>
                      <a:pt x="112" y="132"/>
                    </a:lnTo>
                    <a:lnTo>
                      <a:pt x="120" y="126"/>
                    </a:lnTo>
                    <a:lnTo>
                      <a:pt x="116" y="122"/>
                    </a:lnTo>
                    <a:lnTo>
                      <a:pt x="120" y="118"/>
                    </a:lnTo>
                    <a:lnTo>
                      <a:pt x="116" y="112"/>
                    </a:lnTo>
                    <a:lnTo>
                      <a:pt x="127" y="101"/>
                    </a:lnTo>
                    <a:lnTo>
                      <a:pt x="145" y="99"/>
                    </a:lnTo>
                    <a:lnTo>
                      <a:pt x="162" y="75"/>
                    </a:lnTo>
                    <a:lnTo>
                      <a:pt x="184" y="55"/>
                    </a:lnTo>
                    <a:lnTo>
                      <a:pt x="193" y="53"/>
                    </a:lnTo>
                    <a:lnTo>
                      <a:pt x="199" y="47"/>
                    </a:lnTo>
                    <a:lnTo>
                      <a:pt x="209" y="47"/>
                    </a:lnTo>
                    <a:lnTo>
                      <a:pt x="226" y="65"/>
                    </a:lnTo>
                    <a:lnTo>
                      <a:pt x="232" y="67"/>
                    </a:lnTo>
                    <a:lnTo>
                      <a:pt x="238" y="59"/>
                    </a:lnTo>
                    <a:lnTo>
                      <a:pt x="249" y="47"/>
                    </a:lnTo>
                    <a:lnTo>
                      <a:pt x="257" y="45"/>
                    </a:lnTo>
                    <a:lnTo>
                      <a:pt x="265" y="28"/>
                    </a:lnTo>
                    <a:lnTo>
                      <a:pt x="272" y="26"/>
                    </a:lnTo>
                    <a:lnTo>
                      <a:pt x="282" y="20"/>
                    </a:lnTo>
                    <a:lnTo>
                      <a:pt x="292" y="14"/>
                    </a:lnTo>
                    <a:lnTo>
                      <a:pt x="301" y="14"/>
                    </a:lnTo>
                    <a:lnTo>
                      <a:pt x="309" y="6"/>
                    </a:lnTo>
                    <a:lnTo>
                      <a:pt x="321" y="6"/>
                    </a:lnTo>
                    <a:lnTo>
                      <a:pt x="334" y="6"/>
                    </a:lnTo>
                    <a:lnTo>
                      <a:pt x="352" y="10"/>
                    </a:lnTo>
                    <a:lnTo>
                      <a:pt x="363" y="18"/>
                    </a:lnTo>
                    <a:lnTo>
                      <a:pt x="365" y="24"/>
                    </a:lnTo>
                    <a:lnTo>
                      <a:pt x="367" y="28"/>
                    </a:lnTo>
                    <a:lnTo>
                      <a:pt x="369" y="39"/>
                    </a:lnTo>
                    <a:lnTo>
                      <a:pt x="367" y="43"/>
                    </a:lnTo>
                    <a:lnTo>
                      <a:pt x="367" y="53"/>
                    </a:lnTo>
                    <a:lnTo>
                      <a:pt x="365" y="59"/>
                    </a:lnTo>
                    <a:lnTo>
                      <a:pt x="394" y="81"/>
                    </a:lnTo>
                    <a:lnTo>
                      <a:pt x="404" y="93"/>
                    </a:lnTo>
                    <a:lnTo>
                      <a:pt x="415" y="97"/>
                    </a:lnTo>
                    <a:lnTo>
                      <a:pt x="427" y="103"/>
                    </a:lnTo>
                    <a:lnTo>
                      <a:pt x="435" y="105"/>
                    </a:lnTo>
                    <a:lnTo>
                      <a:pt x="446" y="99"/>
                    </a:lnTo>
                    <a:lnTo>
                      <a:pt x="456" y="81"/>
                    </a:lnTo>
                    <a:lnTo>
                      <a:pt x="460" y="67"/>
                    </a:lnTo>
                    <a:lnTo>
                      <a:pt x="464" y="39"/>
                    </a:lnTo>
                    <a:lnTo>
                      <a:pt x="467" y="26"/>
                    </a:lnTo>
                    <a:lnTo>
                      <a:pt x="467" y="0"/>
                    </a:lnTo>
                  </a:path>
                </a:pathLst>
              </a:custGeom>
              <a:solidFill>
                <a:srgbClr val="97df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" name=""/>
              <p:cNvSpPr/>
              <p:nvPr/>
            </p:nvSpPr>
            <p:spPr>
              <a:xfrm>
                <a:off x="6821640" y="3960720"/>
                <a:ext cx="573120" cy="115920"/>
              </a:xfrm>
              <a:custGeom>
                <a:avLst/>
                <a:gdLst/>
                <a:ahLst/>
                <a:rect l="l" t="t" r="r" b="b"/>
                <a:pathLst>
                  <a:path w="361" h="73">
                    <a:moveTo>
                      <a:pt x="0" y="0"/>
                    </a:moveTo>
                    <a:lnTo>
                      <a:pt x="27" y="11"/>
                    </a:lnTo>
                    <a:lnTo>
                      <a:pt x="50" y="11"/>
                    </a:lnTo>
                    <a:lnTo>
                      <a:pt x="72" y="11"/>
                    </a:lnTo>
                    <a:lnTo>
                      <a:pt x="87" y="11"/>
                    </a:lnTo>
                    <a:lnTo>
                      <a:pt x="99" y="13"/>
                    </a:lnTo>
                    <a:lnTo>
                      <a:pt x="114" y="19"/>
                    </a:lnTo>
                    <a:lnTo>
                      <a:pt x="122" y="34"/>
                    </a:lnTo>
                    <a:lnTo>
                      <a:pt x="130" y="40"/>
                    </a:lnTo>
                    <a:lnTo>
                      <a:pt x="143" y="38"/>
                    </a:lnTo>
                    <a:lnTo>
                      <a:pt x="159" y="38"/>
                    </a:lnTo>
                    <a:lnTo>
                      <a:pt x="176" y="47"/>
                    </a:lnTo>
                    <a:lnTo>
                      <a:pt x="188" y="51"/>
                    </a:lnTo>
                    <a:lnTo>
                      <a:pt x="195" y="51"/>
                    </a:lnTo>
                    <a:lnTo>
                      <a:pt x="197" y="40"/>
                    </a:lnTo>
                    <a:lnTo>
                      <a:pt x="203" y="34"/>
                    </a:lnTo>
                    <a:lnTo>
                      <a:pt x="226" y="38"/>
                    </a:lnTo>
                    <a:lnTo>
                      <a:pt x="246" y="38"/>
                    </a:lnTo>
                    <a:lnTo>
                      <a:pt x="263" y="38"/>
                    </a:lnTo>
                    <a:lnTo>
                      <a:pt x="277" y="44"/>
                    </a:lnTo>
                    <a:lnTo>
                      <a:pt x="285" y="49"/>
                    </a:lnTo>
                    <a:lnTo>
                      <a:pt x="298" y="47"/>
                    </a:lnTo>
                    <a:lnTo>
                      <a:pt x="308" y="42"/>
                    </a:lnTo>
                    <a:lnTo>
                      <a:pt x="314" y="38"/>
                    </a:lnTo>
                    <a:lnTo>
                      <a:pt x="329" y="38"/>
                    </a:lnTo>
                    <a:lnTo>
                      <a:pt x="339" y="34"/>
                    </a:lnTo>
                    <a:lnTo>
                      <a:pt x="352" y="30"/>
                    </a:lnTo>
                    <a:lnTo>
                      <a:pt x="360" y="30"/>
                    </a:lnTo>
                    <a:lnTo>
                      <a:pt x="358" y="44"/>
                    </a:lnTo>
                    <a:lnTo>
                      <a:pt x="354" y="51"/>
                    </a:lnTo>
                    <a:lnTo>
                      <a:pt x="346" y="57"/>
                    </a:lnTo>
                    <a:lnTo>
                      <a:pt x="339" y="57"/>
                    </a:lnTo>
                    <a:lnTo>
                      <a:pt x="337" y="57"/>
                    </a:lnTo>
                    <a:lnTo>
                      <a:pt x="327" y="59"/>
                    </a:lnTo>
                    <a:lnTo>
                      <a:pt x="319" y="68"/>
                    </a:lnTo>
                    <a:lnTo>
                      <a:pt x="312" y="66"/>
                    </a:lnTo>
                    <a:lnTo>
                      <a:pt x="304" y="61"/>
                    </a:lnTo>
                    <a:lnTo>
                      <a:pt x="296" y="66"/>
                    </a:lnTo>
                    <a:lnTo>
                      <a:pt x="288" y="68"/>
                    </a:lnTo>
                    <a:lnTo>
                      <a:pt x="283" y="68"/>
                    </a:lnTo>
                    <a:lnTo>
                      <a:pt x="277" y="72"/>
                    </a:lnTo>
                    <a:lnTo>
                      <a:pt x="261" y="72"/>
                    </a:lnTo>
                    <a:lnTo>
                      <a:pt x="255" y="66"/>
                    </a:lnTo>
                    <a:lnTo>
                      <a:pt x="248" y="57"/>
                    </a:lnTo>
                    <a:lnTo>
                      <a:pt x="238" y="66"/>
                    </a:lnTo>
                    <a:lnTo>
                      <a:pt x="232" y="72"/>
                    </a:lnTo>
                    <a:lnTo>
                      <a:pt x="225" y="72"/>
                    </a:lnTo>
                    <a:lnTo>
                      <a:pt x="211" y="57"/>
                    </a:lnTo>
                    <a:lnTo>
                      <a:pt x="207" y="59"/>
                    </a:lnTo>
                    <a:lnTo>
                      <a:pt x="199" y="59"/>
                    </a:lnTo>
                    <a:lnTo>
                      <a:pt x="194" y="68"/>
                    </a:lnTo>
                    <a:lnTo>
                      <a:pt x="182" y="66"/>
                    </a:lnTo>
                    <a:lnTo>
                      <a:pt x="170" y="66"/>
                    </a:lnTo>
                    <a:lnTo>
                      <a:pt x="165" y="61"/>
                    </a:lnTo>
                    <a:lnTo>
                      <a:pt x="157" y="57"/>
                    </a:lnTo>
                    <a:lnTo>
                      <a:pt x="145" y="59"/>
                    </a:lnTo>
                    <a:lnTo>
                      <a:pt x="134" y="68"/>
                    </a:lnTo>
                    <a:lnTo>
                      <a:pt x="126" y="66"/>
                    </a:lnTo>
                    <a:lnTo>
                      <a:pt x="114" y="61"/>
                    </a:lnTo>
                    <a:lnTo>
                      <a:pt x="101" y="55"/>
                    </a:lnTo>
                    <a:lnTo>
                      <a:pt x="89" y="55"/>
                    </a:lnTo>
                    <a:lnTo>
                      <a:pt x="66" y="49"/>
                    </a:lnTo>
                    <a:lnTo>
                      <a:pt x="50" y="44"/>
                    </a:lnTo>
                    <a:lnTo>
                      <a:pt x="41" y="42"/>
                    </a:lnTo>
                    <a:lnTo>
                      <a:pt x="25" y="40"/>
                    </a:lnTo>
                    <a:lnTo>
                      <a:pt x="15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df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" name=""/>
              <p:cNvSpPr/>
              <p:nvPr/>
            </p:nvSpPr>
            <p:spPr>
              <a:xfrm>
                <a:off x="7134120" y="3754440"/>
                <a:ext cx="260640" cy="203400"/>
              </a:xfrm>
              <a:custGeom>
                <a:avLst/>
                <a:gdLst/>
                <a:ahLst/>
                <a:rect l="l" t="t" r="r" b="b"/>
                <a:pathLst>
                  <a:path w="164" h="128">
                    <a:moveTo>
                      <a:pt x="41" y="0"/>
                    </a:moveTo>
                    <a:lnTo>
                      <a:pt x="80" y="2"/>
                    </a:lnTo>
                    <a:lnTo>
                      <a:pt x="116" y="2"/>
                    </a:lnTo>
                    <a:lnTo>
                      <a:pt x="136" y="0"/>
                    </a:lnTo>
                    <a:lnTo>
                      <a:pt x="163" y="12"/>
                    </a:lnTo>
                    <a:lnTo>
                      <a:pt x="146" y="16"/>
                    </a:lnTo>
                    <a:lnTo>
                      <a:pt x="136" y="22"/>
                    </a:lnTo>
                    <a:lnTo>
                      <a:pt x="130" y="26"/>
                    </a:lnTo>
                    <a:lnTo>
                      <a:pt x="126" y="30"/>
                    </a:lnTo>
                    <a:lnTo>
                      <a:pt x="126" y="34"/>
                    </a:lnTo>
                    <a:lnTo>
                      <a:pt x="126" y="40"/>
                    </a:lnTo>
                    <a:lnTo>
                      <a:pt x="114" y="42"/>
                    </a:lnTo>
                    <a:lnTo>
                      <a:pt x="105" y="42"/>
                    </a:lnTo>
                    <a:lnTo>
                      <a:pt x="101" y="44"/>
                    </a:lnTo>
                    <a:lnTo>
                      <a:pt x="91" y="44"/>
                    </a:lnTo>
                    <a:lnTo>
                      <a:pt x="87" y="40"/>
                    </a:lnTo>
                    <a:lnTo>
                      <a:pt x="80" y="32"/>
                    </a:lnTo>
                    <a:lnTo>
                      <a:pt x="72" y="26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49" y="36"/>
                    </a:lnTo>
                    <a:lnTo>
                      <a:pt x="50" y="44"/>
                    </a:lnTo>
                    <a:lnTo>
                      <a:pt x="50" y="50"/>
                    </a:lnTo>
                    <a:lnTo>
                      <a:pt x="52" y="56"/>
                    </a:lnTo>
                    <a:lnTo>
                      <a:pt x="60" y="54"/>
                    </a:lnTo>
                    <a:lnTo>
                      <a:pt x="72" y="48"/>
                    </a:lnTo>
                    <a:lnTo>
                      <a:pt x="80" y="48"/>
                    </a:lnTo>
                    <a:lnTo>
                      <a:pt x="85" y="52"/>
                    </a:lnTo>
                    <a:lnTo>
                      <a:pt x="85" y="56"/>
                    </a:lnTo>
                    <a:lnTo>
                      <a:pt x="82" y="64"/>
                    </a:lnTo>
                    <a:lnTo>
                      <a:pt x="80" y="67"/>
                    </a:lnTo>
                    <a:lnTo>
                      <a:pt x="80" y="71"/>
                    </a:lnTo>
                    <a:lnTo>
                      <a:pt x="78" y="77"/>
                    </a:lnTo>
                    <a:lnTo>
                      <a:pt x="82" y="83"/>
                    </a:lnTo>
                    <a:lnTo>
                      <a:pt x="89" y="91"/>
                    </a:lnTo>
                    <a:lnTo>
                      <a:pt x="91" y="89"/>
                    </a:lnTo>
                    <a:lnTo>
                      <a:pt x="91" y="97"/>
                    </a:lnTo>
                    <a:lnTo>
                      <a:pt x="87" y="103"/>
                    </a:lnTo>
                    <a:lnTo>
                      <a:pt x="83" y="109"/>
                    </a:lnTo>
                    <a:lnTo>
                      <a:pt x="82" y="119"/>
                    </a:lnTo>
                    <a:lnTo>
                      <a:pt x="74" y="123"/>
                    </a:lnTo>
                    <a:lnTo>
                      <a:pt x="68" y="123"/>
                    </a:lnTo>
                    <a:lnTo>
                      <a:pt x="62" y="123"/>
                    </a:lnTo>
                    <a:lnTo>
                      <a:pt x="62" y="115"/>
                    </a:lnTo>
                    <a:lnTo>
                      <a:pt x="60" y="101"/>
                    </a:lnTo>
                    <a:lnTo>
                      <a:pt x="54" y="97"/>
                    </a:lnTo>
                    <a:lnTo>
                      <a:pt x="52" y="91"/>
                    </a:lnTo>
                    <a:lnTo>
                      <a:pt x="54" y="79"/>
                    </a:lnTo>
                    <a:lnTo>
                      <a:pt x="49" y="75"/>
                    </a:lnTo>
                    <a:lnTo>
                      <a:pt x="35" y="79"/>
                    </a:lnTo>
                    <a:lnTo>
                      <a:pt x="29" y="75"/>
                    </a:lnTo>
                    <a:lnTo>
                      <a:pt x="23" y="81"/>
                    </a:lnTo>
                    <a:lnTo>
                      <a:pt x="29" y="85"/>
                    </a:lnTo>
                    <a:lnTo>
                      <a:pt x="39" y="89"/>
                    </a:lnTo>
                    <a:lnTo>
                      <a:pt x="41" y="93"/>
                    </a:lnTo>
                    <a:lnTo>
                      <a:pt x="47" y="101"/>
                    </a:lnTo>
                    <a:lnTo>
                      <a:pt x="47" y="107"/>
                    </a:lnTo>
                    <a:lnTo>
                      <a:pt x="41" y="117"/>
                    </a:lnTo>
                    <a:lnTo>
                      <a:pt x="33" y="125"/>
                    </a:lnTo>
                    <a:lnTo>
                      <a:pt x="29" y="127"/>
                    </a:lnTo>
                    <a:lnTo>
                      <a:pt x="29" y="121"/>
                    </a:lnTo>
                    <a:lnTo>
                      <a:pt x="29" y="115"/>
                    </a:lnTo>
                    <a:lnTo>
                      <a:pt x="31" y="107"/>
                    </a:lnTo>
                    <a:lnTo>
                      <a:pt x="21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0" y="85"/>
                    </a:lnTo>
                    <a:lnTo>
                      <a:pt x="2" y="75"/>
                    </a:lnTo>
                    <a:lnTo>
                      <a:pt x="10" y="69"/>
                    </a:lnTo>
                    <a:lnTo>
                      <a:pt x="16" y="60"/>
                    </a:lnTo>
                    <a:lnTo>
                      <a:pt x="21" y="50"/>
                    </a:lnTo>
                    <a:lnTo>
                      <a:pt x="23" y="40"/>
                    </a:lnTo>
                    <a:lnTo>
                      <a:pt x="21" y="32"/>
                    </a:lnTo>
                    <a:lnTo>
                      <a:pt x="25" y="28"/>
                    </a:lnTo>
                    <a:lnTo>
                      <a:pt x="29" y="24"/>
                    </a:lnTo>
                    <a:lnTo>
                      <a:pt x="23" y="16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97df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" name=""/>
              <p:cNvSpPr/>
              <p:nvPr/>
            </p:nvSpPr>
            <p:spPr>
              <a:xfrm>
                <a:off x="6864480" y="3659400"/>
                <a:ext cx="285480" cy="288720"/>
              </a:xfrm>
              <a:custGeom>
                <a:avLst/>
                <a:gdLst/>
                <a:ahLst/>
                <a:rect l="l" t="t" r="r" b="b"/>
                <a:pathLst>
                  <a:path w="180" h="182">
                    <a:moveTo>
                      <a:pt x="0" y="61"/>
                    </a:moveTo>
                    <a:lnTo>
                      <a:pt x="37" y="33"/>
                    </a:lnTo>
                    <a:lnTo>
                      <a:pt x="56" y="20"/>
                    </a:lnTo>
                    <a:lnTo>
                      <a:pt x="65" y="10"/>
                    </a:lnTo>
                    <a:lnTo>
                      <a:pt x="94" y="0"/>
                    </a:lnTo>
                    <a:lnTo>
                      <a:pt x="110" y="22"/>
                    </a:lnTo>
                    <a:lnTo>
                      <a:pt x="125" y="12"/>
                    </a:lnTo>
                    <a:lnTo>
                      <a:pt x="131" y="6"/>
                    </a:lnTo>
                    <a:lnTo>
                      <a:pt x="144" y="0"/>
                    </a:lnTo>
                    <a:lnTo>
                      <a:pt x="152" y="0"/>
                    </a:lnTo>
                    <a:lnTo>
                      <a:pt x="154" y="8"/>
                    </a:lnTo>
                    <a:lnTo>
                      <a:pt x="154" y="14"/>
                    </a:lnTo>
                    <a:lnTo>
                      <a:pt x="146" y="24"/>
                    </a:lnTo>
                    <a:lnTo>
                      <a:pt x="146" y="31"/>
                    </a:lnTo>
                    <a:lnTo>
                      <a:pt x="167" y="57"/>
                    </a:lnTo>
                    <a:lnTo>
                      <a:pt x="171" y="73"/>
                    </a:lnTo>
                    <a:lnTo>
                      <a:pt x="177" y="73"/>
                    </a:lnTo>
                    <a:lnTo>
                      <a:pt x="179" y="81"/>
                    </a:lnTo>
                    <a:lnTo>
                      <a:pt x="171" y="89"/>
                    </a:lnTo>
                    <a:lnTo>
                      <a:pt x="166" y="85"/>
                    </a:lnTo>
                    <a:lnTo>
                      <a:pt x="152" y="92"/>
                    </a:lnTo>
                    <a:lnTo>
                      <a:pt x="154" y="106"/>
                    </a:lnTo>
                    <a:lnTo>
                      <a:pt x="139" y="116"/>
                    </a:lnTo>
                    <a:lnTo>
                      <a:pt x="139" y="142"/>
                    </a:lnTo>
                    <a:lnTo>
                      <a:pt x="139" y="161"/>
                    </a:lnTo>
                    <a:lnTo>
                      <a:pt x="131" y="169"/>
                    </a:lnTo>
                    <a:lnTo>
                      <a:pt x="125" y="181"/>
                    </a:lnTo>
                    <a:lnTo>
                      <a:pt x="117" y="179"/>
                    </a:lnTo>
                    <a:lnTo>
                      <a:pt x="106" y="173"/>
                    </a:lnTo>
                    <a:lnTo>
                      <a:pt x="96" y="167"/>
                    </a:lnTo>
                    <a:lnTo>
                      <a:pt x="89" y="157"/>
                    </a:lnTo>
                    <a:lnTo>
                      <a:pt x="62" y="159"/>
                    </a:lnTo>
                    <a:lnTo>
                      <a:pt x="38" y="153"/>
                    </a:lnTo>
                    <a:lnTo>
                      <a:pt x="23" y="136"/>
                    </a:lnTo>
                    <a:lnTo>
                      <a:pt x="13" y="124"/>
                    </a:lnTo>
                    <a:lnTo>
                      <a:pt x="6" y="114"/>
                    </a:lnTo>
                    <a:lnTo>
                      <a:pt x="6" y="96"/>
                    </a:lnTo>
                    <a:lnTo>
                      <a:pt x="0" y="61"/>
                    </a:lnTo>
                  </a:path>
                </a:pathLst>
              </a:custGeom>
              <a:solidFill>
                <a:srgbClr val="97df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" name=""/>
              <p:cNvSpPr/>
              <p:nvPr/>
            </p:nvSpPr>
            <p:spPr>
              <a:xfrm>
                <a:off x="7467480" y="3821040"/>
                <a:ext cx="551160" cy="268560"/>
              </a:xfrm>
              <a:custGeom>
                <a:avLst/>
                <a:gdLst/>
                <a:ahLst/>
                <a:rect l="l" t="t" r="r" b="b"/>
                <a:pathLst>
                  <a:path w="347" h="169">
                    <a:moveTo>
                      <a:pt x="0" y="0"/>
                    </a:moveTo>
                    <a:lnTo>
                      <a:pt x="31" y="2"/>
                    </a:lnTo>
                    <a:lnTo>
                      <a:pt x="56" y="4"/>
                    </a:lnTo>
                    <a:lnTo>
                      <a:pt x="68" y="28"/>
                    </a:lnTo>
                    <a:lnTo>
                      <a:pt x="70" y="36"/>
                    </a:lnTo>
                    <a:lnTo>
                      <a:pt x="74" y="40"/>
                    </a:lnTo>
                    <a:lnTo>
                      <a:pt x="82" y="34"/>
                    </a:lnTo>
                    <a:lnTo>
                      <a:pt x="95" y="34"/>
                    </a:lnTo>
                    <a:lnTo>
                      <a:pt x="103" y="40"/>
                    </a:lnTo>
                    <a:lnTo>
                      <a:pt x="107" y="3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30" y="22"/>
                    </a:lnTo>
                    <a:lnTo>
                      <a:pt x="140" y="22"/>
                    </a:lnTo>
                    <a:lnTo>
                      <a:pt x="171" y="34"/>
                    </a:lnTo>
                    <a:lnTo>
                      <a:pt x="185" y="34"/>
                    </a:lnTo>
                    <a:lnTo>
                      <a:pt x="198" y="44"/>
                    </a:lnTo>
                    <a:lnTo>
                      <a:pt x="212" y="48"/>
                    </a:lnTo>
                    <a:lnTo>
                      <a:pt x="224" y="56"/>
                    </a:lnTo>
                    <a:lnTo>
                      <a:pt x="233" y="58"/>
                    </a:lnTo>
                    <a:lnTo>
                      <a:pt x="259" y="66"/>
                    </a:lnTo>
                    <a:lnTo>
                      <a:pt x="270" y="80"/>
                    </a:lnTo>
                    <a:lnTo>
                      <a:pt x="276" y="88"/>
                    </a:lnTo>
                    <a:lnTo>
                      <a:pt x="274" y="92"/>
                    </a:lnTo>
                    <a:lnTo>
                      <a:pt x="284" y="100"/>
                    </a:lnTo>
                    <a:lnTo>
                      <a:pt x="292" y="102"/>
                    </a:lnTo>
                    <a:lnTo>
                      <a:pt x="295" y="104"/>
                    </a:lnTo>
                    <a:lnTo>
                      <a:pt x="305" y="106"/>
                    </a:lnTo>
                    <a:lnTo>
                      <a:pt x="321" y="118"/>
                    </a:lnTo>
                    <a:lnTo>
                      <a:pt x="321" y="126"/>
                    </a:lnTo>
                    <a:lnTo>
                      <a:pt x="330" y="134"/>
                    </a:lnTo>
                    <a:lnTo>
                      <a:pt x="332" y="138"/>
                    </a:lnTo>
                    <a:lnTo>
                      <a:pt x="346" y="154"/>
                    </a:lnTo>
                    <a:lnTo>
                      <a:pt x="334" y="168"/>
                    </a:lnTo>
                    <a:lnTo>
                      <a:pt x="330" y="168"/>
                    </a:lnTo>
                    <a:lnTo>
                      <a:pt x="319" y="168"/>
                    </a:lnTo>
                    <a:lnTo>
                      <a:pt x="315" y="162"/>
                    </a:lnTo>
                    <a:lnTo>
                      <a:pt x="309" y="162"/>
                    </a:lnTo>
                    <a:lnTo>
                      <a:pt x="303" y="164"/>
                    </a:lnTo>
                    <a:lnTo>
                      <a:pt x="274" y="132"/>
                    </a:lnTo>
                    <a:lnTo>
                      <a:pt x="257" y="134"/>
                    </a:lnTo>
                    <a:lnTo>
                      <a:pt x="239" y="132"/>
                    </a:lnTo>
                    <a:lnTo>
                      <a:pt x="233" y="136"/>
                    </a:lnTo>
                    <a:lnTo>
                      <a:pt x="227" y="142"/>
                    </a:lnTo>
                    <a:lnTo>
                      <a:pt x="225" y="138"/>
                    </a:lnTo>
                    <a:lnTo>
                      <a:pt x="218" y="148"/>
                    </a:lnTo>
                    <a:lnTo>
                      <a:pt x="206" y="162"/>
                    </a:lnTo>
                    <a:lnTo>
                      <a:pt x="196" y="156"/>
                    </a:lnTo>
                    <a:lnTo>
                      <a:pt x="185" y="152"/>
                    </a:lnTo>
                    <a:lnTo>
                      <a:pt x="177" y="152"/>
                    </a:lnTo>
                    <a:lnTo>
                      <a:pt x="165" y="148"/>
                    </a:lnTo>
                    <a:lnTo>
                      <a:pt x="159" y="152"/>
                    </a:lnTo>
                    <a:lnTo>
                      <a:pt x="152" y="132"/>
                    </a:lnTo>
                    <a:lnTo>
                      <a:pt x="138" y="114"/>
                    </a:lnTo>
                    <a:lnTo>
                      <a:pt x="124" y="92"/>
                    </a:lnTo>
                    <a:lnTo>
                      <a:pt x="113" y="80"/>
                    </a:lnTo>
                    <a:lnTo>
                      <a:pt x="103" y="68"/>
                    </a:lnTo>
                    <a:lnTo>
                      <a:pt x="82" y="68"/>
                    </a:lnTo>
                    <a:lnTo>
                      <a:pt x="62" y="74"/>
                    </a:lnTo>
                    <a:lnTo>
                      <a:pt x="52" y="66"/>
                    </a:lnTo>
                    <a:lnTo>
                      <a:pt x="33" y="60"/>
                    </a:lnTo>
                    <a:lnTo>
                      <a:pt x="23" y="54"/>
                    </a:lnTo>
                    <a:lnTo>
                      <a:pt x="23" y="30"/>
                    </a:lnTo>
                    <a:lnTo>
                      <a:pt x="25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df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" name=""/>
              <p:cNvSpPr/>
              <p:nvPr/>
            </p:nvSpPr>
            <p:spPr>
              <a:xfrm>
                <a:off x="6458040" y="3627360"/>
                <a:ext cx="334800" cy="357480"/>
              </a:xfrm>
              <a:custGeom>
                <a:avLst/>
                <a:gdLst/>
                <a:ahLst/>
                <a:rect l="l" t="t" r="r" b="b"/>
                <a:pathLst>
                  <a:path w="211" h="225">
                    <a:moveTo>
                      <a:pt x="0" y="6"/>
                    </a:moveTo>
                    <a:lnTo>
                      <a:pt x="21" y="0"/>
                    </a:lnTo>
                    <a:lnTo>
                      <a:pt x="47" y="10"/>
                    </a:lnTo>
                    <a:lnTo>
                      <a:pt x="51" y="20"/>
                    </a:lnTo>
                    <a:lnTo>
                      <a:pt x="51" y="24"/>
                    </a:lnTo>
                    <a:lnTo>
                      <a:pt x="56" y="26"/>
                    </a:lnTo>
                    <a:lnTo>
                      <a:pt x="56" y="31"/>
                    </a:lnTo>
                    <a:lnTo>
                      <a:pt x="64" y="33"/>
                    </a:lnTo>
                    <a:lnTo>
                      <a:pt x="64" y="41"/>
                    </a:lnTo>
                    <a:lnTo>
                      <a:pt x="89" y="65"/>
                    </a:lnTo>
                    <a:lnTo>
                      <a:pt x="93" y="65"/>
                    </a:lnTo>
                    <a:lnTo>
                      <a:pt x="97" y="71"/>
                    </a:lnTo>
                    <a:lnTo>
                      <a:pt x="101" y="77"/>
                    </a:lnTo>
                    <a:lnTo>
                      <a:pt x="105" y="77"/>
                    </a:lnTo>
                    <a:lnTo>
                      <a:pt x="123" y="86"/>
                    </a:lnTo>
                    <a:lnTo>
                      <a:pt x="156" y="90"/>
                    </a:lnTo>
                    <a:lnTo>
                      <a:pt x="158" y="118"/>
                    </a:lnTo>
                    <a:lnTo>
                      <a:pt x="165" y="120"/>
                    </a:lnTo>
                    <a:lnTo>
                      <a:pt x="163" y="130"/>
                    </a:lnTo>
                    <a:lnTo>
                      <a:pt x="183" y="145"/>
                    </a:lnTo>
                    <a:lnTo>
                      <a:pt x="200" y="151"/>
                    </a:lnTo>
                    <a:lnTo>
                      <a:pt x="200" y="198"/>
                    </a:lnTo>
                    <a:lnTo>
                      <a:pt x="210" y="216"/>
                    </a:lnTo>
                    <a:lnTo>
                      <a:pt x="204" y="222"/>
                    </a:lnTo>
                    <a:lnTo>
                      <a:pt x="193" y="224"/>
                    </a:lnTo>
                    <a:lnTo>
                      <a:pt x="191" y="208"/>
                    </a:lnTo>
                    <a:lnTo>
                      <a:pt x="171" y="224"/>
                    </a:lnTo>
                    <a:lnTo>
                      <a:pt x="158" y="200"/>
                    </a:lnTo>
                    <a:lnTo>
                      <a:pt x="150" y="183"/>
                    </a:lnTo>
                    <a:lnTo>
                      <a:pt x="126" y="161"/>
                    </a:lnTo>
                    <a:lnTo>
                      <a:pt x="121" y="161"/>
                    </a:lnTo>
                    <a:lnTo>
                      <a:pt x="99" y="149"/>
                    </a:lnTo>
                    <a:lnTo>
                      <a:pt x="95" y="136"/>
                    </a:lnTo>
                    <a:lnTo>
                      <a:pt x="95" y="128"/>
                    </a:lnTo>
                    <a:lnTo>
                      <a:pt x="78" y="98"/>
                    </a:lnTo>
                    <a:lnTo>
                      <a:pt x="70" y="77"/>
                    </a:lnTo>
                    <a:lnTo>
                      <a:pt x="49" y="59"/>
                    </a:lnTo>
                    <a:lnTo>
                      <a:pt x="19" y="31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97df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" name=""/>
              <p:cNvSpPr/>
              <p:nvPr/>
            </p:nvSpPr>
            <p:spPr>
              <a:xfrm>
                <a:off x="7048440" y="3241800"/>
                <a:ext cx="317520" cy="396720"/>
              </a:xfrm>
              <a:custGeom>
                <a:avLst/>
                <a:gdLst/>
                <a:ahLst/>
                <a:rect l="l" t="t" r="r" b="b"/>
                <a:pathLst>
                  <a:path w="200" h="250">
                    <a:moveTo>
                      <a:pt x="13" y="0"/>
                    </a:moveTo>
                    <a:lnTo>
                      <a:pt x="31" y="0"/>
                    </a:lnTo>
                    <a:lnTo>
                      <a:pt x="50" y="26"/>
                    </a:lnTo>
                    <a:lnTo>
                      <a:pt x="46" y="51"/>
                    </a:lnTo>
                    <a:lnTo>
                      <a:pt x="57" y="59"/>
                    </a:lnTo>
                    <a:lnTo>
                      <a:pt x="63" y="75"/>
                    </a:lnTo>
                    <a:lnTo>
                      <a:pt x="77" y="83"/>
                    </a:lnTo>
                    <a:lnTo>
                      <a:pt x="92" y="85"/>
                    </a:lnTo>
                    <a:lnTo>
                      <a:pt x="115" y="97"/>
                    </a:lnTo>
                    <a:lnTo>
                      <a:pt x="130" y="113"/>
                    </a:lnTo>
                    <a:lnTo>
                      <a:pt x="134" y="113"/>
                    </a:lnTo>
                    <a:lnTo>
                      <a:pt x="153" y="126"/>
                    </a:lnTo>
                    <a:lnTo>
                      <a:pt x="153" y="156"/>
                    </a:lnTo>
                    <a:lnTo>
                      <a:pt x="159" y="170"/>
                    </a:lnTo>
                    <a:lnTo>
                      <a:pt x="165" y="178"/>
                    </a:lnTo>
                    <a:lnTo>
                      <a:pt x="172" y="186"/>
                    </a:lnTo>
                    <a:lnTo>
                      <a:pt x="180" y="196"/>
                    </a:lnTo>
                    <a:lnTo>
                      <a:pt x="184" y="209"/>
                    </a:lnTo>
                    <a:lnTo>
                      <a:pt x="199" y="219"/>
                    </a:lnTo>
                    <a:lnTo>
                      <a:pt x="197" y="231"/>
                    </a:lnTo>
                    <a:lnTo>
                      <a:pt x="182" y="233"/>
                    </a:lnTo>
                    <a:lnTo>
                      <a:pt x="176" y="223"/>
                    </a:lnTo>
                    <a:lnTo>
                      <a:pt x="165" y="223"/>
                    </a:lnTo>
                    <a:lnTo>
                      <a:pt x="165" y="249"/>
                    </a:lnTo>
                    <a:lnTo>
                      <a:pt x="155" y="249"/>
                    </a:lnTo>
                    <a:lnTo>
                      <a:pt x="144" y="237"/>
                    </a:lnTo>
                    <a:lnTo>
                      <a:pt x="136" y="231"/>
                    </a:lnTo>
                    <a:lnTo>
                      <a:pt x="136" y="217"/>
                    </a:lnTo>
                    <a:lnTo>
                      <a:pt x="119" y="217"/>
                    </a:lnTo>
                    <a:lnTo>
                      <a:pt x="113" y="231"/>
                    </a:lnTo>
                    <a:lnTo>
                      <a:pt x="107" y="217"/>
                    </a:lnTo>
                    <a:lnTo>
                      <a:pt x="105" y="202"/>
                    </a:lnTo>
                    <a:lnTo>
                      <a:pt x="126" y="196"/>
                    </a:lnTo>
                    <a:lnTo>
                      <a:pt x="138" y="200"/>
                    </a:lnTo>
                    <a:lnTo>
                      <a:pt x="140" y="176"/>
                    </a:lnTo>
                    <a:lnTo>
                      <a:pt x="128" y="168"/>
                    </a:lnTo>
                    <a:lnTo>
                      <a:pt x="121" y="148"/>
                    </a:lnTo>
                    <a:lnTo>
                      <a:pt x="115" y="123"/>
                    </a:lnTo>
                    <a:lnTo>
                      <a:pt x="94" y="115"/>
                    </a:lnTo>
                    <a:lnTo>
                      <a:pt x="84" y="103"/>
                    </a:lnTo>
                    <a:lnTo>
                      <a:pt x="67" y="97"/>
                    </a:lnTo>
                    <a:lnTo>
                      <a:pt x="77" y="121"/>
                    </a:lnTo>
                    <a:lnTo>
                      <a:pt x="57" y="132"/>
                    </a:lnTo>
                    <a:lnTo>
                      <a:pt x="46" y="105"/>
                    </a:lnTo>
                    <a:lnTo>
                      <a:pt x="36" y="99"/>
                    </a:lnTo>
                    <a:lnTo>
                      <a:pt x="36" y="85"/>
                    </a:lnTo>
                    <a:lnTo>
                      <a:pt x="23" y="69"/>
                    </a:lnTo>
                    <a:lnTo>
                      <a:pt x="8" y="59"/>
                    </a:lnTo>
                    <a:lnTo>
                      <a:pt x="0" y="49"/>
                    </a:lnTo>
                    <a:lnTo>
                      <a:pt x="4" y="40"/>
                    </a:lnTo>
                    <a:lnTo>
                      <a:pt x="15" y="45"/>
                    </a:lnTo>
                    <a:lnTo>
                      <a:pt x="19" y="34"/>
                    </a:lnTo>
                    <a:lnTo>
                      <a:pt x="15" y="2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7df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" name=""/>
              <p:cNvSpPr/>
              <p:nvPr/>
            </p:nvSpPr>
            <p:spPr>
              <a:xfrm>
                <a:off x="6972480" y="2573280"/>
                <a:ext cx="236520" cy="336600"/>
              </a:xfrm>
              <a:custGeom>
                <a:avLst/>
                <a:gdLst/>
                <a:ahLst/>
                <a:rect l="l" t="t" r="r" b="b"/>
                <a:pathLst>
                  <a:path w="149" h="212">
                    <a:moveTo>
                      <a:pt x="31" y="0"/>
                    </a:moveTo>
                    <a:lnTo>
                      <a:pt x="60" y="14"/>
                    </a:lnTo>
                    <a:lnTo>
                      <a:pt x="77" y="30"/>
                    </a:lnTo>
                    <a:lnTo>
                      <a:pt x="88" y="48"/>
                    </a:lnTo>
                    <a:lnTo>
                      <a:pt x="98" y="48"/>
                    </a:lnTo>
                    <a:lnTo>
                      <a:pt x="96" y="60"/>
                    </a:lnTo>
                    <a:lnTo>
                      <a:pt x="108" y="68"/>
                    </a:lnTo>
                    <a:lnTo>
                      <a:pt x="115" y="80"/>
                    </a:lnTo>
                    <a:lnTo>
                      <a:pt x="135" y="104"/>
                    </a:lnTo>
                    <a:lnTo>
                      <a:pt x="148" y="133"/>
                    </a:lnTo>
                    <a:lnTo>
                      <a:pt x="123" y="131"/>
                    </a:lnTo>
                    <a:lnTo>
                      <a:pt x="104" y="127"/>
                    </a:lnTo>
                    <a:lnTo>
                      <a:pt x="117" y="147"/>
                    </a:lnTo>
                    <a:lnTo>
                      <a:pt x="117" y="159"/>
                    </a:lnTo>
                    <a:lnTo>
                      <a:pt x="117" y="171"/>
                    </a:lnTo>
                    <a:lnTo>
                      <a:pt x="110" y="165"/>
                    </a:lnTo>
                    <a:lnTo>
                      <a:pt x="100" y="155"/>
                    </a:lnTo>
                    <a:lnTo>
                      <a:pt x="83" y="143"/>
                    </a:lnTo>
                    <a:lnTo>
                      <a:pt x="73" y="137"/>
                    </a:lnTo>
                    <a:lnTo>
                      <a:pt x="58" y="143"/>
                    </a:lnTo>
                    <a:lnTo>
                      <a:pt x="48" y="147"/>
                    </a:lnTo>
                    <a:lnTo>
                      <a:pt x="54" y="157"/>
                    </a:lnTo>
                    <a:lnTo>
                      <a:pt x="69" y="165"/>
                    </a:lnTo>
                    <a:lnTo>
                      <a:pt x="85" y="173"/>
                    </a:lnTo>
                    <a:lnTo>
                      <a:pt x="90" y="187"/>
                    </a:lnTo>
                    <a:lnTo>
                      <a:pt x="88" y="205"/>
                    </a:lnTo>
                    <a:lnTo>
                      <a:pt x="88" y="211"/>
                    </a:lnTo>
                    <a:lnTo>
                      <a:pt x="83" y="211"/>
                    </a:lnTo>
                    <a:lnTo>
                      <a:pt x="73" y="205"/>
                    </a:lnTo>
                    <a:lnTo>
                      <a:pt x="69" y="203"/>
                    </a:lnTo>
                    <a:lnTo>
                      <a:pt x="63" y="199"/>
                    </a:lnTo>
                    <a:lnTo>
                      <a:pt x="58" y="209"/>
                    </a:lnTo>
                    <a:lnTo>
                      <a:pt x="48" y="211"/>
                    </a:lnTo>
                    <a:lnTo>
                      <a:pt x="40" y="203"/>
                    </a:lnTo>
                    <a:lnTo>
                      <a:pt x="40" y="185"/>
                    </a:lnTo>
                    <a:lnTo>
                      <a:pt x="38" y="175"/>
                    </a:lnTo>
                    <a:lnTo>
                      <a:pt x="29" y="169"/>
                    </a:lnTo>
                    <a:lnTo>
                      <a:pt x="19" y="179"/>
                    </a:lnTo>
                    <a:lnTo>
                      <a:pt x="4" y="179"/>
                    </a:lnTo>
                    <a:lnTo>
                      <a:pt x="0" y="171"/>
                    </a:lnTo>
                    <a:lnTo>
                      <a:pt x="4" y="151"/>
                    </a:lnTo>
                    <a:lnTo>
                      <a:pt x="15" y="139"/>
                    </a:lnTo>
                    <a:lnTo>
                      <a:pt x="13" y="107"/>
                    </a:lnTo>
                    <a:lnTo>
                      <a:pt x="13" y="98"/>
                    </a:lnTo>
                    <a:lnTo>
                      <a:pt x="25" y="96"/>
                    </a:lnTo>
                    <a:lnTo>
                      <a:pt x="35" y="104"/>
                    </a:lnTo>
                    <a:lnTo>
                      <a:pt x="52" y="109"/>
                    </a:lnTo>
                    <a:lnTo>
                      <a:pt x="52" y="94"/>
                    </a:lnTo>
                    <a:lnTo>
                      <a:pt x="44" y="86"/>
                    </a:lnTo>
                    <a:lnTo>
                      <a:pt x="40" y="80"/>
                    </a:lnTo>
                    <a:lnTo>
                      <a:pt x="46" y="80"/>
                    </a:lnTo>
                    <a:lnTo>
                      <a:pt x="50" y="80"/>
                    </a:lnTo>
                    <a:lnTo>
                      <a:pt x="54" y="80"/>
                    </a:lnTo>
                    <a:lnTo>
                      <a:pt x="58" y="80"/>
                    </a:lnTo>
                    <a:lnTo>
                      <a:pt x="63" y="74"/>
                    </a:lnTo>
                    <a:lnTo>
                      <a:pt x="62" y="68"/>
                    </a:lnTo>
                    <a:lnTo>
                      <a:pt x="56" y="54"/>
                    </a:lnTo>
                    <a:lnTo>
                      <a:pt x="44" y="40"/>
                    </a:lnTo>
                    <a:lnTo>
                      <a:pt x="29" y="32"/>
                    </a:lnTo>
                    <a:lnTo>
                      <a:pt x="23" y="2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97df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" name=""/>
              <p:cNvSpPr/>
              <p:nvPr/>
            </p:nvSpPr>
            <p:spPr>
              <a:xfrm>
                <a:off x="6702480" y="2168640"/>
                <a:ext cx="258840" cy="277920"/>
              </a:xfrm>
              <a:custGeom>
                <a:avLst/>
                <a:gdLst/>
                <a:ahLst/>
                <a:rect l="l" t="t" r="r" b="b"/>
                <a:pathLst>
                  <a:path w="163" h="175">
                    <a:moveTo>
                      <a:pt x="0" y="0"/>
                    </a:moveTo>
                    <a:lnTo>
                      <a:pt x="15" y="0"/>
                    </a:lnTo>
                    <a:lnTo>
                      <a:pt x="21" y="12"/>
                    </a:lnTo>
                    <a:lnTo>
                      <a:pt x="42" y="31"/>
                    </a:lnTo>
                    <a:lnTo>
                      <a:pt x="52" y="51"/>
                    </a:lnTo>
                    <a:lnTo>
                      <a:pt x="68" y="53"/>
                    </a:lnTo>
                    <a:lnTo>
                      <a:pt x="79" y="57"/>
                    </a:lnTo>
                    <a:lnTo>
                      <a:pt x="89" y="66"/>
                    </a:lnTo>
                    <a:lnTo>
                      <a:pt x="100" y="66"/>
                    </a:lnTo>
                    <a:lnTo>
                      <a:pt x="114" y="78"/>
                    </a:lnTo>
                    <a:lnTo>
                      <a:pt x="125" y="88"/>
                    </a:lnTo>
                    <a:lnTo>
                      <a:pt x="139" y="94"/>
                    </a:lnTo>
                    <a:lnTo>
                      <a:pt x="137" y="100"/>
                    </a:lnTo>
                    <a:lnTo>
                      <a:pt x="129" y="104"/>
                    </a:lnTo>
                    <a:lnTo>
                      <a:pt x="122" y="104"/>
                    </a:lnTo>
                    <a:lnTo>
                      <a:pt x="118" y="111"/>
                    </a:lnTo>
                    <a:lnTo>
                      <a:pt x="133" y="123"/>
                    </a:lnTo>
                    <a:lnTo>
                      <a:pt x="145" y="135"/>
                    </a:lnTo>
                    <a:lnTo>
                      <a:pt x="162" y="147"/>
                    </a:lnTo>
                    <a:lnTo>
                      <a:pt x="150" y="162"/>
                    </a:lnTo>
                    <a:lnTo>
                      <a:pt x="141" y="166"/>
                    </a:lnTo>
                    <a:lnTo>
                      <a:pt x="143" y="174"/>
                    </a:lnTo>
                    <a:lnTo>
                      <a:pt x="125" y="174"/>
                    </a:lnTo>
                    <a:lnTo>
                      <a:pt x="120" y="168"/>
                    </a:lnTo>
                    <a:lnTo>
                      <a:pt x="106" y="151"/>
                    </a:lnTo>
                    <a:lnTo>
                      <a:pt x="96" y="137"/>
                    </a:lnTo>
                    <a:lnTo>
                      <a:pt x="81" y="113"/>
                    </a:lnTo>
                    <a:lnTo>
                      <a:pt x="64" y="94"/>
                    </a:lnTo>
                    <a:lnTo>
                      <a:pt x="44" y="68"/>
                    </a:lnTo>
                    <a:lnTo>
                      <a:pt x="33" y="59"/>
                    </a:lnTo>
                    <a:lnTo>
                      <a:pt x="23" y="53"/>
                    </a:lnTo>
                    <a:lnTo>
                      <a:pt x="19" y="39"/>
                    </a:lnTo>
                    <a:lnTo>
                      <a:pt x="2" y="27"/>
                    </a:lnTo>
                    <a:lnTo>
                      <a:pt x="2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df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57" name=""/>
            <p:cNvSpPr/>
            <p:nvPr/>
          </p:nvSpPr>
          <p:spPr>
            <a:xfrm>
              <a:off x="3305160" y="2779920"/>
              <a:ext cx="1870200" cy="2073240"/>
            </a:xfrm>
            <a:custGeom>
              <a:avLst/>
              <a:gdLst/>
              <a:ahLst/>
              <a:rect l="l" t="t" r="r" b="b"/>
              <a:pathLst>
                <a:path w="1178" h="1306">
                  <a:moveTo>
                    <a:pt x="880" y="156"/>
                  </a:moveTo>
                  <a:lnTo>
                    <a:pt x="899" y="210"/>
                  </a:lnTo>
                  <a:lnTo>
                    <a:pt x="936" y="293"/>
                  </a:lnTo>
                  <a:lnTo>
                    <a:pt x="1009" y="427"/>
                  </a:lnTo>
                  <a:lnTo>
                    <a:pt x="1036" y="445"/>
                  </a:lnTo>
                  <a:lnTo>
                    <a:pt x="1054" y="484"/>
                  </a:lnTo>
                  <a:lnTo>
                    <a:pt x="1111" y="482"/>
                  </a:lnTo>
                  <a:lnTo>
                    <a:pt x="1150" y="469"/>
                  </a:lnTo>
                  <a:lnTo>
                    <a:pt x="1177" y="469"/>
                  </a:lnTo>
                  <a:lnTo>
                    <a:pt x="1175" y="522"/>
                  </a:lnTo>
                  <a:lnTo>
                    <a:pt x="1165" y="550"/>
                  </a:lnTo>
                  <a:lnTo>
                    <a:pt x="1059" y="668"/>
                  </a:lnTo>
                  <a:lnTo>
                    <a:pt x="963" y="787"/>
                  </a:lnTo>
                  <a:lnTo>
                    <a:pt x="965" y="834"/>
                  </a:lnTo>
                  <a:lnTo>
                    <a:pt x="992" y="868"/>
                  </a:lnTo>
                  <a:lnTo>
                    <a:pt x="978" y="894"/>
                  </a:lnTo>
                  <a:lnTo>
                    <a:pt x="986" y="931"/>
                  </a:lnTo>
                  <a:lnTo>
                    <a:pt x="978" y="957"/>
                  </a:lnTo>
                  <a:lnTo>
                    <a:pt x="955" y="979"/>
                  </a:lnTo>
                  <a:lnTo>
                    <a:pt x="936" y="979"/>
                  </a:lnTo>
                  <a:lnTo>
                    <a:pt x="903" y="1018"/>
                  </a:lnTo>
                  <a:lnTo>
                    <a:pt x="874" y="1062"/>
                  </a:lnTo>
                  <a:lnTo>
                    <a:pt x="880" y="1111"/>
                  </a:lnTo>
                  <a:lnTo>
                    <a:pt x="851" y="1133"/>
                  </a:lnTo>
                  <a:lnTo>
                    <a:pt x="824" y="1184"/>
                  </a:lnTo>
                  <a:lnTo>
                    <a:pt x="791" y="1230"/>
                  </a:lnTo>
                  <a:lnTo>
                    <a:pt x="774" y="1248"/>
                  </a:lnTo>
                  <a:lnTo>
                    <a:pt x="758" y="1252"/>
                  </a:lnTo>
                  <a:lnTo>
                    <a:pt x="731" y="1283"/>
                  </a:lnTo>
                  <a:lnTo>
                    <a:pt x="687" y="1301"/>
                  </a:lnTo>
                  <a:lnTo>
                    <a:pt x="631" y="1305"/>
                  </a:lnTo>
                  <a:lnTo>
                    <a:pt x="600" y="1285"/>
                  </a:lnTo>
                  <a:lnTo>
                    <a:pt x="596" y="1265"/>
                  </a:lnTo>
                  <a:lnTo>
                    <a:pt x="590" y="1238"/>
                  </a:lnTo>
                  <a:lnTo>
                    <a:pt x="569" y="1224"/>
                  </a:lnTo>
                  <a:lnTo>
                    <a:pt x="552" y="1173"/>
                  </a:lnTo>
                  <a:lnTo>
                    <a:pt x="546" y="1149"/>
                  </a:lnTo>
                  <a:lnTo>
                    <a:pt x="544" y="1119"/>
                  </a:lnTo>
                  <a:lnTo>
                    <a:pt x="534" y="1097"/>
                  </a:lnTo>
                  <a:lnTo>
                    <a:pt x="533" y="1082"/>
                  </a:lnTo>
                  <a:lnTo>
                    <a:pt x="515" y="1060"/>
                  </a:lnTo>
                  <a:lnTo>
                    <a:pt x="496" y="1042"/>
                  </a:lnTo>
                  <a:lnTo>
                    <a:pt x="482" y="1012"/>
                  </a:lnTo>
                  <a:lnTo>
                    <a:pt x="473" y="989"/>
                  </a:lnTo>
                  <a:lnTo>
                    <a:pt x="477" y="953"/>
                  </a:lnTo>
                  <a:lnTo>
                    <a:pt x="506" y="898"/>
                  </a:lnTo>
                  <a:lnTo>
                    <a:pt x="511" y="840"/>
                  </a:lnTo>
                  <a:lnTo>
                    <a:pt x="490" y="773"/>
                  </a:lnTo>
                  <a:lnTo>
                    <a:pt x="459" y="747"/>
                  </a:lnTo>
                  <a:lnTo>
                    <a:pt x="438" y="710"/>
                  </a:lnTo>
                  <a:lnTo>
                    <a:pt x="446" y="656"/>
                  </a:lnTo>
                  <a:lnTo>
                    <a:pt x="430" y="613"/>
                  </a:lnTo>
                  <a:lnTo>
                    <a:pt x="394" y="609"/>
                  </a:lnTo>
                  <a:lnTo>
                    <a:pt x="355" y="577"/>
                  </a:lnTo>
                  <a:lnTo>
                    <a:pt x="307" y="558"/>
                  </a:lnTo>
                  <a:lnTo>
                    <a:pt x="259" y="587"/>
                  </a:lnTo>
                  <a:lnTo>
                    <a:pt x="127" y="579"/>
                  </a:lnTo>
                  <a:lnTo>
                    <a:pt x="56" y="508"/>
                  </a:lnTo>
                  <a:lnTo>
                    <a:pt x="0" y="411"/>
                  </a:lnTo>
                  <a:lnTo>
                    <a:pt x="10" y="378"/>
                  </a:lnTo>
                  <a:lnTo>
                    <a:pt x="35" y="354"/>
                  </a:lnTo>
                  <a:lnTo>
                    <a:pt x="46" y="287"/>
                  </a:lnTo>
                  <a:lnTo>
                    <a:pt x="64" y="239"/>
                  </a:lnTo>
                  <a:lnTo>
                    <a:pt x="114" y="188"/>
                  </a:lnTo>
                  <a:lnTo>
                    <a:pt x="166" y="166"/>
                  </a:lnTo>
                  <a:lnTo>
                    <a:pt x="214" y="113"/>
                  </a:lnTo>
                  <a:lnTo>
                    <a:pt x="226" y="91"/>
                  </a:lnTo>
                  <a:lnTo>
                    <a:pt x="287" y="34"/>
                  </a:lnTo>
                  <a:lnTo>
                    <a:pt x="328" y="57"/>
                  </a:lnTo>
                  <a:lnTo>
                    <a:pt x="357" y="55"/>
                  </a:lnTo>
                  <a:lnTo>
                    <a:pt x="392" y="24"/>
                  </a:lnTo>
                  <a:lnTo>
                    <a:pt x="432" y="20"/>
                  </a:lnTo>
                  <a:lnTo>
                    <a:pt x="459" y="28"/>
                  </a:lnTo>
                  <a:lnTo>
                    <a:pt x="484" y="4"/>
                  </a:lnTo>
                  <a:lnTo>
                    <a:pt x="517" y="0"/>
                  </a:lnTo>
                  <a:lnTo>
                    <a:pt x="525" y="45"/>
                  </a:lnTo>
                  <a:lnTo>
                    <a:pt x="546" y="77"/>
                  </a:lnTo>
                  <a:lnTo>
                    <a:pt x="606" y="109"/>
                  </a:lnTo>
                  <a:lnTo>
                    <a:pt x="656" y="115"/>
                  </a:lnTo>
                  <a:lnTo>
                    <a:pt x="662" y="79"/>
                  </a:lnTo>
                  <a:lnTo>
                    <a:pt x="700" y="79"/>
                  </a:lnTo>
                  <a:lnTo>
                    <a:pt x="747" y="101"/>
                  </a:lnTo>
                  <a:lnTo>
                    <a:pt x="797" y="113"/>
                  </a:lnTo>
                  <a:lnTo>
                    <a:pt x="841" y="99"/>
                  </a:lnTo>
                  <a:lnTo>
                    <a:pt x="880" y="156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8" name=""/>
            <p:cNvGrpSpPr/>
            <p:nvPr/>
          </p:nvGrpSpPr>
          <p:grpSpPr>
            <a:xfrm>
              <a:off x="3454560" y="1606680"/>
              <a:ext cx="828720" cy="712800"/>
              <a:chOff x="3454560" y="1606680"/>
              <a:chExt cx="828720" cy="712800"/>
            </a:xfrm>
          </p:grpSpPr>
          <p:grpSp>
            <p:nvGrpSpPr>
              <p:cNvPr id="159" name=""/>
              <p:cNvGrpSpPr/>
              <p:nvPr/>
            </p:nvGrpSpPr>
            <p:grpSpPr>
              <a:xfrm>
                <a:off x="3786120" y="2051280"/>
                <a:ext cx="254160" cy="268200"/>
                <a:chOff x="3786120" y="2051280"/>
                <a:chExt cx="254160" cy="268200"/>
              </a:xfrm>
            </p:grpSpPr>
            <p:sp>
              <p:nvSpPr>
                <p:cNvPr id="160" name=""/>
                <p:cNvSpPr/>
                <p:nvPr/>
              </p:nvSpPr>
              <p:spPr>
                <a:xfrm>
                  <a:off x="3786120" y="2151000"/>
                  <a:ext cx="120600" cy="149400"/>
                </a:xfrm>
                <a:custGeom>
                  <a:avLst/>
                  <a:gdLst/>
                  <a:ahLst/>
                  <a:rect l="l" t="t" r="r" b="b"/>
                  <a:pathLst>
                    <a:path w="76" h="94">
                      <a:moveTo>
                        <a:pt x="17" y="28"/>
                      </a:moveTo>
                      <a:lnTo>
                        <a:pt x="23" y="18"/>
                      </a:lnTo>
                      <a:lnTo>
                        <a:pt x="37" y="18"/>
                      </a:lnTo>
                      <a:lnTo>
                        <a:pt x="56" y="0"/>
                      </a:lnTo>
                      <a:lnTo>
                        <a:pt x="62" y="12"/>
                      </a:lnTo>
                      <a:lnTo>
                        <a:pt x="71" y="12"/>
                      </a:lnTo>
                      <a:lnTo>
                        <a:pt x="75" y="18"/>
                      </a:lnTo>
                      <a:lnTo>
                        <a:pt x="69" y="28"/>
                      </a:lnTo>
                      <a:lnTo>
                        <a:pt x="62" y="32"/>
                      </a:lnTo>
                      <a:lnTo>
                        <a:pt x="62" y="40"/>
                      </a:lnTo>
                      <a:lnTo>
                        <a:pt x="60" y="44"/>
                      </a:lnTo>
                      <a:lnTo>
                        <a:pt x="58" y="51"/>
                      </a:lnTo>
                      <a:lnTo>
                        <a:pt x="62" y="59"/>
                      </a:lnTo>
                      <a:lnTo>
                        <a:pt x="56" y="67"/>
                      </a:lnTo>
                      <a:lnTo>
                        <a:pt x="50" y="71"/>
                      </a:lnTo>
                      <a:lnTo>
                        <a:pt x="44" y="71"/>
                      </a:lnTo>
                      <a:lnTo>
                        <a:pt x="42" y="73"/>
                      </a:lnTo>
                      <a:lnTo>
                        <a:pt x="40" y="79"/>
                      </a:lnTo>
                      <a:lnTo>
                        <a:pt x="31" y="81"/>
                      </a:lnTo>
                      <a:lnTo>
                        <a:pt x="29" y="79"/>
                      </a:lnTo>
                      <a:lnTo>
                        <a:pt x="21" y="85"/>
                      </a:lnTo>
                      <a:lnTo>
                        <a:pt x="19" y="87"/>
                      </a:lnTo>
                      <a:lnTo>
                        <a:pt x="10" y="93"/>
                      </a:lnTo>
                      <a:lnTo>
                        <a:pt x="6" y="93"/>
                      </a:lnTo>
                      <a:lnTo>
                        <a:pt x="4" y="89"/>
                      </a:lnTo>
                      <a:lnTo>
                        <a:pt x="2" y="79"/>
                      </a:lnTo>
                      <a:lnTo>
                        <a:pt x="0" y="77"/>
                      </a:lnTo>
                      <a:lnTo>
                        <a:pt x="0" y="69"/>
                      </a:lnTo>
                      <a:lnTo>
                        <a:pt x="6" y="65"/>
                      </a:lnTo>
                      <a:lnTo>
                        <a:pt x="12" y="61"/>
                      </a:lnTo>
                      <a:lnTo>
                        <a:pt x="15" y="53"/>
                      </a:lnTo>
                      <a:lnTo>
                        <a:pt x="21" y="53"/>
                      </a:lnTo>
                      <a:lnTo>
                        <a:pt x="25" y="55"/>
                      </a:lnTo>
                      <a:lnTo>
                        <a:pt x="31" y="53"/>
                      </a:lnTo>
                      <a:lnTo>
                        <a:pt x="25" y="51"/>
                      </a:lnTo>
                      <a:lnTo>
                        <a:pt x="17" y="28"/>
                      </a:lnTo>
                    </a:path>
                  </a:pathLst>
                </a:custGeom>
                <a:solidFill>
                  <a:srgbClr val="97dfe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1" name=""/>
                <p:cNvSpPr/>
                <p:nvPr/>
              </p:nvSpPr>
              <p:spPr>
                <a:xfrm>
                  <a:off x="3895920" y="2051280"/>
                  <a:ext cx="144360" cy="268200"/>
                </a:xfrm>
                <a:custGeom>
                  <a:avLst/>
                  <a:gdLst/>
                  <a:ahLst/>
                  <a:rect l="l" t="t" r="r" b="b"/>
                  <a:pathLst>
                    <a:path w="91" h="169">
                      <a:moveTo>
                        <a:pt x="29" y="24"/>
                      </a:moveTo>
                      <a:lnTo>
                        <a:pt x="34" y="18"/>
                      </a:lnTo>
                      <a:lnTo>
                        <a:pt x="52" y="20"/>
                      </a:lnTo>
                      <a:lnTo>
                        <a:pt x="56" y="16"/>
                      </a:lnTo>
                      <a:lnTo>
                        <a:pt x="59" y="10"/>
                      </a:lnTo>
                      <a:lnTo>
                        <a:pt x="63" y="10"/>
                      </a:lnTo>
                      <a:lnTo>
                        <a:pt x="67" y="8"/>
                      </a:lnTo>
                      <a:lnTo>
                        <a:pt x="73" y="4"/>
                      </a:lnTo>
                      <a:lnTo>
                        <a:pt x="80" y="0"/>
                      </a:lnTo>
                      <a:lnTo>
                        <a:pt x="90" y="2"/>
                      </a:lnTo>
                      <a:lnTo>
                        <a:pt x="88" y="10"/>
                      </a:lnTo>
                      <a:lnTo>
                        <a:pt x="84" y="16"/>
                      </a:lnTo>
                      <a:lnTo>
                        <a:pt x="80" y="18"/>
                      </a:lnTo>
                      <a:lnTo>
                        <a:pt x="77" y="20"/>
                      </a:lnTo>
                      <a:lnTo>
                        <a:pt x="65" y="24"/>
                      </a:lnTo>
                      <a:lnTo>
                        <a:pt x="65" y="32"/>
                      </a:lnTo>
                      <a:lnTo>
                        <a:pt x="67" y="36"/>
                      </a:lnTo>
                      <a:lnTo>
                        <a:pt x="79" y="32"/>
                      </a:lnTo>
                      <a:lnTo>
                        <a:pt x="88" y="28"/>
                      </a:lnTo>
                      <a:lnTo>
                        <a:pt x="90" y="32"/>
                      </a:lnTo>
                      <a:lnTo>
                        <a:pt x="90" y="45"/>
                      </a:lnTo>
                      <a:lnTo>
                        <a:pt x="82" y="47"/>
                      </a:lnTo>
                      <a:lnTo>
                        <a:pt x="75" y="47"/>
                      </a:lnTo>
                      <a:lnTo>
                        <a:pt x="69" y="53"/>
                      </a:lnTo>
                      <a:lnTo>
                        <a:pt x="67" y="57"/>
                      </a:lnTo>
                      <a:lnTo>
                        <a:pt x="67" y="63"/>
                      </a:lnTo>
                      <a:lnTo>
                        <a:pt x="73" y="71"/>
                      </a:lnTo>
                      <a:lnTo>
                        <a:pt x="79" y="77"/>
                      </a:lnTo>
                      <a:lnTo>
                        <a:pt x="82" y="83"/>
                      </a:lnTo>
                      <a:lnTo>
                        <a:pt x="84" y="91"/>
                      </a:lnTo>
                      <a:lnTo>
                        <a:pt x="86" y="99"/>
                      </a:lnTo>
                      <a:lnTo>
                        <a:pt x="90" y="109"/>
                      </a:lnTo>
                      <a:lnTo>
                        <a:pt x="90" y="123"/>
                      </a:lnTo>
                      <a:lnTo>
                        <a:pt x="86" y="132"/>
                      </a:lnTo>
                      <a:lnTo>
                        <a:pt x="79" y="138"/>
                      </a:lnTo>
                      <a:lnTo>
                        <a:pt x="77" y="142"/>
                      </a:lnTo>
                      <a:lnTo>
                        <a:pt x="80" y="150"/>
                      </a:lnTo>
                      <a:lnTo>
                        <a:pt x="84" y="158"/>
                      </a:lnTo>
                      <a:lnTo>
                        <a:pt x="73" y="158"/>
                      </a:lnTo>
                      <a:lnTo>
                        <a:pt x="63" y="158"/>
                      </a:lnTo>
                      <a:lnTo>
                        <a:pt x="59" y="156"/>
                      </a:lnTo>
                      <a:lnTo>
                        <a:pt x="52" y="156"/>
                      </a:lnTo>
                      <a:lnTo>
                        <a:pt x="42" y="158"/>
                      </a:lnTo>
                      <a:lnTo>
                        <a:pt x="34" y="162"/>
                      </a:lnTo>
                      <a:lnTo>
                        <a:pt x="29" y="162"/>
                      </a:lnTo>
                      <a:lnTo>
                        <a:pt x="25" y="164"/>
                      </a:lnTo>
                      <a:lnTo>
                        <a:pt x="15" y="168"/>
                      </a:lnTo>
                      <a:lnTo>
                        <a:pt x="13" y="166"/>
                      </a:lnTo>
                      <a:lnTo>
                        <a:pt x="10" y="162"/>
                      </a:lnTo>
                      <a:lnTo>
                        <a:pt x="4" y="160"/>
                      </a:lnTo>
                      <a:lnTo>
                        <a:pt x="0" y="158"/>
                      </a:lnTo>
                      <a:lnTo>
                        <a:pt x="0" y="150"/>
                      </a:lnTo>
                      <a:lnTo>
                        <a:pt x="4" y="140"/>
                      </a:lnTo>
                      <a:lnTo>
                        <a:pt x="10" y="140"/>
                      </a:lnTo>
                      <a:lnTo>
                        <a:pt x="15" y="138"/>
                      </a:lnTo>
                      <a:lnTo>
                        <a:pt x="23" y="138"/>
                      </a:lnTo>
                      <a:lnTo>
                        <a:pt x="23" y="136"/>
                      </a:lnTo>
                      <a:lnTo>
                        <a:pt x="15" y="132"/>
                      </a:lnTo>
                      <a:lnTo>
                        <a:pt x="15" y="125"/>
                      </a:lnTo>
                      <a:lnTo>
                        <a:pt x="15" y="121"/>
                      </a:lnTo>
                      <a:lnTo>
                        <a:pt x="23" y="117"/>
                      </a:lnTo>
                      <a:lnTo>
                        <a:pt x="27" y="115"/>
                      </a:lnTo>
                      <a:lnTo>
                        <a:pt x="31" y="113"/>
                      </a:lnTo>
                      <a:lnTo>
                        <a:pt x="36" y="113"/>
                      </a:lnTo>
                      <a:lnTo>
                        <a:pt x="40" y="111"/>
                      </a:lnTo>
                      <a:lnTo>
                        <a:pt x="42" y="95"/>
                      </a:lnTo>
                      <a:lnTo>
                        <a:pt x="48" y="83"/>
                      </a:lnTo>
                      <a:lnTo>
                        <a:pt x="48" y="77"/>
                      </a:lnTo>
                      <a:lnTo>
                        <a:pt x="34" y="75"/>
                      </a:lnTo>
                      <a:lnTo>
                        <a:pt x="38" y="65"/>
                      </a:lnTo>
                      <a:lnTo>
                        <a:pt x="29" y="59"/>
                      </a:lnTo>
                      <a:lnTo>
                        <a:pt x="19" y="61"/>
                      </a:lnTo>
                      <a:lnTo>
                        <a:pt x="31" y="47"/>
                      </a:lnTo>
                      <a:lnTo>
                        <a:pt x="29" y="24"/>
                      </a:lnTo>
                    </a:path>
                  </a:pathLst>
                </a:custGeom>
                <a:solidFill>
                  <a:srgbClr val="97dfe5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62" name=""/>
              <p:cNvSpPr/>
              <p:nvPr/>
            </p:nvSpPr>
            <p:spPr>
              <a:xfrm>
                <a:off x="3454560" y="1606680"/>
                <a:ext cx="828720" cy="450720"/>
              </a:xfrm>
              <a:custGeom>
                <a:avLst/>
                <a:gdLst/>
                <a:ahLst/>
                <a:rect l="l" t="t" r="r" b="b"/>
                <a:pathLst>
                  <a:path w="522" h="284">
                    <a:moveTo>
                      <a:pt x="0" y="283"/>
                    </a:moveTo>
                    <a:lnTo>
                      <a:pt x="33" y="277"/>
                    </a:lnTo>
                    <a:lnTo>
                      <a:pt x="45" y="265"/>
                    </a:lnTo>
                    <a:lnTo>
                      <a:pt x="52" y="257"/>
                    </a:lnTo>
                    <a:lnTo>
                      <a:pt x="56" y="251"/>
                    </a:lnTo>
                    <a:lnTo>
                      <a:pt x="64" y="251"/>
                    </a:lnTo>
                    <a:lnTo>
                      <a:pt x="72" y="245"/>
                    </a:lnTo>
                    <a:lnTo>
                      <a:pt x="81" y="245"/>
                    </a:lnTo>
                    <a:lnTo>
                      <a:pt x="87" y="245"/>
                    </a:lnTo>
                    <a:lnTo>
                      <a:pt x="95" y="245"/>
                    </a:lnTo>
                    <a:lnTo>
                      <a:pt x="99" y="245"/>
                    </a:lnTo>
                    <a:lnTo>
                      <a:pt x="107" y="237"/>
                    </a:lnTo>
                    <a:lnTo>
                      <a:pt x="110" y="230"/>
                    </a:lnTo>
                    <a:lnTo>
                      <a:pt x="120" y="224"/>
                    </a:lnTo>
                    <a:lnTo>
                      <a:pt x="128" y="222"/>
                    </a:lnTo>
                    <a:lnTo>
                      <a:pt x="134" y="218"/>
                    </a:lnTo>
                    <a:lnTo>
                      <a:pt x="141" y="216"/>
                    </a:lnTo>
                    <a:lnTo>
                      <a:pt x="147" y="212"/>
                    </a:lnTo>
                    <a:lnTo>
                      <a:pt x="155" y="208"/>
                    </a:lnTo>
                    <a:lnTo>
                      <a:pt x="163" y="204"/>
                    </a:lnTo>
                    <a:lnTo>
                      <a:pt x="172" y="198"/>
                    </a:lnTo>
                    <a:lnTo>
                      <a:pt x="182" y="200"/>
                    </a:lnTo>
                    <a:lnTo>
                      <a:pt x="196" y="204"/>
                    </a:lnTo>
                    <a:lnTo>
                      <a:pt x="211" y="204"/>
                    </a:lnTo>
                    <a:lnTo>
                      <a:pt x="229" y="198"/>
                    </a:lnTo>
                    <a:lnTo>
                      <a:pt x="236" y="196"/>
                    </a:lnTo>
                    <a:lnTo>
                      <a:pt x="242" y="184"/>
                    </a:lnTo>
                    <a:lnTo>
                      <a:pt x="250" y="176"/>
                    </a:lnTo>
                    <a:lnTo>
                      <a:pt x="263" y="166"/>
                    </a:lnTo>
                    <a:lnTo>
                      <a:pt x="267" y="160"/>
                    </a:lnTo>
                    <a:lnTo>
                      <a:pt x="267" y="152"/>
                    </a:lnTo>
                    <a:lnTo>
                      <a:pt x="279" y="146"/>
                    </a:lnTo>
                    <a:lnTo>
                      <a:pt x="285" y="139"/>
                    </a:lnTo>
                    <a:lnTo>
                      <a:pt x="289" y="133"/>
                    </a:lnTo>
                    <a:lnTo>
                      <a:pt x="292" y="131"/>
                    </a:lnTo>
                    <a:lnTo>
                      <a:pt x="312" y="119"/>
                    </a:lnTo>
                    <a:lnTo>
                      <a:pt x="312" y="131"/>
                    </a:lnTo>
                    <a:lnTo>
                      <a:pt x="308" y="137"/>
                    </a:lnTo>
                    <a:lnTo>
                      <a:pt x="312" y="144"/>
                    </a:lnTo>
                    <a:lnTo>
                      <a:pt x="325" y="146"/>
                    </a:lnTo>
                    <a:lnTo>
                      <a:pt x="333" y="146"/>
                    </a:lnTo>
                    <a:lnTo>
                      <a:pt x="341" y="139"/>
                    </a:lnTo>
                    <a:lnTo>
                      <a:pt x="347" y="131"/>
                    </a:lnTo>
                    <a:lnTo>
                      <a:pt x="347" y="125"/>
                    </a:lnTo>
                    <a:lnTo>
                      <a:pt x="352" y="119"/>
                    </a:lnTo>
                    <a:lnTo>
                      <a:pt x="352" y="113"/>
                    </a:lnTo>
                    <a:lnTo>
                      <a:pt x="358" y="105"/>
                    </a:lnTo>
                    <a:lnTo>
                      <a:pt x="362" y="101"/>
                    </a:lnTo>
                    <a:lnTo>
                      <a:pt x="372" y="101"/>
                    </a:lnTo>
                    <a:lnTo>
                      <a:pt x="391" y="101"/>
                    </a:lnTo>
                    <a:lnTo>
                      <a:pt x="407" y="93"/>
                    </a:lnTo>
                    <a:lnTo>
                      <a:pt x="420" y="81"/>
                    </a:lnTo>
                    <a:lnTo>
                      <a:pt x="436" y="77"/>
                    </a:lnTo>
                    <a:lnTo>
                      <a:pt x="449" y="67"/>
                    </a:lnTo>
                    <a:lnTo>
                      <a:pt x="459" y="51"/>
                    </a:lnTo>
                    <a:lnTo>
                      <a:pt x="480" y="32"/>
                    </a:lnTo>
                    <a:lnTo>
                      <a:pt x="494" y="24"/>
                    </a:lnTo>
                    <a:lnTo>
                      <a:pt x="507" y="16"/>
                    </a:lnTo>
                    <a:lnTo>
                      <a:pt x="521" y="6"/>
                    </a:lnTo>
                    <a:lnTo>
                      <a:pt x="498" y="0"/>
                    </a:lnTo>
                    <a:lnTo>
                      <a:pt x="475" y="0"/>
                    </a:lnTo>
                    <a:lnTo>
                      <a:pt x="451" y="10"/>
                    </a:lnTo>
                    <a:lnTo>
                      <a:pt x="440" y="16"/>
                    </a:lnTo>
                    <a:lnTo>
                      <a:pt x="420" y="20"/>
                    </a:lnTo>
                    <a:lnTo>
                      <a:pt x="399" y="22"/>
                    </a:lnTo>
                    <a:lnTo>
                      <a:pt x="387" y="26"/>
                    </a:lnTo>
                    <a:lnTo>
                      <a:pt x="362" y="36"/>
                    </a:lnTo>
                    <a:lnTo>
                      <a:pt x="347" y="42"/>
                    </a:lnTo>
                    <a:lnTo>
                      <a:pt x="331" y="49"/>
                    </a:lnTo>
                    <a:lnTo>
                      <a:pt x="312" y="53"/>
                    </a:lnTo>
                    <a:lnTo>
                      <a:pt x="292" y="59"/>
                    </a:lnTo>
                    <a:lnTo>
                      <a:pt x="275" y="67"/>
                    </a:lnTo>
                    <a:lnTo>
                      <a:pt x="261" y="77"/>
                    </a:lnTo>
                    <a:lnTo>
                      <a:pt x="250" y="87"/>
                    </a:lnTo>
                    <a:lnTo>
                      <a:pt x="238" y="95"/>
                    </a:lnTo>
                    <a:lnTo>
                      <a:pt x="229" y="101"/>
                    </a:lnTo>
                    <a:lnTo>
                      <a:pt x="207" y="113"/>
                    </a:lnTo>
                    <a:lnTo>
                      <a:pt x="188" y="125"/>
                    </a:lnTo>
                    <a:lnTo>
                      <a:pt x="163" y="139"/>
                    </a:lnTo>
                    <a:lnTo>
                      <a:pt x="145" y="158"/>
                    </a:lnTo>
                    <a:lnTo>
                      <a:pt x="126" y="172"/>
                    </a:lnTo>
                    <a:lnTo>
                      <a:pt x="108" y="180"/>
                    </a:lnTo>
                    <a:lnTo>
                      <a:pt x="91" y="198"/>
                    </a:lnTo>
                    <a:lnTo>
                      <a:pt x="79" y="210"/>
                    </a:lnTo>
                    <a:lnTo>
                      <a:pt x="64" y="222"/>
                    </a:lnTo>
                    <a:lnTo>
                      <a:pt x="48" y="230"/>
                    </a:lnTo>
                    <a:lnTo>
                      <a:pt x="33" y="239"/>
                    </a:lnTo>
                    <a:lnTo>
                      <a:pt x="0" y="283"/>
                    </a:lnTo>
                  </a:path>
                </a:pathLst>
              </a:custGeom>
              <a:solidFill>
                <a:srgbClr val="97df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63" name=""/>
            <p:cNvSpPr/>
            <p:nvPr/>
          </p:nvSpPr>
          <p:spPr>
            <a:xfrm>
              <a:off x="4900680" y="4199040"/>
              <a:ext cx="245880" cy="439560"/>
            </a:xfrm>
            <a:custGeom>
              <a:avLst/>
              <a:gdLst/>
              <a:ahLst/>
              <a:rect l="l" t="t" r="r" b="b"/>
              <a:pathLst>
                <a:path w="155" h="277">
                  <a:moveTo>
                    <a:pt x="29" y="87"/>
                  </a:moveTo>
                  <a:lnTo>
                    <a:pt x="25" y="142"/>
                  </a:lnTo>
                  <a:lnTo>
                    <a:pt x="12" y="177"/>
                  </a:lnTo>
                  <a:lnTo>
                    <a:pt x="0" y="209"/>
                  </a:lnTo>
                  <a:lnTo>
                    <a:pt x="0" y="233"/>
                  </a:lnTo>
                  <a:lnTo>
                    <a:pt x="4" y="254"/>
                  </a:lnTo>
                  <a:lnTo>
                    <a:pt x="17" y="272"/>
                  </a:lnTo>
                  <a:lnTo>
                    <a:pt x="29" y="274"/>
                  </a:lnTo>
                  <a:lnTo>
                    <a:pt x="39" y="274"/>
                  </a:lnTo>
                  <a:lnTo>
                    <a:pt x="50" y="276"/>
                  </a:lnTo>
                  <a:lnTo>
                    <a:pt x="56" y="262"/>
                  </a:lnTo>
                  <a:lnTo>
                    <a:pt x="62" y="225"/>
                  </a:lnTo>
                  <a:lnTo>
                    <a:pt x="79" y="201"/>
                  </a:lnTo>
                  <a:lnTo>
                    <a:pt x="83" y="164"/>
                  </a:lnTo>
                  <a:lnTo>
                    <a:pt x="90" y="150"/>
                  </a:lnTo>
                  <a:lnTo>
                    <a:pt x="98" y="140"/>
                  </a:lnTo>
                  <a:lnTo>
                    <a:pt x="104" y="114"/>
                  </a:lnTo>
                  <a:lnTo>
                    <a:pt x="116" y="97"/>
                  </a:lnTo>
                  <a:lnTo>
                    <a:pt x="123" y="85"/>
                  </a:lnTo>
                  <a:lnTo>
                    <a:pt x="131" y="75"/>
                  </a:lnTo>
                  <a:lnTo>
                    <a:pt x="131" y="69"/>
                  </a:lnTo>
                  <a:lnTo>
                    <a:pt x="148" y="55"/>
                  </a:lnTo>
                  <a:lnTo>
                    <a:pt x="150" y="30"/>
                  </a:lnTo>
                  <a:lnTo>
                    <a:pt x="154" y="16"/>
                  </a:lnTo>
                  <a:lnTo>
                    <a:pt x="139" y="10"/>
                  </a:lnTo>
                  <a:lnTo>
                    <a:pt x="129" y="0"/>
                  </a:lnTo>
                  <a:lnTo>
                    <a:pt x="116" y="10"/>
                  </a:lnTo>
                  <a:lnTo>
                    <a:pt x="104" y="35"/>
                  </a:lnTo>
                  <a:lnTo>
                    <a:pt x="90" y="53"/>
                  </a:lnTo>
                  <a:lnTo>
                    <a:pt x="79" y="67"/>
                  </a:lnTo>
                  <a:lnTo>
                    <a:pt x="73" y="67"/>
                  </a:lnTo>
                  <a:lnTo>
                    <a:pt x="62" y="75"/>
                  </a:lnTo>
                  <a:lnTo>
                    <a:pt x="56" y="83"/>
                  </a:lnTo>
                  <a:lnTo>
                    <a:pt x="29" y="87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3740040" y="1646280"/>
              <a:ext cx="3362400" cy="2077920"/>
            </a:xfrm>
            <a:custGeom>
              <a:avLst/>
              <a:gdLst/>
              <a:ahLst/>
              <a:rect l="l" t="t" r="r" b="b"/>
              <a:pathLst>
                <a:path w="2118" h="1309">
                  <a:moveTo>
                    <a:pt x="0" y="586"/>
                  </a:moveTo>
                  <a:lnTo>
                    <a:pt x="17" y="568"/>
                  </a:lnTo>
                  <a:lnTo>
                    <a:pt x="29" y="554"/>
                  </a:lnTo>
                  <a:lnTo>
                    <a:pt x="54" y="554"/>
                  </a:lnTo>
                  <a:lnTo>
                    <a:pt x="81" y="558"/>
                  </a:lnTo>
                  <a:lnTo>
                    <a:pt x="101" y="550"/>
                  </a:lnTo>
                  <a:lnTo>
                    <a:pt x="122" y="548"/>
                  </a:lnTo>
                  <a:lnTo>
                    <a:pt x="124" y="523"/>
                  </a:lnTo>
                  <a:lnTo>
                    <a:pt x="135" y="507"/>
                  </a:lnTo>
                  <a:lnTo>
                    <a:pt x="106" y="489"/>
                  </a:lnTo>
                  <a:lnTo>
                    <a:pt x="102" y="475"/>
                  </a:lnTo>
                  <a:lnTo>
                    <a:pt x="104" y="454"/>
                  </a:lnTo>
                  <a:lnTo>
                    <a:pt x="126" y="454"/>
                  </a:lnTo>
                  <a:lnTo>
                    <a:pt x="139" y="452"/>
                  </a:lnTo>
                  <a:lnTo>
                    <a:pt x="141" y="454"/>
                  </a:lnTo>
                  <a:lnTo>
                    <a:pt x="157" y="442"/>
                  </a:lnTo>
                  <a:lnTo>
                    <a:pt x="172" y="436"/>
                  </a:lnTo>
                  <a:lnTo>
                    <a:pt x="178" y="436"/>
                  </a:lnTo>
                  <a:lnTo>
                    <a:pt x="188" y="424"/>
                  </a:lnTo>
                  <a:lnTo>
                    <a:pt x="199" y="420"/>
                  </a:lnTo>
                  <a:lnTo>
                    <a:pt x="211" y="397"/>
                  </a:lnTo>
                  <a:lnTo>
                    <a:pt x="218" y="404"/>
                  </a:lnTo>
                  <a:lnTo>
                    <a:pt x="234" y="389"/>
                  </a:lnTo>
                  <a:lnTo>
                    <a:pt x="236" y="389"/>
                  </a:lnTo>
                  <a:lnTo>
                    <a:pt x="255" y="373"/>
                  </a:lnTo>
                  <a:lnTo>
                    <a:pt x="267" y="371"/>
                  </a:lnTo>
                  <a:lnTo>
                    <a:pt x="282" y="371"/>
                  </a:lnTo>
                  <a:lnTo>
                    <a:pt x="292" y="371"/>
                  </a:lnTo>
                  <a:lnTo>
                    <a:pt x="284" y="351"/>
                  </a:lnTo>
                  <a:lnTo>
                    <a:pt x="280" y="335"/>
                  </a:lnTo>
                  <a:lnTo>
                    <a:pt x="276" y="300"/>
                  </a:lnTo>
                  <a:lnTo>
                    <a:pt x="300" y="298"/>
                  </a:lnTo>
                  <a:lnTo>
                    <a:pt x="311" y="292"/>
                  </a:lnTo>
                  <a:lnTo>
                    <a:pt x="305" y="306"/>
                  </a:lnTo>
                  <a:lnTo>
                    <a:pt x="315" y="316"/>
                  </a:lnTo>
                  <a:lnTo>
                    <a:pt x="325" y="329"/>
                  </a:lnTo>
                  <a:lnTo>
                    <a:pt x="331" y="337"/>
                  </a:lnTo>
                  <a:lnTo>
                    <a:pt x="358" y="335"/>
                  </a:lnTo>
                  <a:lnTo>
                    <a:pt x="381" y="304"/>
                  </a:lnTo>
                  <a:lnTo>
                    <a:pt x="398" y="290"/>
                  </a:lnTo>
                  <a:lnTo>
                    <a:pt x="408" y="280"/>
                  </a:lnTo>
                  <a:lnTo>
                    <a:pt x="420" y="268"/>
                  </a:lnTo>
                  <a:lnTo>
                    <a:pt x="431" y="251"/>
                  </a:lnTo>
                  <a:lnTo>
                    <a:pt x="441" y="258"/>
                  </a:lnTo>
                  <a:lnTo>
                    <a:pt x="441" y="247"/>
                  </a:lnTo>
                  <a:lnTo>
                    <a:pt x="447" y="241"/>
                  </a:lnTo>
                  <a:lnTo>
                    <a:pt x="464" y="245"/>
                  </a:lnTo>
                  <a:lnTo>
                    <a:pt x="493" y="272"/>
                  </a:lnTo>
                  <a:lnTo>
                    <a:pt x="487" y="199"/>
                  </a:lnTo>
                  <a:lnTo>
                    <a:pt x="462" y="231"/>
                  </a:lnTo>
                  <a:lnTo>
                    <a:pt x="443" y="229"/>
                  </a:lnTo>
                  <a:lnTo>
                    <a:pt x="437" y="209"/>
                  </a:lnTo>
                  <a:lnTo>
                    <a:pt x="437" y="199"/>
                  </a:lnTo>
                  <a:lnTo>
                    <a:pt x="431" y="193"/>
                  </a:lnTo>
                  <a:lnTo>
                    <a:pt x="447" y="176"/>
                  </a:lnTo>
                  <a:lnTo>
                    <a:pt x="456" y="164"/>
                  </a:lnTo>
                  <a:lnTo>
                    <a:pt x="466" y="160"/>
                  </a:lnTo>
                  <a:lnTo>
                    <a:pt x="474" y="158"/>
                  </a:lnTo>
                  <a:lnTo>
                    <a:pt x="479" y="148"/>
                  </a:lnTo>
                  <a:lnTo>
                    <a:pt x="487" y="146"/>
                  </a:lnTo>
                  <a:lnTo>
                    <a:pt x="497" y="146"/>
                  </a:lnTo>
                  <a:lnTo>
                    <a:pt x="479" y="128"/>
                  </a:lnTo>
                  <a:lnTo>
                    <a:pt x="462" y="132"/>
                  </a:lnTo>
                  <a:lnTo>
                    <a:pt x="450" y="132"/>
                  </a:lnTo>
                  <a:lnTo>
                    <a:pt x="441" y="126"/>
                  </a:lnTo>
                  <a:lnTo>
                    <a:pt x="441" y="138"/>
                  </a:lnTo>
                  <a:lnTo>
                    <a:pt x="431" y="150"/>
                  </a:lnTo>
                  <a:lnTo>
                    <a:pt x="418" y="170"/>
                  </a:lnTo>
                  <a:lnTo>
                    <a:pt x="404" y="178"/>
                  </a:lnTo>
                  <a:lnTo>
                    <a:pt x="394" y="178"/>
                  </a:lnTo>
                  <a:lnTo>
                    <a:pt x="391" y="193"/>
                  </a:lnTo>
                  <a:lnTo>
                    <a:pt x="391" y="199"/>
                  </a:lnTo>
                  <a:lnTo>
                    <a:pt x="383" y="205"/>
                  </a:lnTo>
                  <a:lnTo>
                    <a:pt x="392" y="229"/>
                  </a:lnTo>
                  <a:lnTo>
                    <a:pt x="398" y="241"/>
                  </a:lnTo>
                  <a:lnTo>
                    <a:pt x="387" y="260"/>
                  </a:lnTo>
                  <a:lnTo>
                    <a:pt x="373" y="272"/>
                  </a:lnTo>
                  <a:lnTo>
                    <a:pt x="369" y="290"/>
                  </a:lnTo>
                  <a:lnTo>
                    <a:pt x="362" y="304"/>
                  </a:lnTo>
                  <a:lnTo>
                    <a:pt x="354" y="304"/>
                  </a:lnTo>
                  <a:lnTo>
                    <a:pt x="342" y="306"/>
                  </a:lnTo>
                  <a:lnTo>
                    <a:pt x="331" y="312"/>
                  </a:lnTo>
                  <a:lnTo>
                    <a:pt x="327" y="310"/>
                  </a:lnTo>
                  <a:lnTo>
                    <a:pt x="327" y="300"/>
                  </a:lnTo>
                  <a:lnTo>
                    <a:pt x="325" y="284"/>
                  </a:lnTo>
                  <a:lnTo>
                    <a:pt x="315" y="284"/>
                  </a:lnTo>
                  <a:lnTo>
                    <a:pt x="309" y="274"/>
                  </a:lnTo>
                  <a:lnTo>
                    <a:pt x="311" y="260"/>
                  </a:lnTo>
                  <a:lnTo>
                    <a:pt x="313" y="251"/>
                  </a:lnTo>
                  <a:lnTo>
                    <a:pt x="311" y="247"/>
                  </a:lnTo>
                  <a:lnTo>
                    <a:pt x="304" y="251"/>
                  </a:lnTo>
                  <a:lnTo>
                    <a:pt x="300" y="251"/>
                  </a:lnTo>
                  <a:lnTo>
                    <a:pt x="294" y="249"/>
                  </a:lnTo>
                  <a:lnTo>
                    <a:pt x="290" y="247"/>
                  </a:lnTo>
                  <a:lnTo>
                    <a:pt x="280" y="256"/>
                  </a:lnTo>
                  <a:lnTo>
                    <a:pt x="271" y="266"/>
                  </a:lnTo>
                  <a:lnTo>
                    <a:pt x="261" y="276"/>
                  </a:lnTo>
                  <a:lnTo>
                    <a:pt x="240" y="274"/>
                  </a:lnTo>
                  <a:lnTo>
                    <a:pt x="226" y="272"/>
                  </a:lnTo>
                  <a:lnTo>
                    <a:pt x="217" y="262"/>
                  </a:lnTo>
                  <a:lnTo>
                    <a:pt x="217" y="256"/>
                  </a:lnTo>
                  <a:lnTo>
                    <a:pt x="222" y="247"/>
                  </a:lnTo>
                  <a:lnTo>
                    <a:pt x="230" y="241"/>
                  </a:lnTo>
                  <a:lnTo>
                    <a:pt x="236" y="233"/>
                  </a:lnTo>
                  <a:lnTo>
                    <a:pt x="222" y="237"/>
                  </a:lnTo>
                  <a:lnTo>
                    <a:pt x="217" y="227"/>
                  </a:lnTo>
                  <a:lnTo>
                    <a:pt x="217" y="221"/>
                  </a:lnTo>
                  <a:lnTo>
                    <a:pt x="236" y="219"/>
                  </a:lnTo>
                  <a:lnTo>
                    <a:pt x="253" y="217"/>
                  </a:lnTo>
                  <a:lnTo>
                    <a:pt x="242" y="211"/>
                  </a:lnTo>
                  <a:lnTo>
                    <a:pt x="224" y="213"/>
                  </a:lnTo>
                  <a:lnTo>
                    <a:pt x="224" y="201"/>
                  </a:lnTo>
                  <a:lnTo>
                    <a:pt x="232" y="193"/>
                  </a:lnTo>
                  <a:lnTo>
                    <a:pt x="249" y="185"/>
                  </a:lnTo>
                  <a:lnTo>
                    <a:pt x="255" y="176"/>
                  </a:lnTo>
                  <a:lnTo>
                    <a:pt x="261" y="172"/>
                  </a:lnTo>
                  <a:lnTo>
                    <a:pt x="275" y="170"/>
                  </a:lnTo>
                  <a:lnTo>
                    <a:pt x="286" y="172"/>
                  </a:lnTo>
                  <a:lnTo>
                    <a:pt x="292" y="176"/>
                  </a:lnTo>
                  <a:lnTo>
                    <a:pt x="302" y="170"/>
                  </a:lnTo>
                  <a:lnTo>
                    <a:pt x="292" y="168"/>
                  </a:lnTo>
                  <a:lnTo>
                    <a:pt x="292" y="152"/>
                  </a:lnTo>
                  <a:lnTo>
                    <a:pt x="317" y="134"/>
                  </a:lnTo>
                  <a:lnTo>
                    <a:pt x="331" y="122"/>
                  </a:lnTo>
                  <a:lnTo>
                    <a:pt x="338" y="120"/>
                  </a:lnTo>
                  <a:lnTo>
                    <a:pt x="336" y="114"/>
                  </a:lnTo>
                  <a:lnTo>
                    <a:pt x="348" y="99"/>
                  </a:lnTo>
                  <a:lnTo>
                    <a:pt x="362" y="81"/>
                  </a:lnTo>
                  <a:lnTo>
                    <a:pt x="377" y="73"/>
                  </a:lnTo>
                  <a:lnTo>
                    <a:pt x="365" y="65"/>
                  </a:lnTo>
                  <a:lnTo>
                    <a:pt x="396" y="47"/>
                  </a:lnTo>
                  <a:lnTo>
                    <a:pt x="410" y="49"/>
                  </a:lnTo>
                  <a:lnTo>
                    <a:pt x="408" y="39"/>
                  </a:lnTo>
                  <a:lnTo>
                    <a:pt x="435" y="37"/>
                  </a:lnTo>
                  <a:lnTo>
                    <a:pt x="485" y="4"/>
                  </a:lnTo>
                  <a:lnTo>
                    <a:pt x="493" y="0"/>
                  </a:lnTo>
                  <a:lnTo>
                    <a:pt x="483" y="24"/>
                  </a:lnTo>
                  <a:lnTo>
                    <a:pt x="495" y="12"/>
                  </a:lnTo>
                  <a:lnTo>
                    <a:pt x="508" y="8"/>
                  </a:lnTo>
                  <a:lnTo>
                    <a:pt x="507" y="18"/>
                  </a:lnTo>
                  <a:lnTo>
                    <a:pt x="545" y="6"/>
                  </a:lnTo>
                  <a:lnTo>
                    <a:pt x="565" y="16"/>
                  </a:lnTo>
                  <a:lnTo>
                    <a:pt x="537" y="26"/>
                  </a:lnTo>
                  <a:lnTo>
                    <a:pt x="547" y="39"/>
                  </a:lnTo>
                  <a:lnTo>
                    <a:pt x="586" y="37"/>
                  </a:lnTo>
                  <a:lnTo>
                    <a:pt x="642" y="55"/>
                  </a:lnTo>
                  <a:lnTo>
                    <a:pt x="638" y="75"/>
                  </a:lnTo>
                  <a:lnTo>
                    <a:pt x="615" y="93"/>
                  </a:lnTo>
                  <a:lnTo>
                    <a:pt x="580" y="103"/>
                  </a:lnTo>
                  <a:lnTo>
                    <a:pt x="574" y="126"/>
                  </a:lnTo>
                  <a:lnTo>
                    <a:pt x="576" y="146"/>
                  </a:lnTo>
                  <a:lnTo>
                    <a:pt x="586" y="150"/>
                  </a:lnTo>
                  <a:lnTo>
                    <a:pt x="588" y="160"/>
                  </a:lnTo>
                  <a:lnTo>
                    <a:pt x="592" y="164"/>
                  </a:lnTo>
                  <a:lnTo>
                    <a:pt x="599" y="168"/>
                  </a:lnTo>
                  <a:lnTo>
                    <a:pt x="601" y="180"/>
                  </a:lnTo>
                  <a:lnTo>
                    <a:pt x="613" y="195"/>
                  </a:lnTo>
                  <a:lnTo>
                    <a:pt x="613" y="201"/>
                  </a:lnTo>
                  <a:lnTo>
                    <a:pt x="624" y="201"/>
                  </a:lnTo>
                  <a:lnTo>
                    <a:pt x="628" y="205"/>
                  </a:lnTo>
                  <a:lnTo>
                    <a:pt x="638" y="209"/>
                  </a:lnTo>
                  <a:lnTo>
                    <a:pt x="644" y="203"/>
                  </a:lnTo>
                  <a:lnTo>
                    <a:pt x="650" y="193"/>
                  </a:lnTo>
                  <a:lnTo>
                    <a:pt x="653" y="187"/>
                  </a:lnTo>
                  <a:lnTo>
                    <a:pt x="663" y="191"/>
                  </a:lnTo>
                  <a:lnTo>
                    <a:pt x="675" y="176"/>
                  </a:lnTo>
                  <a:lnTo>
                    <a:pt x="675" y="166"/>
                  </a:lnTo>
                  <a:lnTo>
                    <a:pt x="679" y="158"/>
                  </a:lnTo>
                  <a:lnTo>
                    <a:pt x="681" y="152"/>
                  </a:lnTo>
                  <a:lnTo>
                    <a:pt x="704" y="146"/>
                  </a:lnTo>
                  <a:lnTo>
                    <a:pt x="723" y="140"/>
                  </a:lnTo>
                  <a:lnTo>
                    <a:pt x="748" y="132"/>
                  </a:lnTo>
                  <a:lnTo>
                    <a:pt x="777" y="138"/>
                  </a:lnTo>
                  <a:lnTo>
                    <a:pt x="806" y="138"/>
                  </a:lnTo>
                  <a:lnTo>
                    <a:pt x="855" y="138"/>
                  </a:lnTo>
                  <a:lnTo>
                    <a:pt x="862" y="87"/>
                  </a:lnTo>
                  <a:lnTo>
                    <a:pt x="889" y="89"/>
                  </a:lnTo>
                  <a:lnTo>
                    <a:pt x="909" y="128"/>
                  </a:lnTo>
                  <a:lnTo>
                    <a:pt x="913" y="95"/>
                  </a:lnTo>
                  <a:lnTo>
                    <a:pt x="1001" y="6"/>
                  </a:lnTo>
                  <a:lnTo>
                    <a:pt x="1036" y="6"/>
                  </a:lnTo>
                  <a:lnTo>
                    <a:pt x="1067" y="24"/>
                  </a:lnTo>
                  <a:lnTo>
                    <a:pt x="1108" y="22"/>
                  </a:lnTo>
                  <a:lnTo>
                    <a:pt x="1162" y="55"/>
                  </a:lnTo>
                  <a:lnTo>
                    <a:pt x="1224" y="73"/>
                  </a:lnTo>
                  <a:lnTo>
                    <a:pt x="1268" y="69"/>
                  </a:lnTo>
                  <a:lnTo>
                    <a:pt x="1326" y="89"/>
                  </a:lnTo>
                  <a:lnTo>
                    <a:pt x="1375" y="89"/>
                  </a:lnTo>
                  <a:lnTo>
                    <a:pt x="1398" y="75"/>
                  </a:lnTo>
                  <a:lnTo>
                    <a:pt x="1452" y="75"/>
                  </a:lnTo>
                  <a:lnTo>
                    <a:pt x="1481" y="91"/>
                  </a:lnTo>
                  <a:lnTo>
                    <a:pt x="1554" y="91"/>
                  </a:lnTo>
                  <a:lnTo>
                    <a:pt x="1616" y="120"/>
                  </a:lnTo>
                  <a:lnTo>
                    <a:pt x="1730" y="116"/>
                  </a:lnTo>
                  <a:lnTo>
                    <a:pt x="1910" y="128"/>
                  </a:lnTo>
                  <a:lnTo>
                    <a:pt x="1997" y="166"/>
                  </a:lnTo>
                  <a:lnTo>
                    <a:pt x="2071" y="191"/>
                  </a:lnTo>
                  <a:lnTo>
                    <a:pt x="2117" y="211"/>
                  </a:lnTo>
                  <a:lnTo>
                    <a:pt x="2103" y="217"/>
                  </a:lnTo>
                  <a:lnTo>
                    <a:pt x="2071" y="201"/>
                  </a:lnTo>
                  <a:lnTo>
                    <a:pt x="1995" y="195"/>
                  </a:lnTo>
                  <a:lnTo>
                    <a:pt x="2016" y="211"/>
                  </a:lnTo>
                  <a:lnTo>
                    <a:pt x="2049" y="219"/>
                  </a:lnTo>
                  <a:lnTo>
                    <a:pt x="2040" y="245"/>
                  </a:lnTo>
                  <a:lnTo>
                    <a:pt x="2005" y="262"/>
                  </a:lnTo>
                  <a:lnTo>
                    <a:pt x="1993" y="288"/>
                  </a:lnTo>
                  <a:lnTo>
                    <a:pt x="2040" y="312"/>
                  </a:lnTo>
                  <a:lnTo>
                    <a:pt x="2073" y="345"/>
                  </a:lnTo>
                  <a:lnTo>
                    <a:pt x="2090" y="391"/>
                  </a:lnTo>
                  <a:lnTo>
                    <a:pt x="2069" y="395"/>
                  </a:lnTo>
                  <a:lnTo>
                    <a:pt x="2022" y="381"/>
                  </a:lnTo>
                  <a:lnTo>
                    <a:pt x="1974" y="347"/>
                  </a:lnTo>
                  <a:lnTo>
                    <a:pt x="1955" y="329"/>
                  </a:lnTo>
                  <a:lnTo>
                    <a:pt x="1943" y="304"/>
                  </a:lnTo>
                  <a:lnTo>
                    <a:pt x="1931" y="268"/>
                  </a:lnTo>
                  <a:lnTo>
                    <a:pt x="1912" y="256"/>
                  </a:lnTo>
                  <a:lnTo>
                    <a:pt x="1895" y="253"/>
                  </a:lnTo>
                  <a:lnTo>
                    <a:pt x="1879" y="258"/>
                  </a:lnTo>
                  <a:lnTo>
                    <a:pt x="1897" y="286"/>
                  </a:lnTo>
                  <a:lnTo>
                    <a:pt x="1850" y="290"/>
                  </a:lnTo>
                  <a:lnTo>
                    <a:pt x="1829" y="276"/>
                  </a:lnTo>
                  <a:lnTo>
                    <a:pt x="1788" y="284"/>
                  </a:lnTo>
                  <a:lnTo>
                    <a:pt x="1757" y="306"/>
                  </a:lnTo>
                  <a:lnTo>
                    <a:pt x="1757" y="318"/>
                  </a:lnTo>
                  <a:lnTo>
                    <a:pt x="1769" y="339"/>
                  </a:lnTo>
                  <a:lnTo>
                    <a:pt x="1817" y="345"/>
                  </a:lnTo>
                  <a:lnTo>
                    <a:pt x="1856" y="369"/>
                  </a:lnTo>
                  <a:lnTo>
                    <a:pt x="1922" y="436"/>
                  </a:lnTo>
                  <a:lnTo>
                    <a:pt x="1949" y="481"/>
                  </a:lnTo>
                  <a:lnTo>
                    <a:pt x="1953" y="527"/>
                  </a:lnTo>
                  <a:lnTo>
                    <a:pt x="1947" y="566"/>
                  </a:lnTo>
                  <a:lnTo>
                    <a:pt x="1931" y="566"/>
                  </a:lnTo>
                  <a:lnTo>
                    <a:pt x="1914" y="552"/>
                  </a:lnTo>
                  <a:lnTo>
                    <a:pt x="1889" y="570"/>
                  </a:lnTo>
                  <a:lnTo>
                    <a:pt x="1864" y="586"/>
                  </a:lnTo>
                  <a:lnTo>
                    <a:pt x="1860" y="616"/>
                  </a:lnTo>
                  <a:lnTo>
                    <a:pt x="1887" y="649"/>
                  </a:lnTo>
                  <a:lnTo>
                    <a:pt x="1870" y="675"/>
                  </a:lnTo>
                  <a:lnTo>
                    <a:pt x="1864" y="720"/>
                  </a:lnTo>
                  <a:lnTo>
                    <a:pt x="1897" y="748"/>
                  </a:lnTo>
                  <a:lnTo>
                    <a:pt x="1933" y="756"/>
                  </a:lnTo>
                  <a:lnTo>
                    <a:pt x="1972" y="787"/>
                  </a:lnTo>
                  <a:lnTo>
                    <a:pt x="2005" y="827"/>
                  </a:lnTo>
                  <a:lnTo>
                    <a:pt x="2007" y="888"/>
                  </a:lnTo>
                  <a:lnTo>
                    <a:pt x="1995" y="917"/>
                  </a:lnTo>
                  <a:lnTo>
                    <a:pt x="1960" y="941"/>
                  </a:lnTo>
                  <a:lnTo>
                    <a:pt x="1918" y="953"/>
                  </a:lnTo>
                  <a:lnTo>
                    <a:pt x="1891" y="971"/>
                  </a:lnTo>
                  <a:lnTo>
                    <a:pt x="1875" y="961"/>
                  </a:lnTo>
                  <a:lnTo>
                    <a:pt x="1862" y="971"/>
                  </a:lnTo>
                  <a:lnTo>
                    <a:pt x="1858" y="1016"/>
                  </a:lnTo>
                  <a:lnTo>
                    <a:pt x="1868" y="1042"/>
                  </a:lnTo>
                  <a:lnTo>
                    <a:pt x="1910" y="1073"/>
                  </a:lnTo>
                  <a:lnTo>
                    <a:pt x="1928" y="1103"/>
                  </a:lnTo>
                  <a:lnTo>
                    <a:pt x="1941" y="1121"/>
                  </a:lnTo>
                  <a:lnTo>
                    <a:pt x="1937" y="1154"/>
                  </a:lnTo>
                  <a:lnTo>
                    <a:pt x="1910" y="1180"/>
                  </a:lnTo>
                  <a:lnTo>
                    <a:pt x="1881" y="1180"/>
                  </a:lnTo>
                  <a:lnTo>
                    <a:pt x="1835" y="1142"/>
                  </a:lnTo>
                  <a:lnTo>
                    <a:pt x="1802" y="1128"/>
                  </a:lnTo>
                  <a:lnTo>
                    <a:pt x="1788" y="1119"/>
                  </a:lnTo>
                  <a:lnTo>
                    <a:pt x="1775" y="1140"/>
                  </a:lnTo>
                  <a:lnTo>
                    <a:pt x="1779" y="1168"/>
                  </a:lnTo>
                  <a:lnTo>
                    <a:pt x="1790" y="1190"/>
                  </a:lnTo>
                  <a:lnTo>
                    <a:pt x="1798" y="1225"/>
                  </a:lnTo>
                  <a:lnTo>
                    <a:pt x="1827" y="1237"/>
                  </a:lnTo>
                  <a:lnTo>
                    <a:pt x="1817" y="1255"/>
                  </a:lnTo>
                  <a:lnTo>
                    <a:pt x="1819" y="1282"/>
                  </a:lnTo>
                  <a:lnTo>
                    <a:pt x="1829" y="1308"/>
                  </a:lnTo>
                  <a:lnTo>
                    <a:pt x="1810" y="1306"/>
                  </a:lnTo>
                  <a:lnTo>
                    <a:pt x="1788" y="1276"/>
                  </a:lnTo>
                  <a:lnTo>
                    <a:pt x="1790" y="1243"/>
                  </a:lnTo>
                  <a:lnTo>
                    <a:pt x="1783" y="1233"/>
                  </a:lnTo>
                  <a:lnTo>
                    <a:pt x="1775" y="1196"/>
                  </a:lnTo>
                  <a:lnTo>
                    <a:pt x="1765" y="1186"/>
                  </a:lnTo>
                  <a:lnTo>
                    <a:pt x="1761" y="1136"/>
                  </a:lnTo>
                  <a:lnTo>
                    <a:pt x="1748" y="1103"/>
                  </a:lnTo>
                  <a:lnTo>
                    <a:pt x="1725" y="1075"/>
                  </a:lnTo>
                  <a:lnTo>
                    <a:pt x="1682" y="1059"/>
                  </a:lnTo>
                  <a:lnTo>
                    <a:pt x="1651" y="1032"/>
                  </a:lnTo>
                  <a:lnTo>
                    <a:pt x="1638" y="1012"/>
                  </a:lnTo>
                  <a:lnTo>
                    <a:pt x="1616" y="990"/>
                  </a:lnTo>
                  <a:lnTo>
                    <a:pt x="1583" y="939"/>
                  </a:lnTo>
                  <a:lnTo>
                    <a:pt x="1554" y="943"/>
                  </a:lnTo>
                  <a:lnTo>
                    <a:pt x="1516" y="967"/>
                  </a:lnTo>
                  <a:lnTo>
                    <a:pt x="1498" y="988"/>
                  </a:lnTo>
                  <a:lnTo>
                    <a:pt x="1464" y="1026"/>
                  </a:lnTo>
                  <a:lnTo>
                    <a:pt x="1438" y="1067"/>
                  </a:lnTo>
                  <a:lnTo>
                    <a:pt x="1429" y="1081"/>
                  </a:lnTo>
                  <a:lnTo>
                    <a:pt x="1438" y="1130"/>
                  </a:lnTo>
                  <a:lnTo>
                    <a:pt x="1436" y="1176"/>
                  </a:lnTo>
                  <a:lnTo>
                    <a:pt x="1406" y="1209"/>
                  </a:lnTo>
                  <a:lnTo>
                    <a:pt x="1388" y="1211"/>
                  </a:lnTo>
                  <a:lnTo>
                    <a:pt x="1351" y="1144"/>
                  </a:lnTo>
                  <a:lnTo>
                    <a:pt x="1322" y="1095"/>
                  </a:lnTo>
                  <a:lnTo>
                    <a:pt x="1264" y="1006"/>
                  </a:lnTo>
                  <a:lnTo>
                    <a:pt x="1262" y="971"/>
                  </a:lnTo>
                  <a:lnTo>
                    <a:pt x="1249" y="955"/>
                  </a:lnTo>
                  <a:lnTo>
                    <a:pt x="1239" y="977"/>
                  </a:lnTo>
                  <a:lnTo>
                    <a:pt x="1189" y="927"/>
                  </a:lnTo>
                  <a:lnTo>
                    <a:pt x="1121" y="888"/>
                  </a:lnTo>
                  <a:lnTo>
                    <a:pt x="1079" y="896"/>
                  </a:lnTo>
                  <a:lnTo>
                    <a:pt x="1017" y="892"/>
                  </a:lnTo>
                  <a:lnTo>
                    <a:pt x="988" y="864"/>
                  </a:lnTo>
                  <a:lnTo>
                    <a:pt x="955" y="868"/>
                  </a:lnTo>
                  <a:lnTo>
                    <a:pt x="909" y="856"/>
                  </a:lnTo>
                  <a:lnTo>
                    <a:pt x="812" y="760"/>
                  </a:lnTo>
                  <a:lnTo>
                    <a:pt x="818" y="799"/>
                  </a:lnTo>
                  <a:lnTo>
                    <a:pt x="847" y="854"/>
                  </a:lnTo>
                  <a:lnTo>
                    <a:pt x="880" y="892"/>
                  </a:lnTo>
                  <a:lnTo>
                    <a:pt x="914" y="913"/>
                  </a:lnTo>
                  <a:lnTo>
                    <a:pt x="953" y="896"/>
                  </a:lnTo>
                  <a:lnTo>
                    <a:pt x="984" y="896"/>
                  </a:lnTo>
                  <a:lnTo>
                    <a:pt x="1025" y="931"/>
                  </a:lnTo>
                  <a:lnTo>
                    <a:pt x="1048" y="957"/>
                  </a:lnTo>
                  <a:lnTo>
                    <a:pt x="1044" y="973"/>
                  </a:lnTo>
                  <a:lnTo>
                    <a:pt x="974" y="1048"/>
                  </a:lnTo>
                  <a:lnTo>
                    <a:pt x="928" y="1077"/>
                  </a:lnTo>
                  <a:lnTo>
                    <a:pt x="831" y="1115"/>
                  </a:lnTo>
                  <a:lnTo>
                    <a:pt x="802" y="1128"/>
                  </a:lnTo>
                  <a:lnTo>
                    <a:pt x="785" y="1115"/>
                  </a:lnTo>
                  <a:lnTo>
                    <a:pt x="779" y="1099"/>
                  </a:lnTo>
                  <a:lnTo>
                    <a:pt x="777" y="1077"/>
                  </a:lnTo>
                  <a:lnTo>
                    <a:pt x="769" y="1055"/>
                  </a:lnTo>
                  <a:lnTo>
                    <a:pt x="756" y="1036"/>
                  </a:lnTo>
                  <a:lnTo>
                    <a:pt x="744" y="1020"/>
                  </a:lnTo>
                  <a:lnTo>
                    <a:pt x="727" y="998"/>
                  </a:lnTo>
                  <a:lnTo>
                    <a:pt x="717" y="984"/>
                  </a:lnTo>
                  <a:lnTo>
                    <a:pt x="710" y="965"/>
                  </a:lnTo>
                  <a:lnTo>
                    <a:pt x="696" y="949"/>
                  </a:lnTo>
                  <a:lnTo>
                    <a:pt x="675" y="909"/>
                  </a:lnTo>
                  <a:lnTo>
                    <a:pt x="663" y="892"/>
                  </a:lnTo>
                  <a:lnTo>
                    <a:pt x="648" y="870"/>
                  </a:lnTo>
                  <a:lnTo>
                    <a:pt x="623" y="840"/>
                  </a:lnTo>
                  <a:lnTo>
                    <a:pt x="609" y="821"/>
                  </a:lnTo>
                  <a:lnTo>
                    <a:pt x="597" y="809"/>
                  </a:lnTo>
                  <a:lnTo>
                    <a:pt x="584" y="783"/>
                  </a:lnTo>
                  <a:lnTo>
                    <a:pt x="624" y="758"/>
                  </a:lnTo>
                  <a:lnTo>
                    <a:pt x="642" y="706"/>
                  </a:lnTo>
                  <a:lnTo>
                    <a:pt x="603" y="692"/>
                  </a:lnTo>
                  <a:lnTo>
                    <a:pt x="549" y="700"/>
                  </a:lnTo>
                  <a:lnTo>
                    <a:pt x="537" y="694"/>
                  </a:lnTo>
                  <a:lnTo>
                    <a:pt x="532" y="694"/>
                  </a:lnTo>
                  <a:lnTo>
                    <a:pt x="524" y="694"/>
                  </a:lnTo>
                  <a:lnTo>
                    <a:pt x="518" y="694"/>
                  </a:lnTo>
                  <a:lnTo>
                    <a:pt x="516" y="683"/>
                  </a:lnTo>
                  <a:lnTo>
                    <a:pt x="512" y="675"/>
                  </a:lnTo>
                  <a:lnTo>
                    <a:pt x="512" y="659"/>
                  </a:lnTo>
                  <a:lnTo>
                    <a:pt x="503" y="651"/>
                  </a:lnTo>
                  <a:lnTo>
                    <a:pt x="501" y="641"/>
                  </a:lnTo>
                  <a:lnTo>
                    <a:pt x="495" y="639"/>
                  </a:lnTo>
                  <a:lnTo>
                    <a:pt x="489" y="631"/>
                  </a:lnTo>
                  <a:lnTo>
                    <a:pt x="487" y="623"/>
                  </a:lnTo>
                  <a:lnTo>
                    <a:pt x="483" y="614"/>
                  </a:lnTo>
                  <a:lnTo>
                    <a:pt x="479" y="606"/>
                  </a:lnTo>
                  <a:lnTo>
                    <a:pt x="468" y="606"/>
                  </a:lnTo>
                  <a:lnTo>
                    <a:pt x="460" y="606"/>
                  </a:lnTo>
                  <a:lnTo>
                    <a:pt x="456" y="606"/>
                  </a:lnTo>
                  <a:lnTo>
                    <a:pt x="454" y="621"/>
                  </a:lnTo>
                  <a:lnTo>
                    <a:pt x="454" y="631"/>
                  </a:lnTo>
                  <a:lnTo>
                    <a:pt x="454" y="643"/>
                  </a:lnTo>
                  <a:lnTo>
                    <a:pt x="454" y="655"/>
                  </a:lnTo>
                  <a:lnTo>
                    <a:pt x="454" y="663"/>
                  </a:lnTo>
                  <a:lnTo>
                    <a:pt x="445" y="667"/>
                  </a:lnTo>
                  <a:lnTo>
                    <a:pt x="437" y="675"/>
                  </a:lnTo>
                  <a:lnTo>
                    <a:pt x="425" y="663"/>
                  </a:lnTo>
                  <a:lnTo>
                    <a:pt x="418" y="647"/>
                  </a:lnTo>
                  <a:lnTo>
                    <a:pt x="420" y="629"/>
                  </a:lnTo>
                  <a:lnTo>
                    <a:pt x="408" y="600"/>
                  </a:lnTo>
                  <a:lnTo>
                    <a:pt x="402" y="584"/>
                  </a:lnTo>
                  <a:lnTo>
                    <a:pt x="389" y="574"/>
                  </a:lnTo>
                  <a:lnTo>
                    <a:pt x="373" y="564"/>
                  </a:lnTo>
                  <a:lnTo>
                    <a:pt x="365" y="550"/>
                  </a:lnTo>
                  <a:lnTo>
                    <a:pt x="360" y="539"/>
                  </a:lnTo>
                  <a:lnTo>
                    <a:pt x="346" y="537"/>
                  </a:lnTo>
                  <a:lnTo>
                    <a:pt x="342" y="531"/>
                  </a:lnTo>
                  <a:lnTo>
                    <a:pt x="333" y="531"/>
                  </a:lnTo>
                  <a:lnTo>
                    <a:pt x="325" y="541"/>
                  </a:lnTo>
                  <a:lnTo>
                    <a:pt x="317" y="550"/>
                  </a:lnTo>
                  <a:lnTo>
                    <a:pt x="334" y="560"/>
                  </a:lnTo>
                  <a:lnTo>
                    <a:pt x="344" y="574"/>
                  </a:lnTo>
                  <a:lnTo>
                    <a:pt x="362" y="592"/>
                  </a:lnTo>
                  <a:lnTo>
                    <a:pt x="369" y="600"/>
                  </a:lnTo>
                  <a:lnTo>
                    <a:pt x="383" y="606"/>
                  </a:lnTo>
                  <a:lnTo>
                    <a:pt x="392" y="623"/>
                  </a:lnTo>
                  <a:lnTo>
                    <a:pt x="381" y="637"/>
                  </a:lnTo>
                  <a:lnTo>
                    <a:pt x="379" y="631"/>
                  </a:lnTo>
                  <a:lnTo>
                    <a:pt x="379" y="623"/>
                  </a:lnTo>
                  <a:lnTo>
                    <a:pt x="373" y="641"/>
                  </a:lnTo>
                  <a:lnTo>
                    <a:pt x="371" y="657"/>
                  </a:lnTo>
                  <a:lnTo>
                    <a:pt x="360" y="661"/>
                  </a:lnTo>
                  <a:lnTo>
                    <a:pt x="363" y="641"/>
                  </a:lnTo>
                  <a:lnTo>
                    <a:pt x="362" y="631"/>
                  </a:lnTo>
                  <a:lnTo>
                    <a:pt x="348" y="625"/>
                  </a:lnTo>
                  <a:lnTo>
                    <a:pt x="342" y="621"/>
                  </a:lnTo>
                  <a:lnTo>
                    <a:pt x="336" y="612"/>
                  </a:lnTo>
                  <a:lnTo>
                    <a:pt x="325" y="604"/>
                  </a:lnTo>
                  <a:lnTo>
                    <a:pt x="317" y="598"/>
                  </a:lnTo>
                  <a:lnTo>
                    <a:pt x="309" y="586"/>
                  </a:lnTo>
                  <a:lnTo>
                    <a:pt x="300" y="580"/>
                  </a:lnTo>
                  <a:lnTo>
                    <a:pt x="294" y="568"/>
                  </a:lnTo>
                  <a:lnTo>
                    <a:pt x="292" y="558"/>
                  </a:lnTo>
                  <a:lnTo>
                    <a:pt x="284" y="554"/>
                  </a:lnTo>
                  <a:lnTo>
                    <a:pt x="276" y="548"/>
                  </a:lnTo>
                  <a:lnTo>
                    <a:pt x="261" y="548"/>
                  </a:lnTo>
                  <a:lnTo>
                    <a:pt x="247" y="550"/>
                  </a:lnTo>
                  <a:lnTo>
                    <a:pt x="232" y="548"/>
                  </a:lnTo>
                  <a:lnTo>
                    <a:pt x="205" y="550"/>
                  </a:lnTo>
                  <a:lnTo>
                    <a:pt x="186" y="552"/>
                  </a:lnTo>
                  <a:lnTo>
                    <a:pt x="180" y="556"/>
                  </a:lnTo>
                  <a:lnTo>
                    <a:pt x="178" y="568"/>
                  </a:lnTo>
                  <a:lnTo>
                    <a:pt x="178" y="582"/>
                  </a:lnTo>
                  <a:lnTo>
                    <a:pt x="166" y="596"/>
                  </a:lnTo>
                  <a:lnTo>
                    <a:pt x="159" y="602"/>
                  </a:lnTo>
                  <a:lnTo>
                    <a:pt x="155" y="606"/>
                  </a:lnTo>
                  <a:lnTo>
                    <a:pt x="149" y="621"/>
                  </a:lnTo>
                  <a:lnTo>
                    <a:pt x="145" y="629"/>
                  </a:lnTo>
                  <a:lnTo>
                    <a:pt x="151" y="635"/>
                  </a:lnTo>
                  <a:lnTo>
                    <a:pt x="151" y="647"/>
                  </a:lnTo>
                  <a:lnTo>
                    <a:pt x="149" y="653"/>
                  </a:lnTo>
                  <a:lnTo>
                    <a:pt x="145" y="661"/>
                  </a:lnTo>
                  <a:lnTo>
                    <a:pt x="135" y="675"/>
                  </a:lnTo>
                  <a:lnTo>
                    <a:pt x="130" y="669"/>
                  </a:lnTo>
                  <a:lnTo>
                    <a:pt x="124" y="673"/>
                  </a:lnTo>
                  <a:lnTo>
                    <a:pt x="116" y="679"/>
                  </a:lnTo>
                  <a:lnTo>
                    <a:pt x="104" y="681"/>
                  </a:lnTo>
                  <a:lnTo>
                    <a:pt x="93" y="692"/>
                  </a:lnTo>
                  <a:lnTo>
                    <a:pt x="81" y="694"/>
                  </a:lnTo>
                  <a:lnTo>
                    <a:pt x="70" y="694"/>
                  </a:lnTo>
                  <a:lnTo>
                    <a:pt x="58" y="694"/>
                  </a:lnTo>
                  <a:lnTo>
                    <a:pt x="33" y="700"/>
                  </a:lnTo>
                  <a:lnTo>
                    <a:pt x="21" y="700"/>
                  </a:lnTo>
                  <a:lnTo>
                    <a:pt x="15" y="685"/>
                  </a:lnTo>
                  <a:lnTo>
                    <a:pt x="12" y="667"/>
                  </a:lnTo>
                  <a:lnTo>
                    <a:pt x="8" y="651"/>
                  </a:lnTo>
                  <a:lnTo>
                    <a:pt x="6" y="635"/>
                  </a:lnTo>
                  <a:lnTo>
                    <a:pt x="6" y="614"/>
                  </a:lnTo>
                  <a:lnTo>
                    <a:pt x="0" y="586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268200" y="1770120"/>
              <a:ext cx="1997280" cy="1805040"/>
            </a:xfrm>
            <a:custGeom>
              <a:avLst/>
              <a:gdLst/>
              <a:ahLst/>
              <a:rect l="l" t="t" r="r" b="b"/>
              <a:pathLst>
                <a:path w="1258" h="1137">
                  <a:moveTo>
                    <a:pt x="0" y="292"/>
                  </a:moveTo>
                  <a:lnTo>
                    <a:pt x="60" y="254"/>
                  </a:lnTo>
                  <a:lnTo>
                    <a:pt x="95" y="237"/>
                  </a:lnTo>
                  <a:lnTo>
                    <a:pt x="100" y="213"/>
                  </a:lnTo>
                  <a:lnTo>
                    <a:pt x="73" y="199"/>
                  </a:lnTo>
                  <a:lnTo>
                    <a:pt x="71" y="170"/>
                  </a:lnTo>
                  <a:lnTo>
                    <a:pt x="83" y="162"/>
                  </a:lnTo>
                  <a:lnTo>
                    <a:pt x="81" y="150"/>
                  </a:lnTo>
                  <a:lnTo>
                    <a:pt x="127" y="146"/>
                  </a:lnTo>
                  <a:lnTo>
                    <a:pt x="139" y="124"/>
                  </a:lnTo>
                  <a:lnTo>
                    <a:pt x="141" y="103"/>
                  </a:lnTo>
                  <a:lnTo>
                    <a:pt x="180" y="97"/>
                  </a:lnTo>
                  <a:lnTo>
                    <a:pt x="183" y="77"/>
                  </a:lnTo>
                  <a:lnTo>
                    <a:pt x="147" y="71"/>
                  </a:lnTo>
                  <a:lnTo>
                    <a:pt x="164" y="57"/>
                  </a:lnTo>
                  <a:lnTo>
                    <a:pt x="224" y="57"/>
                  </a:lnTo>
                  <a:lnTo>
                    <a:pt x="241" y="41"/>
                  </a:lnTo>
                  <a:lnTo>
                    <a:pt x="266" y="39"/>
                  </a:lnTo>
                  <a:lnTo>
                    <a:pt x="282" y="24"/>
                  </a:lnTo>
                  <a:lnTo>
                    <a:pt x="301" y="49"/>
                  </a:lnTo>
                  <a:lnTo>
                    <a:pt x="377" y="45"/>
                  </a:lnTo>
                  <a:lnTo>
                    <a:pt x="411" y="69"/>
                  </a:lnTo>
                  <a:lnTo>
                    <a:pt x="523" y="63"/>
                  </a:lnTo>
                  <a:lnTo>
                    <a:pt x="541" y="51"/>
                  </a:lnTo>
                  <a:lnTo>
                    <a:pt x="583" y="71"/>
                  </a:lnTo>
                  <a:lnTo>
                    <a:pt x="628" y="89"/>
                  </a:lnTo>
                  <a:lnTo>
                    <a:pt x="649" y="81"/>
                  </a:lnTo>
                  <a:lnTo>
                    <a:pt x="662" y="71"/>
                  </a:lnTo>
                  <a:lnTo>
                    <a:pt x="699" y="77"/>
                  </a:lnTo>
                  <a:lnTo>
                    <a:pt x="674" y="63"/>
                  </a:lnTo>
                  <a:lnTo>
                    <a:pt x="651" y="65"/>
                  </a:lnTo>
                  <a:lnTo>
                    <a:pt x="616" y="69"/>
                  </a:lnTo>
                  <a:lnTo>
                    <a:pt x="599" y="49"/>
                  </a:lnTo>
                  <a:lnTo>
                    <a:pt x="579" y="39"/>
                  </a:lnTo>
                  <a:lnTo>
                    <a:pt x="579" y="20"/>
                  </a:lnTo>
                  <a:lnTo>
                    <a:pt x="585" y="2"/>
                  </a:lnTo>
                  <a:lnTo>
                    <a:pt x="601" y="0"/>
                  </a:lnTo>
                  <a:lnTo>
                    <a:pt x="622" y="16"/>
                  </a:lnTo>
                  <a:lnTo>
                    <a:pt x="628" y="8"/>
                  </a:lnTo>
                  <a:lnTo>
                    <a:pt x="645" y="0"/>
                  </a:lnTo>
                  <a:lnTo>
                    <a:pt x="666" y="12"/>
                  </a:lnTo>
                  <a:lnTo>
                    <a:pt x="678" y="2"/>
                  </a:lnTo>
                  <a:lnTo>
                    <a:pt x="689" y="18"/>
                  </a:lnTo>
                  <a:lnTo>
                    <a:pt x="691" y="30"/>
                  </a:lnTo>
                  <a:lnTo>
                    <a:pt x="722" y="45"/>
                  </a:lnTo>
                  <a:lnTo>
                    <a:pt x="711" y="57"/>
                  </a:lnTo>
                  <a:lnTo>
                    <a:pt x="711" y="73"/>
                  </a:lnTo>
                  <a:lnTo>
                    <a:pt x="763" y="77"/>
                  </a:lnTo>
                  <a:lnTo>
                    <a:pt x="776" y="57"/>
                  </a:lnTo>
                  <a:lnTo>
                    <a:pt x="767" y="47"/>
                  </a:lnTo>
                  <a:lnTo>
                    <a:pt x="743" y="49"/>
                  </a:lnTo>
                  <a:lnTo>
                    <a:pt x="749" y="24"/>
                  </a:lnTo>
                  <a:lnTo>
                    <a:pt x="796" y="39"/>
                  </a:lnTo>
                  <a:lnTo>
                    <a:pt x="805" y="55"/>
                  </a:lnTo>
                  <a:lnTo>
                    <a:pt x="844" y="55"/>
                  </a:lnTo>
                  <a:lnTo>
                    <a:pt x="882" y="75"/>
                  </a:lnTo>
                  <a:lnTo>
                    <a:pt x="902" y="71"/>
                  </a:lnTo>
                  <a:lnTo>
                    <a:pt x="923" y="89"/>
                  </a:lnTo>
                  <a:lnTo>
                    <a:pt x="902" y="114"/>
                  </a:lnTo>
                  <a:lnTo>
                    <a:pt x="884" y="95"/>
                  </a:lnTo>
                  <a:lnTo>
                    <a:pt x="873" y="101"/>
                  </a:lnTo>
                  <a:lnTo>
                    <a:pt x="855" y="116"/>
                  </a:lnTo>
                  <a:lnTo>
                    <a:pt x="828" y="128"/>
                  </a:lnTo>
                  <a:lnTo>
                    <a:pt x="842" y="146"/>
                  </a:lnTo>
                  <a:lnTo>
                    <a:pt x="819" y="148"/>
                  </a:lnTo>
                  <a:lnTo>
                    <a:pt x="799" y="172"/>
                  </a:lnTo>
                  <a:lnTo>
                    <a:pt x="780" y="203"/>
                  </a:lnTo>
                  <a:lnTo>
                    <a:pt x="809" y="229"/>
                  </a:lnTo>
                  <a:lnTo>
                    <a:pt x="832" y="260"/>
                  </a:lnTo>
                  <a:lnTo>
                    <a:pt x="877" y="264"/>
                  </a:lnTo>
                  <a:lnTo>
                    <a:pt x="915" y="260"/>
                  </a:lnTo>
                  <a:lnTo>
                    <a:pt x="933" y="276"/>
                  </a:lnTo>
                  <a:lnTo>
                    <a:pt x="925" y="284"/>
                  </a:lnTo>
                  <a:lnTo>
                    <a:pt x="913" y="300"/>
                  </a:lnTo>
                  <a:lnTo>
                    <a:pt x="931" y="329"/>
                  </a:lnTo>
                  <a:lnTo>
                    <a:pt x="936" y="349"/>
                  </a:lnTo>
                  <a:lnTo>
                    <a:pt x="958" y="359"/>
                  </a:lnTo>
                  <a:lnTo>
                    <a:pt x="987" y="341"/>
                  </a:lnTo>
                  <a:lnTo>
                    <a:pt x="979" y="314"/>
                  </a:lnTo>
                  <a:lnTo>
                    <a:pt x="954" y="292"/>
                  </a:lnTo>
                  <a:lnTo>
                    <a:pt x="983" y="266"/>
                  </a:lnTo>
                  <a:lnTo>
                    <a:pt x="958" y="221"/>
                  </a:lnTo>
                  <a:lnTo>
                    <a:pt x="935" y="203"/>
                  </a:lnTo>
                  <a:lnTo>
                    <a:pt x="954" y="187"/>
                  </a:lnTo>
                  <a:lnTo>
                    <a:pt x="950" y="162"/>
                  </a:lnTo>
                  <a:lnTo>
                    <a:pt x="964" y="148"/>
                  </a:lnTo>
                  <a:lnTo>
                    <a:pt x="987" y="162"/>
                  </a:lnTo>
                  <a:lnTo>
                    <a:pt x="1041" y="215"/>
                  </a:lnTo>
                  <a:lnTo>
                    <a:pt x="1074" y="223"/>
                  </a:lnTo>
                  <a:lnTo>
                    <a:pt x="1083" y="209"/>
                  </a:lnTo>
                  <a:lnTo>
                    <a:pt x="1075" y="181"/>
                  </a:lnTo>
                  <a:lnTo>
                    <a:pt x="1095" y="185"/>
                  </a:lnTo>
                  <a:lnTo>
                    <a:pt x="1128" y="217"/>
                  </a:lnTo>
                  <a:lnTo>
                    <a:pt x="1133" y="235"/>
                  </a:lnTo>
                  <a:lnTo>
                    <a:pt x="1153" y="247"/>
                  </a:lnTo>
                  <a:lnTo>
                    <a:pt x="1191" y="262"/>
                  </a:lnTo>
                  <a:lnTo>
                    <a:pt x="1211" y="288"/>
                  </a:lnTo>
                  <a:lnTo>
                    <a:pt x="1240" y="306"/>
                  </a:lnTo>
                  <a:lnTo>
                    <a:pt x="1255" y="312"/>
                  </a:lnTo>
                  <a:lnTo>
                    <a:pt x="1257" y="329"/>
                  </a:lnTo>
                  <a:lnTo>
                    <a:pt x="1234" y="339"/>
                  </a:lnTo>
                  <a:lnTo>
                    <a:pt x="1220" y="327"/>
                  </a:lnTo>
                  <a:lnTo>
                    <a:pt x="1209" y="329"/>
                  </a:lnTo>
                  <a:lnTo>
                    <a:pt x="1205" y="355"/>
                  </a:lnTo>
                  <a:lnTo>
                    <a:pt x="1186" y="361"/>
                  </a:lnTo>
                  <a:lnTo>
                    <a:pt x="1164" y="347"/>
                  </a:lnTo>
                  <a:lnTo>
                    <a:pt x="1120" y="347"/>
                  </a:lnTo>
                  <a:lnTo>
                    <a:pt x="1114" y="377"/>
                  </a:lnTo>
                  <a:lnTo>
                    <a:pt x="1126" y="396"/>
                  </a:lnTo>
                  <a:lnTo>
                    <a:pt x="1143" y="385"/>
                  </a:lnTo>
                  <a:lnTo>
                    <a:pt x="1160" y="381"/>
                  </a:lnTo>
                  <a:lnTo>
                    <a:pt x="1178" y="392"/>
                  </a:lnTo>
                  <a:lnTo>
                    <a:pt x="1155" y="414"/>
                  </a:lnTo>
                  <a:lnTo>
                    <a:pt x="1178" y="434"/>
                  </a:lnTo>
                  <a:lnTo>
                    <a:pt x="1209" y="440"/>
                  </a:lnTo>
                  <a:lnTo>
                    <a:pt x="1205" y="452"/>
                  </a:lnTo>
                  <a:lnTo>
                    <a:pt x="1193" y="454"/>
                  </a:lnTo>
                  <a:lnTo>
                    <a:pt x="1164" y="523"/>
                  </a:lnTo>
                  <a:lnTo>
                    <a:pt x="1166" y="479"/>
                  </a:lnTo>
                  <a:lnTo>
                    <a:pt x="1180" y="456"/>
                  </a:lnTo>
                  <a:lnTo>
                    <a:pt x="1164" y="446"/>
                  </a:lnTo>
                  <a:lnTo>
                    <a:pt x="1147" y="460"/>
                  </a:lnTo>
                  <a:lnTo>
                    <a:pt x="1157" y="473"/>
                  </a:lnTo>
                  <a:lnTo>
                    <a:pt x="1143" y="481"/>
                  </a:lnTo>
                  <a:lnTo>
                    <a:pt x="1130" y="491"/>
                  </a:lnTo>
                  <a:lnTo>
                    <a:pt x="1131" y="521"/>
                  </a:lnTo>
                  <a:lnTo>
                    <a:pt x="1112" y="534"/>
                  </a:lnTo>
                  <a:lnTo>
                    <a:pt x="1085" y="538"/>
                  </a:lnTo>
                  <a:lnTo>
                    <a:pt x="1095" y="554"/>
                  </a:lnTo>
                  <a:lnTo>
                    <a:pt x="1085" y="572"/>
                  </a:lnTo>
                  <a:lnTo>
                    <a:pt x="1095" y="586"/>
                  </a:lnTo>
                  <a:lnTo>
                    <a:pt x="1079" y="617"/>
                  </a:lnTo>
                  <a:lnTo>
                    <a:pt x="1074" y="645"/>
                  </a:lnTo>
                  <a:lnTo>
                    <a:pt x="1050" y="661"/>
                  </a:lnTo>
                  <a:lnTo>
                    <a:pt x="1021" y="706"/>
                  </a:lnTo>
                  <a:lnTo>
                    <a:pt x="1018" y="736"/>
                  </a:lnTo>
                  <a:lnTo>
                    <a:pt x="1027" y="761"/>
                  </a:lnTo>
                  <a:lnTo>
                    <a:pt x="1041" y="791"/>
                  </a:lnTo>
                  <a:lnTo>
                    <a:pt x="1048" y="824"/>
                  </a:lnTo>
                  <a:lnTo>
                    <a:pt x="1035" y="838"/>
                  </a:lnTo>
                  <a:lnTo>
                    <a:pt x="1018" y="828"/>
                  </a:lnTo>
                  <a:lnTo>
                    <a:pt x="1021" y="811"/>
                  </a:lnTo>
                  <a:lnTo>
                    <a:pt x="1012" y="775"/>
                  </a:lnTo>
                  <a:lnTo>
                    <a:pt x="1000" y="769"/>
                  </a:lnTo>
                  <a:lnTo>
                    <a:pt x="992" y="747"/>
                  </a:lnTo>
                  <a:lnTo>
                    <a:pt x="977" y="747"/>
                  </a:lnTo>
                  <a:lnTo>
                    <a:pt x="960" y="734"/>
                  </a:lnTo>
                  <a:lnTo>
                    <a:pt x="940" y="738"/>
                  </a:lnTo>
                  <a:lnTo>
                    <a:pt x="923" y="730"/>
                  </a:lnTo>
                  <a:lnTo>
                    <a:pt x="902" y="740"/>
                  </a:lnTo>
                  <a:lnTo>
                    <a:pt x="863" y="732"/>
                  </a:lnTo>
                  <a:lnTo>
                    <a:pt x="888" y="759"/>
                  </a:lnTo>
                  <a:lnTo>
                    <a:pt x="855" y="757"/>
                  </a:lnTo>
                  <a:lnTo>
                    <a:pt x="832" y="736"/>
                  </a:lnTo>
                  <a:lnTo>
                    <a:pt x="794" y="736"/>
                  </a:lnTo>
                  <a:lnTo>
                    <a:pt x="799" y="769"/>
                  </a:lnTo>
                  <a:lnTo>
                    <a:pt x="770" y="759"/>
                  </a:lnTo>
                  <a:lnTo>
                    <a:pt x="755" y="791"/>
                  </a:lnTo>
                  <a:lnTo>
                    <a:pt x="767" y="805"/>
                  </a:lnTo>
                  <a:lnTo>
                    <a:pt x="755" y="844"/>
                  </a:lnTo>
                  <a:lnTo>
                    <a:pt x="768" y="889"/>
                  </a:lnTo>
                  <a:lnTo>
                    <a:pt x="784" y="919"/>
                  </a:lnTo>
                  <a:lnTo>
                    <a:pt x="801" y="947"/>
                  </a:lnTo>
                  <a:lnTo>
                    <a:pt x="855" y="945"/>
                  </a:lnTo>
                  <a:lnTo>
                    <a:pt x="879" y="939"/>
                  </a:lnTo>
                  <a:lnTo>
                    <a:pt x="882" y="919"/>
                  </a:lnTo>
                  <a:lnTo>
                    <a:pt x="871" y="903"/>
                  </a:lnTo>
                  <a:lnTo>
                    <a:pt x="873" y="889"/>
                  </a:lnTo>
                  <a:lnTo>
                    <a:pt x="906" y="893"/>
                  </a:lnTo>
                  <a:lnTo>
                    <a:pt x="938" y="884"/>
                  </a:lnTo>
                  <a:lnTo>
                    <a:pt x="938" y="903"/>
                  </a:lnTo>
                  <a:lnTo>
                    <a:pt x="929" y="929"/>
                  </a:lnTo>
                  <a:lnTo>
                    <a:pt x="913" y="949"/>
                  </a:lnTo>
                  <a:lnTo>
                    <a:pt x="909" y="978"/>
                  </a:lnTo>
                  <a:lnTo>
                    <a:pt x="931" y="990"/>
                  </a:lnTo>
                  <a:lnTo>
                    <a:pt x="960" y="986"/>
                  </a:lnTo>
                  <a:lnTo>
                    <a:pt x="977" y="996"/>
                  </a:lnTo>
                  <a:lnTo>
                    <a:pt x="992" y="992"/>
                  </a:lnTo>
                  <a:lnTo>
                    <a:pt x="998" y="1010"/>
                  </a:lnTo>
                  <a:lnTo>
                    <a:pt x="985" y="1039"/>
                  </a:lnTo>
                  <a:lnTo>
                    <a:pt x="996" y="1055"/>
                  </a:lnTo>
                  <a:lnTo>
                    <a:pt x="998" y="1087"/>
                  </a:lnTo>
                  <a:lnTo>
                    <a:pt x="1018" y="1110"/>
                  </a:lnTo>
                  <a:lnTo>
                    <a:pt x="1043" y="1116"/>
                  </a:lnTo>
                  <a:lnTo>
                    <a:pt x="1060" y="1110"/>
                  </a:lnTo>
                  <a:lnTo>
                    <a:pt x="1068" y="1112"/>
                  </a:lnTo>
                  <a:lnTo>
                    <a:pt x="1101" y="1112"/>
                  </a:lnTo>
                  <a:lnTo>
                    <a:pt x="1130" y="1114"/>
                  </a:lnTo>
                  <a:lnTo>
                    <a:pt x="1137" y="1099"/>
                  </a:lnTo>
                  <a:lnTo>
                    <a:pt x="1112" y="1124"/>
                  </a:lnTo>
                  <a:lnTo>
                    <a:pt x="1095" y="1122"/>
                  </a:lnTo>
                  <a:lnTo>
                    <a:pt x="1077" y="1124"/>
                  </a:lnTo>
                  <a:lnTo>
                    <a:pt x="1043" y="1136"/>
                  </a:lnTo>
                  <a:lnTo>
                    <a:pt x="1014" y="1120"/>
                  </a:lnTo>
                  <a:lnTo>
                    <a:pt x="987" y="1110"/>
                  </a:lnTo>
                  <a:lnTo>
                    <a:pt x="975" y="1112"/>
                  </a:lnTo>
                  <a:lnTo>
                    <a:pt x="977" y="1097"/>
                  </a:lnTo>
                  <a:lnTo>
                    <a:pt x="975" y="1075"/>
                  </a:lnTo>
                  <a:lnTo>
                    <a:pt x="952" y="1055"/>
                  </a:lnTo>
                  <a:lnTo>
                    <a:pt x="904" y="1043"/>
                  </a:lnTo>
                  <a:lnTo>
                    <a:pt x="896" y="1033"/>
                  </a:lnTo>
                  <a:lnTo>
                    <a:pt x="882" y="1035"/>
                  </a:lnTo>
                  <a:lnTo>
                    <a:pt x="869" y="1024"/>
                  </a:lnTo>
                  <a:lnTo>
                    <a:pt x="848" y="1014"/>
                  </a:lnTo>
                  <a:lnTo>
                    <a:pt x="824" y="986"/>
                  </a:lnTo>
                  <a:lnTo>
                    <a:pt x="797" y="978"/>
                  </a:lnTo>
                  <a:lnTo>
                    <a:pt x="782" y="996"/>
                  </a:lnTo>
                  <a:lnTo>
                    <a:pt x="765" y="982"/>
                  </a:lnTo>
                  <a:lnTo>
                    <a:pt x="743" y="982"/>
                  </a:lnTo>
                  <a:lnTo>
                    <a:pt x="701" y="972"/>
                  </a:lnTo>
                  <a:lnTo>
                    <a:pt x="624" y="923"/>
                  </a:lnTo>
                  <a:lnTo>
                    <a:pt x="618" y="872"/>
                  </a:lnTo>
                  <a:lnTo>
                    <a:pt x="610" y="852"/>
                  </a:lnTo>
                  <a:lnTo>
                    <a:pt x="597" y="838"/>
                  </a:lnTo>
                  <a:lnTo>
                    <a:pt x="579" y="809"/>
                  </a:lnTo>
                  <a:lnTo>
                    <a:pt x="498" y="712"/>
                  </a:lnTo>
                  <a:lnTo>
                    <a:pt x="498" y="749"/>
                  </a:lnTo>
                  <a:lnTo>
                    <a:pt x="548" y="813"/>
                  </a:lnTo>
                  <a:lnTo>
                    <a:pt x="570" y="868"/>
                  </a:lnTo>
                  <a:lnTo>
                    <a:pt x="539" y="856"/>
                  </a:lnTo>
                  <a:lnTo>
                    <a:pt x="533" y="824"/>
                  </a:lnTo>
                  <a:lnTo>
                    <a:pt x="492" y="803"/>
                  </a:lnTo>
                  <a:lnTo>
                    <a:pt x="516" y="791"/>
                  </a:lnTo>
                  <a:lnTo>
                    <a:pt x="461" y="757"/>
                  </a:lnTo>
                  <a:lnTo>
                    <a:pt x="483" y="736"/>
                  </a:lnTo>
                  <a:lnTo>
                    <a:pt x="463" y="696"/>
                  </a:lnTo>
                  <a:lnTo>
                    <a:pt x="398" y="611"/>
                  </a:lnTo>
                  <a:lnTo>
                    <a:pt x="390" y="562"/>
                  </a:lnTo>
                  <a:lnTo>
                    <a:pt x="394" y="521"/>
                  </a:lnTo>
                  <a:lnTo>
                    <a:pt x="411" y="481"/>
                  </a:lnTo>
                  <a:lnTo>
                    <a:pt x="411" y="440"/>
                  </a:lnTo>
                  <a:lnTo>
                    <a:pt x="398" y="416"/>
                  </a:lnTo>
                  <a:lnTo>
                    <a:pt x="434" y="408"/>
                  </a:lnTo>
                  <a:lnTo>
                    <a:pt x="390" y="359"/>
                  </a:lnTo>
                  <a:lnTo>
                    <a:pt x="392" y="337"/>
                  </a:lnTo>
                  <a:lnTo>
                    <a:pt x="373" y="306"/>
                  </a:lnTo>
                  <a:lnTo>
                    <a:pt x="380" y="288"/>
                  </a:lnTo>
                  <a:lnTo>
                    <a:pt x="367" y="278"/>
                  </a:lnTo>
                  <a:lnTo>
                    <a:pt x="365" y="258"/>
                  </a:lnTo>
                  <a:lnTo>
                    <a:pt x="351" y="241"/>
                  </a:lnTo>
                  <a:lnTo>
                    <a:pt x="367" y="227"/>
                  </a:lnTo>
                  <a:lnTo>
                    <a:pt x="346" y="217"/>
                  </a:lnTo>
                  <a:lnTo>
                    <a:pt x="328" y="231"/>
                  </a:lnTo>
                  <a:lnTo>
                    <a:pt x="303" y="203"/>
                  </a:lnTo>
                  <a:lnTo>
                    <a:pt x="276" y="195"/>
                  </a:lnTo>
                  <a:lnTo>
                    <a:pt x="237" y="195"/>
                  </a:lnTo>
                  <a:lnTo>
                    <a:pt x="212" y="221"/>
                  </a:lnTo>
                  <a:lnTo>
                    <a:pt x="201" y="213"/>
                  </a:lnTo>
                  <a:lnTo>
                    <a:pt x="222" y="179"/>
                  </a:lnTo>
                  <a:lnTo>
                    <a:pt x="203" y="185"/>
                  </a:lnTo>
                  <a:lnTo>
                    <a:pt x="164" y="221"/>
                  </a:lnTo>
                  <a:lnTo>
                    <a:pt x="124" y="254"/>
                  </a:lnTo>
                  <a:lnTo>
                    <a:pt x="87" y="262"/>
                  </a:lnTo>
                  <a:lnTo>
                    <a:pt x="25" y="294"/>
                  </a:lnTo>
                  <a:lnTo>
                    <a:pt x="0" y="292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1697040" y="1598760"/>
              <a:ext cx="677880" cy="473040"/>
            </a:xfrm>
            <a:custGeom>
              <a:avLst/>
              <a:gdLst/>
              <a:ahLst/>
              <a:rect l="l" t="t" r="r" b="b"/>
              <a:pathLst>
                <a:path w="427" h="298">
                  <a:moveTo>
                    <a:pt x="0" y="61"/>
                  </a:moveTo>
                  <a:lnTo>
                    <a:pt x="10" y="38"/>
                  </a:lnTo>
                  <a:lnTo>
                    <a:pt x="10" y="22"/>
                  </a:lnTo>
                  <a:lnTo>
                    <a:pt x="25" y="0"/>
                  </a:lnTo>
                  <a:lnTo>
                    <a:pt x="102" y="14"/>
                  </a:lnTo>
                  <a:lnTo>
                    <a:pt x="235" y="40"/>
                  </a:lnTo>
                  <a:lnTo>
                    <a:pt x="287" y="63"/>
                  </a:lnTo>
                  <a:lnTo>
                    <a:pt x="357" y="83"/>
                  </a:lnTo>
                  <a:lnTo>
                    <a:pt x="391" y="121"/>
                  </a:lnTo>
                  <a:lnTo>
                    <a:pt x="426" y="141"/>
                  </a:lnTo>
                  <a:lnTo>
                    <a:pt x="413" y="156"/>
                  </a:lnTo>
                  <a:lnTo>
                    <a:pt x="413" y="174"/>
                  </a:lnTo>
                  <a:lnTo>
                    <a:pt x="399" y="178"/>
                  </a:lnTo>
                  <a:lnTo>
                    <a:pt x="387" y="194"/>
                  </a:lnTo>
                  <a:lnTo>
                    <a:pt x="399" y="210"/>
                  </a:lnTo>
                  <a:lnTo>
                    <a:pt x="397" y="222"/>
                  </a:lnTo>
                  <a:lnTo>
                    <a:pt x="384" y="238"/>
                  </a:lnTo>
                  <a:lnTo>
                    <a:pt x="386" y="255"/>
                  </a:lnTo>
                  <a:lnTo>
                    <a:pt x="409" y="271"/>
                  </a:lnTo>
                  <a:lnTo>
                    <a:pt x="411" y="287"/>
                  </a:lnTo>
                  <a:lnTo>
                    <a:pt x="405" y="295"/>
                  </a:lnTo>
                  <a:lnTo>
                    <a:pt x="382" y="297"/>
                  </a:lnTo>
                  <a:lnTo>
                    <a:pt x="364" y="289"/>
                  </a:lnTo>
                  <a:lnTo>
                    <a:pt x="345" y="269"/>
                  </a:lnTo>
                  <a:lnTo>
                    <a:pt x="337" y="269"/>
                  </a:lnTo>
                  <a:lnTo>
                    <a:pt x="328" y="261"/>
                  </a:lnTo>
                  <a:lnTo>
                    <a:pt x="318" y="236"/>
                  </a:lnTo>
                  <a:lnTo>
                    <a:pt x="306" y="228"/>
                  </a:lnTo>
                  <a:lnTo>
                    <a:pt x="281" y="216"/>
                  </a:lnTo>
                  <a:lnTo>
                    <a:pt x="260" y="208"/>
                  </a:lnTo>
                  <a:lnTo>
                    <a:pt x="229" y="186"/>
                  </a:lnTo>
                  <a:lnTo>
                    <a:pt x="216" y="170"/>
                  </a:lnTo>
                  <a:lnTo>
                    <a:pt x="218" y="158"/>
                  </a:lnTo>
                  <a:lnTo>
                    <a:pt x="231" y="147"/>
                  </a:lnTo>
                  <a:lnTo>
                    <a:pt x="220" y="133"/>
                  </a:lnTo>
                  <a:lnTo>
                    <a:pt x="208" y="141"/>
                  </a:lnTo>
                  <a:lnTo>
                    <a:pt x="189" y="121"/>
                  </a:lnTo>
                  <a:lnTo>
                    <a:pt x="185" y="131"/>
                  </a:lnTo>
                  <a:lnTo>
                    <a:pt x="168" y="131"/>
                  </a:lnTo>
                  <a:lnTo>
                    <a:pt x="164" y="123"/>
                  </a:lnTo>
                  <a:lnTo>
                    <a:pt x="164" y="109"/>
                  </a:lnTo>
                  <a:lnTo>
                    <a:pt x="156" y="101"/>
                  </a:lnTo>
                  <a:lnTo>
                    <a:pt x="145" y="103"/>
                  </a:lnTo>
                  <a:lnTo>
                    <a:pt x="129" y="81"/>
                  </a:lnTo>
                  <a:lnTo>
                    <a:pt x="118" y="79"/>
                  </a:lnTo>
                  <a:lnTo>
                    <a:pt x="100" y="69"/>
                  </a:lnTo>
                  <a:lnTo>
                    <a:pt x="64" y="71"/>
                  </a:lnTo>
                  <a:lnTo>
                    <a:pt x="27" y="69"/>
                  </a:lnTo>
                  <a:lnTo>
                    <a:pt x="0" y="61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1554120" y="1768680"/>
              <a:ext cx="443160" cy="244440"/>
            </a:xfrm>
            <a:custGeom>
              <a:avLst/>
              <a:gdLst/>
              <a:ahLst/>
              <a:rect l="l" t="t" r="r" b="b"/>
              <a:pathLst>
                <a:path w="279" h="154">
                  <a:moveTo>
                    <a:pt x="10" y="0"/>
                  </a:moveTo>
                  <a:lnTo>
                    <a:pt x="0" y="12"/>
                  </a:lnTo>
                  <a:lnTo>
                    <a:pt x="0" y="26"/>
                  </a:lnTo>
                  <a:lnTo>
                    <a:pt x="19" y="42"/>
                  </a:lnTo>
                  <a:lnTo>
                    <a:pt x="31" y="38"/>
                  </a:lnTo>
                  <a:lnTo>
                    <a:pt x="35" y="44"/>
                  </a:lnTo>
                  <a:lnTo>
                    <a:pt x="50" y="46"/>
                  </a:lnTo>
                  <a:lnTo>
                    <a:pt x="58" y="36"/>
                  </a:lnTo>
                  <a:lnTo>
                    <a:pt x="85" y="38"/>
                  </a:lnTo>
                  <a:lnTo>
                    <a:pt x="89" y="48"/>
                  </a:lnTo>
                  <a:lnTo>
                    <a:pt x="98" y="52"/>
                  </a:lnTo>
                  <a:lnTo>
                    <a:pt x="122" y="50"/>
                  </a:lnTo>
                  <a:lnTo>
                    <a:pt x="129" y="56"/>
                  </a:lnTo>
                  <a:lnTo>
                    <a:pt x="141" y="62"/>
                  </a:lnTo>
                  <a:lnTo>
                    <a:pt x="151" y="74"/>
                  </a:lnTo>
                  <a:lnTo>
                    <a:pt x="151" y="91"/>
                  </a:lnTo>
                  <a:lnTo>
                    <a:pt x="143" y="95"/>
                  </a:lnTo>
                  <a:lnTo>
                    <a:pt x="147" y="101"/>
                  </a:lnTo>
                  <a:lnTo>
                    <a:pt x="135" y="111"/>
                  </a:lnTo>
                  <a:lnTo>
                    <a:pt x="135" y="125"/>
                  </a:lnTo>
                  <a:lnTo>
                    <a:pt x="153" y="127"/>
                  </a:lnTo>
                  <a:lnTo>
                    <a:pt x="162" y="123"/>
                  </a:lnTo>
                  <a:lnTo>
                    <a:pt x="166" y="117"/>
                  </a:lnTo>
                  <a:lnTo>
                    <a:pt x="172" y="123"/>
                  </a:lnTo>
                  <a:lnTo>
                    <a:pt x="181" y="119"/>
                  </a:lnTo>
                  <a:lnTo>
                    <a:pt x="203" y="127"/>
                  </a:lnTo>
                  <a:lnTo>
                    <a:pt x="216" y="141"/>
                  </a:lnTo>
                  <a:lnTo>
                    <a:pt x="220" y="141"/>
                  </a:lnTo>
                  <a:lnTo>
                    <a:pt x="222" y="149"/>
                  </a:lnTo>
                  <a:lnTo>
                    <a:pt x="236" y="153"/>
                  </a:lnTo>
                  <a:lnTo>
                    <a:pt x="251" y="153"/>
                  </a:lnTo>
                  <a:lnTo>
                    <a:pt x="241" y="145"/>
                  </a:lnTo>
                  <a:lnTo>
                    <a:pt x="245" y="137"/>
                  </a:lnTo>
                  <a:lnTo>
                    <a:pt x="257" y="145"/>
                  </a:lnTo>
                  <a:lnTo>
                    <a:pt x="270" y="147"/>
                  </a:lnTo>
                  <a:lnTo>
                    <a:pt x="272" y="135"/>
                  </a:lnTo>
                  <a:lnTo>
                    <a:pt x="259" y="125"/>
                  </a:lnTo>
                  <a:lnTo>
                    <a:pt x="249" y="125"/>
                  </a:lnTo>
                  <a:lnTo>
                    <a:pt x="236" y="115"/>
                  </a:lnTo>
                  <a:lnTo>
                    <a:pt x="249" y="115"/>
                  </a:lnTo>
                  <a:lnTo>
                    <a:pt x="259" y="121"/>
                  </a:lnTo>
                  <a:lnTo>
                    <a:pt x="278" y="121"/>
                  </a:lnTo>
                  <a:lnTo>
                    <a:pt x="274" y="109"/>
                  </a:lnTo>
                  <a:lnTo>
                    <a:pt x="257" y="97"/>
                  </a:lnTo>
                  <a:lnTo>
                    <a:pt x="245" y="95"/>
                  </a:lnTo>
                  <a:lnTo>
                    <a:pt x="228" y="81"/>
                  </a:lnTo>
                  <a:lnTo>
                    <a:pt x="207" y="77"/>
                  </a:lnTo>
                  <a:lnTo>
                    <a:pt x="189" y="70"/>
                  </a:lnTo>
                  <a:lnTo>
                    <a:pt x="176" y="52"/>
                  </a:lnTo>
                  <a:lnTo>
                    <a:pt x="166" y="28"/>
                  </a:lnTo>
                  <a:lnTo>
                    <a:pt x="153" y="28"/>
                  </a:lnTo>
                  <a:lnTo>
                    <a:pt x="149" y="22"/>
                  </a:lnTo>
                  <a:lnTo>
                    <a:pt x="141" y="24"/>
                  </a:lnTo>
                  <a:lnTo>
                    <a:pt x="127" y="14"/>
                  </a:lnTo>
                  <a:lnTo>
                    <a:pt x="104" y="10"/>
                  </a:lnTo>
                  <a:lnTo>
                    <a:pt x="95" y="16"/>
                  </a:lnTo>
                  <a:lnTo>
                    <a:pt x="73" y="10"/>
                  </a:lnTo>
                  <a:lnTo>
                    <a:pt x="60" y="10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35" y="2"/>
                  </a:lnTo>
                  <a:lnTo>
                    <a:pt x="10" y="0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1801800" y="3125880"/>
              <a:ext cx="314280" cy="108000"/>
            </a:xfrm>
            <a:custGeom>
              <a:avLst/>
              <a:gdLst/>
              <a:ahLst/>
              <a:rect l="l" t="t" r="r" b="b"/>
              <a:pathLst>
                <a:path w="198" h="68">
                  <a:moveTo>
                    <a:pt x="0" y="34"/>
                  </a:moveTo>
                  <a:lnTo>
                    <a:pt x="18" y="14"/>
                  </a:lnTo>
                  <a:lnTo>
                    <a:pt x="25" y="14"/>
                  </a:lnTo>
                  <a:lnTo>
                    <a:pt x="39" y="4"/>
                  </a:lnTo>
                  <a:lnTo>
                    <a:pt x="55" y="4"/>
                  </a:lnTo>
                  <a:lnTo>
                    <a:pt x="59" y="2"/>
                  </a:lnTo>
                  <a:lnTo>
                    <a:pt x="64" y="0"/>
                  </a:lnTo>
                  <a:lnTo>
                    <a:pt x="84" y="12"/>
                  </a:lnTo>
                  <a:lnTo>
                    <a:pt x="90" y="20"/>
                  </a:lnTo>
                  <a:lnTo>
                    <a:pt x="94" y="16"/>
                  </a:lnTo>
                  <a:lnTo>
                    <a:pt x="109" y="24"/>
                  </a:lnTo>
                  <a:lnTo>
                    <a:pt x="119" y="24"/>
                  </a:lnTo>
                  <a:lnTo>
                    <a:pt x="127" y="30"/>
                  </a:lnTo>
                  <a:lnTo>
                    <a:pt x="140" y="34"/>
                  </a:lnTo>
                  <a:lnTo>
                    <a:pt x="140" y="43"/>
                  </a:lnTo>
                  <a:lnTo>
                    <a:pt x="166" y="43"/>
                  </a:lnTo>
                  <a:lnTo>
                    <a:pt x="172" y="53"/>
                  </a:lnTo>
                  <a:lnTo>
                    <a:pt x="187" y="53"/>
                  </a:lnTo>
                  <a:lnTo>
                    <a:pt x="197" y="65"/>
                  </a:lnTo>
                  <a:lnTo>
                    <a:pt x="191" y="67"/>
                  </a:lnTo>
                  <a:lnTo>
                    <a:pt x="187" y="63"/>
                  </a:lnTo>
                  <a:lnTo>
                    <a:pt x="185" y="61"/>
                  </a:lnTo>
                  <a:lnTo>
                    <a:pt x="172" y="63"/>
                  </a:lnTo>
                  <a:lnTo>
                    <a:pt x="168" y="65"/>
                  </a:lnTo>
                  <a:lnTo>
                    <a:pt x="156" y="67"/>
                  </a:lnTo>
                  <a:lnTo>
                    <a:pt x="138" y="67"/>
                  </a:lnTo>
                  <a:lnTo>
                    <a:pt x="127" y="67"/>
                  </a:lnTo>
                  <a:lnTo>
                    <a:pt x="127" y="61"/>
                  </a:lnTo>
                  <a:lnTo>
                    <a:pt x="109" y="45"/>
                  </a:lnTo>
                  <a:lnTo>
                    <a:pt x="109" y="35"/>
                  </a:lnTo>
                  <a:lnTo>
                    <a:pt x="90" y="35"/>
                  </a:lnTo>
                  <a:lnTo>
                    <a:pt x="82" y="30"/>
                  </a:lnTo>
                  <a:lnTo>
                    <a:pt x="76" y="35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64" y="18"/>
                  </a:lnTo>
                  <a:lnTo>
                    <a:pt x="59" y="14"/>
                  </a:lnTo>
                  <a:lnTo>
                    <a:pt x="41" y="16"/>
                  </a:lnTo>
                  <a:lnTo>
                    <a:pt x="29" y="28"/>
                  </a:lnTo>
                  <a:lnTo>
                    <a:pt x="16" y="30"/>
                  </a:lnTo>
                  <a:lnTo>
                    <a:pt x="0" y="34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2077920" y="3206880"/>
              <a:ext cx="196920" cy="93600"/>
            </a:xfrm>
            <a:custGeom>
              <a:avLst/>
              <a:gdLst/>
              <a:ahLst/>
              <a:rect l="l" t="t" r="r" b="b"/>
              <a:pathLst>
                <a:path w="124" h="59">
                  <a:moveTo>
                    <a:pt x="0" y="44"/>
                  </a:moveTo>
                  <a:lnTo>
                    <a:pt x="12" y="46"/>
                  </a:lnTo>
                  <a:lnTo>
                    <a:pt x="38" y="44"/>
                  </a:lnTo>
                  <a:lnTo>
                    <a:pt x="50" y="56"/>
                  </a:lnTo>
                  <a:lnTo>
                    <a:pt x="65" y="58"/>
                  </a:lnTo>
                  <a:lnTo>
                    <a:pt x="73" y="44"/>
                  </a:lnTo>
                  <a:lnTo>
                    <a:pt x="69" y="40"/>
                  </a:lnTo>
                  <a:lnTo>
                    <a:pt x="77" y="34"/>
                  </a:lnTo>
                  <a:lnTo>
                    <a:pt x="92" y="44"/>
                  </a:lnTo>
                  <a:lnTo>
                    <a:pt x="104" y="44"/>
                  </a:lnTo>
                  <a:lnTo>
                    <a:pt x="104" y="38"/>
                  </a:lnTo>
                  <a:lnTo>
                    <a:pt x="111" y="38"/>
                  </a:lnTo>
                  <a:lnTo>
                    <a:pt x="123" y="28"/>
                  </a:lnTo>
                  <a:lnTo>
                    <a:pt x="115" y="26"/>
                  </a:lnTo>
                  <a:lnTo>
                    <a:pt x="115" y="16"/>
                  </a:lnTo>
                  <a:lnTo>
                    <a:pt x="115" y="8"/>
                  </a:lnTo>
                  <a:lnTo>
                    <a:pt x="98" y="6"/>
                  </a:lnTo>
                  <a:lnTo>
                    <a:pt x="85" y="8"/>
                  </a:lnTo>
                  <a:lnTo>
                    <a:pt x="73" y="8"/>
                  </a:lnTo>
                  <a:lnTo>
                    <a:pt x="56" y="6"/>
                  </a:lnTo>
                  <a:lnTo>
                    <a:pt x="42" y="0"/>
                  </a:lnTo>
                  <a:lnTo>
                    <a:pt x="38" y="6"/>
                  </a:lnTo>
                  <a:lnTo>
                    <a:pt x="37" y="18"/>
                  </a:lnTo>
                  <a:lnTo>
                    <a:pt x="23" y="18"/>
                  </a:lnTo>
                  <a:lnTo>
                    <a:pt x="19" y="28"/>
                  </a:lnTo>
                  <a:lnTo>
                    <a:pt x="12" y="32"/>
                  </a:lnTo>
                  <a:lnTo>
                    <a:pt x="0" y="44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1952640" y="3478320"/>
              <a:ext cx="1260360" cy="1963800"/>
            </a:xfrm>
            <a:custGeom>
              <a:avLst/>
              <a:gdLst/>
              <a:ahLst/>
              <a:rect l="l" t="t" r="r" b="b"/>
              <a:pathLst>
                <a:path w="794" h="1237">
                  <a:moveTo>
                    <a:pt x="62" y="55"/>
                  </a:moveTo>
                  <a:lnTo>
                    <a:pt x="71" y="41"/>
                  </a:lnTo>
                  <a:lnTo>
                    <a:pt x="91" y="20"/>
                  </a:lnTo>
                  <a:lnTo>
                    <a:pt x="120" y="8"/>
                  </a:lnTo>
                  <a:lnTo>
                    <a:pt x="135" y="0"/>
                  </a:lnTo>
                  <a:lnTo>
                    <a:pt x="150" y="2"/>
                  </a:lnTo>
                  <a:lnTo>
                    <a:pt x="147" y="12"/>
                  </a:lnTo>
                  <a:lnTo>
                    <a:pt x="129" y="22"/>
                  </a:lnTo>
                  <a:lnTo>
                    <a:pt x="125" y="43"/>
                  </a:lnTo>
                  <a:lnTo>
                    <a:pt x="129" y="59"/>
                  </a:lnTo>
                  <a:lnTo>
                    <a:pt x="145" y="59"/>
                  </a:lnTo>
                  <a:lnTo>
                    <a:pt x="150" y="41"/>
                  </a:lnTo>
                  <a:lnTo>
                    <a:pt x="154" y="22"/>
                  </a:lnTo>
                  <a:lnTo>
                    <a:pt x="164" y="28"/>
                  </a:lnTo>
                  <a:lnTo>
                    <a:pt x="176" y="38"/>
                  </a:lnTo>
                  <a:lnTo>
                    <a:pt x="195" y="34"/>
                  </a:lnTo>
                  <a:lnTo>
                    <a:pt x="206" y="43"/>
                  </a:lnTo>
                  <a:lnTo>
                    <a:pt x="210" y="53"/>
                  </a:lnTo>
                  <a:lnTo>
                    <a:pt x="239" y="49"/>
                  </a:lnTo>
                  <a:lnTo>
                    <a:pt x="297" y="43"/>
                  </a:lnTo>
                  <a:lnTo>
                    <a:pt x="318" y="75"/>
                  </a:lnTo>
                  <a:lnTo>
                    <a:pt x="355" y="91"/>
                  </a:lnTo>
                  <a:lnTo>
                    <a:pt x="353" y="105"/>
                  </a:lnTo>
                  <a:lnTo>
                    <a:pt x="369" y="97"/>
                  </a:lnTo>
                  <a:lnTo>
                    <a:pt x="386" y="97"/>
                  </a:lnTo>
                  <a:lnTo>
                    <a:pt x="407" y="111"/>
                  </a:lnTo>
                  <a:lnTo>
                    <a:pt x="432" y="109"/>
                  </a:lnTo>
                  <a:lnTo>
                    <a:pt x="453" y="111"/>
                  </a:lnTo>
                  <a:lnTo>
                    <a:pt x="488" y="138"/>
                  </a:lnTo>
                  <a:lnTo>
                    <a:pt x="525" y="170"/>
                  </a:lnTo>
                  <a:lnTo>
                    <a:pt x="540" y="207"/>
                  </a:lnTo>
                  <a:lnTo>
                    <a:pt x="531" y="233"/>
                  </a:lnTo>
                  <a:lnTo>
                    <a:pt x="575" y="243"/>
                  </a:lnTo>
                  <a:lnTo>
                    <a:pt x="648" y="257"/>
                  </a:lnTo>
                  <a:lnTo>
                    <a:pt x="724" y="274"/>
                  </a:lnTo>
                  <a:lnTo>
                    <a:pt x="772" y="306"/>
                  </a:lnTo>
                  <a:lnTo>
                    <a:pt x="793" y="336"/>
                  </a:lnTo>
                  <a:lnTo>
                    <a:pt x="793" y="375"/>
                  </a:lnTo>
                  <a:lnTo>
                    <a:pt x="774" y="409"/>
                  </a:lnTo>
                  <a:lnTo>
                    <a:pt x="752" y="428"/>
                  </a:lnTo>
                  <a:lnTo>
                    <a:pt x="739" y="440"/>
                  </a:lnTo>
                  <a:lnTo>
                    <a:pt x="724" y="466"/>
                  </a:lnTo>
                  <a:lnTo>
                    <a:pt x="722" y="488"/>
                  </a:lnTo>
                  <a:lnTo>
                    <a:pt x="724" y="517"/>
                  </a:lnTo>
                  <a:lnTo>
                    <a:pt x="716" y="545"/>
                  </a:lnTo>
                  <a:lnTo>
                    <a:pt x="704" y="551"/>
                  </a:lnTo>
                  <a:lnTo>
                    <a:pt x="700" y="567"/>
                  </a:lnTo>
                  <a:lnTo>
                    <a:pt x="687" y="580"/>
                  </a:lnTo>
                  <a:lnTo>
                    <a:pt x="685" y="594"/>
                  </a:lnTo>
                  <a:lnTo>
                    <a:pt x="668" y="610"/>
                  </a:lnTo>
                  <a:lnTo>
                    <a:pt x="641" y="638"/>
                  </a:lnTo>
                  <a:lnTo>
                    <a:pt x="617" y="646"/>
                  </a:lnTo>
                  <a:lnTo>
                    <a:pt x="602" y="644"/>
                  </a:lnTo>
                  <a:lnTo>
                    <a:pt x="573" y="659"/>
                  </a:lnTo>
                  <a:lnTo>
                    <a:pt x="544" y="691"/>
                  </a:lnTo>
                  <a:lnTo>
                    <a:pt x="538" y="703"/>
                  </a:lnTo>
                  <a:lnTo>
                    <a:pt x="538" y="719"/>
                  </a:lnTo>
                  <a:lnTo>
                    <a:pt x="544" y="738"/>
                  </a:lnTo>
                  <a:lnTo>
                    <a:pt x="531" y="756"/>
                  </a:lnTo>
                  <a:lnTo>
                    <a:pt x="531" y="770"/>
                  </a:lnTo>
                  <a:lnTo>
                    <a:pt x="507" y="786"/>
                  </a:lnTo>
                  <a:lnTo>
                    <a:pt x="490" y="798"/>
                  </a:lnTo>
                  <a:lnTo>
                    <a:pt x="477" y="817"/>
                  </a:lnTo>
                  <a:lnTo>
                    <a:pt x="471" y="835"/>
                  </a:lnTo>
                  <a:lnTo>
                    <a:pt x="451" y="857"/>
                  </a:lnTo>
                  <a:lnTo>
                    <a:pt x="444" y="853"/>
                  </a:lnTo>
                  <a:lnTo>
                    <a:pt x="428" y="853"/>
                  </a:lnTo>
                  <a:lnTo>
                    <a:pt x="409" y="861"/>
                  </a:lnTo>
                  <a:lnTo>
                    <a:pt x="423" y="871"/>
                  </a:lnTo>
                  <a:lnTo>
                    <a:pt x="423" y="892"/>
                  </a:lnTo>
                  <a:lnTo>
                    <a:pt x="421" y="908"/>
                  </a:lnTo>
                  <a:lnTo>
                    <a:pt x="411" y="920"/>
                  </a:lnTo>
                  <a:lnTo>
                    <a:pt x="386" y="922"/>
                  </a:lnTo>
                  <a:lnTo>
                    <a:pt x="367" y="928"/>
                  </a:lnTo>
                  <a:lnTo>
                    <a:pt x="357" y="940"/>
                  </a:lnTo>
                  <a:lnTo>
                    <a:pt x="357" y="960"/>
                  </a:lnTo>
                  <a:lnTo>
                    <a:pt x="334" y="967"/>
                  </a:lnTo>
                  <a:lnTo>
                    <a:pt x="314" y="960"/>
                  </a:lnTo>
                  <a:lnTo>
                    <a:pt x="309" y="973"/>
                  </a:lnTo>
                  <a:lnTo>
                    <a:pt x="318" y="981"/>
                  </a:lnTo>
                  <a:lnTo>
                    <a:pt x="313" y="1011"/>
                  </a:lnTo>
                  <a:lnTo>
                    <a:pt x="305" y="1037"/>
                  </a:lnTo>
                  <a:lnTo>
                    <a:pt x="280" y="1037"/>
                  </a:lnTo>
                  <a:lnTo>
                    <a:pt x="272" y="1048"/>
                  </a:lnTo>
                  <a:lnTo>
                    <a:pt x="274" y="1068"/>
                  </a:lnTo>
                  <a:lnTo>
                    <a:pt x="287" y="1068"/>
                  </a:lnTo>
                  <a:lnTo>
                    <a:pt x="297" y="1080"/>
                  </a:lnTo>
                  <a:lnTo>
                    <a:pt x="291" y="1100"/>
                  </a:lnTo>
                  <a:lnTo>
                    <a:pt x="278" y="1102"/>
                  </a:lnTo>
                  <a:lnTo>
                    <a:pt x="257" y="1110"/>
                  </a:lnTo>
                  <a:lnTo>
                    <a:pt x="251" y="1127"/>
                  </a:lnTo>
                  <a:lnTo>
                    <a:pt x="249" y="1151"/>
                  </a:lnTo>
                  <a:lnTo>
                    <a:pt x="235" y="1163"/>
                  </a:lnTo>
                  <a:lnTo>
                    <a:pt x="284" y="1204"/>
                  </a:lnTo>
                  <a:lnTo>
                    <a:pt x="297" y="1224"/>
                  </a:lnTo>
                  <a:lnTo>
                    <a:pt x="289" y="1236"/>
                  </a:lnTo>
                  <a:lnTo>
                    <a:pt x="268" y="1228"/>
                  </a:lnTo>
                  <a:lnTo>
                    <a:pt x="251" y="1212"/>
                  </a:lnTo>
                  <a:lnTo>
                    <a:pt x="226" y="1200"/>
                  </a:lnTo>
                  <a:lnTo>
                    <a:pt x="203" y="1179"/>
                  </a:lnTo>
                  <a:lnTo>
                    <a:pt x="187" y="1155"/>
                  </a:lnTo>
                  <a:lnTo>
                    <a:pt x="185" y="1135"/>
                  </a:lnTo>
                  <a:lnTo>
                    <a:pt x="189" y="1118"/>
                  </a:lnTo>
                  <a:lnTo>
                    <a:pt x="187" y="987"/>
                  </a:lnTo>
                  <a:lnTo>
                    <a:pt x="181" y="960"/>
                  </a:lnTo>
                  <a:lnTo>
                    <a:pt x="164" y="936"/>
                  </a:lnTo>
                  <a:lnTo>
                    <a:pt x="164" y="914"/>
                  </a:lnTo>
                  <a:lnTo>
                    <a:pt x="176" y="887"/>
                  </a:lnTo>
                  <a:lnTo>
                    <a:pt x="185" y="855"/>
                  </a:lnTo>
                  <a:lnTo>
                    <a:pt x="181" y="823"/>
                  </a:lnTo>
                  <a:lnTo>
                    <a:pt x="179" y="808"/>
                  </a:lnTo>
                  <a:lnTo>
                    <a:pt x="178" y="790"/>
                  </a:lnTo>
                  <a:lnTo>
                    <a:pt x="183" y="782"/>
                  </a:lnTo>
                  <a:lnTo>
                    <a:pt x="187" y="746"/>
                  </a:lnTo>
                  <a:lnTo>
                    <a:pt x="183" y="727"/>
                  </a:lnTo>
                  <a:lnTo>
                    <a:pt x="191" y="683"/>
                  </a:lnTo>
                  <a:lnTo>
                    <a:pt x="183" y="644"/>
                  </a:lnTo>
                  <a:lnTo>
                    <a:pt x="189" y="624"/>
                  </a:lnTo>
                  <a:lnTo>
                    <a:pt x="199" y="586"/>
                  </a:lnTo>
                  <a:lnTo>
                    <a:pt x="189" y="561"/>
                  </a:lnTo>
                  <a:lnTo>
                    <a:pt x="170" y="543"/>
                  </a:lnTo>
                  <a:lnTo>
                    <a:pt x="164" y="523"/>
                  </a:lnTo>
                  <a:lnTo>
                    <a:pt x="143" y="505"/>
                  </a:lnTo>
                  <a:lnTo>
                    <a:pt x="120" y="492"/>
                  </a:lnTo>
                  <a:lnTo>
                    <a:pt x="87" y="486"/>
                  </a:lnTo>
                  <a:lnTo>
                    <a:pt x="71" y="458"/>
                  </a:lnTo>
                  <a:lnTo>
                    <a:pt x="50" y="432"/>
                  </a:lnTo>
                  <a:lnTo>
                    <a:pt x="48" y="409"/>
                  </a:lnTo>
                  <a:lnTo>
                    <a:pt x="46" y="389"/>
                  </a:lnTo>
                  <a:lnTo>
                    <a:pt x="41" y="375"/>
                  </a:lnTo>
                  <a:lnTo>
                    <a:pt x="29" y="359"/>
                  </a:lnTo>
                  <a:lnTo>
                    <a:pt x="14" y="351"/>
                  </a:lnTo>
                  <a:lnTo>
                    <a:pt x="2" y="334"/>
                  </a:lnTo>
                  <a:lnTo>
                    <a:pt x="15" y="320"/>
                  </a:lnTo>
                  <a:lnTo>
                    <a:pt x="15" y="286"/>
                  </a:lnTo>
                  <a:lnTo>
                    <a:pt x="8" y="267"/>
                  </a:lnTo>
                  <a:lnTo>
                    <a:pt x="0" y="249"/>
                  </a:lnTo>
                  <a:lnTo>
                    <a:pt x="8" y="223"/>
                  </a:lnTo>
                  <a:lnTo>
                    <a:pt x="39" y="160"/>
                  </a:lnTo>
                  <a:lnTo>
                    <a:pt x="41" y="132"/>
                  </a:lnTo>
                  <a:lnTo>
                    <a:pt x="58" y="101"/>
                  </a:lnTo>
                  <a:lnTo>
                    <a:pt x="58" y="85"/>
                  </a:lnTo>
                  <a:lnTo>
                    <a:pt x="62" y="55"/>
                  </a:lnTo>
                </a:path>
              </a:pathLst>
            </a:custGeom>
            <a:solidFill>
              <a:srgbClr val="97df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1" name=""/>
          <p:cNvSpPr/>
          <p:nvPr/>
        </p:nvSpPr>
        <p:spPr>
          <a:xfrm>
            <a:off x="6400800" y="685800"/>
            <a:ext cx="274320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6320" rIns="76320" tIns="38160" bIns="38160" anchor="t">
            <a:noAutofit/>
          </a:bodyPr>
          <a:p>
            <a:pPr>
              <a:lnSpc>
                <a:spcPct val="95000"/>
              </a:lnSpc>
              <a:spcBef>
                <a:spcPts val="1375"/>
              </a:spcBef>
              <a:tabLst>
                <a:tab algn="l" pos="0"/>
                <a:tab algn="l" pos="771480"/>
                <a:tab algn="l" pos="1542960"/>
                <a:tab algn="l" pos="2314440"/>
                <a:tab algn="l" pos="3086280"/>
                <a:tab algn="l" pos="3857760"/>
                <a:tab algn="l" pos="4629240"/>
                <a:tab algn="l" pos="5400720"/>
                <a:tab algn="l" pos="6172200"/>
                <a:tab algn="l" pos="6943680"/>
                <a:tab algn="l" pos="7715160"/>
                <a:tab algn="l" pos="8486640"/>
                <a:tab algn="l" pos="9258480"/>
                <a:tab algn="l" pos="10029960"/>
                <a:tab algn="l" pos="1080144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584280" y="5332320"/>
            <a:ext cx="2235240" cy="88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Existing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Engineering/construction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Planned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550800" y="202716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4038480" y="290988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6543720" y="363852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6924600" y="371160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7102440" y="364176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319320" y="2090880"/>
            <a:ext cx="67284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Alaska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Kenai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3192480" y="2743200"/>
            <a:ext cx="922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Algeria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Skikda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Arzew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Camel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4008600" y="3048120"/>
            <a:ext cx="140148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Libya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5529240" y="4200480"/>
            <a:ext cx="12016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Indonesia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Arun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Badak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Tangguh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 flipV="1">
            <a:off x="6359400" y="3714480"/>
            <a:ext cx="200160" cy="5461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 flipV="1">
            <a:off x="6359400" y="3879720"/>
            <a:ext cx="723960" cy="3873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7104240" y="4343400"/>
            <a:ext cx="12016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V="1">
            <a:off x="7178760" y="3428640"/>
            <a:ext cx="288720" cy="2271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 flipV="1">
            <a:off x="7012080" y="3688920"/>
            <a:ext cx="1001520" cy="795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8021520" y="3508200"/>
            <a:ext cx="10638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Malaysia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 &amp;II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Tiga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7238880" y="3233880"/>
            <a:ext cx="95904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Brunei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7066080" y="3824280"/>
            <a:ext cx="7596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 flipV="1">
            <a:off x="5289480" y="2754000"/>
            <a:ext cx="250920" cy="3697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 flipV="1">
            <a:off x="4749840" y="3050640"/>
            <a:ext cx="368280" cy="4222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5502240" y="2570040"/>
            <a:ext cx="140184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Abu Dhabi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Das Island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4202280" y="3392640"/>
            <a:ext cx="14014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Qatar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Qatar Gas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Ras Laffan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 flipV="1">
            <a:off x="5359320" y="3109680"/>
            <a:ext cx="308160" cy="58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5632560" y="2995560"/>
            <a:ext cx="140148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Oman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2560680" y="3657600"/>
            <a:ext cx="140184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Nigeria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2209680" y="3276720"/>
            <a:ext cx="228600" cy="2458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914400" y="2971800"/>
            <a:ext cx="14018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Trinidad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ALNG 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ALNG 2&amp;3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457200" y="542448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4952880" y="3352680"/>
            <a:ext cx="140184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Yemen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 flipH="1">
            <a:off x="6342120" y="3956040"/>
            <a:ext cx="1303200" cy="3049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7059600" y="4403880"/>
            <a:ext cx="76320" cy="7272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453960" y="5830920"/>
            <a:ext cx="6372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461880" y="5635800"/>
            <a:ext cx="63720" cy="63360"/>
          </a:xfrm>
          <a:prstGeom prst="rect">
            <a:avLst/>
          </a:prstGeom>
          <a:solidFill>
            <a:srgbClr val="063de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560" bIns="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3919680" y="3683160"/>
            <a:ext cx="63360" cy="63360"/>
          </a:xfrm>
          <a:prstGeom prst="rect">
            <a:avLst/>
          </a:prstGeom>
          <a:solidFill>
            <a:srgbClr val="063de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560" bIns="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4336920" y="302724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4556160" y="2948040"/>
            <a:ext cx="6336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5227560" y="309564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7616880" y="3894120"/>
            <a:ext cx="6336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7362720" y="4199040"/>
            <a:ext cx="6372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7023240" y="4495680"/>
            <a:ext cx="63360" cy="6372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5113440" y="3041640"/>
            <a:ext cx="7596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2336760" y="348768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5076720" y="3125880"/>
            <a:ext cx="6372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2438280" y="3505320"/>
            <a:ext cx="63720" cy="63360"/>
          </a:xfrm>
          <a:prstGeom prst="rect">
            <a:avLst/>
          </a:prstGeom>
          <a:solidFill>
            <a:srgbClr val="063de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560" bIns="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2146320" y="3517920"/>
            <a:ext cx="6336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2222640" y="3517920"/>
            <a:ext cx="6336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698400" y="2057400"/>
            <a:ext cx="6372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4051440" y="4038480"/>
            <a:ext cx="63360" cy="6372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1371600" y="3767040"/>
            <a:ext cx="140184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Venezuela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3048120" y="4114800"/>
            <a:ext cx="140148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Angola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6870600" y="3657600"/>
            <a:ext cx="63720" cy="63360"/>
          </a:xfrm>
          <a:prstGeom prst="rect">
            <a:avLst/>
          </a:prstGeom>
          <a:solidFill>
            <a:srgbClr val="063de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560" bIns="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5334120" y="3124080"/>
            <a:ext cx="7596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5105520" y="2895480"/>
            <a:ext cx="63360" cy="6372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"/>
          <p:cNvSpPr/>
          <p:nvPr/>
        </p:nvSpPr>
        <p:spPr>
          <a:xfrm>
            <a:off x="4846680" y="2666880"/>
            <a:ext cx="140184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Iran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4465800" y="3005280"/>
            <a:ext cx="140148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Egypt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3809880" y="3660840"/>
            <a:ext cx="76320" cy="73080"/>
          </a:xfrm>
          <a:prstGeom prst="ellipse">
            <a:avLst/>
          </a:prstGeom>
          <a:solidFill>
            <a:srgbClr val="3333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>
            <a:off x="4038480" y="3670200"/>
            <a:ext cx="63720" cy="6372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5041800" y="3352680"/>
            <a:ext cx="63720" cy="6372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2514600" y="3505320"/>
            <a:ext cx="6336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5423040" y="3124080"/>
            <a:ext cx="63360" cy="6372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491760" y="4997160"/>
            <a:ext cx="2050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Liquefaction Plants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4343400" y="1676520"/>
            <a:ext cx="6336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4419720" y="1447920"/>
            <a:ext cx="140148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Norway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6934320" y="2362320"/>
            <a:ext cx="6336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6523200" y="2090880"/>
            <a:ext cx="140148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Sakhalin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6705720" y="3657600"/>
            <a:ext cx="63360" cy="63360"/>
          </a:xfrm>
          <a:prstGeom prst="triangle">
            <a:avLst>
              <a:gd name="adj" fmla="val 49995"/>
            </a:avLst>
          </a:prstGeom>
          <a:solidFill>
            <a:srgbClr val="8901f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 flipV="1">
            <a:off x="6400800" y="3733560"/>
            <a:ext cx="304920" cy="5331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2209680" y="3639960"/>
            <a:ext cx="152640" cy="1699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Competitive Gas Projects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  <p:sp>
        <p:nvSpPr>
          <p:cNvPr id="241" name=""/>
          <p:cNvSpPr/>
          <p:nvPr/>
        </p:nvSpPr>
        <p:spPr>
          <a:xfrm>
            <a:off x="690480" y="623880"/>
            <a:ext cx="177660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Supply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NZ%20MTG%20with%20Mountains%202" descr=""/>
          <p:cNvPicPr/>
          <p:nvPr/>
        </p:nvPicPr>
        <p:blipFill>
          <a:blip r:embed="rId1">
            <a:lum bright="24000"/>
          </a:blip>
          <a:srcRect l="0" t="0" r="7018" b="0"/>
          <a:stretch/>
        </p:blipFill>
        <p:spPr>
          <a:xfrm>
            <a:off x="4648320" y="1476360"/>
            <a:ext cx="4495680" cy="3894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3" name=""/>
          <p:cNvSpPr/>
          <p:nvPr/>
        </p:nvSpPr>
        <p:spPr>
          <a:xfrm>
            <a:off x="4724280" y="5407920"/>
            <a:ext cx="4118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world’s first GTL plant </a:t>
            </a:r>
            <a:br>
              <a:rPr sz="1800"/>
            </a:b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(New Zealand, 1985 Bechtel)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Competitive Gas Projects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304920" y="1676520"/>
            <a:ext cx="441936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1" marL="349200" indent="-23472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GTL costs are down to about $25,000/bbl (USGC)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1" marL="349200" indent="-23472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Niche projects – need local incentives, risk mitigation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1" marL="349200" indent="-23472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GTL is product driven: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clean fuels, chemicals, and specialty products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indent="0">
              <a:lnSpc>
                <a:spcPct val="95000"/>
              </a:lnSpc>
              <a:spcBef>
                <a:spcPts val="11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Heavy"/>
            </a:endParaRPr>
          </a:p>
        </p:txBody>
      </p:sp>
      <p:sp>
        <p:nvSpPr>
          <p:cNvPr id="246" name=""/>
          <p:cNvSpPr/>
          <p:nvPr/>
        </p:nvSpPr>
        <p:spPr>
          <a:xfrm>
            <a:off x="693720" y="625320"/>
            <a:ext cx="407844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GTL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Prospects are Improving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"/>
          <p:cNvSpPr/>
          <p:nvPr/>
        </p:nvSpPr>
        <p:spPr>
          <a:xfrm>
            <a:off x="457200" y="5225400"/>
            <a:ext cx="4191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Maghreb export pipeline from Algeria to Spain (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Bechtel)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8" name="mag92" descr=""/>
          <p:cNvPicPr/>
          <p:nvPr/>
        </p:nvPicPr>
        <p:blipFill>
          <a:blip r:embed="rId1"/>
          <a:srcRect l="0" t="0" r="10329" b="0"/>
          <a:stretch/>
        </p:blipFill>
        <p:spPr>
          <a:xfrm>
            <a:off x="0" y="1781280"/>
            <a:ext cx="4724280" cy="332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Competitive Gas Projects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4952880" y="1752480"/>
            <a:ext cx="38102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95000"/>
              </a:lnSpc>
              <a:spcBef>
                <a:spcPts val="11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Heavy"/>
              </a:rPr>
              <a:t>Technology has lowered pipeline costs faster than LNG costs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Heavy"/>
            </a:endParaRPr>
          </a:p>
          <a:p>
            <a:pPr lvl="1" marL="349200" indent="-23472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P/L competitive at up to 6,000 km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1" marL="349200" indent="-23472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Geopolitical considerations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1" marL="349200" indent="-23472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Stability of route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1" marL="349200" indent="-23472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Market Logistics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</p:txBody>
      </p:sp>
      <p:sp>
        <p:nvSpPr>
          <p:cNvPr id="251" name=""/>
          <p:cNvSpPr/>
          <p:nvPr/>
        </p:nvSpPr>
        <p:spPr>
          <a:xfrm>
            <a:off x="738360" y="623880"/>
            <a:ext cx="314136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vs. Gas Pipelines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"/>
          <p:cNvSpPr/>
          <p:nvPr/>
        </p:nvSpPr>
        <p:spPr>
          <a:xfrm>
            <a:off x="694800" y="623880"/>
            <a:ext cx="369828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gas transport options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Competitive Gas Projects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76212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5000"/>
              </a:lnSpc>
              <a:spcBef>
                <a:spcPts val="11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Heavy"/>
              </a:rPr>
              <a:t>Other gas transport options are not likely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Heavy"/>
              </a:rPr>
              <a:t>to become major competitors to LNG by 2010: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Heavy"/>
            </a:endParaRPr>
          </a:p>
          <a:p>
            <a:pPr lvl="1" marL="349200" indent="-23472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Gas hydrates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1" marL="349200" indent="-23472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Compressed natural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1" marL="349200" indent="-23472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Long distance electric lines, etc.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"/>
          <p:cNvSpPr/>
          <p:nvPr/>
        </p:nvSpPr>
        <p:spPr>
          <a:xfrm>
            <a:off x="790200" y="623880"/>
            <a:ext cx="462852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Project Development Trends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Competitive Gas Projects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76212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1" marL="349200" indent="-23472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Have project development schedules and costs improved much since the 1970s?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1" marL="349200" indent="-23472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Gold-plating in the 1980s and early 1990s?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  <a:p>
            <a:pPr lvl="1" marL="349200" indent="-234720">
              <a:lnSpc>
                <a:spcPct val="95000"/>
              </a:lnSpc>
              <a:spcBef>
                <a:spcPts val="1199"/>
              </a:spcBef>
              <a:buClr>
                <a:srgbClr val="cc33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anklin Gothic Demi Cond"/>
              </a:rPr>
              <a:t>Current trends favor integrated project teams, standardized designs, the use of design competitions, and more value engineering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anklin Gothic Demi Cond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"/>
          <p:cNvSpPr/>
          <p:nvPr/>
        </p:nvSpPr>
        <p:spPr>
          <a:xfrm>
            <a:off x="7620120" y="5638680"/>
            <a:ext cx="1523880" cy="1219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>
            <a:off x="677880" y="623880"/>
            <a:ext cx="662796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Typical LNG Project Schedule </a:t>
            </a: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(from LNG2, 1970)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60" name=""/>
          <p:cNvGrpSpPr/>
          <p:nvPr/>
        </p:nvGrpSpPr>
        <p:grpSpPr>
          <a:xfrm>
            <a:off x="533520" y="1219320"/>
            <a:ext cx="8199360" cy="5497200"/>
            <a:chOff x="533520" y="1219320"/>
            <a:chExt cx="8199360" cy="5497200"/>
          </a:xfrm>
        </p:grpSpPr>
        <p:sp>
          <p:nvSpPr>
            <p:cNvPr id="261" name=""/>
            <p:cNvSpPr/>
            <p:nvPr/>
          </p:nvSpPr>
          <p:spPr>
            <a:xfrm>
              <a:off x="327636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3428640" y="1524240"/>
              <a:ext cx="144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358128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373356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3885840" y="1524240"/>
              <a:ext cx="144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419076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4343040" y="1524240"/>
              <a:ext cx="144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449568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464796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4800240" y="1524240"/>
              <a:ext cx="144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510516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5257440" y="1524240"/>
              <a:ext cx="144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541008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556236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5714640" y="1524240"/>
              <a:ext cx="144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601956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6171840" y="1524240"/>
              <a:ext cx="144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632448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647676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6629040" y="1524240"/>
              <a:ext cx="144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693396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7086240" y="1524240"/>
              <a:ext cx="144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723888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739116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7543440" y="1524240"/>
              <a:ext cx="144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784836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8000640" y="1524240"/>
              <a:ext cx="144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815328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830556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8457840" y="1524240"/>
              <a:ext cx="144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6480">
              <a:solidFill>
                <a:srgbClr val="ffe1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403848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1260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609480" y="1600200"/>
              <a:ext cx="2666520" cy="472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46800" bIns="46800" anchor="t">
              <a:noAutofit/>
            </a:bodyPr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Negotiations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Government/Administrative Approvals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Corporate Structure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Liquefaction Plant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Pre-Engineering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Detailed Engineering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Ordering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Site Preparation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Plant Construction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Port Construction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Production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Ships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Pre-Order Activity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Orders Placed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Scheduling Delay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Construction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Ship 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Outfit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Ship 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Trials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Ship 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Ready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Ship 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0000"/>
                  </a:solidFill>
                  <a:effectLst/>
                  <a:uFillTx/>
                  <a:latin typeface="Arial"/>
                </a:rPr>
                <a:t>Reception Terminal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Pre-Engineering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Detailed Engineering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Ordering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Site Preparation/Civils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Plant Construction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>
                <a:lnSpc>
                  <a:spcPct val="100000"/>
                </a:lnSpc>
                <a:spcAft>
                  <a:spcPts val="249"/>
                </a:spcAft>
                <a:tabLst>
                  <a:tab algn="l" pos="0"/>
                  <a:tab algn="l" pos="102888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Send Out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3124080" y="1219320"/>
              <a:ext cx="1080" cy="5257800"/>
            </a:xfrm>
            <a:custGeom>
              <a:avLst/>
              <a:gdLst/>
              <a:ahLst/>
              <a:rect l="l" t="t" r="r" b="b"/>
              <a:pathLst>
                <a:path w="1" h="3312">
                  <a:moveTo>
                    <a:pt x="0" y="0"/>
                  </a:moveTo>
                  <a:lnTo>
                    <a:pt x="0" y="3312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3124080" y="1219320"/>
              <a:ext cx="914040" cy="3049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Year 1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4038480" y="1219320"/>
              <a:ext cx="914040" cy="3049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Year 2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4952880" y="1219320"/>
              <a:ext cx="914040" cy="3049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Year 3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5867280" y="1219320"/>
              <a:ext cx="914040" cy="3049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Year 4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6781680" y="1219320"/>
              <a:ext cx="914040" cy="3049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Year 5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7696080" y="1219320"/>
              <a:ext cx="914040" cy="3049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Year 6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533520" y="1219320"/>
              <a:ext cx="8076960" cy="525780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495288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1260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586728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1260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678168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1260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7696080" y="1524240"/>
              <a:ext cx="1080" cy="4943520"/>
            </a:xfrm>
            <a:custGeom>
              <a:avLst/>
              <a:gdLst/>
              <a:ahLst/>
              <a:rect l="l" t="t" r="r" b="b"/>
              <a:pathLst>
                <a:path w="1" h="3114">
                  <a:moveTo>
                    <a:pt x="0" y="0"/>
                  </a:moveTo>
                  <a:lnTo>
                    <a:pt x="0" y="3114"/>
                  </a:lnTo>
                </a:path>
              </a:pathLst>
            </a:custGeom>
            <a:noFill/>
            <a:ln w="1260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3124080" y="1733760"/>
              <a:ext cx="609120" cy="1440"/>
            </a:xfrm>
            <a:custGeom>
              <a:avLst/>
              <a:gdLst/>
              <a:ahLst/>
              <a:rect l="l" t="t" r="r" b="b"/>
              <a:pathLst>
                <a:path w="384" h="1">
                  <a:moveTo>
                    <a:pt x="0" y="0"/>
                  </a:moveTo>
                  <a:lnTo>
                    <a:pt x="384" y="0"/>
                  </a:lnTo>
                </a:path>
              </a:pathLst>
            </a:custGeom>
            <a:noFill/>
            <a:ln w="572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3738240" y="1909800"/>
              <a:ext cx="609480" cy="1800"/>
            </a:xfrm>
            <a:custGeom>
              <a:avLst/>
              <a:gdLst/>
              <a:ahLst/>
              <a:rect l="l" t="t" r="r" b="b"/>
              <a:pathLst>
                <a:path w="384" h="1">
                  <a:moveTo>
                    <a:pt x="0" y="0"/>
                  </a:moveTo>
                  <a:lnTo>
                    <a:pt x="384" y="0"/>
                  </a:lnTo>
                </a:path>
              </a:pathLst>
            </a:custGeom>
            <a:noFill/>
            <a:ln w="572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000" bIns="-45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4343040" y="2095560"/>
              <a:ext cx="309240" cy="1800"/>
            </a:xfrm>
            <a:custGeom>
              <a:avLst/>
              <a:gdLst/>
              <a:ahLst/>
              <a:rect l="l" t="t" r="r" b="b"/>
              <a:pathLst>
                <a:path w="195" h="1">
                  <a:moveTo>
                    <a:pt x="0" y="0"/>
                  </a:moveTo>
                  <a:lnTo>
                    <a:pt x="195" y="0"/>
                  </a:lnTo>
                </a:path>
              </a:pathLst>
            </a:custGeom>
            <a:noFill/>
            <a:ln w="572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000" bIns="-45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4038480" y="2467080"/>
              <a:ext cx="914040" cy="1440"/>
            </a:xfrm>
            <a:custGeom>
              <a:avLst/>
              <a:gdLst/>
              <a:ahLst/>
              <a:rect l="l" t="t" r="r" b="b"/>
              <a:pathLst>
                <a:path w="576" h="1">
                  <a:moveTo>
                    <a:pt x="0" y="0"/>
                  </a:moveTo>
                  <a:lnTo>
                    <a:pt x="576" y="0"/>
                  </a:lnTo>
                </a:path>
              </a:pathLst>
            </a:custGeom>
            <a:noFill/>
            <a:ln w="572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4952880" y="2643480"/>
              <a:ext cx="1675800" cy="1440"/>
            </a:xfrm>
            <a:custGeom>
              <a:avLst/>
              <a:gdLst/>
              <a:ahLst/>
              <a:rect l="l" t="t" r="r" b="b"/>
              <a:pathLst>
                <a:path w="1056" h="1">
                  <a:moveTo>
                    <a:pt x="0" y="0"/>
                  </a:moveTo>
                  <a:lnTo>
                    <a:pt x="1056" y="0"/>
                  </a:lnTo>
                </a:path>
              </a:pathLst>
            </a:custGeom>
            <a:noFill/>
            <a:ln w="572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4971960" y="2772000"/>
              <a:ext cx="109080" cy="90360"/>
            </a:xfrm>
            <a:prstGeom prst="triangle">
              <a:avLst>
                <a:gd name="adj" fmla="val 50000"/>
              </a:avLst>
            </a:prstGeom>
            <a:solidFill>
              <a:srgbClr val="cc33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6560" bIns="-16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5038560" y="2998800"/>
              <a:ext cx="3266640" cy="5040"/>
            </a:xfrm>
            <a:custGeom>
              <a:avLst/>
              <a:gdLst/>
              <a:ahLst/>
              <a:rect l="l" t="t" r="r" b="b"/>
              <a:pathLst>
                <a:path w="2058" h="3">
                  <a:moveTo>
                    <a:pt x="0" y="3"/>
                  </a:moveTo>
                  <a:lnTo>
                    <a:pt x="2058" y="0"/>
                  </a:lnTo>
                </a:path>
              </a:pathLst>
            </a:custGeom>
            <a:noFill/>
            <a:ln w="572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1760" bIns="-41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6319440" y="3184560"/>
              <a:ext cx="1985760" cy="1800"/>
            </a:xfrm>
            <a:custGeom>
              <a:avLst/>
              <a:gdLst/>
              <a:ahLst/>
              <a:rect l="l" t="t" r="r" b="b"/>
              <a:pathLst>
                <a:path w="1251" h="1">
                  <a:moveTo>
                    <a:pt x="0" y="0"/>
                  </a:moveTo>
                  <a:lnTo>
                    <a:pt x="1251" y="0"/>
                  </a:lnTo>
                </a:path>
              </a:pathLst>
            </a:custGeom>
            <a:noFill/>
            <a:ln w="572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000" bIns="-45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5410080" y="3370320"/>
              <a:ext cx="1675800" cy="1800"/>
            </a:xfrm>
            <a:custGeom>
              <a:avLst/>
              <a:gdLst/>
              <a:ahLst/>
              <a:rect l="l" t="t" r="r" b="b"/>
              <a:pathLst>
                <a:path w="1056" h="1">
                  <a:moveTo>
                    <a:pt x="0" y="0"/>
                  </a:moveTo>
                  <a:lnTo>
                    <a:pt x="1056" y="0"/>
                  </a:lnTo>
                </a:path>
              </a:pathLst>
            </a:custGeom>
            <a:noFill/>
            <a:ln w="572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000" bIns="-45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7486560" y="3500640"/>
              <a:ext cx="109080" cy="90360"/>
            </a:xfrm>
            <a:prstGeom prst="triangle">
              <a:avLst>
                <a:gd name="adj" fmla="val 50000"/>
              </a:avLst>
            </a:prstGeom>
            <a:solidFill>
              <a:srgbClr val="cc33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6560" bIns="-16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3885840" y="3922920"/>
              <a:ext cx="761760" cy="1440"/>
            </a:xfrm>
            <a:custGeom>
              <a:avLst/>
              <a:gdLst/>
              <a:ahLst/>
              <a:rect l="l" t="t" r="r" b="b"/>
              <a:pathLst>
                <a:path w="480" h="1">
                  <a:moveTo>
                    <a:pt x="0" y="0"/>
                  </a:moveTo>
                  <a:lnTo>
                    <a:pt x="480" y="0"/>
                  </a:lnTo>
                </a:path>
              </a:pathLst>
            </a:custGeom>
            <a:noFill/>
            <a:ln w="572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4590720" y="4051440"/>
              <a:ext cx="109440" cy="90360"/>
            </a:xfrm>
            <a:prstGeom prst="triangle">
              <a:avLst>
                <a:gd name="adj" fmla="val 50000"/>
              </a:avLst>
            </a:prstGeom>
            <a:solidFill>
              <a:srgbClr val="cc33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6560" bIns="-16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4647960" y="4284720"/>
              <a:ext cx="1523520" cy="7920"/>
            </a:xfrm>
            <a:custGeom>
              <a:avLst/>
              <a:gdLst/>
              <a:ahLst/>
              <a:rect l="l" t="t" r="r" b="b"/>
              <a:pathLst>
                <a:path w="960" h="5">
                  <a:moveTo>
                    <a:pt x="0" y="0"/>
                  </a:moveTo>
                  <a:lnTo>
                    <a:pt x="960" y="5"/>
                  </a:lnTo>
                </a:path>
              </a:pathLst>
            </a:custGeom>
            <a:noFill/>
            <a:ln w="572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8880" bIns="-38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6171840" y="4469040"/>
              <a:ext cx="799920" cy="7920"/>
            </a:xfrm>
            <a:custGeom>
              <a:avLst/>
              <a:gdLst/>
              <a:ahLst/>
              <a:rect l="l" t="t" r="r" b="b"/>
              <a:pathLst>
                <a:path w="504" h="5">
                  <a:moveTo>
                    <a:pt x="0" y="0"/>
                  </a:moveTo>
                  <a:lnTo>
                    <a:pt x="504" y="5"/>
                  </a:lnTo>
                </a:path>
              </a:pathLst>
            </a:custGeom>
            <a:noFill/>
            <a:ln w="572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8880" bIns="-38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6978240" y="4646880"/>
              <a:ext cx="482400" cy="1440"/>
            </a:xfrm>
            <a:custGeom>
              <a:avLst/>
              <a:gdLst/>
              <a:ahLst/>
              <a:rect l="l" t="t" r="r" b="b"/>
              <a:pathLst>
                <a:path w="304" h="1">
                  <a:moveTo>
                    <a:pt x="0" y="0"/>
                  </a:moveTo>
                  <a:lnTo>
                    <a:pt x="304" y="1"/>
                  </a:lnTo>
                </a:path>
              </a:pathLst>
            </a:custGeom>
            <a:noFill/>
            <a:ln w="572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7467480" y="4830840"/>
              <a:ext cx="145440" cy="1800"/>
            </a:xfrm>
            <a:custGeom>
              <a:avLst/>
              <a:gdLst/>
              <a:ahLst/>
              <a:rect l="l" t="t" r="r" b="b"/>
              <a:pathLst>
                <a:path w="92" h="1">
                  <a:moveTo>
                    <a:pt x="0" y="0"/>
                  </a:moveTo>
                  <a:lnTo>
                    <a:pt x="92" y="1"/>
                  </a:lnTo>
                </a:path>
              </a:pathLst>
            </a:custGeom>
            <a:noFill/>
            <a:ln w="572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000" bIns="-45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7556400" y="4973760"/>
              <a:ext cx="109080" cy="90360"/>
            </a:xfrm>
            <a:prstGeom prst="triangle">
              <a:avLst>
                <a:gd name="adj" fmla="val 50000"/>
              </a:avLst>
            </a:prstGeom>
            <a:solidFill>
              <a:srgbClr val="cc33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6560" bIns="-16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4803480" y="5376960"/>
              <a:ext cx="682200" cy="1440"/>
            </a:xfrm>
            <a:custGeom>
              <a:avLst/>
              <a:gdLst/>
              <a:ahLst/>
              <a:rect l="l" t="t" r="r" b="b"/>
              <a:pathLst>
                <a:path w="430" h="1">
                  <a:moveTo>
                    <a:pt x="0" y="1"/>
                  </a:moveTo>
                  <a:lnTo>
                    <a:pt x="430" y="0"/>
                  </a:lnTo>
                </a:path>
              </a:pathLst>
            </a:custGeom>
            <a:noFill/>
            <a:ln w="572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5481360" y="5558040"/>
              <a:ext cx="1533240" cy="1440"/>
            </a:xfrm>
            <a:custGeom>
              <a:avLst/>
              <a:gdLst/>
              <a:ahLst/>
              <a:rect l="l" t="t" r="r" b="b"/>
              <a:pathLst>
                <a:path w="966" h="1">
                  <a:moveTo>
                    <a:pt x="0" y="0"/>
                  </a:moveTo>
                  <a:lnTo>
                    <a:pt x="966" y="0"/>
                  </a:lnTo>
                </a:path>
              </a:pathLst>
            </a:custGeom>
            <a:noFill/>
            <a:ln w="572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5203440" y="5702400"/>
              <a:ext cx="109440" cy="90360"/>
            </a:xfrm>
            <a:prstGeom prst="triangle">
              <a:avLst>
                <a:gd name="adj" fmla="val 50000"/>
              </a:avLst>
            </a:prstGeom>
            <a:solidFill>
              <a:srgbClr val="cc33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6560" bIns="-16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7642080" y="6230880"/>
              <a:ext cx="109080" cy="90720"/>
            </a:xfrm>
            <a:prstGeom prst="triangle">
              <a:avLst>
                <a:gd name="adj" fmla="val 50000"/>
              </a:avLst>
            </a:prstGeom>
            <a:solidFill>
              <a:srgbClr val="cc33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6560" bIns="-16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6781680" y="6105600"/>
              <a:ext cx="918720" cy="1800"/>
            </a:xfrm>
            <a:custGeom>
              <a:avLst/>
              <a:gdLst/>
              <a:ahLst/>
              <a:rect l="l" t="t" r="r" b="b"/>
              <a:pathLst>
                <a:path w="579" h="1">
                  <a:moveTo>
                    <a:pt x="0" y="0"/>
                  </a:moveTo>
                  <a:lnTo>
                    <a:pt x="579" y="0"/>
                  </a:lnTo>
                </a:path>
              </a:pathLst>
            </a:custGeom>
            <a:noFill/>
            <a:ln w="572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000" bIns="-45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5943240" y="5934240"/>
              <a:ext cx="1819080" cy="1440"/>
            </a:xfrm>
            <a:custGeom>
              <a:avLst/>
              <a:gdLst/>
              <a:ahLst/>
              <a:rect l="l" t="t" r="r" b="b"/>
              <a:pathLst>
                <a:path w="1146" h="1">
                  <a:moveTo>
                    <a:pt x="0" y="0"/>
                  </a:moveTo>
                  <a:lnTo>
                    <a:pt x="1146" y="0"/>
                  </a:lnTo>
                </a:path>
              </a:pathLst>
            </a:custGeom>
            <a:noFill/>
            <a:ln w="572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542520" y="1524240"/>
              <a:ext cx="8067600" cy="1440"/>
            </a:xfrm>
            <a:custGeom>
              <a:avLst/>
              <a:gdLst/>
              <a:ahLst/>
              <a:rect l="l" t="t" r="r" b="b"/>
              <a:pathLst>
                <a:path w="5082" h="1">
                  <a:moveTo>
                    <a:pt x="0" y="0"/>
                  </a:moveTo>
                  <a:lnTo>
                    <a:pt x="5082" y="1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5178960" y="6485040"/>
              <a:ext cx="355392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From “World LNG Trade in the Seventies,”  Filstead, LNG-2 (1970)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99960" y="5688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Book Antiqua"/>
              </a:rPr>
              <a:t>Competitive Gas Projects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Book Antiqua"/>
            </a:endParaRPr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2000-08-25T11:16:39Z</dcterms:created>
  <dc:creator>aaavidan</dc:creator>
  <dc:description/>
  <dc:language>en-US</dc:language>
  <cp:lastModifiedBy>aaavidan</cp:lastModifiedBy>
  <cp:lastPrinted>2000-11-13T17:33:35Z</cp:lastPrinted>
  <dcterms:modified xsi:type="dcterms:W3CDTF">2000-11-17T17:31:36Z</dcterms:modified>
  <cp:revision>161</cp:revision>
  <dc:subject/>
  <dc:title>LNG and Natural Gas exports from Venezuela</dc:title>
</cp:coreProperties>
</file>