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FB3313-5427-4DCF-A283-D9344ED776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BCBB54-9ED6-456D-933B-3D2CB0B790C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Gas/Coal Emissions Comparison</a:t>
            </a:r>
            <a:br>
              <a:rPr sz="44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(lb/MWh)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4920" y="1787400"/>
            <a:ext cx="2252520" cy="474372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4920" y="2033640"/>
            <a:ext cx="2252520" cy="39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4920" y="2033640"/>
            <a:ext cx="2252520" cy="394956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60280" y="2503440"/>
            <a:ext cx="301680" cy="347976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09800" y="5435640"/>
            <a:ext cx="303120" cy="54756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760400" y="5892840"/>
            <a:ext cx="301680" cy="90360"/>
          </a:xfrm>
          <a:prstGeom prst="rect">
            <a:avLst/>
          </a:prstGeom>
          <a:solidFill>
            <a:srgbClr val="8080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4920" y="5983200"/>
            <a:ext cx="22525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34920" y="594828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785880" y="594828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1536840" y="594828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2287440" y="5948280"/>
            <a:ext cx="180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5640" y="1836720"/>
            <a:ext cx="928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NOx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60480" y="574524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0.13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30400" y="528948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9440" y="235584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4.9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9680" y="608796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11760" y="623556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22600" y="6087960"/>
            <a:ext cx="732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 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82920" y="6087960"/>
            <a:ext cx="715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 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812600" y="623556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920" y="1787400"/>
            <a:ext cx="2252520" cy="474372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351160" y="1787400"/>
            <a:ext cx="2224080" cy="474372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351160" y="2033640"/>
            <a:ext cx="2224080" cy="39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351160" y="2033640"/>
            <a:ext cx="2224080" cy="394344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68600" y="2335320"/>
            <a:ext cx="301680" cy="364176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11640" y="4924440"/>
            <a:ext cx="295200" cy="105264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51160" y="5977080"/>
            <a:ext cx="2224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2351160" y="594216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3094200" y="594216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3830760" y="594216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4575240" y="594216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85920" y="1836720"/>
            <a:ext cx="921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SO2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127760" y="582948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0.004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93520" y="2138400"/>
            <a:ext cx="99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14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458520" y="477684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49440" y="608184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20080" y="622944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68080" y="608184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363120" y="622944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68920" y="6081840"/>
            <a:ext cx="715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 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98600" y="622944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351160" y="1787400"/>
            <a:ext cx="2224080" cy="474372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45080" y="1787400"/>
            <a:ext cx="2232000" cy="474372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645080" y="2033640"/>
            <a:ext cx="2217600" cy="39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645080" y="2033640"/>
            <a:ext cx="2217600" cy="394344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62520" y="2678040"/>
            <a:ext cx="295200" cy="329904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99080" y="2846520"/>
            <a:ext cx="301680" cy="313056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343560" y="4684680"/>
            <a:ext cx="293760" cy="1292400"/>
          </a:xfrm>
          <a:prstGeom prst="rect">
            <a:avLst/>
          </a:prstGeom>
          <a:solidFill>
            <a:srgbClr val="8080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645080" y="5977080"/>
            <a:ext cx="2217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4645080" y="594216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5381640" y="594216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6126120" y="5942160"/>
            <a:ext cx="180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862680" y="5942160"/>
            <a:ext cx="180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380200" y="1836720"/>
            <a:ext cx="928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CO2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78640" y="270036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1,986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440040" y="4538520"/>
            <a:ext cx="148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819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940280" y="253224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2,090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43360" y="608184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914000" y="622944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55880" y="608184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650560" y="622944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56360" y="6081840"/>
            <a:ext cx="715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 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386040" y="622944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45080" y="1787400"/>
            <a:ext cx="2232000" cy="474372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946920" y="1787400"/>
            <a:ext cx="2230560" cy="474372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946920" y="2033640"/>
            <a:ext cx="2217600" cy="39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946920" y="2033640"/>
            <a:ext cx="2217600" cy="393552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164360" y="2327400"/>
            <a:ext cx="293760" cy="364176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900920" y="2468520"/>
            <a:ext cx="301680" cy="350064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8643960" y="5786280"/>
            <a:ext cx="295200" cy="182880"/>
          </a:xfrm>
          <a:prstGeom prst="rect">
            <a:avLst/>
          </a:prstGeom>
          <a:solidFill>
            <a:srgbClr val="8080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946920" y="5969160"/>
            <a:ext cx="2217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6946920" y="593424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7683480" y="593424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8426520" y="5934240"/>
            <a:ext cx="144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9164520" y="5934240"/>
            <a:ext cx="180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626600" y="1836720"/>
            <a:ext cx="1041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PM-10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737560" y="564048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0.04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021880" y="23209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284960" y="218124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045200" y="607536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215840" y="62215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857720" y="607536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952400" y="62215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458200" y="6075360"/>
            <a:ext cx="715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 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687880" y="622152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46920" y="1787400"/>
            <a:ext cx="2230560" cy="474372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2001-04-13T12:04:48Z</dcterms:created>
  <dc:creator>Joel Bluestein</dc:creator>
  <dc:description/>
  <dc:language>en-US</dc:language>
  <cp:lastModifiedBy>jkeeler</cp:lastModifiedBy>
  <dcterms:modified xsi:type="dcterms:W3CDTF">2001-04-13T13:18:49Z</dcterms:modified>
  <cp:revision>2</cp:revision>
  <dc:subject/>
  <dc:title>Gas/Coal Emissions Comparison</dc:title>
</cp:coreProperties>
</file>