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_rels/presentation.xml.rels" ContentType="application/vnd.openxmlformats-package.relationships+xml"/>
  <Override PartName="/ppt/embeddings/oleObject1.bin" ContentType="application/vnd.openxmlformats-officedocument.oleObject"/>
  <Override PartName="/ppt/media/image1.wmf" ContentType="image/x-wmf"/>
  <Override PartName="/ppt/media/image2.wmf" ContentType="image/x-wmf"/>
  <Override PartName="/ppt/media/image3.wmf" ContentType="image/x-wmf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37F5C891-F727-4426-B8B9-FE4EC6586410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33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2C29DA70-26C1-4A21-8F93-4C3E1E65DD0E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.wmf"/><Relationship Id="rId3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2.wmf"/><Relationship Id="rId3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3.wmf"/><Relationship Id="rId3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33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609480" y="2282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66"/>
                </a:solidFill>
                <a:effectLst/>
                <a:uFillTx/>
                <a:latin typeface="Times New Roman"/>
              </a:rPr>
              <a:t>Enron North America Natural Gas and Power</a:t>
            </a:r>
            <a:br>
              <a:rPr sz="2800"/>
            </a:br>
            <a:r>
              <a:rPr b="0" lang="en-US" sz="2800" strike="noStrike" u="none">
                <a:solidFill>
                  <a:srgbClr val="ffff66"/>
                </a:solidFill>
                <a:effectLst/>
                <a:uFillTx/>
                <a:latin typeface="Times New Roman"/>
              </a:rPr>
              <a:t>Transactions in Last Year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7" name=""/>
          <p:cNvGraphicFramePr/>
          <p:nvPr/>
        </p:nvGraphicFramePr>
        <p:xfrm>
          <a:off x="228600" y="1447920"/>
          <a:ext cx="8429760" cy="482580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8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28600" y="1447920"/>
                    <a:ext cx="8429760" cy="48258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9" name=""/>
          <p:cNvSpPr/>
          <p:nvPr/>
        </p:nvSpPr>
        <p:spPr>
          <a:xfrm>
            <a:off x="1748880" y="1219320"/>
            <a:ext cx="1825200" cy="632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Others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Top Counterparties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"/>
          <p:cNvSpPr/>
          <p:nvPr/>
        </p:nvSpPr>
        <p:spPr>
          <a:xfrm>
            <a:off x="1530360" y="1289160"/>
            <a:ext cx="157320" cy="142920"/>
          </a:xfrm>
          <a:prstGeom prst="rect">
            <a:avLst/>
          </a:prstGeom>
          <a:solidFill>
            <a:srgbClr val="ff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"/>
          <p:cNvSpPr/>
          <p:nvPr/>
        </p:nvSpPr>
        <p:spPr>
          <a:xfrm>
            <a:off x="1523880" y="1600200"/>
            <a:ext cx="157320" cy="142920"/>
          </a:xfrm>
          <a:prstGeom prst="rect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33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609480" y="2282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66"/>
                </a:solidFill>
                <a:effectLst/>
                <a:uFillTx/>
                <a:latin typeface="Times New Roman"/>
              </a:rPr>
              <a:t>Enron North America Natural Gas</a:t>
            </a:r>
            <a:br>
              <a:rPr sz="2800"/>
            </a:br>
            <a:r>
              <a:rPr b="0" lang="en-US" sz="2800" strike="noStrike" u="none">
                <a:solidFill>
                  <a:srgbClr val="ffff66"/>
                </a:solidFill>
                <a:effectLst/>
                <a:uFillTx/>
                <a:latin typeface="Times New Roman"/>
              </a:rPr>
              <a:t>Transactions in Last Year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3" name=""/>
          <p:cNvGraphicFramePr/>
          <p:nvPr/>
        </p:nvGraphicFramePr>
        <p:xfrm>
          <a:off x="228600" y="1447920"/>
          <a:ext cx="8429760" cy="482580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4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28600" y="1447920"/>
                    <a:ext cx="8429760" cy="48258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5" name=""/>
          <p:cNvSpPr/>
          <p:nvPr/>
        </p:nvSpPr>
        <p:spPr>
          <a:xfrm>
            <a:off x="1748880" y="1219320"/>
            <a:ext cx="1825200" cy="632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Others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Top Counterparties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>
            <a:off x="1530360" y="1289160"/>
            <a:ext cx="157320" cy="142920"/>
          </a:xfrm>
          <a:prstGeom prst="rect">
            <a:avLst/>
          </a:prstGeom>
          <a:solidFill>
            <a:srgbClr val="ff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"/>
          <p:cNvSpPr/>
          <p:nvPr/>
        </p:nvSpPr>
        <p:spPr>
          <a:xfrm>
            <a:off x="1523880" y="1600200"/>
            <a:ext cx="157320" cy="142920"/>
          </a:xfrm>
          <a:prstGeom prst="rect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33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609480" y="2282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66"/>
                </a:solidFill>
                <a:effectLst/>
                <a:uFillTx/>
                <a:latin typeface="Times New Roman"/>
              </a:rPr>
              <a:t>Enron North America Power</a:t>
            </a:r>
            <a:br>
              <a:rPr sz="2800"/>
            </a:br>
            <a:r>
              <a:rPr b="0" lang="en-US" sz="2800" strike="noStrike" u="none">
                <a:solidFill>
                  <a:srgbClr val="ffff66"/>
                </a:solidFill>
                <a:effectLst/>
                <a:uFillTx/>
                <a:latin typeface="Times New Roman"/>
              </a:rPr>
              <a:t>Transactions in Last Year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9" name=""/>
          <p:cNvGraphicFramePr/>
          <p:nvPr/>
        </p:nvGraphicFramePr>
        <p:xfrm>
          <a:off x="228600" y="1447920"/>
          <a:ext cx="8429760" cy="482580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20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28600" y="1447920"/>
                    <a:ext cx="8429760" cy="48258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1" name=""/>
          <p:cNvSpPr/>
          <p:nvPr/>
        </p:nvSpPr>
        <p:spPr>
          <a:xfrm>
            <a:off x="1748880" y="1219320"/>
            <a:ext cx="1825200" cy="632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Others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Top Counterparties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>
            <a:off x="1530360" y="1289160"/>
            <a:ext cx="157320" cy="142920"/>
          </a:xfrm>
          <a:prstGeom prst="rect">
            <a:avLst/>
          </a:prstGeom>
          <a:solidFill>
            <a:srgbClr val="ff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>
            <a:off x="1523880" y="1600200"/>
            <a:ext cx="157320" cy="142920"/>
          </a:xfrm>
          <a:prstGeom prst="rect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2001-11-30T12:39:48Z</dcterms:created>
  <dc:creator>jwebb</dc:creator>
  <dc:description/>
  <dc:language>en-US</dc:language>
  <cp:lastModifiedBy>jwebb</cp:lastModifiedBy>
  <dcterms:modified xsi:type="dcterms:W3CDTF">2001-11-30T13:08:36Z</dcterms:modified>
  <cp:revision>4</cp:revision>
  <dc:subject/>
  <dc:title>PowerPoint Presentation</dc:title>
</cp:coreProperties>
</file>