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png" ContentType="image/png"/>
  <Override PartName="/ppt/media/image5.png" ContentType="image/png"/>
  <Override PartName="/ppt/embeddings/oleObject1.bin" ContentType="application/vnd.openxmlformats-officedocument.oleObject"/>
  <Override PartName="/ppt/embeddings/oleObject2.docx" ContentType="application/vnd.openxmlformats-officedocument.wordprocessingml.document"/>
  <Override PartName="/ppt/embeddings/oleObject3.bin" ContentType="application/vnd.openxmlformats-officedocument.oleObject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7023100" cy="9118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package" Target="../embeddings/oleObject2.docx"/><Relationship Id="rId6" Type="http://schemas.openxmlformats.org/officeDocument/2006/relationships/image" Target="../media/image3.wmf"/><Relationship Id="rId7" Type="http://schemas.openxmlformats.org/officeDocument/2006/relationships/oleObject" Target="../embeddings/oleObject3.bin"/><Relationship Id="rId8" Type="http://schemas.openxmlformats.org/officeDocument/2006/relationships/image" Target="../media/image4.png"/><Relationship Id="rId9" Type="http://schemas.openxmlformats.org/officeDocument/2006/relationships/hyperlink" Target="file:///" TargetMode="External"/><Relationship Id="rId10" Type="http://schemas.openxmlformats.org/officeDocument/2006/relationships/image" Target="../media/image5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752480" y="578160"/>
            <a:ext cx="6153120" cy="1064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7720" y="1752480"/>
            <a:ext cx="762012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Second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Third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Fourth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Fifth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Sixth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92436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EE912C-CCE2-432D-84A2-888D1EB9F69D}" type="slidenum">
              <a:rPr b="0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38080" y="838080"/>
            <a:ext cx="751860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38080" y="6400800"/>
            <a:ext cx="518184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logo_white" descr=""/>
          <p:cNvPicPr/>
          <p:nvPr/>
        </p:nvPicPr>
        <p:blipFill>
          <a:blip r:embed="rId2"/>
          <a:stretch/>
        </p:blipFill>
        <p:spPr>
          <a:xfrm>
            <a:off x="7620120" y="0"/>
            <a:ext cx="990360" cy="8445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" name=""/>
          <p:cNvGraphicFramePr/>
          <p:nvPr/>
        </p:nvGraphicFramePr>
        <p:xfrm>
          <a:off x="914400" y="6437160"/>
          <a:ext cx="914400" cy="344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914400" y="6437160"/>
                    <a:ext cx="914400" cy="344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8" name=""/>
          <p:cNvGraphicFramePr/>
          <p:nvPr/>
        </p:nvGraphicFramePr>
        <p:xfrm>
          <a:off x="2057400" y="6432480"/>
          <a:ext cx="990720" cy="34920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057400" y="6432480"/>
                    <a:ext cx="990720" cy="34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0" name=""/>
          <p:cNvGraphicFramePr/>
          <p:nvPr/>
        </p:nvGraphicFramePr>
        <p:xfrm>
          <a:off x="3276720" y="6426360"/>
          <a:ext cx="990360" cy="3553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3276720" y="6426360"/>
                    <a:ext cx="990360" cy="355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2" name="compaq" descr="COMPAQ">
            <a:hlinkClick r:id="rId9"/>
          </p:cNvPr>
          <p:cNvPicPr/>
          <p:nvPr/>
        </p:nvPicPr>
        <p:blipFill>
          <a:blip r:embed="rId10"/>
          <a:stretch/>
        </p:blipFill>
        <p:spPr>
          <a:xfrm>
            <a:off x="4495680" y="6477120"/>
            <a:ext cx="1143000" cy="22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838080" y="6400800"/>
            <a:ext cx="7620120" cy="0"/>
          </a:xfrm>
          <a:prstGeom prst="line">
            <a:avLst/>
          </a:prstGeom>
          <a:ln w="507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"/>
          <p:cNvSpPr/>
          <p:nvPr/>
        </p:nvSpPr>
        <p:spPr>
          <a:xfrm>
            <a:off x="609480" y="1905120"/>
            <a:ext cx="8001000" cy="42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223920" indent="-223920">
              <a:lnSpc>
                <a:spcPct val="100000"/>
              </a:lnSpc>
              <a:spcBef>
                <a:spcPts val="1001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What should I do when I access Unify on Monday morning?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Please access Unify as usual: 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33560" indent="-1144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Start – Programs - Business Applications – Unify – Unify 2K (Gas)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The short cut used prior to the cut-over will no longer work. You can create a new one by following the instructions on page 2 or ask IT for assistance in doing so.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Log-in with your usual Username but use “</a:t>
            </a:r>
            <a:r>
              <a:rPr b="0" lang="en-US" sz="14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houston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” as your Password; please then follow the automatic prompt to change your password.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Prior to starting your day’s business, please spend a few minutes reviewing activity from the prior week to help ensure data integrity.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1001"/>
              </a:spcBef>
              <a:buClr>
                <a:srgbClr val="ff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Who should I call in the event of a problem?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IT support personnel will be on each floor to assist you. If not readily available, you can call 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1-800-711-8000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 and enter </a:t>
            </a: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3454709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 as the 7-digit access code. Someone will be there between the hours of 7:00am and 5:30pm to assist you. This coverage will start at 7:00am on Monday, June 11 and continue until further notice.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After hours or on weekends, please call: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33560" indent="-1144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Matt Pena</a:t>
            </a:r>
            <a:r>
              <a:rPr b="1" i="1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	</a:t>
            </a:r>
            <a:r>
              <a:rPr b="1" i="1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(281) 850-6176 (cell) 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x54209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033560" indent="-1144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Brian Ripley</a:t>
            </a:r>
            <a:r>
              <a:rPr b="1" i="1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(281) 541-2927 (cell)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	</a:t>
            </a:r>
            <a:r>
              <a:rPr b="0" lang="en-US" sz="1400" strike="noStrike" u="none">
                <a:solidFill>
                  <a:srgbClr val="00cc00"/>
                </a:solidFill>
                <a:effectLst/>
                <a:uFillTx/>
                <a:latin typeface="Comic Sans MS"/>
              </a:rPr>
              <a:t>x54709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684360" indent="-225720">
              <a:lnSpc>
                <a:spcPct val="100000"/>
              </a:lnSpc>
              <a:spcBef>
                <a:spcPts val="349"/>
              </a:spcBef>
              <a:buClr>
                <a:srgbClr val="ff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227880"/>
            <a:ext cx="7467840" cy="5767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ff"/>
                </a:solidFill>
                <a:effectLst/>
                <a:uFillTx/>
                <a:latin typeface="Comic Sans MS"/>
              </a:rPr>
              <a:t>Unify Cutover FAQs</a:t>
            </a:r>
            <a:endParaRPr b="1" lang="en-US" sz="3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120" y="1066680"/>
            <a:ext cx="8001000" cy="5335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 fontScale="92500" lnSpcReduction="19999"/>
          </a:bodyPr>
          <a:p>
            <a:pPr indent="0" algn="ctr">
              <a:lnSpc>
                <a:spcPct val="105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cc33"/>
                </a:solidFill>
                <a:effectLst/>
                <a:uFillTx/>
                <a:latin typeface="Comic Sans MS"/>
              </a:rPr>
              <a:t>This is a reference guide for you, the business user, regarding Unify cutover</a:t>
            </a:r>
            <a:r>
              <a:rPr b="0" lang="en-US" sz="1800" strike="noStrike" u="none">
                <a:solidFill>
                  <a:srgbClr val="ff0000"/>
                </a:solidFill>
                <a:effectLst/>
                <a:uFillTx/>
                <a:latin typeface="Comic Sans MS"/>
              </a:rPr>
              <a:t> “frequently asked questions” . . . </a:t>
            </a:r>
            <a:endParaRPr b="0" lang="en-US" sz="18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2000-10-04T12:51:50Z</dcterms:created>
  <dc:creator>Dale C. Potter</dc:creator>
  <dc:description>PowerPoint Photograph - Trusted Guide Overhead Presenation Template.  Andersen Consulting Firmwide Templates v8.0b.</dc:description>
  <dc:language>en-US</dc:language>
  <cp:lastModifiedBy>bripley</cp:lastModifiedBy>
  <cp:lastPrinted>1998-03-21T19:33:06Z</cp:lastPrinted>
  <dcterms:modified xsi:type="dcterms:W3CDTF">2001-06-10T15:00:16Z</dcterms:modified>
  <cp:revision>47</cp:revision>
  <dc:subject>Presentation Template Designs</dc:subject>
  <dc:title>No Slide Title</dc:title>
</cp:coreProperties>
</file>