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8052DF-C390-4022-887C-7631AC15476C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5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6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E9D33E-8CAB-4927-BF90-CA31C25FCE9C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Gas Storage Operations Optimization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2057400" y="2971440"/>
            <a:ext cx="6400800" cy="283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 versions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User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Constraints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Software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Including optionality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"/>
          <p:cNvSpPr/>
          <p:nvPr/>
        </p:nvSpPr>
        <p:spPr>
          <a:xfrm>
            <a:off x="2133720" y="2286000"/>
            <a:ext cx="5562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Tom Halliburton  - Enron Research Group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Valuation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Use historical data for each business day of some period - NYMEX, Cash, Balance of Month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Begin with no position, no storage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Determine optimal strategy for a day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Next day use previous decisions as starting position, rebalance if profitable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Injection / withdrawal fees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Model records summary of decisions and details for days with large amount of activity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 run Model...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Select start and end dates, number of days for cash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Spreadsheet reformats to these dates, retrieves data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Update cash market prices if required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Solve - select options for number of trades etc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When transactions made, update total of hedges and current month 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Including Optionality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Extrinsic value, ie optionality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 a tree of price scenarios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Pricing uncertainty evolves over time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Tree splits at nodes when new information received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 each point where price scenarios split, re-hedge portfolio using the new information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Use only the information that would actually be available when making decisions.  No foresight.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Effect of Optionality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Enables a position to be taken which is advantageous under some scenarios but is unwound for others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Strategy need be physically feasible only up to next node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Represents what traders do anyway - traders currently exceed NSS contract rights in some future months.  Correct sometime when profitable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Prices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1676520" y="1905120"/>
          <a:ext cx="5770440" cy="4171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76520" y="1905120"/>
                    <a:ext cx="5770440" cy="417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 Versions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49"/>
              </a:spcBef>
              <a:spcAft>
                <a:spcPts val="876"/>
              </a:spcAft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Intrinsic Value only: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1049"/>
              </a:spcBef>
              <a:spcAft>
                <a:spcPts val="876"/>
              </a:spcAft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NSS storage contract - Chicago office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1049"/>
              </a:spcBef>
              <a:spcAft>
                <a:spcPts val="876"/>
              </a:spcAft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Simple one reservoir, general purpose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1049"/>
              </a:spcBef>
              <a:spcAft>
                <a:spcPts val="876"/>
              </a:spcAft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Storage valuation by simulating decisions over a year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1049"/>
              </a:spcBef>
              <a:spcAft>
                <a:spcPts val="876"/>
              </a:spcAft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Stochastic, including optionality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NSS Model Requirements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Given a current hedge position and new NYMEX &amp; cash prices, what should I do?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Identify opportunities quickly and easily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Minimize typing and manual calculations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Not much money in storage, so can not afford to spend a lot of time watching for the occasional good trade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Must work with with existing applications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 Objective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Maximize profit = value of sales - cost of injections  over the specified time horizon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Intrinsic value only for first phase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Present user with all necessary current data in a convenient form to enable validation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Observe physical constraints on a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daily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basis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NSS Contract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NSS storage sites: MidCon, LA, STX, TXOK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Ratchets depend on total storage  (all sites)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Rights apply to MidCon alone and the total of the other 3 sites.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Always (almost) fully hedged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Injection fuel required, but no other fees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Use site specific basis &amp; index data, NYMEX, cash and balance-of-month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Constraints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Maximum, minimum storage for each site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Max / min withdrawal and injection rates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Ratchets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Fuel - if withdrawing and make a purchase, no fuel cost for amount up to current withdrawal rate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NYMEX market close - freeze month’s hedges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 Features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User specifies start and end dates for study - spreadsheet reformats itself to suit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Variable number of days to participate in cash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Minimize data entry: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Pull EOL results at specified intervals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Link directly to TeleRate NYMEX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Dialog to update current hedge position and store list of transactions made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Getting a practical model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Option to limit number of trades recommended by the optimization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If already exceeding rights, give the user the option to allow the existing violations of constraints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Software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Spreadsheet user interface, with dialog boxes for some data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Links to other spreadsheets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VBA code to set up spreadsheet for dates, conditions required, extract data, dialog boxes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DLL to carry out some processing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Powerful commercial software to build Linear Programming model and solve.  Requires licensing.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2000-08-30T20:51:56Z</dcterms:created>
  <dc:creator>Tom Halliburton</dc:creator>
  <dc:description/>
  <dc:language>en-US</dc:language>
  <cp:lastModifiedBy>Tom Halliburton</cp:lastModifiedBy>
  <cp:lastPrinted>2000-09-28T15:00:14Z</cp:lastPrinted>
  <dcterms:modified xsi:type="dcterms:W3CDTF">2000-09-28T15:06:52Z</dcterms:modified>
  <cp:revision>15</cp:revision>
  <dc:subject/>
  <dc:title>NSS Storage Operations Optimization</dc:title>
</cp:coreProperties>
</file>