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288588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8915400" y="6586560"/>
            <a:ext cx="113364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AC_00_GPG-</a:t>
            </a:r>
            <a:fld id="{595484B9-D907-4386-A2D9-76D24195F7BF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542960" y="3886200"/>
            <a:ext cx="720108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ENE_C_WHI" descr=""/>
          <p:cNvPicPr/>
          <p:nvPr/>
        </p:nvPicPr>
        <p:blipFill>
          <a:blip r:embed="rId1"/>
          <a:stretch/>
        </p:blipFill>
        <p:spPr>
          <a:xfrm>
            <a:off x="3898800" y="1119240"/>
            <a:ext cx="242280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762120" y="4226040"/>
            <a:ext cx="876276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Gas Pipeline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"/>
          <p:cNvSpPr/>
          <p:nvPr/>
        </p:nvSpPr>
        <p:spPr>
          <a:xfrm>
            <a:off x="0" y="317520"/>
            <a:ext cx="1028700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2208240" y="226368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2301840" y="2089080"/>
            <a:ext cx="6372360" cy="314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Returns with Consistent Earnings and Cash Flow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Solid, Competitive Position in All Markets Served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Market-Oriented Business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Key Ties to Other Enron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2208240" y="4892760"/>
            <a:ext cx="11916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2208240" y="4245120"/>
            <a:ext cx="11916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2208240" y="324648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317520"/>
            <a:ext cx="1028700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Gas Pipeline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Component of Enron’s Energy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08240" y="2668680"/>
            <a:ext cx="11916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301840" y="2508120"/>
            <a:ext cx="6372360" cy="314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Returns with Consistent Earnings and Cash Flow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Solid, Competitive Position in All Markets Served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Market-Oriented Business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Key Ties to Other Enron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208240" y="5326200"/>
            <a:ext cx="11916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08240" y="467820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208240" y="3679920"/>
            <a:ext cx="11916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2735280" y="5649840"/>
            <a:ext cx="7066080" cy="148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Operates 32,000 Miles of Natural Gas Pipelines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Serves Customers in 21 States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Transports 15% of U.S. Natural Gas Demand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607480" y="277920"/>
            <a:ext cx="5240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Gas Pipeline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643120" y="5773680"/>
            <a:ext cx="98640" cy="98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643120" y="6072120"/>
            <a:ext cx="98640" cy="986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643120" y="6380280"/>
            <a:ext cx="9864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17600" y="2139840"/>
            <a:ext cx="1122120" cy="1857600"/>
          </a:xfrm>
          <a:custGeom>
            <a:avLst/>
            <a:gdLst/>
            <a:ahLst/>
            <a:rect l="l" t="t" r="r" b="b"/>
            <a:pathLst>
              <a:path w="3015" h="4988">
                <a:moveTo>
                  <a:pt x="1725" y="359"/>
                </a:moveTo>
                <a:lnTo>
                  <a:pt x="1352" y="1732"/>
                </a:lnTo>
                <a:lnTo>
                  <a:pt x="2897" y="3948"/>
                </a:lnTo>
                <a:lnTo>
                  <a:pt x="2890" y="3955"/>
                </a:lnTo>
                <a:lnTo>
                  <a:pt x="2884" y="3965"/>
                </a:lnTo>
                <a:lnTo>
                  <a:pt x="2879" y="3973"/>
                </a:lnTo>
                <a:lnTo>
                  <a:pt x="2874" y="3983"/>
                </a:lnTo>
                <a:lnTo>
                  <a:pt x="2870" y="3993"/>
                </a:lnTo>
                <a:lnTo>
                  <a:pt x="2868" y="4003"/>
                </a:lnTo>
                <a:lnTo>
                  <a:pt x="2867" y="4012"/>
                </a:lnTo>
                <a:lnTo>
                  <a:pt x="2867" y="4022"/>
                </a:lnTo>
                <a:lnTo>
                  <a:pt x="2867" y="4032"/>
                </a:lnTo>
                <a:lnTo>
                  <a:pt x="2868" y="4041"/>
                </a:lnTo>
                <a:lnTo>
                  <a:pt x="2870" y="4048"/>
                </a:lnTo>
                <a:lnTo>
                  <a:pt x="2874" y="4054"/>
                </a:lnTo>
                <a:lnTo>
                  <a:pt x="2878" y="4060"/>
                </a:lnTo>
                <a:lnTo>
                  <a:pt x="2882" y="4064"/>
                </a:lnTo>
                <a:lnTo>
                  <a:pt x="2889" y="4066"/>
                </a:lnTo>
                <a:lnTo>
                  <a:pt x="2896" y="4068"/>
                </a:lnTo>
                <a:lnTo>
                  <a:pt x="2903" y="4075"/>
                </a:lnTo>
                <a:lnTo>
                  <a:pt x="2909" y="4083"/>
                </a:lnTo>
                <a:lnTo>
                  <a:pt x="2914" y="4091"/>
                </a:lnTo>
                <a:lnTo>
                  <a:pt x="2919" y="4098"/>
                </a:lnTo>
                <a:lnTo>
                  <a:pt x="2925" y="4113"/>
                </a:lnTo>
                <a:lnTo>
                  <a:pt x="2930" y="4129"/>
                </a:lnTo>
                <a:lnTo>
                  <a:pt x="2933" y="4143"/>
                </a:lnTo>
                <a:lnTo>
                  <a:pt x="2935" y="4158"/>
                </a:lnTo>
                <a:lnTo>
                  <a:pt x="2935" y="4173"/>
                </a:lnTo>
                <a:lnTo>
                  <a:pt x="2935" y="4189"/>
                </a:lnTo>
                <a:lnTo>
                  <a:pt x="2950" y="4203"/>
                </a:lnTo>
                <a:lnTo>
                  <a:pt x="2964" y="4218"/>
                </a:lnTo>
                <a:lnTo>
                  <a:pt x="2978" y="4234"/>
                </a:lnTo>
                <a:lnTo>
                  <a:pt x="2990" y="4249"/>
                </a:lnTo>
                <a:lnTo>
                  <a:pt x="3000" y="4263"/>
                </a:lnTo>
                <a:lnTo>
                  <a:pt x="3007" y="4279"/>
                </a:lnTo>
                <a:lnTo>
                  <a:pt x="3010" y="4287"/>
                </a:lnTo>
                <a:lnTo>
                  <a:pt x="3012" y="4294"/>
                </a:lnTo>
                <a:lnTo>
                  <a:pt x="3013" y="4301"/>
                </a:lnTo>
                <a:lnTo>
                  <a:pt x="3015" y="4309"/>
                </a:lnTo>
                <a:lnTo>
                  <a:pt x="3000" y="4317"/>
                </a:lnTo>
                <a:lnTo>
                  <a:pt x="2988" y="4326"/>
                </a:lnTo>
                <a:lnTo>
                  <a:pt x="2977" y="4334"/>
                </a:lnTo>
                <a:lnTo>
                  <a:pt x="2967" y="4344"/>
                </a:lnTo>
                <a:lnTo>
                  <a:pt x="2951" y="4364"/>
                </a:lnTo>
                <a:lnTo>
                  <a:pt x="2939" y="4383"/>
                </a:lnTo>
                <a:lnTo>
                  <a:pt x="2928" y="4402"/>
                </a:lnTo>
                <a:lnTo>
                  <a:pt x="2918" y="4415"/>
                </a:lnTo>
                <a:lnTo>
                  <a:pt x="2912" y="4421"/>
                </a:lnTo>
                <a:lnTo>
                  <a:pt x="2907" y="4425"/>
                </a:lnTo>
                <a:lnTo>
                  <a:pt x="2900" y="4427"/>
                </a:lnTo>
                <a:lnTo>
                  <a:pt x="2893" y="4429"/>
                </a:lnTo>
                <a:lnTo>
                  <a:pt x="2886" y="4421"/>
                </a:lnTo>
                <a:lnTo>
                  <a:pt x="2880" y="4416"/>
                </a:lnTo>
                <a:lnTo>
                  <a:pt x="2874" y="4414"/>
                </a:lnTo>
                <a:lnTo>
                  <a:pt x="2870" y="4412"/>
                </a:lnTo>
                <a:lnTo>
                  <a:pt x="2867" y="4412"/>
                </a:lnTo>
                <a:lnTo>
                  <a:pt x="2863" y="4413"/>
                </a:lnTo>
                <a:lnTo>
                  <a:pt x="2860" y="4415"/>
                </a:lnTo>
                <a:lnTo>
                  <a:pt x="2858" y="4418"/>
                </a:lnTo>
                <a:lnTo>
                  <a:pt x="2855" y="4427"/>
                </a:lnTo>
                <a:lnTo>
                  <a:pt x="2853" y="4440"/>
                </a:lnTo>
                <a:lnTo>
                  <a:pt x="2853" y="4453"/>
                </a:lnTo>
                <a:lnTo>
                  <a:pt x="2853" y="4468"/>
                </a:lnTo>
                <a:lnTo>
                  <a:pt x="2846" y="4475"/>
                </a:lnTo>
                <a:lnTo>
                  <a:pt x="2841" y="4483"/>
                </a:lnTo>
                <a:lnTo>
                  <a:pt x="2837" y="4490"/>
                </a:lnTo>
                <a:lnTo>
                  <a:pt x="2835" y="4498"/>
                </a:lnTo>
                <a:lnTo>
                  <a:pt x="2832" y="4513"/>
                </a:lnTo>
                <a:lnTo>
                  <a:pt x="2832" y="4528"/>
                </a:lnTo>
                <a:lnTo>
                  <a:pt x="2831" y="4542"/>
                </a:lnTo>
                <a:lnTo>
                  <a:pt x="2830" y="4558"/>
                </a:lnTo>
                <a:lnTo>
                  <a:pt x="2827" y="4566"/>
                </a:lnTo>
                <a:lnTo>
                  <a:pt x="2824" y="4573"/>
                </a:lnTo>
                <a:lnTo>
                  <a:pt x="2819" y="4580"/>
                </a:lnTo>
                <a:lnTo>
                  <a:pt x="2811" y="4588"/>
                </a:lnTo>
                <a:lnTo>
                  <a:pt x="2797" y="4602"/>
                </a:lnTo>
                <a:lnTo>
                  <a:pt x="2782" y="4617"/>
                </a:lnTo>
                <a:lnTo>
                  <a:pt x="2769" y="4633"/>
                </a:lnTo>
                <a:lnTo>
                  <a:pt x="2756" y="4648"/>
                </a:lnTo>
                <a:lnTo>
                  <a:pt x="2745" y="4662"/>
                </a:lnTo>
                <a:lnTo>
                  <a:pt x="2738" y="4677"/>
                </a:lnTo>
                <a:lnTo>
                  <a:pt x="2734" y="4684"/>
                </a:lnTo>
                <a:lnTo>
                  <a:pt x="2732" y="4692"/>
                </a:lnTo>
                <a:lnTo>
                  <a:pt x="2731" y="4700"/>
                </a:lnTo>
                <a:lnTo>
                  <a:pt x="2731" y="4708"/>
                </a:lnTo>
                <a:lnTo>
                  <a:pt x="2725" y="4722"/>
                </a:lnTo>
                <a:lnTo>
                  <a:pt x="2721" y="4737"/>
                </a:lnTo>
                <a:lnTo>
                  <a:pt x="2718" y="4753"/>
                </a:lnTo>
                <a:lnTo>
                  <a:pt x="2718" y="4768"/>
                </a:lnTo>
                <a:lnTo>
                  <a:pt x="2720" y="4784"/>
                </a:lnTo>
                <a:lnTo>
                  <a:pt x="2722" y="4800"/>
                </a:lnTo>
                <a:lnTo>
                  <a:pt x="2726" y="4815"/>
                </a:lnTo>
                <a:lnTo>
                  <a:pt x="2729" y="4833"/>
                </a:lnTo>
                <a:lnTo>
                  <a:pt x="2733" y="4850"/>
                </a:lnTo>
                <a:lnTo>
                  <a:pt x="2736" y="4867"/>
                </a:lnTo>
                <a:lnTo>
                  <a:pt x="2739" y="4885"/>
                </a:lnTo>
                <a:lnTo>
                  <a:pt x="2740" y="4905"/>
                </a:lnTo>
                <a:lnTo>
                  <a:pt x="2740" y="4924"/>
                </a:lnTo>
                <a:lnTo>
                  <a:pt x="2738" y="4945"/>
                </a:lnTo>
                <a:lnTo>
                  <a:pt x="2734" y="4966"/>
                </a:lnTo>
                <a:lnTo>
                  <a:pt x="2728" y="4988"/>
                </a:lnTo>
                <a:lnTo>
                  <a:pt x="1732" y="4884"/>
                </a:lnTo>
                <a:lnTo>
                  <a:pt x="1732" y="4855"/>
                </a:lnTo>
                <a:lnTo>
                  <a:pt x="1732" y="4826"/>
                </a:lnTo>
                <a:lnTo>
                  <a:pt x="1731" y="4801"/>
                </a:lnTo>
                <a:lnTo>
                  <a:pt x="1731" y="4776"/>
                </a:lnTo>
                <a:lnTo>
                  <a:pt x="1729" y="4754"/>
                </a:lnTo>
                <a:lnTo>
                  <a:pt x="1729" y="4733"/>
                </a:lnTo>
                <a:lnTo>
                  <a:pt x="1729" y="4715"/>
                </a:lnTo>
                <a:lnTo>
                  <a:pt x="1729" y="4699"/>
                </a:lnTo>
                <a:lnTo>
                  <a:pt x="1722" y="4692"/>
                </a:lnTo>
                <a:lnTo>
                  <a:pt x="1716" y="4684"/>
                </a:lnTo>
                <a:lnTo>
                  <a:pt x="1711" y="4676"/>
                </a:lnTo>
                <a:lnTo>
                  <a:pt x="1706" y="4669"/>
                </a:lnTo>
                <a:lnTo>
                  <a:pt x="1702" y="4660"/>
                </a:lnTo>
                <a:lnTo>
                  <a:pt x="1699" y="4651"/>
                </a:lnTo>
                <a:lnTo>
                  <a:pt x="1696" y="4643"/>
                </a:lnTo>
                <a:lnTo>
                  <a:pt x="1695" y="4634"/>
                </a:lnTo>
                <a:lnTo>
                  <a:pt x="1691" y="4613"/>
                </a:lnTo>
                <a:lnTo>
                  <a:pt x="1690" y="4591"/>
                </a:lnTo>
                <a:lnTo>
                  <a:pt x="1690" y="4567"/>
                </a:lnTo>
                <a:lnTo>
                  <a:pt x="1690" y="4539"/>
                </a:lnTo>
                <a:lnTo>
                  <a:pt x="1683" y="4538"/>
                </a:lnTo>
                <a:lnTo>
                  <a:pt x="1677" y="4536"/>
                </a:lnTo>
                <a:lnTo>
                  <a:pt x="1672" y="4534"/>
                </a:lnTo>
                <a:lnTo>
                  <a:pt x="1667" y="4531"/>
                </a:lnTo>
                <a:lnTo>
                  <a:pt x="1658" y="4524"/>
                </a:lnTo>
                <a:lnTo>
                  <a:pt x="1651" y="4513"/>
                </a:lnTo>
                <a:lnTo>
                  <a:pt x="1643" y="4501"/>
                </a:lnTo>
                <a:lnTo>
                  <a:pt x="1634" y="4487"/>
                </a:lnTo>
                <a:lnTo>
                  <a:pt x="1624" y="4473"/>
                </a:lnTo>
                <a:lnTo>
                  <a:pt x="1611" y="4458"/>
                </a:lnTo>
                <a:lnTo>
                  <a:pt x="1611" y="4451"/>
                </a:lnTo>
                <a:lnTo>
                  <a:pt x="1609" y="4443"/>
                </a:lnTo>
                <a:lnTo>
                  <a:pt x="1607" y="4435"/>
                </a:lnTo>
                <a:lnTo>
                  <a:pt x="1603" y="4427"/>
                </a:lnTo>
                <a:lnTo>
                  <a:pt x="1600" y="4420"/>
                </a:lnTo>
                <a:lnTo>
                  <a:pt x="1595" y="4413"/>
                </a:lnTo>
                <a:lnTo>
                  <a:pt x="1589" y="4405"/>
                </a:lnTo>
                <a:lnTo>
                  <a:pt x="1581" y="4398"/>
                </a:lnTo>
                <a:lnTo>
                  <a:pt x="1564" y="4382"/>
                </a:lnTo>
                <a:lnTo>
                  <a:pt x="1545" y="4367"/>
                </a:lnTo>
                <a:lnTo>
                  <a:pt x="1520" y="4352"/>
                </a:lnTo>
                <a:lnTo>
                  <a:pt x="1492" y="4337"/>
                </a:lnTo>
                <a:lnTo>
                  <a:pt x="1478" y="4322"/>
                </a:lnTo>
                <a:lnTo>
                  <a:pt x="1469" y="4307"/>
                </a:lnTo>
                <a:lnTo>
                  <a:pt x="1460" y="4294"/>
                </a:lnTo>
                <a:lnTo>
                  <a:pt x="1452" y="4282"/>
                </a:lnTo>
                <a:lnTo>
                  <a:pt x="1444" y="4271"/>
                </a:lnTo>
                <a:lnTo>
                  <a:pt x="1436" y="4263"/>
                </a:lnTo>
                <a:lnTo>
                  <a:pt x="1431" y="4260"/>
                </a:lnTo>
                <a:lnTo>
                  <a:pt x="1426" y="4257"/>
                </a:lnTo>
                <a:lnTo>
                  <a:pt x="1420" y="4256"/>
                </a:lnTo>
                <a:lnTo>
                  <a:pt x="1412" y="4256"/>
                </a:lnTo>
                <a:lnTo>
                  <a:pt x="1399" y="4241"/>
                </a:lnTo>
                <a:lnTo>
                  <a:pt x="1389" y="4227"/>
                </a:lnTo>
                <a:lnTo>
                  <a:pt x="1382" y="4213"/>
                </a:lnTo>
                <a:lnTo>
                  <a:pt x="1378" y="4201"/>
                </a:lnTo>
                <a:lnTo>
                  <a:pt x="1374" y="4190"/>
                </a:lnTo>
                <a:lnTo>
                  <a:pt x="1373" y="4183"/>
                </a:lnTo>
                <a:lnTo>
                  <a:pt x="1373" y="4178"/>
                </a:lnTo>
                <a:lnTo>
                  <a:pt x="1373" y="4175"/>
                </a:lnTo>
                <a:lnTo>
                  <a:pt x="1359" y="4161"/>
                </a:lnTo>
                <a:lnTo>
                  <a:pt x="1344" y="4145"/>
                </a:lnTo>
                <a:lnTo>
                  <a:pt x="1330" y="4128"/>
                </a:lnTo>
                <a:lnTo>
                  <a:pt x="1318" y="4110"/>
                </a:lnTo>
                <a:lnTo>
                  <a:pt x="1313" y="4101"/>
                </a:lnTo>
                <a:lnTo>
                  <a:pt x="1308" y="4090"/>
                </a:lnTo>
                <a:lnTo>
                  <a:pt x="1305" y="4080"/>
                </a:lnTo>
                <a:lnTo>
                  <a:pt x="1301" y="4068"/>
                </a:lnTo>
                <a:lnTo>
                  <a:pt x="1297" y="4055"/>
                </a:lnTo>
                <a:lnTo>
                  <a:pt x="1296" y="4043"/>
                </a:lnTo>
                <a:lnTo>
                  <a:pt x="1295" y="4030"/>
                </a:lnTo>
                <a:lnTo>
                  <a:pt x="1294" y="4015"/>
                </a:lnTo>
                <a:lnTo>
                  <a:pt x="1279" y="4015"/>
                </a:lnTo>
                <a:lnTo>
                  <a:pt x="1264" y="4015"/>
                </a:lnTo>
                <a:lnTo>
                  <a:pt x="1250" y="4014"/>
                </a:lnTo>
                <a:lnTo>
                  <a:pt x="1234" y="4014"/>
                </a:lnTo>
                <a:lnTo>
                  <a:pt x="1219" y="4014"/>
                </a:lnTo>
                <a:lnTo>
                  <a:pt x="1204" y="4014"/>
                </a:lnTo>
                <a:lnTo>
                  <a:pt x="1188" y="4014"/>
                </a:lnTo>
                <a:lnTo>
                  <a:pt x="1174" y="4014"/>
                </a:lnTo>
                <a:lnTo>
                  <a:pt x="1160" y="3999"/>
                </a:lnTo>
                <a:lnTo>
                  <a:pt x="1148" y="3983"/>
                </a:lnTo>
                <a:lnTo>
                  <a:pt x="1137" y="3968"/>
                </a:lnTo>
                <a:lnTo>
                  <a:pt x="1127" y="3955"/>
                </a:lnTo>
                <a:lnTo>
                  <a:pt x="1110" y="3927"/>
                </a:lnTo>
                <a:lnTo>
                  <a:pt x="1094" y="3902"/>
                </a:lnTo>
                <a:lnTo>
                  <a:pt x="1087" y="3893"/>
                </a:lnTo>
                <a:lnTo>
                  <a:pt x="1079" y="3883"/>
                </a:lnTo>
                <a:lnTo>
                  <a:pt x="1071" y="3874"/>
                </a:lnTo>
                <a:lnTo>
                  <a:pt x="1062" y="3867"/>
                </a:lnTo>
                <a:lnTo>
                  <a:pt x="1053" y="3861"/>
                </a:lnTo>
                <a:lnTo>
                  <a:pt x="1042" y="3856"/>
                </a:lnTo>
                <a:lnTo>
                  <a:pt x="1029" y="3853"/>
                </a:lnTo>
                <a:lnTo>
                  <a:pt x="1015" y="3852"/>
                </a:lnTo>
                <a:lnTo>
                  <a:pt x="999" y="3845"/>
                </a:lnTo>
                <a:lnTo>
                  <a:pt x="982" y="3837"/>
                </a:lnTo>
                <a:lnTo>
                  <a:pt x="962" y="3829"/>
                </a:lnTo>
                <a:lnTo>
                  <a:pt x="942" y="3822"/>
                </a:lnTo>
                <a:lnTo>
                  <a:pt x="898" y="3808"/>
                </a:lnTo>
                <a:lnTo>
                  <a:pt x="851" y="3796"/>
                </a:lnTo>
                <a:lnTo>
                  <a:pt x="800" y="3785"/>
                </a:lnTo>
                <a:lnTo>
                  <a:pt x="751" y="3776"/>
                </a:lnTo>
                <a:lnTo>
                  <a:pt x="726" y="3774"/>
                </a:lnTo>
                <a:lnTo>
                  <a:pt x="702" y="3771"/>
                </a:lnTo>
                <a:lnTo>
                  <a:pt x="678" y="3770"/>
                </a:lnTo>
                <a:lnTo>
                  <a:pt x="655" y="3769"/>
                </a:lnTo>
                <a:lnTo>
                  <a:pt x="656" y="3740"/>
                </a:lnTo>
                <a:lnTo>
                  <a:pt x="655" y="3709"/>
                </a:lnTo>
                <a:lnTo>
                  <a:pt x="654" y="3681"/>
                </a:lnTo>
                <a:lnTo>
                  <a:pt x="651" y="3654"/>
                </a:lnTo>
                <a:lnTo>
                  <a:pt x="649" y="3640"/>
                </a:lnTo>
                <a:lnTo>
                  <a:pt x="646" y="3628"/>
                </a:lnTo>
                <a:lnTo>
                  <a:pt x="644" y="3617"/>
                </a:lnTo>
                <a:lnTo>
                  <a:pt x="640" y="3606"/>
                </a:lnTo>
                <a:lnTo>
                  <a:pt x="635" y="3595"/>
                </a:lnTo>
                <a:lnTo>
                  <a:pt x="630" y="3585"/>
                </a:lnTo>
                <a:lnTo>
                  <a:pt x="624" y="3577"/>
                </a:lnTo>
                <a:lnTo>
                  <a:pt x="617" y="3568"/>
                </a:lnTo>
                <a:lnTo>
                  <a:pt x="624" y="3555"/>
                </a:lnTo>
                <a:lnTo>
                  <a:pt x="631" y="3544"/>
                </a:lnTo>
                <a:lnTo>
                  <a:pt x="639" y="3535"/>
                </a:lnTo>
                <a:lnTo>
                  <a:pt x="646" y="3528"/>
                </a:lnTo>
                <a:lnTo>
                  <a:pt x="660" y="3517"/>
                </a:lnTo>
                <a:lnTo>
                  <a:pt x="672" y="3508"/>
                </a:lnTo>
                <a:lnTo>
                  <a:pt x="678" y="3505"/>
                </a:lnTo>
                <a:lnTo>
                  <a:pt x="683" y="3501"/>
                </a:lnTo>
                <a:lnTo>
                  <a:pt x="687" y="3496"/>
                </a:lnTo>
                <a:lnTo>
                  <a:pt x="690" y="3490"/>
                </a:lnTo>
                <a:lnTo>
                  <a:pt x="694" y="3482"/>
                </a:lnTo>
                <a:lnTo>
                  <a:pt x="696" y="3474"/>
                </a:lnTo>
                <a:lnTo>
                  <a:pt x="698" y="3463"/>
                </a:lnTo>
                <a:lnTo>
                  <a:pt x="698" y="3449"/>
                </a:lnTo>
                <a:lnTo>
                  <a:pt x="698" y="3441"/>
                </a:lnTo>
                <a:lnTo>
                  <a:pt x="696" y="3434"/>
                </a:lnTo>
                <a:lnTo>
                  <a:pt x="694" y="3426"/>
                </a:lnTo>
                <a:lnTo>
                  <a:pt x="691" y="3419"/>
                </a:lnTo>
                <a:lnTo>
                  <a:pt x="684" y="3404"/>
                </a:lnTo>
                <a:lnTo>
                  <a:pt x="673" y="3388"/>
                </a:lnTo>
                <a:lnTo>
                  <a:pt x="661" y="3374"/>
                </a:lnTo>
                <a:lnTo>
                  <a:pt x="647" y="3359"/>
                </a:lnTo>
                <a:lnTo>
                  <a:pt x="634" y="3343"/>
                </a:lnTo>
                <a:lnTo>
                  <a:pt x="619" y="3328"/>
                </a:lnTo>
                <a:lnTo>
                  <a:pt x="619" y="3321"/>
                </a:lnTo>
                <a:lnTo>
                  <a:pt x="620" y="3314"/>
                </a:lnTo>
                <a:lnTo>
                  <a:pt x="623" y="3306"/>
                </a:lnTo>
                <a:lnTo>
                  <a:pt x="625" y="3298"/>
                </a:lnTo>
                <a:lnTo>
                  <a:pt x="631" y="3283"/>
                </a:lnTo>
                <a:lnTo>
                  <a:pt x="639" y="3268"/>
                </a:lnTo>
                <a:lnTo>
                  <a:pt x="647" y="3254"/>
                </a:lnTo>
                <a:lnTo>
                  <a:pt x="654" y="3238"/>
                </a:lnTo>
                <a:lnTo>
                  <a:pt x="656" y="3230"/>
                </a:lnTo>
                <a:lnTo>
                  <a:pt x="658" y="3223"/>
                </a:lnTo>
                <a:lnTo>
                  <a:pt x="660" y="3216"/>
                </a:lnTo>
                <a:lnTo>
                  <a:pt x="660" y="3208"/>
                </a:lnTo>
                <a:lnTo>
                  <a:pt x="644" y="3206"/>
                </a:lnTo>
                <a:lnTo>
                  <a:pt x="624" y="3202"/>
                </a:lnTo>
                <a:lnTo>
                  <a:pt x="605" y="3195"/>
                </a:lnTo>
                <a:lnTo>
                  <a:pt x="585" y="3187"/>
                </a:lnTo>
                <a:lnTo>
                  <a:pt x="568" y="3180"/>
                </a:lnTo>
                <a:lnTo>
                  <a:pt x="553" y="3174"/>
                </a:lnTo>
                <a:lnTo>
                  <a:pt x="543" y="3169"/>
                </a:lnTo>
                <a:lnTo>
                  <a:pt x="540" y="3167"/>
                </a:lnTo>
                <a:lnTo>
                  <a:pt x="534" y="3152"/>
                </a:lnTo>
                <a:lnTo>
                  <a:pt x="527" y="3137"/>
                </a:lnTo>
                <a:lnTo>
                  <a:pt x="521" y="3121"/>
                </a:lnTo>
                <a:lnTo>
                  <a:pt x="516" y="3105"/>
                </a:lnTo>
                <a:lnTo>
                  <a:pt x="508" y="3072"/>
                </a:lnTo>
                <a:lnTo>
                  <a:pt x="501" y="3037"/>
                </a:lnTo>
                <a:lnTo>
                  <a:pt x="493" y="2997"/>
                </a:lnTo>
                <a:lnTo>
                  <a:pt x="486" y="2952"/>
                </a:lnTo>
                <a:lnTo>
                  <a:pt x="475" y="2902"/>
                </a:lnTo>
                <a:lnTo>
                  <a:pt x="463" y="2846"/>
                </a:lnTo>
                <a:lnTo>
                  <a:pt x="434" y="2831"/>
                </a:lnTo>
                <a:lnTo>
                  <a:pt x="410" y="2815"/>
                </a:lnTo>
                <a:lnTo>
                  <a:pt x="399" y="2807"/>
                </a:lnTo>
                <a:lnTo>
                  <a:pt x="389" y="2798"/>
                </a:lnTo>
                <a:lnTo>
                  <a:pt x="381" y="2790"/>
                </a:lnTo>
                <a:lnTo>
                  <a:pt x="373" y="2780"/>
                </a:lnTo>
                <a:lnTo>
                  <a:pt x="366" y="2770"/>
                </a:lnTo>
                <a:lnTo>
                  <a:pt x="360" y="2760"/>
                </a:lnTo>
                <a:lnTo>
                  <a:pt x="355" y="2749"/>
                </a:lnTo>
                <a:lnTo>
                  <a:pt x="351" y="2738"/>
                </a:lnTo>
                <a:lnTo>
                  <a:pt x="348" y="2726"/>
                </a:lnTo>
                <a:lnTo>
                  <a:pt x="345" y="2713"/>
                </a:lnTo>
                <a:lnTo>
                  <a:pt x="344" y="2699"/>
                </a:lnTo>
                <a:lnTo>
                  <a:pt x="344" y="2684"/>
                </a:lnTo>
                <a:lnTo>
                  <a:pt x="359" y="2670"/>
                </a:lnTo>
                <a:lnTo>
                  <a:pt x="373" y="2655"/>
                </a:lnTo>
                <a:lnTo>
                  <a:pt x="387" y="2638"/>
                </a:lnTo>
                <a:lnTo>
                  <a:pt x="399" y="2621"/>
                </a:lnTo>
                <a:lnTo>
                  <a:pt x="405" y="2611"/>
                </a:lnTo>
                <a:lnTo>
                  <a:pt x="410" y="2600"/>
                </a:lnTo>
                <a:lnTo>
                  <a:pt x="414" y="2590"/>
                </a:lnTo>
                <a:lnTo>
                  <a:pt x="417" y="2578"/>
                </a:lnTo>
                <a:lnTo>
                  <a:pt x="421" y="2567"/>
                </a:lnTo>
                <a:lnTo>
                  <a:pt x="423" y="2553"/>
                </a:lnTo>
                <a:lnTo>
                  <a:pt x="425" y="2540"/>
                </a:lnTo>
                <a:lnTo>
                  <a:pt x="425" y="2525"/>
                </a:lnTo>
                <a:lnTo>
                  <a:pt x="425" y="2504"/>
                </a:lnTo>
                <a:lnTo>
                  <a:pt x="423" y="2487"/>
                </a:lnTo>
                <a:lnTo>
                  <a:pt x="422" y="2473"/>
                </a:lnTo>
                <a:lnTo>
                  <a:pt x="420" y="2462"/>
                </a:lnTo>
                <a:lnTo>
                  <a:pt x="416" y="2452"/>
                </a:lnTo>
                <a:lnTo>
                  <a:pt x="414" y="2445"/>
                </a:lnTo>
                <a:lnTo>
                  <a:pt x="410" y="2440"/>
                </a:lnTo>
                <a:lnTo>
                  <a:pt x="406" y="2435"/>
                </a:lnTo>
                <a:lnTo>
                  <a:pt x="399" y="2429"/>
                </a:lnTo>
                <a:lnTo>
                  <a:pt x="392" y="2424"/>
                </a:lnTo>
                <a:lnTo>
                  <a:pt x="389" y="2420"/>
                </a:lnTo>
                <a:lnTo>
                  <a:pt x="388" y="2416"/>
                </a:lnTo>
                <a:lnTo>
                  <a:pt x="387" y="2411"/>
                </a:lnTo>
                <a:lnTo>
                  <a:pt x="387" y="2405"/>
                </a:lnTo>
                <a:lnTo>
                  <a:pt x="373" y="2404"/>
                </a:lnTo>
                <a:lnTo>
                  <a:pt x="362" y="2404"/>
                </a:lnTo>
                <a:lnTo>
                  <a:pt x="354" y="2403"/>
                </a:lnTo>
                <a:lnTo>
                  <a:pt x="346" y="2399"/>
                </a:lnTo>
                <a:lnTo>
                  <a:pt x="339" y="2394"/>
                </a:lnTo>
                <a:lnTo>
                  <a:pt x="330" y="2387"/>
                </a:lnTo>
                <a:lnTo>
                  <a:pt x="319" y="2377"/>
                </a:lnTo>
                <a:lnTo>
                  <a:pt x="306" y="2364"/>
                </a:lnTo>
                <a:lnTo>
                  <a:pt x="306" y="2348"/>
                </a:lnTo>
                <a:lnTo>
                  <a:pt x="306" y="2328"/>
                </a:lnTo>
                <a:lnTo>
                  <a:pt x="305" y="2309"/>
                </a:lnTo>
                <a:lnTo>
                  <a:pt x="302" y="2289"/>
                </a:lnTo>
                <a:lnTo>
                  <a:pt x="300" y="2280"/>
                </a:lnTo>
                <a:lnTo>
                  <a:pt x="297" y="2272"/>
                </a:lnTo>
                <a:lnTo>
                  <a:pt x="294" y="2263"/>
                </a:lnTo>
                <a:lnTo>
                  <a:pt x="290" y="2257"/>
                </a:lnTo>
                <a:lnTo>
                  <a:pt x="286" y="2251"/>
                </a:lnTo>
                <a:lnTo>
                  <a:pt x="280" y="2247"/>
                </a:lnTo>
                <a:lnTo>
                  <a:pt x="274" y="2245"/>
                </a:lnTo>
                <a:lnTo>
                  <a:pt x="267" y="2244"/>
                </a:lnTo>
                <a:lnTo>
                  <a:pt x="274" y="2235"/>
                </a:lnTo>
                <a:lnTo>
                  <a:pt x="280" y="2225"/>
                </a:lnTo>
                <a:lnTo>
                  <a:pt x="286" y="2214"/>
                </a:lnTo>
                <a:lnTo>
                  <a:pt x="290" y="2201"/>
                </a:lnTo>
                <a:lnTo>
                  <a:pt x="294" y="2187"/>
                </a:lnTo>
                <a:lnTo>
                  <a:pt x="296" y="2174"/>
                </a:lnTo>
                <a:lnTo>
                  <a:pt x="297" y="2159"/>
                </a:lnTo>
                <a:lnTo>
                  <a:pt x="299" y="2143"/>
                </a:lnTo>
                <a:lnTo>
                  <a:pt x="297" y="2129"/>
                </a:lnTo>
                <a:lnTo>
                  <a:pt x="296" y="2114"/>
                </a:lnTo>
                <a:lnTo>
                  <a:pt x="294" y="2099"/>
                </a:lnTo>
                <a:lnTo>
                  <a:pt x="291" y="2086"/>
                </a:lnTo>
                <a:lnTo>
                  <a:pt x="288" y="2074"/>
                </a:lnTo>
                <a:lnTo>
                  <a:pt x="281" y="2061"/>
                </a:lnTo>
                <a:lnTo>
                  <a:pt x="275" y="2052"/>
                </a:lnTo>
                <a:lnTo>
                  <a:pt x="269" y="2043"/>
                </a:lnTo>
                <a:lnTo>
                  <a:pt x="268" y="2028"/>
                </a:lnTo>
                <a:lnTo>
                  <a:pt x="266" y="2015"/>
                </a:lnTo>
                <a:lnTo>
                  <a:pt x="262" y="2003"/>
                </a:lnTo>
                <a:lnTo>
                  <a:pt x="257" y="1990"/>
                </a:lnTo>
                <a:lnTo>
                  <a:pt x="246" y="1968"/>
                </a:lnTo>
                <a:lnTo>
                  <a:pt x="235" y="1948"/>
                </a:lnTo>
                <a:lnTo>
                  <a:pt x="229" y="1939"/>
                </a:lnTo>
                <a:lnTo>
                  <a:pt x="225" y="1930"/>
                </a:lnTo>
                <a:lnTo>
                  <a:pt x="221" y="1922"/>
                </a:lnTo>
                <a:lnTo>
                  <a:pt x="219" y="1913"/>
                </a:lnTo>
                <a:lnTo>
                  <a:pt x="219" y="1906"/>
                </a:lnTo>
                <a:lnTo>
                  <a:pt x="220" y="1897"/>
                </a:lnTo>
                <a:lnTo>
                  <a:pt x="224" y="1890"/>
                </a:lnTo>
                <a:lnTo>
                  <a:pt x="230" y="1883"/>
                </a:lnTo>
                <a:lnTo>
                  <a:pt x="230" y="1868"/>
                </a:lnTo>
                <a:lnTo>
                  <a:pt x="230" y="1853"/>
                </a:lnTo>
                <a:lnTo>
                  <a:pt x="230" y="1840"/>
                </a:lnTo>
                <a:lnTo>
                  <a:pt x="230" y="1828"/>
                </a:lnTo>
                <a:lnTo>
                  <a:pt x="231" y="1818"/>
                </a:lnTo>
                <a:lnTo>
                  <a:pt x="231" y="1809"/>
                </a:lnTo>
                <a:lnTo>
                  <a:pt x="231" y="1804"/>
                </a:lnTo>
                <a:lnTo>
                  <a:pt x="231" y="1803"/>
                </a:lnTo>
                <a:lnTo>
                  <a:pt x="230" y="1796"/>
                </a:lnTo>
                <a:lnTo>
                  <a:pt x="229" y="1787"/>
                </a:lnTo>
                <a:lnTo>
                  <a:pt x="228" y="1780"/>
                </a:lnTo>
                <a:lnTo>
                  <a:pt x="225" y="1773"/>
                </a:lnTo>
                <a:lnTo>
                  <a:pt x="219" y="1758"/>
                </a:lnTo>
                <a:lnTo>
                  <a:pt x="212" y="1742"/>
                </a:lnTo>
                <a:lnTo>
                  <a:pt x="204" y="1727"/>
                </a:lnTo>
                <a:lnTo>
                  <a:pt x="198" y="1713"/>
                </a:lnTo>
                <a:lnTo>
                  <a:pt x="196" y="1705"/>
                </a:lnTo>
                <a:lnTo>
                  <a:pt x="193" y="1698"/>
                </a:lnTo>
                <a:lnTo>
                  <a:pt x="192" y="1689"/>
                </a:lnTo>
                <a:lnTo>
                  <a:pt x="192" y="1682"/>
                </a:lnTo>
                <a:lnTo>
                  <a:pt x="183" y="1667"/>
                </a:lnTo>
                <a:lnTo>
                  <a:pt x="175" y="1654"/>
                </a:lnTo>
                <a:lnTo>
                  <a:pt x="166" y="1640"/>
                </a:lnTo>
                <a:lnTo>
                  <a:pt x="155" y="1629"/>
                </a:lnTo>
                <a:lnTo>
                  <a:pt x="135" y="1606"/>
                </a:lnTo>
                <a:lnTo>
                  <a:pt x="113" y="1586"/>
                </a:lnTo>
                <a:lnTo>
                  <a:pt x="90" y="1568"/>
                </a:lnTo>
                <a:lnTo>
                  <a:pt x="68" y="1552"/>
                </a:lnTo>
                <a:lnTo>
                  <a:pt x="49" y="1536"/>
                </a:lnTo>
                <a:lnTo>
                  <a:pt x="33" y="1520"/>
                </a:lnTo>
                <a:lnTo>
                  <a:pt x="33" y="1506"/>
                </a:lnTo>
                <a:lnTo>
                  <a:pt x="33" y="1491"/>
                </a:lnTo>
                <a:lnTo>
                  <a:pt x="33" y="1475"/>
                </a:lnTo>
                <a:lnTo>
                  <a:pt x="33" y="1460"/>
                </a:lnTo>
                <a:lnTo>
                  <a:pt x="33" y="1446"/>
                </a:lnTo>
                <a:lnTo>
                  <a:pt x="34" y="1431"/>
                </a:lnTo>
                <a:lnTo>
                  <a:pt x="34" y="1415"/>
                </a:lnTo>
                <a:lnTo>
                  <a:pt x="34" y="1400"/>
                </a:lnTo>
                <a:lnTo>
                  <a:pt x="34" y="1372"/>
                </a:lnTo>
                <a:lnTo>
                  <a:pt x="37" y="1345"/>
                </a:lnTo>
                <a:lnTo>
                  <a:pt x="38" y="1322"/>
                </a:lnTo>
                <a:lnTo>
                  <a:pt x="42" y="1300"/>
                </a:lnTo>
                <a:lnTo>
                  <a:pt x="45" y="1280"/>
                </a:lnTo>
                <a:lnTo>
                  <a:pt x="50" y="1262"/>
                </a:lnTo>
                <a:lnTo>
                  <a:pt x="55" y="1246"/>
                </a:lnTo>
                <a:lnTo>
                  <a:pt x="60" y="1230"/>
                </a:lnTo>
                <a:lnTo>
                  <a:pt x="72" y="1202"/>
                </a:lnTo>
                <a:lnTo>
                  <a:pt x="87" y="1175"/>
                </a:lnTo>
                <a:lnTo>
                  <a:pt x="101" y="1149"/>
                </a:lnTo>
                <a:lnTo>
                  <a:pt x="116" y="1121"/>
                </a:lnTo>
                <a:lnTo>
                  <a:pt x="103" y="1079"/>
                </a:lnTo>
                <a:lnTo>
                  <a:pt x="93" y="1043"/>
                </a:lnTo>
                <a:lnTo>
                  <a:pt x="84" y="1011"/>
                </a:lnTo>
                <a:lnTo>
                  <a:pt x="77" y="981"/>
                </a:lnTo>
                <a:lnTo>
                  <a:pt x="70" y="950"/>
                </a:lnTo>
                <a:lnTo>
                  <a:pt x="61" y="918"/>
                </a:lnTo>
                <a:lnTo>
                  <a:pt x="51" y="881"/>
                </a:lnTo>
                <a:lnTo>
                  <a:pt x="39" y="840"/>
                </a:lnTo>
                <a:lnTo>
                  <a:pt x="32" y="825"/>
                </a:lnTo>
                <a:lnTo>
                  <a:pt x="26" y="809"/>
                </a:lnTo>
                <a:lnTo>
                  <a:pt x="21" y="795"/>
                </a:lnTo>
                <a:lnTo>
                  <a:pt x="16" y="780"/>
                </a:lnTo>
                <a:lnTo>
                  <a:pt x="8" y="749"/>
                </a:lnTo>
                <a:lnTo>
                  <a:pt x="5" y="720"/>
                </a:lnTo>
                <a:lnTo>
                  <a:pt x="2" y="689"/>
                </a:lnTo>
                <a:lnTo>
                  <a:pt x="1" y="659"/>
                </a:lnTo>
                <a:lnTo>
                  <a:pt x="0" y="629"/>
                </a:lnTo>
                <a:lnTo>
                  <a:pt x="0" y="599"/>
                </a:lnTo>
                <a:lnTo>
                  <a:pt x="8" y="593"/>
                </a:lnTo>
                <a:lnTo>
                  <a:pt x="16" y="588"/>
                </a:lnTo>
                <a:lnTo>
                  <a:pt x="23" y="584"/>
                </a:lnTo>
                <a:lnTo>
                  <a:pt x="30" y="582"/>
                </a:lnTo>
                <a:lnTo>
                  <a:pt x="45" y="580"/>
                </a:lnTo>
                <a:lnTo>
                  <a:pt x="61" y="579"/>
                </a:lnTo>
                <a:lnTo>
                  <a:pt x="76" y="579"/>
                </a:lnTo>
                <a:lnTo>
                  <a:pt x="90" y="578"/>
                </a:lnTo>
                <a:lnTo>
                  <a:pt x="98" y="575"/>
                </a:lnTo>
                <a:lnTo>
                  <a:pt x="105" y="572"/>
                </a:lnTo>
                <a:lnTo>
                  <a:pt x="114" y="567"/>
                </a:lnTo>
                <a:lnTo>
                  <a:pt x="121" y="560"/>
                </a:lnTo>
                <a:lnTo>
                  <a:pt x="128" y="552"/>
                </a:lnTo>
                <a:lnTo>
                  <a:pt x="135" y="545"/>
                </a:lnTo>
                <a:lnTo>
                  <a:pt x="139" y="537"/>
                </a:lnTo>
                <a:lnTo>
                  <a:pt x="144" y="530"/>
                </a:lnTo>
                <a:lnTo>
                  <a:pt x="148" y="522"/>
                </a:lnTo>
                <a:lnTo>
                  <a:pt x="152" y="513"/>
                </a:lnTo>
                <a:lnTo>
                  <a:pt x="154" y="504"/>
                </a:lnTo>
                <a:lnTo>
                  <a:pt x="157" y="496"/>
                </a:lnTo>
                <a:lnTo>
                  <a:pt x="159" y="475"/>
                </a:lnTo>
                <a:lnTo>
                  <a:pt x="161" y="453"/>
                </a:lnTo>
                <a:lnTo>
                  <a:pt x="161" y="429"/>
                </a:lnTo>
                <a:lnTo>
                  <a:pt x="163" y="400"/>
                </a:lnTo>
                <a:lnTo>
                  <a:pt x="169" y="393"/>
                </a:lnTo>
                <a:lnTo>
                  <a:pt x="176" y="386"/>
                </a:lnTo>
                <a:lnTo>
                  <a:pt x="181" y="377"/>
                </a:lnTo>
                <a:lnTo>
                  <a:pt x="186" y="370"/>
                </a:lnTo>
                <a:lnTo>
                  <a:pt x="195" y="354"/>
                </a:lnTo>
                <a:lnTo>
                  <a:pt x="203" y="336"/>
                </a:lnTo>
                <a:lnTo>
                  <a:pt x="210" y="316"/>
                </a:lnTo>
                <a:lnTo>
                  <a:pt x="219" y="294"/>
                </a:lnTo>
                <a:lnTo>
                  <a:pt x="230" y="268"/>
                </a:lnTo>
                <a:lnTo>
                  <a:pt x="243" y="240"/>
                </a:lnTo>
                <a:lnTo>
                  <a:pt x="243" y="234"/>
                </a:lnTo>
                <a:lnTo>
                  <a:pt x="242" y="228"/>
                </a:lnTo>
                <a:lnTo>
                  <a:pt x="240" y="222"/>
                </a:lnTo>
                <a:lnTo>
                  <a:pt x="237" y="216"/>
                </a:lnTo>
                <a:lnTo>
                  <a:pt x="231" y="206"/>
                </a:lnTo>
                <a:lnTo>
                  <a:pt x="224" y="196"/>
                </a:lnTo>
                <a:lnTo>
                  <a:pt x="217" y="183"/>
                </a:lnTo>
                <a:lnTo>
                  <a:pt x="210" y="167"/>
                </a:lnTo>
                <a:lnTo>
                  <a:pt x="208" y="158"/>
                </a:lnTo>
                <a:lnTo>
                  <a:pt x="206" y="147"/>
                </a:lnTo>
                <a:lnTo>
                  <a:pt x="206" y="135"/>
                </a:lnTo>
                <a:lnTo>
                  <a:pt x="204" y="120"/>
                </a:lnTo>
                <a:lnTo>
                  <a:pt x="204" y="119"/>
                </a:lnTo>
                <a:lnTo>
                  <a:pt x="206" y="114"/>
                </a:lnTo>
                <a:lnTo>
                  <a:pt x="207" y="108"/>
                </a:lnTo>
                <a:lnTo>
                  <a:pt x="209" y="101"/>
                </a:lnTo>
                <a:lnTo>
                  <a:pt x="214" y="93"/>
                </a:lnTo>
                <a:lnTo>
                  <a:pt x="221" y="87"/>
                </a:lnTo>
                <a:lnTo>
                  <a:pt x="226" y="83"/>
                </a:lnTo>
                <a:lnTo>
                  <a:pt x="231" y="82"/>
                </a:lnTo>
                <a:lnTo>
                  <a:pt x="237" y="81"/>
                </a:lnTo>
                <a:lnTo>
                  <a:pt x="245" y="81"/>
                </a:lnTo>
                <a:lnTo>
                  <a:pt x="245" y="65"/>
                </a:lnTo>
                <a:lnTo>
                  <a:pt x="246" y="52"/>
                </a:lnTo>
                <a:lnTo>
                  <a:pt x="247" y="38"/>
                </a:lnTo>
                <a:lnTo>
                  <a:pt x="251" y="26"/>
                </a:lnTo>
                <a:lnTo>
                  <a:pt x="252" y="20"/>
                </a:lnTo>
                <a:lnTo>
                  <a:pt x="256" y="15"/>
                </a:lnTo>
                <a:lnTo>
                  <a:pt x="258" y="11"/>
                </a:lnTo>
                <a:lnTo>
                  <a:pt x="263" y="7"/>
                </a:lnTo>
                <a:lnTo>
                  <a:pt x="267" y="5"/>
                </a:lnTo>
                <a:lnTo>
                  <a:pt x="273" y="3"/>
                </a:lnTo>
                <a:lnTo>
                  <a:pt x="279" y="1"/>
                </a:lnTo>
                <a:lnTo>
                  <a:pt x="285" y="0"/>
                </a:lnTo>
                <a:lnTo>
                  <a:pt x="1725" y="35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407960" y="3281400"/>
            <a:ext cx="881280" cy="1085760"/>
          </a:xfrm>
          <a:custGeom>
            <a:avLst/>
            <a:gdLst/>
            <a:ahLst/>
            <a:rect l="l" t="t" r="r" b="b"/>
            <a:pathLst>
              <a:path w="2364" h="2918">
                <a:moveTo>
                  <a:pt x="582" y="0"/>
                </a:moveTo>
                <a:lnTo>
                  <a:pt x="511" y="394"/>
                </a:lnTo>
                <a:lnTo>
                  <a:pt x="511" y="401"/>
                </a:lnTo>
                <a:lnTo>
                  <a:pt x="509" y="410"/>
                </a:lnTo>
                <a:lnTo>
                  <a:pt x="506" y="416"/>
                </a:lnTo>
                <a:lnTo>
                  <a:pt x="503" y="423"/>
                </a:lnTo>
                <a:lnTo>
                  <a:pt x="499" y="430"/>
                </a:lnTo>
                <a:lnTo>
                  <a:pt x="493" y="436"/>
                </a:lnTo>
                <a:lnTo>
                  <a:pt x="488" y="442"/>
                </a:lnTo>
                <a:lnTo>
                  <a:pt x="482" y="446"/>
                </a:lnTo>
                <a:lnTo>
                  <a:pt x="475" y="449"/>
                </a:lnTo>
                <a:lnTo>
                  <a:pt x="468" y="452"/>
                </a:lnTo>
                <a:lnTo>
                  <a:pt x="461" y="452"/>
                </a:lnTo>
                <a:lnTo>
                  <a:pt x="454" y="452"/>
                </a:lnTo>
                <a:lnTo>
                  <a:pt x="445" y="450"/>
                </a:lnTo>
                <a:lnTo>
                  <a:pt x="438" y="447"/>
                </a:lnTo>
                <a:lnTo>
                  <a:pt x="430" y="441"/>
                </a:lnTo>
                <a:lnTo>
                  <a:pt x="424" y="433"/>
                </a:lnTo>
                <a:lnTo>
                  <a:pt x="422" y="431"/>
                </a:lnTo>
                <a:lnTo>
                  <a:pt x="416" y="421"/>
                </a:lnTo>
                <a:lnTo>
                  <a:pt x="411" y="416"/>
                </a:lnTo>
                <a:lnTo>
                  <a:pt x="405" y="410"/>
                </a:lnTo>
                <a:lnTo>
                  <a:pt x="397" y="403"/>
                </a:lnTo>
                <a:lnTo>
                  <a:pt x="390" y="397"/>
                </a:lnTo>
                <a:lnTo>
                  <a:pt x="380" y="390"/>
                </a:lnTo>
                <a:lnTo>
                  <a:pt x="369" y="386"/>
                </a:lnTo>
                <a:lnTo>
                  <a:pt x="358" y="382"/>
                </a:lnTo>
                <a:lnTo>
                  <a:pt x="345" y="378"/>
                </a:lnTo>
                <a:lnTo>
                  <a:pt x="331" y="377"/>
                </a:lnTo>
                <a:lnTo>
                  <a:pt x="315" y="377"/>
                </a:lnTo>
                <a:lnTo>
                  <a:pt x="300" y="379"/>
                </a:lnTo>
                <a:lnTo>
                  <a:pt x="281" y="386"/>
                </a:lnTo>
                <a:lnTo>
                  <a:pt x="270" y="389"/>
                </a:lnTo>
                <a:lnTo>
                  <a:pt x="260" y="395"/>
                </a:lnTo>
                <a:lnTo>
                  <a:pt x="252" y="403"/>
                </a:lnTo>
                <a:lnTo>
                  <a:pt x="244" y="410"/>
                </a:lnTo>
                <a:lnTo>
                  <a:pt x="240" y="419"/>
                </a:lnTo>
                <a:lnTo>
                  <a:pt x="236" y="427"/>
                </a:lnTo>
                <a:lnTo>
                  <a:pt x="233" y="437"/>
                </a:lnTo>
                <a:lnTo>
                  <a:pt x="231" y="447"/>
                </a:lnTo>
                <a:lnTo>
                  <a:pt x="231" y="457"/>
                </a:lnTo>
                <a:lnTo>
                  <a:pt x="232" y="466"/>
                </a:lnTo>
                <a:lnTo>
                  <a:pt x="235" y="476"/>
                </a:lnTo>
                <a:lnTo>
                  <a:pt x="238" y="486"/>
                </a:lnTo>
                <a:lnTo>
                  <a:pt x="242" y="496"/>
                </a:lnTo>
                <a:lnTo>
                  <a:pt x="247" y="504"/>
                </a:lnTo>
                <a:lnTo>
                  <a:pt x="253" y="513"/>
                </a:lnTo>
                <a:lnTo>
                  <a:pt x="260" y="521"/>
                </a:lnTo>
                <a:lnTo>
                  <a:pt x="260" y="532"/>
                </a:lnTo>
                <a:lnTo>
                  <a:pt x="260" y="539"/>
                </a:lnTo>
                <a:lnTo>
                  <a:pt x="258" y="541"/>
                </a:lnTo>
                <a:lnTo>
                  <a:pt x="255" y="541"/>
                </a:lnTo>
                <a:lnTo>
                  <a:pt x="251" y="541"/>
                </a:lnTo>
                <a:lnTo>
                  <a:pt x="243" y="543"/>
                </a:lnTo>
                <a:lnTo>
                  <a:pt x="238" y="546"/>
                </a:lnTo>
                <a:lnTo>
                  <a:pt x="233" y="550"/>
                </a:lnTo>
                <a:lnTo>
                  <a:pt x="227" y="554"/>
                </a:lnTo>
                <a:lnTo>
                  <a:pt x="220" y="561"/>
                </a:lnTo>
                <a:lnTo>
                  <a:pt x="220" y="563"/>
                </a:lnTo>
                <a:lnTo>
                  <a:pt x="221" y="567"/>
                </a:lnTo>
                <a:lnTo>
                  <a:pt x="222" y="574"/>
                </a:lnTo>
                <a:lnTo>
                  <a:pt x="225" y="581"/>
                </a:lnTo>
                <a:lnTo>
                  <a:pt x="230" y="589"/>
                </a:lnTo>
                <a:lnTo>
                  <a:pt x="237" y="595"/>
                </a:lnTo>
                <a:lnTo>
                  <a:pt x="241" y="597"/>
                </a:lnTo>
                <a:lnTo>
                  <a:pt x="247" y="600"/>
                </a:lnTo>
                <a:lnTo>
                  <a:pt x="253" y="601"/>
                </a:lnTo>
                <a:lnTo>
                  <a:pt x="260" y="601"/>
                </a:lnTo>
                <a:lnTo>
                  <a:pt x="247" y="616"/>
                </a:lnTo>
                <a:lnTo>
                  <a:pt x="237" y="630"/>
                </a:lnTo>
                <a:lnTo>
                  <a:pt x="230" y="644"/>
                </a:lnTo>
                <a:lnTo>
                  <a:pt x="225" y="656"/>
                </a:lnTo>
                <a:lnTo>
                  <a:pt x="221" y="666"/>
                </a:lnTo>
                <a:lnTo>
                  <a:pt x="220" y="674"/>
                </a:lnTo>
                <a:lnTo>
                  <a:pt x="219" y="679"/>
                </a:lnTo>
                <a:lnTo>
                  <a:pt x="219" y="681"/>
                </a:lnTo>
                <a:lnTo>
                  <a:pt x="221" y="681"/>
                </a:lnTo>
                <a:lnTo>
                  <a:pt x="226" y="679"/>
                </a:lnTo>
                <a:lnTo>
                  <a:pt x="232" y="679"/>
                </a:lnTo>
                <a:lnTo>
                  <a:pt x="240" y="679"/>
                </a:lnTo>
                <a:lnTo>
                  <a:pt x="243" y="681"/>
                </a:lnTo>
                <a:lnTo>
                  <a:pt x="247" y="682"/>
                </a:lnTo>
                <a:lnTo>
                  <a:pt x="251" y="684"/>
                </a:lnTo>
                <a:lnTo>
                  <a:pt x="253" y="687"/>
                </a:lnTo>
                <a:lnTo>
                  <a:pt x="255" y="690"/>
                </a:lnTo>
                <a:lnTo>
                  <a:pt x="258" y="695"/>
                </a:lnTo>
                <a:lnTo>
                  <a:pt x="259" y="701"/>
                </a:lnTo>
                <a:lnTo>
                  <a:pt x="259" y="707"/>
                </a:lnTo>
                <a:lnTo>
                  <a:pt x="259" y="726"/>
                </a:lnTo>
                <a:lnTo>
                  <a:pt x="257" y="749"/>
                </a:lnTo>
                <a:lnTo>
                  <a:pt x="254" y="776"/>
                </a:lnTo>
                <a:lnTo>
                  <a:pt x="249" y="804"/>
                </a:lnTo>
                <a:lnTo>
                  <a:pt x="247" y="818"/>
                </a:lnTo>
                <a:lnTo>
                  <a:pt x="243" y="832"/>
                </a:lnTo>
                <a:lnTo>
                  <a:pt x="238" y="846"/>
                </a:lnTo>
                <a:lnTo>
                  <a:pt x="235" y="858"/>
                </a:lnTo>
                <a:lnTo>
                  <a:pt x="229" y="870"/>
                </a:lnTo>
                <a:lnTo>
                  <a:pt x="224" y="881"/>
                </a:lnTo>
                <a:lnTo>
                  <a:pt x="216" y="891"/>
                </a:lnTo>
                <a:lnTo>
                  <a:pt x="209" y="900"/>
                </a:lnTo>
                <a:lnTo>
                  <a:pt x="209" y="914"/>
                </a:lnTo>
                <a:lnTo>
                  <a:pt x="210" y="929"/>
                </a:lnTo>
                <a:lnTo>
                  <a:pt x="211" y="945"/>
                </a:lnTo>
                <a:lnTo>
                  <a:pt x="214" y="960"/>
                </a:lnTo>
                <a:lnTo>
                  <a:pt x="219" y="974"/>
                </a:lnTo>
                <a:lnTo>
                  <a:pt x="226" y="990"/>
                </a:lnTo>
                <a:lnTo>
                  <a:pt x="230" y="998"/>
                </a:lnTo>
                <a:lnTo>
                  <a:pt x="236" y="1005"/>
                </a:lnTo>
                <a:lnTo>
                  <a:pt x="242" y="1012"/>
                </a:lnTo>
                <a:lnTo>
                  <a:pt x="248" y="1020"/>
                </a:lnTo>
                <a:lnTo>
                  <a:pt x="255" y="1027"/>
                </a:lnTo>
                <a:lnTo>
                  <a:pt x="262" y="1036"/>
                </a:lnTo>
                <a:lnTo>
                  <a:pt x="266" y="1043"/>
                </a:lnTo>
                <a:lnTo>
                  <a:pt x="271" y="1050"/>
                </a:lnTo>
                <a:lnTo>
                  <a:pt x="279" y="1065"/>
                </a:lnTo>
                <a:lnTo>
                  <a:pt x="284" y="1081"/>
                </a:lnTo>
                <a:lnTo>
                  <a:pt x="286" y="1095"/>
                </a:lnTo>
                <a:lnTo>
                  <a:pt x="287" y="1110"/>
                </a:lnTo>
                <a:lnTo>
                  <a:pt x="287" y="1125"/>
                </a:lnTo>
                <a:lnTo>
                  <a:pt x="287" y="1141"/>
                </a:lnTo>
                <a:lnTo>
                  <a:pt x="302" y="1154"/>
                </a:lnTo>
                <a:lnTo>
                  <a:pt x="315" y="1166"/>
                </a:lnTo>
                <a:lnTo>
                  <a:pt x="328" y="1176"/>
                </a:lnTo>
                <a:lnTo>
                  <a:pt x="337" y="1187"/>
                </a:lnTo>
                <a:lnTo>
                  <a:pt x="346" y="1197"/>
                </a:lnTo>
                <a:lnTo>
                  <a:pt x="352" y="1207"/>
                </a:lnTo>
                <a:lnTo>
                  <a:pt x="355" y="1213"/>
                </a:lnTo>
                <a:lnTo>
                  <a:pt x="356" y="1219"/>
                </a:lnTo>
                <a:lnTo>
                  <a:pt x="357" y="1225"/>
                </a:lnTo>
                <a:lnTo>
                  <a:pt x="357" y="1233"/>
                </a:lnTo>
                <a:lnTo>
                  <a:pt x="344" y="1246"/>
                </a:lnTo>
                <a:lnTo>
                  <a:pt x="330" y="1258"/>
                </a:lnTo>
                <a:lnTo>
                  <a:pt x="319" y="1271"/>
                </a:lnTo>
                <a:lnTo>
                  <a:pt x="307" y="1283"/>
                </a:lnTo>
                <a:lnTo>
                  <a:pt x="293" y="1296"/>
                </a:lnTo>
                <a:lnTo>
                  <a:pt x="280" y="1313"/>
                </a:lnTo>
                <a:lnTo>
                  <a:pt x="263" y="1333"/>
                </a:lnTo>
                <a:lnTo>
                  <a:pt x="242" y="1359"/>
                </a:lnTo>
                <a:lnTo>
                  <a:pt x="238" y="1364"/>
                </a:lnTo>
                <a:lnTo>
                  <a:pt x="233" y="1365"/>
                </a:lnTo>
                <a:lnTo>
                  <a:pt x="230" y="1364"/>
                </a:lnTo>
                <a:lnTo>
                  <a:pt x="226" y="1361"/>
                </a:lnTo>
                <a:lnTo>
                  <a:pt x="220" y="1354"/>
                </a:lnTo>
                <a:lnTo>
                  <a:pt x="215" y="1345"/>
                </a:lnTo>
                <a:lnTo>
                  <a:pt x="211" y="1342"/>
                </a:lnTo>
                <a:lnTo>
                  <a:pt x="209" y="1340"/>
                </a:lnTo>
                <a:lnTo>
                  <a:pt x="207" y="1342"/>
                </a:lnTo>
                <a:lnTo>
                  <a:pt x="204" y="1345"/>
                </a:lnTo>
                <a:lnTo>
                  <a:pt x="202" y="1353"/>
                </a:lnTo>
                <a:lnTo>
                  <a:pt x="199" y="1362"/>
                </a:lnTo>
                <a:lnTo>
                  <a:pt x="195" y="1378"/>
                </a:lnTo>
                <a:lnTo>
                  <a:pt x="193" y="1398"/>
                </a:lnTo>
                <a:lnTo>
                  <a:pt x="186" y="1405"/>
                </a:lnTo>
                <a:lnTo>
                  <a:pt x="180" y="1413"/>
                </a:lnTo>
                <a:lnTo>
                  <a:pt x="176" y="1419"/>
                </a:lnTo>
                <a:lnTo>
                  <a:pt x="172" y="1425"/>
                </a:lnTo>
                <a:lnTo>
                  <a:pt x="170" y="1431"/>
                </a:lnTo>
                <a:lnTo>
                  <a:pt x="169" y="1437"/>
                </a:lnTo>
                <a:lnTo>
                  <a:pt x="167" y="1443"/>
                </a:lnTo>
                <a:lnTo>
                  <a:pt x="167" y="1448"/>
                </a:lnTo>
                <a:lnTo>
                  <a:pt x="169" y="1460"/>
                </a:lnTo>
                <a:lnTo>
                  <a:pt x="170" y="1472"/>
                </a:lnTo>
                <a:lnTo>
                  <a:pt x="171" y="1485"/>
                </a:lnTo>
                <a:lnTo>
                  <a:pt x="172" y="1499"/>
                </a:lnTo>
                <a:lnTo>
                  <a:pt x="156" y="1515"/>
                </a:lnTo>
                <a:lnTo>
                  <a:pt x="139" y="1531"/>
                </a:lnTo>
                <a:lnTo>
                  <a:pt x="123" y="1548"/>
                </a:lnTo>
                <a:lnTo>
                  <a:pt x="107" y="1566"/>
                </a:lnTo>
                <a:lnTo>
                  <a:pt x="94" y="1583"/>
                </a:lnTo>
                <a:lnTo>
                  <a:pt x="84" y="1600"/>
                </a:lnTo>
                <a:lnTo>
                  <a:pt x="79" y="1607"/>
                </a:lnTo>
                <a:lnTo>
                  <a:pt x="77" y="1616"/>
                </a:lnTo>
                <a:lnTo>
                  <a:pt x="74" y="1624"/>
                </a:lnTo>
                <a:lnTo>
                  <a:pt x="74" y="1632"/>
                </a:lnTo>
                <a:lnTo>
                  <a:pt x="65" y="1654"/>
                </a:lnTo>
                <a:lnTo>
                  <a:pt x="60" y="1673"/>
                </a:lnTo>
                <a:lnTo>
                  <a:pt x="56" y="1690"/>
                </a:lnTo>
                <a:lnTo>
                  <a:pt x="56" y="1706"/>
                </a:lnTo>
                <a:lnTo>
                  <a:pt x="57" y="1720"/>
                </a:lnTo>
                <a:lnTo>
                  <a:pt x="60" y="1733"/>
                </a:lnTo>
                <a:lnTo>
                  <a:pt x="63" y="1747"/>
                </a:lnTo>
                <a:lnTo>
                  <a:pt x="67" y="1759"/>
                </a:lnTo>
                <a:lnTo>
                  <a:pt x="71" y="1772"/>
                </a:lnTo>
                <a:lnTo>
                  <a:pt x="76" y="1786"/>
                </a:lnTo>
                <a:lnTo>
                  <a:pt x="79" y="1802"/>
                </a:lnTo>
                <a:lnTo>
                  <a:pt x="82" y="1819"/>
                </a:lnTo>
                <a:lnTo>
                  <a:pt x="82" y="1837"/>
                </a:lnTo>
                <a:lnTo>
                  <a:pt x="80" y="1859"/>
                </a:lnTo>
                <a:lnTo>
                  <a:pt x="77" y="1884"/>
                </a:lnTo>
                <a:lnTo>
                  <a:pt x="71" y="1912"/>
                </a:lnTo>
                <a:lnTo>
                  <a:pt x="69" y="1913"/>
                </a:lnTo>
                <a:lnTo>
                  <a:pt x="66" y="1917"/>
                </a:lnTo>
                <a:lnTo>
                  <a:pt x="61" y="1923"/>
                </a:lnTo>
                <a:lnTo>
                  <a:pt x="56" y="1930"/>
                </a:lnTo>
                <a:lnTo>
                  <a:pt x="50" y="1940"/>
                </a:lnTo>
                <a:lnTo>
                  <a:pt x="45" y="1952"/>
                </a:lnTo>
                <a:lnTo>
                  <a:pt x="41" y="1966"/>
                </a:lnTo>
                <a:lnTo>
                  <a:pt x="40" y="1979"/>
                </a:lnTo>
                <a:lnTo>
                  <a:pt x="27" y="1979"/>
                </a:lnTo>
                <a:lnTo>
                  <a:pt x="17" y="1980"/>
                </a:lnTo>
                <a:lnTo>
                  <a:pt x="11" y="1982"/>
                </a:lnTo>
                <a:lnTo>
                  <a:pt x="6" y="1984"/>
                </a:lnTo>
                <a:lnTo>
                  <a:pt x="2" y="1989"/>
                </a:lnTo>
                <a:lnTo>
                  <a:pt x="1" y="1996"/>
                </a:lnTo>
                <a:lnTo>
                  <a:pt x="0" y="2006"/>
                </a:lnTo>
                <a:lnTo>
                  <a:pt x="0" y="2020"/>
                </a:lnTo>
                <a:lnTo>
                  <a:pt x="1315" y="2831"/>
                </a:lnTo>
                <a:lnTo>
                  <a:pt x="2076" y="2918"/>
                </a:lnTo>
                <a:lnTo>
                  <a:pt x="2364" y="295"/>
                </a:lnTo>
                <a:lnTo>
                  <a:pt x="58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181240" y="3392640"/>
            <a:ext cx="930240" cy="990360"/>
          </a:xfrm>
          <a:custGeom>
            <a:avLst/>
            <a:gdLst/>
            <a:ahLst/>
            <a:rect l="l" t="t" r="r" b="b"/>
            <a:pathLst>
              <a:path w="2500" h="2666">
                <a:moveTo>
                  <a:pt x="288" y="0"/>
                </a:moveTo>
                <a:lnTo>
                  <a:pt x="432" y="22"/>
                </a:lnTo>
                <a:lnTo>
                  <a:pt x="575" y="43"/>
                </a:lnTo>
                <a:lnTo>
                  <a:pt x="714" y="61"/>
                </a:lnTo>
                <a:lnTo>
                  <a:pt x="854" y="80"/>
                </a:lnTo>
                <a:lnTo>
                  <a:pt x="992" y="95"/>
                </a:lnTo>
                <a:lnTo>
                  <a:pt x="1129" y="111"/>
                </a:lnTo>
                <a:lnTo>
                  <a:pt x="1266" y="126"/>
                </a:lnTo>
                <a:lnTo>
                  <a:pt x="1402" y="140"/>
                </a:lnTo>
                <a:lnTo>
                  <a:pt x="1674" y="164"/>
                </a:lnTo>
                <a:lnTo>
                  <a:pt x="1947" y="187"/>
                </a:lnTo>
                <a:lnTo>
                  <a:pt x="2221" y="209"/>
                </a:lnTo>
                <a:lnTo>
                  <a:pt x="2500" y="230"/>
                </a:lnTo>
                <a:lnTo>
                  <a:pt x="2350" y="2590"/>
                </a:lnTo>
                <a:lnTo>
                  <a:pt x="1002" y="2471"/>
                </a:lnTo>
                <a:lnTo>
                  <a:pt x="952" y="2551"/>
                </a:lnTo>
                <a:lnTo>
                  <a:pt x="351" y="2506"/>
                </a:lnTo>
                <a:lnTo>
                  <a:pt x="319" y="2666"/>
                </a:lnTo>
                <a:lnTo>
                  <a:pt x="0" y="2623"/>
                </a:lnTo>
                <a:lnTo>
                  <a:pt x="288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129360" y="2665440"/>
            <a:ext cx="76320" cy="79200"/>
          </a:xfrm>
          <a:prstGeom prst="ellipse">
            <a:avLst/>
          </a:prstGeom>
          <a:solidFill>
            <a:srgbClr val="83ff9b"/>
          </a:solidFill>
          <a:ln cap="rnd" w="1260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360" bIns="9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129360" y="3138480"/>
            <a:ext cx="76320" cy="79560"/>
          </a:xfrm>
          <a:prstGeom prst="ellipse">
            <a:avLst/>
          </a:prstGeom>
          <a:solidFill>
            <a:srgbClr val="83ff9b"/>
          </a:solidFill>
          <a:ln cap="rnd" w="1260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234040" y="1936800"/>
            <a:ext cx="539640" cy="684000"/>
          </a:xfrm>
          <a:custGeom>
            <a:avLst/>
            <a:gdLst/>
            <a:ahLst/>
            <a:rect l="l" t="t" r="r" b="b"/>
            <a:pathLst>
              <a:path w="1451" h="1845">
                <a:moveTo>
                  <a:pt x="24" y="1840"/>
                </a:moveTo>
                <a:lnTo>
                  <a:pt x="25" y="1834"/>
                </a:lnTo>
                <a:lnTo>
                  <a:pt x="27" y="1829"/>
                </a:lnTo>
                <a:lnTo>
                  <a:pt x="31" y="1822"/>
                </a:lnTo>
                <a:lnTo>
                  <a:pt x="35" y="1816"/>
                </a:lnTo>
                <a:lnTo>
                  <a:pt x="45" y="1801"/>
                </a:lnTo>
                <a:lnTo>
                  <a:pt x="56" y="1785"/>
                </a:lnTo>
                <a:lnTo>
                  <a:pt x="67" y="1769"/>
                </a:lnTo>
                <a:lnTo>
                  <a:pt x="75" y="1752"/>
                </a:lnTo>
                <a:lnTo>
                  <a:pt x="79" y="1743"/>
                </a:lnTo>
                <a:lnTo>
                  <a:pt x="82" y="1736"/>
                </a:lnTo>
                <a:lnTo>
                  <a:pt x="84" y="1727"/>
                </a:lnTo>
                <a:lnTo>
                  <a:pt x="85" y="1720"/>
                </a:lnTo>
                <a:lnTo>
                  <a:pt x="100" y="1692"/>
                </a:lnTo>
                <a:lnTo>
                  <a:pt x="116" y="1666"/>
                </a:lnTo>
                <a:lnTo>
                  <a:pt x="130" y="1643"/>
                </a:lnTo>
                <a:lnTo>
                  <a:pt x="145" y="1620"/>
                </a:lnTo>
                <a:lnTo>
                  <a:pt x="161" y="1598"/>
                </a:lnTo>
                <a:lnTo>
                  <a:pt x="176" y="1574"/>
                </a:lnTo>
                <a:lnTo>
                  <a:pt x="191" y="1549"/>
                </a:lnTo>
                <a:lnTo>
                  <a:pt x="206" y="1521"/>
                </a:lnTo>
                <a:lnTo>
                  <a:pt x="205" y="1506"/>
                </a:lnTo>
                <a:lnTo>
                  <a:pt x="204" y="1492"/>
                </a:lnTo>
                <a:lnTo>
                  <a:pt x="199" y="1479"/>
                </a:lnTo>
                <a:lnTo>
                  <a:pt x="194" y="1467"/>
                </a:lnTo>
                <a:lnTo>
                  <a:pt x="182" y="1443"/>
                </a:lnTo>
                <a:lnTo>
                  <a:pt x="167" y="1420"/>
                </a:lnTo>
                <a:lnTo>
                  <a:pt x="152" y="1397"/>
                </a:lnTo>
                <a:lnTo>
                  <a:pt x="140" y="1374"/>
                </a:lnTo>
                <a:lnTo>
                  <a:pt x="135" y="1361"/>
                </a:lnTo>
                <a:lnTo>
                  <a:pt x="131" y="1348"/>
                </a:lnTo>
                <a:lnTo>
                  <a:pt x="129" y="1335"/>
                </a:lnTo>
                <a:lnTo>
                  <a:pt x="128" y="1320"/>
                </a:lnTo>
                <a:lnTo>
                  <a:pt x="128" y="1289"/>
                </a:lnTo>
                <a:lnTo>
                  <a:pt x="128" y="1260"/>
                </a:lnTo>
                <a:lnTo>
                  <a:pt x="127" y="1232"/>
                </a:lnTo>
                <a:lnTo>
                  <a:pt x="124" y="1205"/>
                </a:lnTo>
                <a:lnTo>
                  <a:pt x="122" y="1191"/>
                </a:lnTo>
                <a:lnTo>
                  <a:pt x="119" y="1179"/>
                </a:lnTo>
                <a:lnTo>
                  <a:pt x="116" y="1167"/>
                </a:lnTo>
                <a:lnTo>
                  <a:pt x="112" y="1156"/>
                </a:lnTo>
                <a:lnTo>
                  <a:pt x="108" y="1146"/>
                </a:lnTo>
                <a:lnTo>
                  <a:pt x="102" y="1136"/>
                </a:lnTo>
                <a:lnTo>
                  <a:pt x="96" y="1128"/>
                </a:lnTo>
                <a:lnTo>
                  <a:pt x="90" y="1119"/>
                </a:lnTo>
                <a:lnTo>
                  <a:pt x="89" y="1112"/>
                </a:lnTo>
                <a:lnTo>
                  <a:pt x="86" y="1104"/>
                </a:lnTo>
                <a:lnTo>
                  <a:pt x="82" y="1097"/>
                </a:lnTo>
                <a:lnTo>
                  <a:pt x="78" y="1088"/>
                </a:lnTo>
                <a:lnTo>
                  <a:pt x="64" y="1074"/>
                </a:lnTo>
                <a:lnTo>
                  <a:pt x="49" y="1059"/>
                </a:lnTo>
                <a:lnTo>
                  <a:pt x="35" y="1043"/>
                </a:lnTo>
                <a:lnTo>
                  <a:pt x="23" y="1029"/>
                </a:lnTo>
                <a:lnTo>
                  <a:pt x="18" y="1021"/>
                </a:lnTo>
                <a:lnTo>
                  <a:pt x="14" y="1014"/>
                </a:lnTo>
                <a:lnTo>
                  <a:pt x="11" y="1005"/>
                </a:lnTo>
                <a:lnTo>
                  <a:pt x="10" y="998"/>
                </a:lnTo>
                <a:lnTo>
                  <a:pt x="10" y="991"/>
                </a:lnTo>
                <a:lnTo>
                  <a:pt x="13" y="983"/>
                </a:lnTo>
                <a:lnTo>
                  <a:pt x="14" y="976"/>
                </a:lnTo>
                <a:lnTo>
                  <a:pt x="16" y="969"/>
                </a:lnTo>
                <a:lnTo>
                  <a:pt x="24" y="955"/>
                </a:lnTo>
                <a:lnTo>
                  <a:pt x="31" y="943"/>
                </a:lnTo>
                <a:lnTo>
                  <a:pt x="38" y="933"/>
                </a:lnTo>
                <a:lnTo>
                  <a:pt x="45" y="926"/>
                </a:lnTo>
                <a:lnTo>
                  <a:pt x="49" y="921"/>
                </a:lnTo>
                <a:lnTo>
                  <a:pt x="51" y="918"/>
                </a:lnTo>
                <a:lnTo>
                  <a:pt x="51" y="911"/>
                </a:lnTo>
                <a:lnTo>
                  <a:pt x="49" y="904"/>
                </a:lnTo>
                <a:lnTo>
                  <a:pt x="47" y="896"/>
                </a:lnTo>
                <a:lnTo>
                  <a:pt x="45" y="889"/>
                </a:lnTo>
                <a:lnTo>
                  <a:pt x="38" y="873"/>
                </a:lnTo>
                <a:lnTo>
                  <a:pt x="31" y="858"/>
                </a:lnTo>
                <a:lnTo>
                  <a:pt x="24" y="844"/>
                </a:lnTo>
                <a:lnTo>
                  <a:pt x="18" y="828"/>
                </a:lnTo>
                <a:lnTo>
                  <a:pt x="15" y="820"/>
                </a:lnTo>
                <a:lnTo>
                  <a:pt x="14" y="813"/>
                </a:lnTo>
                <a:lnTo>
                  <a:pt x="13" y="806"/>
                </a:lnTo>
                <a:lnTo>
                  <a:pt x="11" y="798"/>
                </a:lnTo>
                <a:lnTo>
                  <a:pt x="5" y="790"/>
                </a:lnTo>
                <a:lnTo>
                  <a:pt x="2" y="782"/>
                </a:lnTo>
                <a:lnTo>
                  <a:pt x="0" y="774"/>
                </a:lnTo>
                <a:lnTo>
                  <a:pt x="0" y="765"/>
                </a:lnTo>
                <a:lnTo>
                  <a:pt x="3" y="757"/>
                </a:lnTo>
                <a:lnTo>
                  <a:pt x="5" y="748"/>
                </a:lnTo>
                <a:lnTo>
                  <a:pt x="10" y="741"/>
                </a:lnTo>
                <a:lnTo>
                  <a:pt x="15" y="732"/>
                </a:lnTo>
                <a:lnTo>
                  <a:pt x="26" y="716"/>
                </a:lnTo>
                <a:lnTo>
                  <a:pt x="38" y="702"/>
                </a:lnTo>
                <a:lnTo>
                  <a:pt x="47" y="688"/>
                </a:lnTo>
                <a:lnTo>
                  <a:pt x="53" y="678"/>
                </a:lnTo>
                <a:lnTo>
                  <a:pt x="58" y="676"/>
                </a:lnTo>
                <a:lnTo>
                  <a:pt x="63" y="672"/>
                </a:lnTo>
                <a:lnTo>
                  <a:pt x="68" y="667"/>
                </a:lnTo>
                <a:lnTo>
                  <a:pt x="71" y="661"/>
                </a:lnTo>
                <a:lnTo>
                  <a:pt x="74" y="654"/>
                </a:lnTo>
                <a:lnTo>
                  <a:pt x="76" y="647"/>
                </a:lnTo>
                <a:lnTo>
                  <a:pt x="79" y="638"/>
                </a:lnTo>
                <a:lnTo>
                  <a:pt x="79" y="629"/>
                </a:lnTo>
                <a:lnTo>
                  <a:pt x="80" y="621"/>
                </a:lnTo>
                <a:lnTo>
                  <a:pt x="79" y="611"/>
                </a:lnTo>
                <a:lnTo>
                  <a:pt x="78" y="601"/>
                </a:lnTo>
                <a:lnTo>
                  <a:pt x="75" y="593"/>
                </a:lnTo>
                <a:lnTo>
                  <a:pt x="71" y="583"/>
                </a:lnTo>
                <a:lnTo>
                  <a:pt x="67" y="574"/>
                </a:lnTo>
                <a:lnTo>
                  <a:pt x="60" y="566"/>
                </a:lnTo>
                <a:lnTo>
                  <a:pt x="54" y="558"/>
                </a:lnTo>
                <a:lnTo>
                  <a:pt x="54" y="516"/>
                </a:lnTo>
                <a:lnTo>
                  <a:pt x="54" y="490"/>
                </a:lnTo>
                <a:lnTo>
                  <a:pt x="56" y="475"/>
                </a:lnTo>
                <a:lnTo>
                  <a:pt x="56" y="469"/>
                </a:lnTo>
                <a:lnTo>
                  <a:pt x="56" y="465"/>
                </a:lnTo>
                <a:lnTo>
                  <a:pt x="56" y="463"/>
                </a:lnTo>
                <a:lnTo>
                  <a:pt x="56" y="454"/>
                </a:lnTo>
                <a:lnTo>
                  <a:pt x="56" y="437"/>
                </a:lnTo>
                <a:lnTo>
                  <a:pt x="56" y="431"/>
                </a:lnTo>
                <a:lnTo>
                  <a:pt x="57" y="425"/>
                </a:lnTo>
                <a:lnTo>
                  <a:pt x="58" y="419"/>
                </a:lnTo>
                <a:lnTo>
                  <a:pt x="60" y="414"/>
                </a:lnTo>
                <a:lnTo>
                  <a:pt x="67" y="405"/>
                </a:lnTo>
                <a:lnTo>
                  <a:pt x="75" y="398"/>
                </a:lnTo>
                <a:lnTo>
                  <a:pt x="82" y="391"/>
                </a:lnTo>
                <a:lnTo>
                  <a:pt x="89" y="382"/>
                </a:lnTo>
                <a:lnTo>
                  <a:pt x="91" y="377"/>
                </a:lnTo>
                <a:lnTo>
                  <a:pt x="93" y="371"/>
                </a:lnTo>
                <a:lnTo>
                  <a:pt x="95" y="365"/>
                </a:lnTo>
                <a:lnTo>
                  <a:pt x="96" y="358"/>
                </a:lnTo>
                <a:lnTo>
                  <a:pt x="111" y="343"/>
                </a:lnTo>
                <a:lnTo>
                  <a:pt x="125" y="328"/>
                </a:lnTo>
                <a:lnTo>
                  <a:pt x="141" y="315"/>
                </a:lnTo>
                <a:lnTo>
                  <a:pt x="156" y="301"/>
                </a:lnTo>
                <a:lnTo>
                  <a:pt x="172" y="290"/>
                </a:lnTo>
                <a:lnTo>
                  <a:pt x="187" y="283"/>
                </a:lnTo>
                <a:lnTo>
                  <a:pt x="194" y="279"/>
                </a:lnTo>
                <a:lnTo>
                  <a:pt x="201" y="277"/>
                </a:lnTo>
                <a:lnTo>
                  <a:pt x="209" y="276"/>
                </a:lnTo>
                <a:lnTo>
                  <a:pt x="216" y="276"/>
                </a:lnTo>
                <a:lnTo>
                  <a:pt x="218" y="277"/>
                </a:lnTo>
                <a:lnTo>
                  <a:pt x="221" y="281"/>
                </a:lnTo>
                <a:lnTo>
                  <a:pt x="223" y="286"/>
                </a:lnTo>
                <a:lnTo>
                  <a:pt x="226" y="293"/>
                </a:lnTo>
                <a:lnTo>
                  <a:pt x="231" y="311"/>
                </a:lnTo>
                <a:lnTo>
                  <a:pt x="235" y="332"/>
                </a:lnTo>
                <a:lnTo>
                  <a:pt x="240" y="352"/>
                </a:lnTo>
                <a:lnTo>
                  <a:pt x="244" y="370"/>
                </a:lnTo>
                <a:lnTo>
                  <a:pt x="246" y="383"/>
                </a:lnTo>
                <a:lnTo>
                  <a:pt x="249" y="388"/>
                </a:lnTo>
                <a:lnTo>
                  <a:pt x="250" y="390"/>
                </a:lnTo>
                <a:lnTo>
                  <a:pt x="254" y="392"/>
                </a:lnTo>
                <a:lnTo>
                  <a:pt x="260" y="397"/>
                </a:lnTo>
                <a:lnTo>
                  <a:pt x="267" y="401"/>
                </a:lnTo>
                <a:lnTo>
                  <a:pt x="276" y="403"/>
                </a:lnTo>
                <a:lnTo>
                  <a:pt x="283" y="404"/>
                </a:lnTo>
                <a:lnTo>
                  <a:pt x="287" y="404"/>
                </a:lnTo>
                <a:lnTo>
                  <a:pt x="291" y="404"/>
                </a:lnTo>
                <a:lnTo>
                  <a:pt x="293" y="402"/>
                </a:lnTo>
                <a:lnTo>
                  <a:pt x="295" y="399"/>
                </a:lnTo>
                <a:lnTo>
                  <a:pt x="299" y="393"/>
                </a:lnTo>
                <a:lnTo>
                  <a:pt x="303" y="387"/>
                </a:lnTo>
                <a:lnTo>
                  <a:pt x="304" y="380"/>
                </a:lnTo>
                <a:lnTo>
                  <a:pt x="305" y="372"/>
                </a:lnTo>
                <a:lnTo>
                  <a:pt x="306" y="357"/>
                </a:lnTo>
                <a:lnTo>
                  <a:pt x="305" y="337"/>
                </a:lnTo>
                <a:lnTo>
                  <a:pt x="303" y="317"/>
                </a:lnTo>
                <a:lnTo>
                  <a:pt x="299" y="294"/>
                </a:lnTo>
                <a:lnTo>
                  <a:pt x="298" y="268"/>
                </a:lnTo>
                <a:lnTo>
                  <a:pt x="297" y="239"/>
                </a:lnTo>
                <a:lnTo>
                  <a:pt x="298" y="233"/>
                </a:lnTo>
                <a:lnTo>
                  <a:pt x="299" y="227"/>
                </a:lnTo>
                <a:lnTo>
                  <a:pt x="302" y="221"/>
                </a:lnTo>
                <a:lnTo>
                  <a:pt x="304" y="217"/>
                </a:lnTo>
                <a:lnTo>
                  <a:pt x="308" y="212"/>
                </a:lnTo>
                <a:lnTo>
                  <a:pt x="311" y="210"/>
                </a:lnTo>
                <a:lnTo>
                  <a:pt x="316" y="207"/>
                </a:lnTo>
                <a:lnTo>
                  <a:pt x="322" y="205"/>
                </a:lnTo>
                <a:lnTo>
                  <a:pt x="335" y="202"/>
                </a:lnTo>
                <a:lnTo>
                  <a:pt x="348" y="201"/>
                </a:lnTo>
                <a:lnTo>
                  <a:pt x="363" y="200"/>
                </a:lnTo>
                <a:lnTo>
                  <a:pt x="377" y="200"/>
                </a:lnTo>
                <a:lnTo>
                  <a:pt x="379" y="199"/>
                </a:lnTo>
                <a:lnTo>
                  <a:pt x="384" y="193"/>
                </a:lnTo>
                <a:lnTo>
                  <a:pt x="388" y="184"/>
                </a:lnTo>
                <a:lnTo>
                  <a:pt x="392" y="170"/>
                </a:lnTo>
                <a:lnTo>
                  <a:pt x="395" y="162"/>
                </a:lnTo>
                <a:lnTo>
                  <a:pt x="396" y="153"/>
                </a:lnTo>
                <a:lnTo>
                  <a:pt x="396" y="144"/>
                </a:lnTo>
                <a:lnTo>
                  <a:pt x="395" y="133"/>
                </a:lnTo>
                <a:lnTo>
                  <a:pt x="393" y="122"/>
                </a:lnTo>
                <a:lnTo>
                  <a:pt x="390" y="108"/>
                </a:lnTo>
                <a:lnTo>
                  <a:pt x="385" y="95"/>
                </a:lnTo>
                <a:lnTo>
                  <a:pt x="379" y="80"/>
                </a:lnTo>
                <a:lnTo>
                  <a:pt x="379" y="65"/>
                </a:lnTo>
                <a:lnTo>
                  <a:pt x="379" y="51"/>
                </a:lnTo>
                <a:lnTo>
                  <a:pt x="381" y="37"/>
                </a:lnTo>
                <a:lnTo>
                  <a:pt x="384" y="25"/>
                </a:lnTo>
                <a:lnTo>
                  <a:pt x="386" y="20"/>
                </a:lnTo>
                <a:lnTo>
                  <a:pt x="388" y="15"/>
                </a:lnTo>
                <a:lnTo>
                  <a:pt x="392" y="10"/>
                </a:lnTo>
                <a:lnTo>
                  <a:pt x="396" y="6"/>
                </a:lnTo>
                <a:lnTo>
                  <a:pt x="401" y="4"/>
                </a:lnTo>
                <a:lnTo>
                  <a:pt x="406" y="2"/>
                </a:lnTo>
                <a:lnTo>
                  <a:pt x="412" y="0"/>
                </a:lnTo>
                <a:lnTo>
                  <a:pt x="419" y="0"/>
                </a:lnTo>
                <a:lnTo>
                  <a:pt x="440" y="0"/>
                </a:lnTo>
                <a:lnTo>
                  <a:pt x="468" y="0"/>
                </a:lnTo>
                <a:lnTo>
                  <a:pt x="505" y="2"/>
                </a:lnTo>
                <a:lnTo>
                  <a:pt x="544" y="2"/>
                </a:lnTo>
                <a:lnTo>
                  <a:pt x="586" y="2"/>
                </a:lnTo>
                <a:lnTo>
                  <a:pt x="627" y="2"/>
                </a:lnTo>
                <a:lnTo>
                  <a:pt x="666" y="3"/>
                </a:lnTo>
                <a:lnTo>
                  <a:pt x="699" y="3"/>
                </a:lnTo>
                <a:lnTo>
                  <a:pt x="703" y="4"/>
                </a:lnTo>
                <a:lnTo>
                  <a:pt x="714" y="9"/>
                </a:lnTo>
                <a:lnTo>
                  <a:pt x="731" y="16"/>
                </a:lnTo>
                <a:lnTo>
                  <a:pt x="751" y="26"/>
                </a:lnTo>
                <a:lnTo>
                  <a:pt x="772" y="36"/>
                </a:lnTo>
                <a:lnTo>
                  <a:pt x="792" y="47"/>
                </a:lnTo>
                <a:lnTo>
                  <a:pt x="812" y="57"/>
                </a:lnTo>
                <a:lnTo>
                  <a:pt x="827" y="65"/>
                </a:lnTo>
                <a:lnTo>
                  <a:pt x="833" y="66"/>
                </a:lnTo>
                <a:lnTo>
                  <a:pt x="851" y="70"/>
                </a:lnTo>
                <a:lnTo>
                  <a:pt x="877" y="76"/>
                </a:lnTo>
                <a:lnTo>
                  <a:pt x="907" y="85"/>
                </a:lnTo>
                <a:lnTo>
                  <a:pt x="923" y="91"/>
                </a:lnTo>
                <a:lnTo>
                  <a:pt x="941" y="98"/>
                </a:lnTo>
                <a:lnTo>
                  <a:pt x="956" y="107"/>
                </a:lnTo>
                <a:lnTo>
                  <a:pt x="972" y="115"/>
                </a:lnTo>
                <a:lnTo>
                  <a:pt x="986" y="126"/>
                </a:lnTo>
                <a:lnTo>
                  <a:pt x="999" y="137"/>
                </a:lnTo>
                <a:lnTo>
                  <a:pt x="1004" y="145"/>
                </a:lnTo>
                <a:lnTo>
                  <a:pt x="1010" y="151"/>
                </a:lnTo>
                <a:lnTo>
                  <a:pt x="1014" y="158"/>
                </a:lnTo>
                <a:lnTo>
                  <a:pt x="1019" y="166"/>
                </a:lnTo>
                <a:lnTo>
                  <a:pt x="1018" y="173"/>
                </a:lnTo>
                <a:lnTo>
                  <a:pt x="1015" y="180"/>
                </a:lnTo>
                <a:lnTo>
                  <a:pt x="1011" y="188"/>
                </a:lnTo>
                <a:lnTo>
                  <a:pt x="1007" y="195"/>
                </a:lnTo>
                <a:lnTo>
                  <a:pt x="994" y="211"/>
                </a:lnTo>
                <a:lnTo>
                  <a:pt x="983" y="226"/>
                </a:lnTo>
                <a:lnTo>
                  <a:pt x="977" y="233"/>
                </a:lnTo>
                <a:lnTo>
                  <a:pt x="972" y="240"/>
                </a:lnTo>
                <a:lnTo>
                  <a:pt x="970" y="248"/>
                </a:lnTo>
                <a:lnTo>
                  <a:pt x="967" y="255"/>
                </a:lnTo>
                <a:lnTo>
                  <a:pt x="966" y="262"/>
                </a:lnTo>
                <a:lnTo>
                  <a:pt x="967" y="270"/>
                </a:lnTo>
                <a:lnTo>
                  <a:pt x="971" y="278"/>
                </a:lnTo>
                <a:lnTo>
                  <a:pt x="977" y="286"/>
                </a:lnTo>
                <a:lnTo>
                  <a:pt x="978" y="300"/>
                </a:lnTo>
                <a:lnTo>
                  <a:pt x="981" y="314"/>
                </a:lnTo>
                <a:lnTo>
                  <a:pt x="985" y="327"/>
                </a:lnTo>
                <a:lnTo>
                  <a:pt x="989" y="339"/>
                </a:lnTo>
                <a:lnTo>
                  <a:pt x="1002" y="365"/>
                </a:lnTo>
                <a:lnTo>
                  <a:pt x="1016" y="391"/>
                </a:lnTo>
                <a:lnTo>
                  <a:pt x="1024" y="404"/>
                </a:lnTo>
                <a:lnTo>
                  <a:pt x="1031" y="418"/>
                </a:lnTo>
                <a:lnTo>
                  <a:pt x="1037" y="434"/>
                </a:lnTo>
                <a:lnTo>
                  <a:pt x="1043" y="450"/>
                </a:lnTo>
                <a:lnTo>
                  <a:pt x="1048" y="467"/>
                </a:lnTo>
                <a:lnTo>
                  <a:pt x="1052" y="485"/>
                </a:lnTo>
                <a:lnTo>
                  <a:pt x="1054" y="505"/>
                </a:lnTo>
                <a:lnTo>
                  <a:pt x="1056" y="527"/>
                </a:lnTo>
                <a:lnTo>
                  <a:pt x="1054" y="534"/>
                </a:lnTo>
                <a:lnTo>
                  <a:pt x="1051" y="544"/>
                </a:lnTo>
                <a:lnTo>
                  <a:pt x="1045" y="554"/>
                </a:lnTo>
                <a:lnTo>
                  <a:pt x="1036" y="563"/>
                </a:lnTo>
                <a:lnTo>
                  <a:pt x="1018" y="585"/>
                </a:lnTo>
                <a:lnTo>
                  <a:pt x="994" y="610"/>
                </a:lnTo>
                <a:lnTo>
                  <a:pt x="972" y="633"/>
                </a:lnTo>
                <a:lnTo>
                  <a:pt x="953" y="655"/>
                </a:lnTo>
                <a:lnTo>
                  <a:pt x="945" y="666"/>
                </a:lnTo>
                <a:lnTo>
                  <a:pt x="939" y="676"/>
                </a:lnTo>
                <a:lnTo>
                  <a:pt x="936" y="685"/>
                </a:lnTo>
                <a:lnTo>
                  <a:pt x="934" y="693"/>
                </a:lnTo>
                <a:lnTo>
                  <a:pt x="922" y="713"/>
                </a:lnTo>
                <a:lnTo>
                  <a:pt x="911" y="734"/>
                </a:lnTo>
                <a:lnTo>
                  <a:pt x="899" y="754"/>
                </a:lnTo>
                <a:lnTo>
                  <a:pt x="888" y="778"/>
                </a:lnTo>
                <a:lnTo>
                  <a:pt x="877" y="802"/>
                </a:lnTo>
                <a:lnTo>
                  <a:pt x="867" y="829"/>
                </a:lnTo>
                <a:lnTo>
                  <a:pt x="858" y="856"/>
                </a:lnTo>
                <a:lnTo>
                  <a:pt x="852" y="885"/>
                </a:lnTo>
                <a:lnTo>
                  <a:pt x="860" y="893"/>
                </a:lnTo>
                <a:lnTo>
                  <a:pt x="867" y="899"/>
                </a:lnTo>
                <a:lnTo>
                  <a:pt x="874" y="904"/>
                </a:lnTo>
                <a:lnTo>
                  <a:pt x="882" y="909"/>
                </a:lnTo>
                <a:lnTo>
                  <a:pt x="898" y="916"/>
                </a:lnTo>
                <a:lnTo>
                  <a:pt x="912" y="921"/>
                </a:lnTo>
                <a:lnTo>
                  <a:pt x="927" y="923"/>
                </a:lnTo>
                <a:lnTo>
                  <a:pt x="942" y="926"/>
                </a:lnTo>
                <a:lnTo>
                  <a:pt x="958" y="926"/>
                </a:lnTo>
                <a:lnTo>
                  <a:pt x="972" y="926"/>
                </a:lnTo>
                <a:lnTo>
                  <a:pt x="980" y="918"/>
                </a:lnTo>
                <a:lnTo>
                  <a:pt x="987" y="907"/>
                </a:lnTo>
                <a:lnTo>
                  <a:pt x="996" y="896"/>
                </a:lnTo>
                <a:lnTo>
                  <a:pt x="1003" y="883"/>
                </a:lnTo>
                <a:lnTo>
                  <a:pt x="1020" y="853"/>
                </a:lnTo>
                <a:lnTo>
                  <a:pt x="1038" y="822"/>
                </a:lnTo>
                <a:lnTo>
                  <a:pt x="1058" y="787"/>
                </a:lnTo>
                <a:lnTo>
                  <a:pt x="1081" y="752"/>
                </a:lnTo>
                <a:lnTo>
                  <a:pt x="1092" y="735"/>
                </a:lnTo>
                <a:lnTo>
                  <a:pt x="1106" y="719"/>
                </a:lnTo>
                <a:lnTo>
                  <a:pt x="1119" y="703"/>
                </a:lnTo>
                <a:lnTo>
                  <a:pt x="1134" y="687"/>
                </a:lnTo>
                <a:lnTo>
                  <a:pt x="1138" y="685"/>
                </a:lnTo>
                <a:lnTo>
                  <a:pt x="1144" y="678"/>
                </a:lnTo>
                <a:lnTo>
                  <a:pt x="1155" y="670"/>
                </a:lnTo>
                <a:lnTo>
                  <a:pt x="1168" y="661"/>
                </a:lnTo>
                <a:lnTo>
                  <a:pt x="1177" y="658"/>
                </a:lnTo>
                <a:lnTo>
                  <a:pt x="1184" y="655"/>
                </a:lnTo>
                <a:lnTo>
                  <a:pt x="1193" y="653"/>
                </a:lnTo>
                <a:lnTo>
                  <a:pt x="1201" y="653"/>
                </a:lnTo>
                <a:lnTo>
                  <a:pt x="1209" y="653"/>
                </a:lnTo>
                <a:lnTo>
                  <a:pt x="1217" y="655"/>
                </a:lnTo>
                <a:lnTo>
                  <a:pt x="1226" y="660"/>
                </a:lnTo>
                <a:lnTo>
                  <a:pt x="1233" y="666"/>
                </a:lnTo>
                <a:lnTo>
                  <a:pt x="1248" y="675"/>
                </a:lnTo>
                <a:lnTo>
                  <a:pt x="1261" y="686"/>
                </a:lnTo>
                <a:lnTo>
                  <a:pt x="1276" y="699"/>
                </a:lnTo>
                <a:lnTo>
                  <a:pt x="1288" y="713"/>
                </a:lnTo>
                <a:lnTo>
                  <a:pt x="1300" y="729"/>
                </a:lnTo>
                <a:lnTo>
                  <a:pt x="1313" y="746"/>
                </a:lnTo>
                <a:lnTo>
                  <a:pt x="1324" y="764"/>
                </a:lnTo>
                <a:lnTo>
                  <a:pt x="1333" y="782"/>
                </a:lnTo>
                <a:lnTo>
                  <a:pt x="1342" y="802"/>
                </a:lnTo>
                <a:lnTo>
                  <a:pt x="1349" y="822"/>
                </a:lnTo>
                <a:lnTo>
                  <a:pt x="1357" y="841"/>
                </a:lnTo>
                <a:lnTo>
                  <a:pt x="1363" y="860"/>
                </a:lnTo>
                <a:lnTo>
                  <a:pt x="1366" y="879"/>
                </a:lnTo>
                <a:lnTo>
                  <a:pt x="1370" y="896"/>
                </a:lnTo>
                <a:lnTo>
                  <a:pt x="1373" y="913"/>
                </a:lnTo>
                <a:lnTo>
                  <a:pt x="1373" y="929"/>
                </a:lnTo>
                <a:lnTo>
                  <a:pt x="1371" y="944"/>
                </a:lnTo>
                <a:lnTo>
                  <a:pt x="1369" y="956"/>
                </a:lnTo>
                <a:lnTo>
                  <a:pt x="1365" y="967"/>
                </a:lnTo>
                <a:lnTo>
                  <a:pt x="1362" y="976"/>
                </a:lnTo>
                <a:lnTo>
                  <a:pt x="1351" y="992"/>
                </a:lnTo>
                <a:lnTo>
                  <a:pt x="1342" y="1004"/>
                </a:lnTo>
                <a:lnTo>
                  <a:pt x="1338" y="1010"/>
                </a:lnTo>
                <a:lnTo>
                  <a:pt x="1337" y="1015"/>
                </a:lnTo>
                <a:lnTo>
                  <a:pt x="1336" y="1020"/>
                </a:lnTo>
                <a:lnTo>
                  <a:pt x="1338" y="1025"/>
                </a:lnTo>
                <a:lnTo>
                  <a:pt x="1342" y="1030"/>
                </a:lnTo>
                <a:lnTo>
                  <a:pt x="1349" y="1036"/>
                </a:lnTo>
                <a:lnTo>
                  <a:pt x="1359" y="1042"/>
                </a:lnTo>
                <a:lnTo>
                  <a:pt x="1371" y="1049"/>
                </a:lnTo>
                <a:lnTo>
                  <a:pt x="1373" y="1057"/>
                </a:lnTo>
                <a:lnTo>
                  <a:pt x="1374" y="1063"/>
                </a:lnTo>
                <a:lnTo>
                  <a:pt x="1375" y="1068"/>
                </a:lnTo>
                <a:lnTo>
                  <a:pt x="1379" y="1073"/>
                </a:lnTo>
                <a:lnTo>
                  <a:pt x="1382" y="1076"/>
                </a:lnTo>
                <a:lnTo>
                  <a:pt x="1386" y="1080"/>
                </a:lnTo>
                <a:lnTo>
                  <a:pt x="1391" y="1082"/>
                </a:lnTo>
                <a:lnTo>
                  <a:pt x="1397" y="1085"/>
                </a:lnTo>
                <a:lnTo>
                  <a:pt x="1408" y="1087"/>
                </a:lnTo>
                <a:lnTo>
                  <a:pt x="1422" y="1090"/>
                </a:lnTo>
                <a:lnTo>
                  <a:pt x="1436" y="1090"/>
                </a:lnTo>
                <a:lnTo>
                  <a:pt x="1451" y="1090"/>
                </a:lnTo>
                <a:lnTo>
                  <a:pt x="1451" y="1107"/>
                </a:lnTo>
                <a:lnTo>
                  <a:pt x="1451" y="1126"/>
                </a:lnTo>
                <a:lnTo>
                  <a:pt x="1448" y="1148"/>
                </a:lnTo>
                <a:lnTo>
                  <a:pt x="1446" y="1170"/>
                </a:lnTo>
                <a:lnTo>
                  <a:pt x="1444" y="1182"/>
                </a:lnTo>
                <a:lnTo>
                  <a:pt x="1441" y="1193"/>
                </a:lnTo>
                <a:lnTo>
                  <a:pt x="1437" y="1204"/>
                </a:lnTo>
                <a:lnTo>
                  <a:pt x="1434" y="1215"/>
                </a:lnTo>
                <a:lnTo>
                  <a:pt x="1429" y="1224"/>
                </a:lnTo>
                <a:lnTo>
                  <a:pt x="1424" y="1234"/>
                </a:lnTo>
                <a:lnTo>
                  <a:pt x="1417" y="1243"/>
                </a:lnTo>
                <a:lnTo>
                  <a:pt x="1411" y="1250"/>
                </a:lnTo>
                <a:lnTo>
                  <a:pt x="1411" y="1253"/>
                </a:lnTo>
                <a:lnTo>
                  <a:pt x="1409" y="1257"/>
                </a:lnTo>
                <a:lnTo>
                  <a:pt x="1408" y="1265"/>
                </a:lnTo>
                <a:lnTo>
                  <a:pt x="1404" y="1276"/>
                </a:lnTo>
                <a:lnTo>
                  <a:pt x="1400" y="1287"/>
                </a:lnTo>
                <a:lnTo>
                  <a:pt x="1393" y="1300"/>
                </a:lnTo>
                <a:lnTo>
                  <a:pt x="1382" y="1315"/>
                </a:lnTo>
                <a:lnTo>
                  <a:pt x="1369" y="1330"/>
                </a:lnTo>
                <a:lnTo>
                  <a:pt x="1369" y="1344"/>
                </a:lnTo>
                <a:lnTo>
                  <a:pt x="1369" y="1359"/>
                </a:lnTo>
                <a:lnTo>
                  <a:pt x="1366" y="1372"/>
                </a:lnTo>
                <a:lnTo>
                  <a:pt x="1364" y="1385"/>
                </a:lnTo>
                <a:lnTo>
                  <a:pt x="1362" y="1391"/>
                </a:lnTo>
                <a:lnTo>
                  <a:pt x="1359" y="1396"/>
                </a:lnTo>
                <a:lnTo>
                  <a:pt x="1355" y="1399"/>
                </a:lnTo>
                <a:lnTo>
                  <a:pt x="1352" y="1403"/>
                </a:lnTo>
                <a:lnTo>
                  <a:pt x="1347" y="1406"/>
                </a:lnTo>
                <a:lnTo>
                  <a:pt x="1342" y="1408"/>
                </a:lnTo>
                <a:lnTo>
                  <a:pt x="1336" y="1409"/>
                </a:lnTo>
                <a:lnTo>
                  <a:pt x="1329" y="1409"/>
                </a:lnTo>
                <a:lnTo>
                  <a:pt x="1329" y="1425"/>
                </a:lnTo>
                <a:lnTo>
                  <a:pt x="1327" y="1439"/>
                </a:lnTo>
                <a:lnTo>
                  <a:pt x="1326" y="1446"/>
                </a:lnTo>
                <a:lnTo>
                  <a:pt x="1324" y="1453"/>
                </a:lnTo>
                <a:lnTo>
                  <a:pt x="1321" y="1459"/>
                </a:lnTo>
                <a:lnTo>
                  <a:pt x="1319" y="1464"/>
                </a:lnTo>
                <a:lnTo>
                  <a:pt x="1314" y="1470"/>
                </a:lnTo>
                <a:lnTo>
                  <a:pt x="1309" y="1475"/>
                </a:lnTo>
                <a:lnTo>
                  <a:pt x="1302" y="1479"/>
                </a:lnTo>
                <a:lnTo>
                  <a:pt x="1294" y="1483"/>
                </a:lnTo>
                <a:lnTo>
                  <a:pt x="1286" y="1485"/>
                </a:lnTo>
                <a:lnTo>
                  <a:pt x="1275" y="1488"/>
                </a:lnTo>
                <a:lnTo>
                  <a:pt x="1262" y="1489"/>
                </a:lnTo>
                <a:lnTo>
                  <a:pt x="1248" y="1489"/>
                </a:lnTo>
                <a:lnTo>
                  <a:pt x="1242" y="1496"/>
                </a:lnTo>
                <a:lnTo>
                  <a:pt x="1237" y="1505"/>
                </a:lnTo>
                <a:lnTo>
                  <a:pt x="1233" y="1512"/>
                </a:lnTo>
                <a:lnTo>
                  <a:pt x="1232" y="1519"/>
                </a:lnTo>
                <a:lnTo>
                  <a:pt x="1231" y="1527"/>
                </a:lnTo>
                <a:lnTo>
                  <a:pt x="1232" y="1534"/>
                </a:lnTo>
                <a:lnTo>
                  <a:pt x="1234" y="1541"/>
                </a:lnTo>
                <a:lnTo>
                  <a:pt x="1238" y="1549"/>
                </a:lnTo>
                <a:lnTo>
                  <a:pt x="1247" y="1565"/>
                </a:lnTo>
                <a:lnTo>
                  <a:pt x="1259" y="1579"/>
                </a:lnTo>
                <a:lnTo>
                  <a:pt x="1272" y="1594"/>
                </a:lnTo>
                <a:lnTo>
                  <a:pt x="1287" y="1610"/>
                </a:lnTo>
                <a:lnTo>
                  <a:pt x="1287" y="1614"/>
                </a:lnTo>
                <a:lnTo>
                  <a:pt x="1286" y="1617"/>
                </a:lnTo>
                <a:lnTo>
                  <a:pt x="1284" y="1620"/>
                </a:lnTo>
                <a:lnTo>
                  <a:pt x="1282" y="1623"/>
                </a:lnTo>
                <a:lnTo>
                  <a:pt x="1276" y="1630"/>
                </a:lnTo>
                <a:lnTo>
                  <a:pt x="1269" y="1634"/>
                </a:lnTo>
                <a:lnTo>
                  <a:pt x="1249" y="1645"/>
                </a:lnTo>
                <a:lnTo>
                  <a:pt x="1227" y="1659"/>
                </a:lnTo>
                <a:lnTo>
                  <a:pt x="1215" y="1667"/>
                </a:lnTo>
                <a:lnTo>
                  <a:pt x="1205" y="1676"/>
                </a:lnTo>
                <a:lnTo>
                  <a:pt x="1194" y="1687"/>
                </a:lnTo>
                <a:lnTo>
                  <a:pt x="1185" y="1699"/>
                </a:lnTo>
                <a:lnTo>
                  <a:pt x="1180" y="1705"/>
                </a:lnTo>
                <a:lnTo>
                  <a:pt x="1177" y="1713"/>
                </a:lnTo>
                <a:lnTo>
                  <a:pt x="1174" y="1721"/>
                </a:lnTo>
                <a:lnTo>
                  <a:pt x="1171" y="1729"/>
                </a:lnTo>
                <a:lnTo>
                  <a:pt x="1168" y="1738"/>
                </a:lnTo>
                <a:lnTo>
                  <a:pt x="1167" y="1748"/>
                </a:lnTo>
                <a:lnTo>
                  <a:pt x="1166" y="1758"/>
                </a:lnTo>
                <a:lnTo>
                  <a:pt x="1166" y="1769"/>
                </a:lnTo>
                <a:lnTo>
                  <a:pt x="724" y="1845"/>
                </a:lnTo>
                <a:lnTo>
                  <a:pt x="725" y="1806"/>
                </a:lnTo>
                <a:lnTo>
                  <a:pt x="24" y="184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234040" y="1936800"/>
            <a:ext cx="539640" cy="684000"/>
          </a:xfrm>
          <a:custGeom>
            <a:avLst/>
            <a:gdLst/>
            <a:ahLst/>
            <a:rect l="l" t="t" r="r" b="b"/>
            <a:pathLst>
              <a:path w="1451" h="1845">
                <a:moveTo>
                  <a:pt x="24" y="1840"/>
                </a:moveTo>
                <a:lnTo>
                  <a:pt x="25" y="1834"/>
                </a:lnTo>
                <a:lnTo>
                  <a:pt x="27" y="1829"/>
                </a:lnTo>
                <a:lnTo>
                  <a:pt x="31" y="1822"/>
                </a:lnTo>
                <a:lnTo>
                  <a:pt x="35" y="1816"/>
                </a:lnTo>
                <a:lnTo>
                  <a:pt x="45" y="1801"/>
                </a:lnTo>
                <a:lnTo>
                  <a:pt x="56" y="1785"/>
                </a:lnTo>
                <a:lnTo>
                  <a:pt x="67" y="1769"/>
                </a:lnTo>
                <a:lnTo>
                  <a:pt x="75" y="1752"/>
                </a:lnTo>
                <a:lnTo>
                  <a:pt x="79" y="1743"/>
                </a:lnTo>
                <a:lnTo>
                  <a:pt x="82" y="1736"/>
                </a:lnTo>
                <a:lnTo>
                  <a:pt x="84" y="1727"/>
                </a:lnTo>
                <a:lnTo>
                  <a:pt x="85" y="1720"/>
                </a:lnTo>
                <a:lnTo>
                  <a:pt x="100" y="1692"/>
                </a:lnTo>
                <a:lnTo>
                  <a:pt x="116" y="1666"/>
                </a:lnTo>
                <a:lnTo>
                  <a:pt x="130" y="1643"/>
                </a:lnTo>
                <a:lnTo>
                  <a:pt x="145" y="1620"/>
                </a:lnTo>
                <a:lnTo>
                  <a:pt x="161" y="1598"/>
                </a:lnTo>
                <a:lnTo>
                  <a:pt x="176" y="1574"/>
                </a:lnTo>
                <a:lnTo>
                  <a:pt x="191" y="1549"/>
                </a:lnTo>
                <a:lnTo>
                  <a:pt x="206" y="1521"/>
                </a:lnTo>
                <a:lnTo>
                  <a:pt x="205" y="1506"/>
                </a:lnTo>
                <a:lnTo>
                  <a:pt x="204" y="1492"/>
                </a:lnTo>
                <a:lnTo>
                  <a:pt x="199" y="1479"/>
                </a:lnTo>
                <a:lnTo>
                  <a:pt x="194" y="1467"/>
                </a:lnTo>
                <a:lnTo>
                  <a:pt x="182" y="1443"/>
                </a:lnTo>
                <a:lnTo>
                  <a:pt x="167" y="1420"/>
                </a:lnTo>
                <a:lnTo>
                  <a:pt x="152" y="1397"/>
                </a:lnTo>
                <a:lnTo>
                  <a:pt x="140" y="1374"/>
                </a:lnTo>
                <a:lnTo>
                  <a:pt x="135" y="1361"/>
                </a:lnTo>
                <a:lnTo>
                  <a:pt x="131" y="1348"/>
                </a:lnTo>
                <a:lnTo>
                  <a:pt x="129" y="1335"/>
                </a:lnTo>
                <a:lnTo>
                  <a:pt x="128" y="1320"/>
                </a:lnTo>
                <a:lnTo>
                  <a:pt x="128" y="1289"/>
                </a:lnTo>
                <a:lnTo>
                  <a:pt x="128" y="1260"/>
                </a:lnTo>
                <a:lnTo>
                  <a:pt x="127" y="1232"/>
                </a:lnTo>
                <a:lnTo>
                  <a:pt x="124" y="1205"/>
                </a:lnTo>
                <a:lnTo>
                  <a:pt x="122" y="1191"/>
                </a:lnTo>
                <a:lnTo>
                  <a:pt x="119" y="1179"/>
                </a:lnTo>
                <a:lnTo>
                  <a:pt x="116" y="1167"/>
                </a:lnTo>
                <a:lnTo>
                  <a:pt x="112" y="1156"/>
                </a:lnTo>
                <a:lnTo>
                  <a:pt x="108" y="1146"/>
                </a:lnTo>
                <a:lnTo>
                  <a:pt x="102" y="1136"/>
                </a:lnTo>
                <a:lnTo>
                  <a:pt x="96" y="1128"/>
                </a:lnTo>
                <a:lnTo>
                  <a:pt x="90" y="1119"/>
                </a:lnTo>
                <a:lnTo>
                  <a:pt x="89" y="1112"/>
                </a:lnTo>
                <a:lnTo>
                  <a:pt x="86" y="1104"/>
                </a:lnTo>
                <a:lnTo>
                  <a:pt x="82" y="1097"/>
                </a:lnTo>
                <a:lnTo>
                  <a:pt x="78" y="1088"/>
                </a:lnTo>
                <a:lnTo>
                  <a:pt x="64" y="1074"/>
                </a:lnTo>
                <a:lnTo>
                  <a:pt x="49" y="1059"/>
                </a:lnTo>
                <a:lnTo>
                  <a:pt x="35" y="1043"/>
                </a:lnTo>
                <a:lnTo>
                  <a:pt x="23" y="1029"/>
                </a:lnTo>
                <a:lnTo>
                  <a:pt x="18" y="1021"/>
                </a:lnTo>
                <a:lnTo>
                  <a:pt x="14" y="1014"/>
                </a:lnTo>
                <a:lnTo>
                  <a:pt x="11" y="1005"/>
                </a:lnTo>
                <a:lnTo>
                  <a:pt x="10" y="998"/>
                </a:lnTo>
                <a:lnTo>
                  <a:pt x="10" y="991"/>
                </a:lnTo>
                <a:lnTo>
                  <a:pt x="13" y="983"/>
                </a:lnTo>
                <a:lnTo>
                  <a:pt x="14" y="976"/>
                </a:lnTo>
                <a:lnTo>
                  <a:pt x="16" y="969"/>
                </a:lnTo>
                <a:lnTo>
                  <a:pt x="24" y="955"/>
                </a:lnTo>
                <a:lnTo>
                  <a:pt x="31" y="943"/>
                </a:lnTo>
                <a:lnTo>
                  <a:pt x="38" y="933"/>
                </a:lnTo>
                <a:lnTo>
                  <a:pt x="45" y="926"/>
                </a:lnTo>
                <a:lnTo>
                  <a:pt x="49" y="921"/>
                </a:lnTo>
                <a:lnTo>
                  <a:pt x="51" y="918"/>
                </a:lnTo>
                <a:lnTo>
                  <a:pt x="51" y="911"/>
                </a:lnTo>
                <a:lnTo>
                  <a:pt x="49" y="904"/>
                </a:lnTo>
                <a:lnTo>
                  <a:pt x="47" y="896"/>
                </a:lnTo>
                <a:lnTo>
                  <a:pt x="45" y="889"/>
                </a:lnTo>
                <a:lnTo>
                  <a:pt x="38" y="873"/>
                </a:lnTo>
                <a:lnTo>
                  <a:pt x="31" y="858"/>
                </a:lnTo>
                <a:lnTo>
                  <a:pt x="24" y="844"/>
                </a:lnTo>
                <a:lnTo>
                  <a:pt x="18" y="828"/>
                </a:lnTo>
                <a:lnTo>
                  <a:pt x="15" y="820"/>
                </a:lnTo>
                <a:lnTo>
                  <a:pt x="14" y="813"/>
                </a:lnTo>
                <a:lnTo>
                  <a:pt x="13" y="806"/>
                </a:lnTo>
                <a:lnTo>
                  <a:pt x="11" y="798"/>
                </a:lnTo>
                <a:lnTo>
                  <a:pt x="5" y="790"/>
                </a:lnTo>
                <a:lnTo>
                  <a:pt x="2" y="782"/>
                </a:lnTo>
                <a:lnTo>
                  <a:pt x="0" y="774"/>
                </a:lnTo>
                <a:lnTo>
                  <a:pt x="0" y="765"/>
                </a:lnTo>
                <a:lnTo>
                  <a:pt x="3" y="757"/>
                </a:lnTo>
                <a:lnTo>
                  <a:pt x="5" y="748"/>
                </a:lnTo>
                <a:lnTo>
                  <a:pt x="10" y="741"/>
                </a:lnTo>
                <a:lnTo>
                  <a:pt x="15" y="732"/>
                </a:lnTo>
                <a:lnTo>
                  <a:pt x="26" y="716"/>
                </a:lnTo>
                <a:lnTo>
                  <a:pt x="38" y="702"/>
                </a:lnTo>
                <a:lnTo>
                  <a:pt x="47" y="688"/>
                </a:lnTo>
                <a:lnTo>
                  <a:pt x="53" y="678"/>
                </a:lnTo>
                <a:lnTo>
                  <a:pt x="58" y="676"/>
                </a:lnTo>
                <a:lnTo>
                  <a:pt x="63" y="672"/>
                </a:lnTo>
                <a:lnTo>
                  <a:pt x="68" y="667"/>
                </a:lnTo>
                <a:lnTo>
                  <a:pt x="71" y="661"/>
                </a:lnTo>
                <a:lnTo>
                  <a:pt x="74" y="654"/>
                </a:lnTo>
                <a:lnTo>
                  <a:pt x="76" y="647"/>
                </a:lnTo>
                <a:lnTo>
                  <a:pt x="79" y="638"/>
                </a:lnTo>
                <a:lnTo>
                  <a:pt x="79" y="629"/>
                </a:lnTo>
                <a:lnTo>
                  <a:pt x="80" y="621"/>
                </a:lnTo>
                <a:lnTo>
                  <a:pt x="79" y="611"/>
                </a:lnTo>
                <a:lnTo>
                  <a:pt x="78" y="601"/>
                </a:lnTo>
                <a:lnTo>
                  <a:pt x="75" y="593"/>
                </a:lnTo>
                <a:lnTo>
                  <a:pt x="71" y="583"/>
                </a:lnTo>
                <a:lnTo>
                  <a:pt x="67" y="574"/>
                </a:lnTo>
                <a:lnTo>
                  <a:pt x="60" y="566"/>
                </a:lnTo>
                <a:lnTo>
                  <a:pt x="54" y="558"/>
                </a:lnTo>
                <a:lnTo>
                  <a:pt x="54" y="516"/>
                </a:lnTo>
                <a:lnTo>
                  <a:pt x="54" y="490"/>
                </a:lnTo>
                <a:lnTo>
                  <a:pt x="56" y="475"/>
                </a:lnTo>
                <a:lnTo>
                  <a:pt x="56" y="469"/>
                </a:lnTo>
                <a:lnTo>
                  <a:pt x="56" y="465"/>
                </a:lnTo>
                <a:lnTo>
                  <a:pt x="56" y="463"/>
                </a:lnTo>
                <a:lnTo>
                  <a:pt x="56" y="454"/>
                </a:lnTo>
                <a:lnTo>
                  <a:pt x="56" y="437"/>
                </a:lnTo>
                <a:lnTo>
                  <a:pt x="56" y="431"/>
                </a:lnTo>
                <a:lnTo>
                  <a:pt x="57" y="425"/>
                </a:lnTo>
                <a:lnTo>
                  <a:pt x="58" y="419"/>
                </a:lnTo>
                <a:lnTo>
                  <a:pt x="60" y="414"/>
                </a:lnTo>
                <a:lnTo>
                  <a:pt x="67" y="405"/>
                </a:lnTo>
                <a:lnTo>
                  <a:pt x="75" y="398"/>
                </a:lnTo>
                <a:lnTo>
                  <a:pt x="82" y="391"/>
                </a:lnTo>
                <a:lnTo>
                  <a:pt x="89" y="382"/>
                </a:lnTo>
                <a:lnTo>
                  <a:pt x="91" y="377"/>
                </a:lnTo>
                <a:lnTo>
                  <a:pt x="93" y="371"/>
                </a:lnTo>
                <a:lnTo>
                  <a:pt x="95" y="365"/>
                </a:lnTo>
                <a:lnTo>
                  <a:pt x="96" y="358"/>
                </a:lnTo>
                <a:lnTo>
                  <a:pt x="111" y="343"/>
                </a:lnTo>
                <a:lnTo>
                  <a:pt x="125" y="328"/>
                </a:lnTo>
                <a:lnTo>
                  <a:pt x="141" y="315"/>
                </a:lnTo>
                <a:lnTo>
                  <a:pt x="156" y="301"/>
                </a:lnTo>
                <a:lnTo>
                  <a:pt x="172" y="290"/>
                </a:lnTo>
                <a:lnTo>
                  <a:pt x="187" y="283"/>
                </a:lnTo>
                <a:lnTo>
                  <a:pt x="194" y="279"/>
                </a:lnTo>
                <a:lnTo>
                  <a:pt x="201" y="277"/>
                </a:lnTo>
                <a:lnTo>
                  <a:pt x="209" y="276"/>
                </a:lnTo>
                <a:lnTo>
                  <a:pt x="216" y="276"/>
                </a:lnTo>
                <a:lnTo>
                  <a:pt x="218" y="277"/>
                </a:lnTo>
                <a:lnTo>
                  <a:pt x="221" y="281"/>
                </a:lnTo>
                <a:lnTo>
                  <a:pt x="223" y="286"/>
                </a:lnTo>
                <a:lnTo>
                  <a:pt x="226" y="293"/>
                </a:lnTo>
                <a:lnTo>
                  <a:pt x="231" y="311"/>
                </a:lnTo>
                <a:lnTo>
                  <a:pt x="235" y="332"/>
                </a:lnTo>
                <a:lnTo>
                  <a:pt x="240" y="352"/>
                </a:lnTo>
                <a:lnTo>
                  <a:pt x="244" y="370"/>
                </a:lnTo>
                <a:lnTo>
                  <a:pt x="246" y="383"/>
                </a:lnTo>
                <a:lnTo>
                  <a:pt x="249" y="388"/>
                </a:lnTo>
                <a:lnTo>
                  <a:pt x="250" y="390"/>
                </a:lnTo>
                <a:lnTo>
                  <a:pt x="254" y="392"/>
                </a:lnTo>
                <a:lnTo>
                  <a:pt x="260" y="397"/>
                </a:lnTo>
                <a:lnTo>
                  <a:pt x="267" y="401"/>
                </a:lnTo>
                <a:lnTo>
                  <a:pt x="276" y="403"/>
                </a:lnTo>
                <a:lnTo>
                  <a:pt x="283" y="404"/>
                </a:lnTo>
                <a:lnTo>
                  <a:pt x="287" y="404"/>
                </a:lnTo>
                <a:lnTo>
                  <a:pt x="291" y="404"/>
                </a:lnTo>
                <a:lnTo>
                  <a:pt x="293" y="402"/>
                </a:lnTo>
                <a:lnTo>
                  <a:pt x="295" y="399"/>
                </a:lnTo>
                <a:lnTo>
                  <a:pt x="299" y="393"/>
                </a:lnTo>
                <a:lnTo>
                  <a:pt x="303" y="387"/>
                </a:lnTo>
                <a:lnTo>
                  <a:pt x="304" y="380"/>
                </a:lnTo>
                <a:lnTo>
                  <a:pt x="305" y="372"/>
                </a:lnTo>
                <a:lnTo>
                  <a:pt x="306" y="357"/>
                </a:lnTo>
                <a:lnTo>
                  <a:pt x="305" y="337"/>
                </a:lnTo>
                <a:lnTo>
                  <a:pt x="303" y="317"/>
                </a:lnTo>
                <a:lnTo>
                  <a:pt x="299" y="294"/>
                </a:lnTo>
                <a:lnTo>
                  <a:pt x="298" y="268"/>
                </a:lnTo>
                <a:lnTo>
                  <a:pt x="297" y="239"/>
                </a:lnTo>
                <a:lnTo>
                  <a:pt x="298" y="233"/>
                </a:lnTo>
                <a:lnTo>
                  <a:pt x="299" y="227"/>
                </a:lnTo>
                <a:lnTo>
                  <a:pt x="302" y="221"/>
                </a:lnTo>
                <a:lnTo>
                  <a:pt x="304" y="217"/>
                </a:lnTo>
                <a:lnTo>
                  <a:pt x="308" y="212"/>
                </a:lnTo>
                <a:lnTo>
                  <a:pt x="311" y="210"/>
                </a:lnTo>
                <a:lnTo>
                  <a:pt x="316" y="207"/>
                </a:lnTo>
                <a:lnTo>
                  <a:pt x="322" y="205"/>
                </a:lnTo>
                <a:lnTo>
                  <a:pt x="335" y="202"/>
                </a:lnTo>
                <a:lnTo>
                  <a:pt x="348" y="201"/>
                </a:lnTo>
                <a:lnTo>
                  <a:pt x="363" y="200"/>
                </a:lnTo>
                <a:lnTo>
                  <a:pt x="377" y="200"/>
                </a:lnTo>
                <a:lnTo>
                  <a:pt x="379" y="199"/>
                </a:lnTo>
                <a:lnTo>
                  <a:pt x="384" y="193"/>
                </a:lnTo>
                <a:lnTo>
                  <a:pt x="388" y="184"/>
                </a:lnTo>
                <a:lnTo>
                  <a:pt x="392" y="170"/>
                </a:lnTo>
                <a:lnTo>
                  <a:pt x="395" y="162"/>
                </a:lnTo>
                <a:lnTo>
                  <a:pt x="396" y="153"/>
                </a:lnTo>
                <a:lnTo>
                  <a:pt x="396" y="144"/>
                </a:lnTo>
                <a:lnTo>
                  <a:pt x="395" y="133"/>
                </a:lnTo>
                <a:lnTo>
                  <a:pt x="393" y="122"/>
                </a:lnTo>
                <a:lnTo>
                  <a:pt x="390" y="108"/>
                </a:lnTo>
                <a:lnTo>
                  <a:pt x="385" y="95"/>
                </a:lnTo>
                <a:lnTo>
                  <a:pt x="379" y="80"/>
                </a:lnTo>
                <a:lnTo>
                  <a:pt x="379" y="65"/>
                </a:lnTo>
                <a:lnTo>
                  <a:pt x="379" y="51"/>
                </a:lnTo>
                <a:lnTo>
                  <a:pt x="381" y="37"/>
                </a:lnTo>
                <a:lnTo>
                  <a:pt x="384" y="25"/>
                </a:lnTo>
                <a:lnTo>
                  <a:pt x="386" y="20"/>
                </a:lnTo>
                <a:lnTo>
                  <a:pt x="388" y="15"/>
                </a:lnTo>
                <a:lnTo>
                  <a:pt x="392" y="10"/>
                </a:lnTo>
                <a:lnTo>
                  <a:pt x="396" y="6"/>
                </a:lnTo>
                <a:lnTo>
                  <a:pt x="401" y="4"/>
                </a:lnTo>
                <a:lnTo>
                  <a:pt x="406" y="2"/>
                </a:lnTo>
                <a:lnTo>
                  <a:pt x="412" y="0"/>
                </a:lnTo>
                <a:lnTo>
                  <a:pt x="419" y="0"/>
                </a:lnTo>
                <a:lnTo>
                  <a:pt x="440" y="0"/>
                </a:lnTo>
                <a:lnTo>
                  <a:pt x="468" y="0"/>
                </a:lnTo>
                <a:lnTo>
                  <a:pt x="505" y="2"/>
                </a:lnTo>
                <a:lnTo>
                  <a:pt x="544" y="2"/>
                </a:lnTo>
                <a:lnTo>
                  <a:pt x="586" y="2"/>
                </a:lnTo>
                <a:lnTo>
                  <a:pt x="627" y="2"/>
                </a:lnTo>
                <a:lnTo>
                  <a:pt x="666" y="3"/>
                </a:lnTo>
                <a:lnTo>
                  <a:pt x="699" y="3"/>
                </a:lnTo>
                <a:lnTo>
                  <a:pt x="703" y="4"/>
                </a:lnTo>
                <a:lnTo>
                  <a:pt x="714" y="9"/>
                </a:lnTo>
                <a:lnTo>
                  <a:pt x="731" y="16"/>
                </a:lnTo>
                <a:lnTo>
                  <a:pt x="751" y="26"/>
                </a:lnTo>
                <a:lnTo>
                  <a:pt x="772" y="36"/>
                </a:lnTo>
                <a:lnTo>
                  <a:pt x="792" y="47"/>
                </a:lnTo>
                <a:lnTo>
                  <a:pt x="812" y="57"/>
                </a:lnTo>
                <a:lnTo>
                  <a:pt x="827" y="65"/>
                </a:lnTo>
                <a:lnTo>
                  <a:pt x="833" y="66"/>
                </a:lnTo>
                <a:lnTo>
                  <a:pt x="851" y="70"/>
                </a:lnTo>
                <a:lnTo>
                  <a:pt x="877" y="76"/>
                </a:lnTo>
                <a:lnTo>
                  <a:pt x="907" y="85"/>
                </a:lnTo>
                <a:lnTo>
                  <a:pt x="923" y="91"/>
                </a:lnTo>
                <a:lnTo>
                  <a:pt x="941" y="98"/>
                </a:lnTo>
                <a:lnTo>
                  <a:pt x="956" y="107"/>
                </a:lnTo>
                <a:lnTo>
                  <a:pt x="972" y="115"/>
                </a:lnTo>
                <a:lnTo>
                  <a:pt x="986" y="126"/>
                </a:lnTo>
                <a:lnTo>
                  <a:pt x="999" y="137"/>
                </a:lnTo>
                <a:lnTo>
                  <a:pt x="1004" y="145"/>
                </a:lnTo>
                <a:lnTo>
                  <a:pt x="1010" y="151"/>
                </a:lnTo>
                <a:lnTo>
                  <a:pt x="1014" y="158"/>
                </a:lnTo>
                <a:lnTo>
                  <a:pt x="1019" y="166"/>
                </a:lnTo>
                <a:lnTo>
                  <a:pt x="1018" y="173"/>
                </a:lnTo>
                <a:lnTo>
                  <a:pt x="1015" y="180"/>
                </a:lnTo>
                <a:lnTo>
                  <a:pt x="1011" y="188"/>
                </a:lnTo>
                <a:lnTo>
                  <a:pt x="1007" y="195"/>
                </a:lnTo>
                <a:lnTo>
                  <a:pt x="994" y="211"/>
                </a:lnTo>
                <a:lnTo>
                  <a:pt x="983" y="226"/>
                </a:lnTo>
                <a:lnTo>
                  <a:pt x="977" y="233"/>
                </a:lnTo>
                <a:lnTo>
                  <a:pt x="972" y="240"/>
                </a:lnTo>
                <a:lnTo>
                  <a:pt x="970" y="248"/>
                </a:lnTo>
                <a:lnTo>
                  <a:pt x="967" y="255"/>
                </a:lnTo>
                <a:lnTo>
                  <a:pt x="966" y="262"/>
                </a:lnTo>
                <a:lnTo>
                  <a:pt x="967" y="270"/>
                </a:lnTo>
                <a:lnTo>
                  <a:pt x="971" y="278"/>
                </a:lnTo>
                <a:lnTo>
                  <a:pt x="977" y="286"/>
                </a:lnTo>
                <a:lnTo>
                  <a:pt x="978" y="300"/>
                </a:lnTo>
                <a:lnTo>
                  <a:pt x="981" y="314"/>
                </a:lnTo>
                <a:lnTo>
                  <a:pt x="985" y="327"/>
                </a:lnTo>
                <a:lnTo>
                  <a:pt x="989" y="339"/>
                </a:lnTo>
                <a:lnTo>
                  <a:pt x="1002" y="365"/>
                </a:lnTo>
                <a:lnTo>
                  <a:pt x="1016" y="391"/>
                </a:lnTo>
                <a:lnTo>
                  <a:pt x="1024" y="404"/>
                </a:lnTo>
                <a:lnTo>
                  <a:pt x="1031" y="418"/>
                </a:lnTo>
                <a:lnTo>
                  <a:pt x="1037" y="434"/>
                </a:lnTo>
                <a:lnTo>
                  <a:pt x="1043" y="450"/>
                </a:lnTo>
                <a:lnTo>
                  <a:pt x="1048" y="467"/>
                </a:lnTo>
                <a:lnTo>
                  <a:pt x="1052" y="485"/>
                </a:lnTo>
                <a:lnTo>
                  <a:pt x="1054" y="505"/>
                </a:lnTo>
                <a:lnTo>
                  <a:pt x="1056" y="527"/>
                </a:lnTo>
                <a:lnTo>
                  <a:pt x="1054" y="534"/>
                </a:lnTo>
                <a:lnTo>
                  <a:pt x="1051" y="544"/>
                </a:lnTo>
                <a:lnTo>
                  <a:pt x="1045" y="554"/>
                </a:lnTo>
                <a:lnTo>
                  <a:pt x="1036" y="563"/>
                </a:lnTo>
                <a:lnTo>
                  <a:pt x="1018" y="585"/>
                </a:lnTo>
                <a:lnTo>
                  <a:pt x="994" y="610"/>
                </a:lnTo>
                <a:lnTo>
                  <a:pt x="972" y="633"/>
                </a:lnTo>
                <a:lnTo>
                  <a:pt x="953" y="655"/>
                </a:lnTo>
                <a:lnTo>
                  <a:pt x="945" y="666"/>
                </a:lnTo>
                <a:lnTo>
                  <a:pt x="939" y="676"/>
                </a:lnTo>
                <a:lnTo>
                  <a:pt x="936" y="685"/>
                </a:lnTo>
                <a:lnTo>
                  <a:pt x="934" y="693"/>
                </a:lnTo>
                <a:lnTo>
                  <a:pt x="922" y="713"/>
                </a:lnTo>
                <a:lnTo>
                  <a:pt x="911" y="734"/>
                </a:lnTo>
                <a:lnTo>
                  <a:pt x="899" y="754"/>
                </a:lnTo>
                <a:lnTo>
                  <a:pt x="888" y="778"/>
                </a:lnTo>
                <a:lnTo>
                  <a:pt x="877" y="802"/>
                </a:lnTo>
                <a:lnTo>
                  <a:pt x="867" y="829"/>
                </a:lnTo>
                <a:lnTo>
                  <a:pt x="858" y="856"/>
                </a:lnTo>
                <a:lnTo>
                  <a:pt x="852" y="885"/>
                </a:lnTo>
                <a:lnTo>
                  <a:pt x="860" y="893"/>
                </a:lnTo>
                <a:lnTo>
                  <a:pt x="867" y="899"/>
                </a:lnTo>
                <a:lnTo>
                  <a:pt x="874" y="904"/>
                </a:lnTo>
                <a:lnTo>
                  <a:pt x="882" y="909"/>
                </a:lnTo>
                <a:lnTo>
                  <a:pt x="898" y="916"/>
                </a:lnTo>
                <a:lnTo>
                  <a:pt x="912" y="921"/>
                </a:lnTo>
                <a:lnTo>
                  <a:pt x="927" y="923"/>
                </a:lnTo>
                <a:lnTo>
                  <a:pt x="942" y="926"/>
                </a:lnTo>
                <a:lnTo>
                  <a:pt x="958" y="926"/>
                </a:lnTo>
                <a:lnTo>
                  <a:pt x="972" y="926"/>
                </a:lnTo>
                <a:lnTo>
                  <a:pt x="980" y="918"/>
                </a:lnTo>
                <a:lnTo>
                  <a:pt x="987" y="907"/>
                </a:lnTo>
                <a:lnTo>
                  <a:pt x="996" y="896"/>
                </a:lnTo>
                <a:lnTo>
                  <a:pt x="1003" y="883"/>
                </a:lnTo>
                <a:lnTo>
                  <a:pt x="1020" y="853"/>
                </a:lnTo>
                <a:lnTo>
                  <a:pt x="1038" y="822"/>
                </a:lnTo>
                <a:lnTo>
                  <a:pt x="1058" y="787"/>
                </a:lnTo>
                <a:lnTo>
                  <a:pt x="1081" y="752"/>
                </a:lnTo>
                <a:lnTo>
                  <a:pt x="1092" y="735"/>
                </a:lnTo>
                <a:lnTo>
                  <a:pt x="1106" y="719"/>
                </a:lnTo>
                <a:lnTo>
                  <a:pt x="1119" y="703"/>
                </a:lnTo>
                <a:lnTo>
                  <a:pt x="1134" y="687"/>
                </a:lnTo>
                <a:lnTo>
                  <a:pt x="1138" y="685"/>
                </a:lnTo>
                <a:lnTo>
                  <a:pt x="1144" y="678"/>
                </a:lnTo>
                <a:lnTo>
                  <a:pt x="1155" y="670"/>
                </a:lnTo>
                <a:lnTo>
                  <a:pt x="1168" y="661"/>
                </a:lnTo>
                <a:lnTo>
                  <a:pt x="1177" y="658"/>
                </a:lnTo>
                <a:lnTo>
                  <a:pt x="1184" y="655"/>
                </a:lnTo>
                <a:lnTo>
                  <a:pt x="1193" y="653"/>
                </a:lnTo>
                <a:lnTo>
                  <a:pt x="1201" y="653"/>
                </a:lnTo>
                <a:lnTo>
                  <a:pt x="1209" y="653"/>
                </a:lnTo>
                <a:lnTo>
                  <a:pt x="1217" y="655"/>
                </a:lnTo>
                <a:lnTo>
                  <a:pt x="1226" y="660"/>
                </a:lnTo>
                <a:lnTo>
                  <a:pt x="1233" y="666"/>
                </a:lnTo>
                <a:lnTo>
                  <a:pt x="1248" y="675"/>
                </a:lnTo>
                <a:lnTo>
                  <a:pt x="1261" y="686"/>
                </a:lnTo>
                <a:lnTo>
                  <a:pt x="1276" y="699"/>
                </a:lnTo>
                <a:lnTo>
                  <a:pt x="1288" y="713"/>
                </a:lnTo>
                <a:lnTo>
                  <a:pt x="1300" y="729"/>
                </a:lnTo>
                <a:lnTo>
                  <a:pt x="1313" y="746"/>
                </a:lnTo>
                <a:lnTo>
                  <a:pt x="1324" y="764"/>
                </a:lnTo>
                <a:lnTo>
                  <a:pt x="1333" y="782"/>
                </a:lnTo>
                <a:lnTo>
                  <a:pt x="1342" y="802"/>
                </a:lnTo>
                <a:lnTo>
                  <a:pt x="1349" y="822"/>
                </a:lnTo>
                <a:lnTo>
                  <a:pt x="1357" y="841"/>
                </a:lnTo>
                <a:lnTo>
                  <a:pt x="1363" y="860"/>
                </a:lnTo>
                <a:lnTo>
                  <a:pt x="1366" y="879"/>
                </a:lnTo>
                <a:lnTo>
                  <a:pt x="1370" y="896"/>
                </a:lnTo>
                <a:lnTo>
                  <a:pt x="1373" y="913"/>
                </a:lnTo>
                <a:lnTo>
                  <a:pt x="1373" y="929"/>
                </a:lnTo>
                <a:lnTo>
                  <a:pt x="1371" y="944"/>
                </a:lnTo>
                <a:lnTo>
                  <a:pt x="1369" y="956"/>
                </a:lnTo>
                <a:lnTo>
                  <a:pt x="1365" y="967"/>
                </a:lnTo>
                <a:lnTo>
                  <a:pt x="1362" y="976"/>
                </a:lnTo>
                <a:lnTo>
                  <a:pt x="1351" y="992"/>
                </a:lnTo>
                <a:lnTo>
                  <a:pt x="1342" y="1004"/>
                </a:lnTo>
                <a:lnTo>
                  <a:pt x="1338" y="1010"/>
                </a:lnTo>
                <a:lnTo>
                  <a:pt x="1337" y="1015"/>
                </a:lnTo>
                <a:lnTo>
                  <a:pt x="1336" y="1020"/>
                </a:lnTo>
                <a:lnTo>
                  <a:pt x="1338" y="1025"/>
                </a:lnTo>
                <a:lnTo>
                  <a:pt x="1342" y="1030"/>
                </a:lnTo>
                <a:lnTo>
                  <a:pt x="1349" y="1036"/>
                </a:lnTo>
                <a:lnTo>
                  <a:pt x="1359" y="1042"/>
                </a:lnTo>
                <a:lnTo>
                  <a:pt x="1371" y="1049"/>
                </a:lnTo>
                <a:lnTo>
                  <a:pt x="1373" y="1057"/>
                </a:lnTo>
                <a:lnTo>
                  <a:pt x="1374" y="1063"/>
                </a:lnTo>
                <a:lnTo>
                  <a:pt x="1375" y="1068"/>
                </a:lnTo>
                <a:lnTo>
                  <a:pt x="1379" y="1073"/>
                </a:lnTo>
                <a:lnTo>
                  <a:pt x="1382" y="1076"/>
                </a:lnTo>
                <a:lnTo>
                  <a:pt x="1386" y="1080"/>
                </a:lnTo>
                <a:lnTo>
                  <a:pt x="1391" y="1082"/>
                </a:lnTo>
                <a:lnTo>
                  <a:pt x="1397" y="1085"/>
                </a:lnTo>
                <a:lnTo>
                  <a:pt x="1408" y="1087"/>
                </a:lnTo>
                <a:lnTo>
                  <a:pt x="1422" y="1090"/>
                </a:lnTo>
                <a:lnTo>
                  <a:pt x="1436" y="1090"/>
                </a:lnTo>
                <a:lnTo>
                  <a:pt x="1451" y="1090"/>
                </a:lnTo>
                <a:lnTo>
                  <a:pt x="1451" y="1107"/>
                </a:lnTo>
                <a:lnTo>
                  <a:pt x="1451" y="1126"/>
                </a:lnTo>
                <a:lnTo>
                  <a:pt x="1448" y="1148"/>
                </a:lnTo>
                <a:lnTo>
                  <a:pt x="1446" y="1170"/>
                </a:lnTo>
                <a:lnTo>
                  <a:pt x="1444" y="1182"/>
                </a:lnTo>
                <a:lnTo>
                  <a:pt x="1441" y="1193"/>
                </a:lnTo>
                <a:lnTo>
                  <a:pt x="1437" y="1204"/>
                </a:lnTo>
                <a:lnTo>
                  <a:pt x="1434" y="1215"/>
                </a:lnTo>
                <a:lnTo>
                  <a:pt x="1429" y="1224"/>
                </a:lnTo>
                <a:lnTo>
                  <a:pt x="1424" y="1234"/>
                </a:lnTo>
                <a:lnTo>
                  <a:pt x="1417" y="1243"/>
                </a:lnTo>
                <a:lnTo>
                  <a:pt x="1411" y="1250"/>
                </a:lnTo>
                <a:lnTo>
                  <a:pt x="1411" y="1253"/>
                </a:lnTo>
                <a:lnTo>
                  <a:pt x="1409" y="1257"/>
                </a:lnTo>
                <a:lnTo>
                  <a:pt x="1408" y="1265"/>
                </a:lnTo>
                <a:lnTo>
                  <a:pt x="1404" y="1276"/>
                </a:lnTo>
                <a:lnTo>
                  <a:pt x="1400" y="1287"/>
                </a:lnTo>
                <a:lnTo>
                  <a:pt x="1393" y="1300"/>
                </a:lnTo>
                <a:lnTo>
                  <a:pt x="1382" y="1315"/>
                </a:lnTo>
                <a:lnTo>
                  <a:pt x="1369" y="1330"/>
                </a:lnTo>
                <a:lnTo>
                  <a:pt x="1369" y="1344"/>
                </a:lnTo>
                <a:lnTo>
                  <a:pt x="1369" y="1359"/>
                </a:lnTo>
                <a:lnTo>
                  <a:pt x="1366" y="1372"/>
                </a:lnTo>
                <a:lnTo>
                  <a:pt x="1364" y="1385"/>
                </a:lnTo>
                <a:lnTo>
                  <a:pt x="1362" y="1391"/>
                </a:lnTo>
                <a:lnTo>
                  <a:pt x="1359" y="1396"/>
                </a:lnTo>
                <a:lnTo>
                  <a:pt x="1355" y="1399"/>
                </a:lnTo>
                <a:lnTo>
                  <a:pt x="1352" y="1403"/>
                </a:lnTo>
                <a:lnTo>
                  <a:pt x="1347" y="1406"/>
                </a:lnTo>
                <a:lnTo>
                  <a:pt x="1342" y="1408"/>
                </a:lnTo>
                <a:lnTo>
                  <a:pt x="1336" y="1409"/>
                </a:lnTo>
                <a:lnTo>
                  <a:pt x="1329" y="1409"/>
                </a:lnTo>
                <a:lnTo>
                  <a:pt x="1329" y="1425"/>
                </a:lnTo>
                <a:lnTo>
                  <a:pt x="1327" y="1439"/>
                </a:lnTo>
                <a:lnTo>
                  <a:pt x="1326" y="1446"/>
                </a:lnTo>
                <a:lnTo>
                  <a:pt x="1324" y="1453"/>
                </a:lnTo>
                <a:lnTo>
                  <a:pt x="1321" y="1459"/>
                </a:lnTo>
                <a:lnTo>
                  <a:pt x="1319" y="1464"/>
                </a:lnTo>
                <a:lnTo>
                  <a:pt x="1314" y="1470"/>
                </a:lnTo>
                <a:lnTo>
                  <a:pt x="1309" y="1475"/>
                </a:lnTo>
                <a:lnTo>
                  <a:pt x="1302" y="1479"/>
                </a:lnTo>
                <a:lnTo>
                  <a:pt x="1294" y="1483"/>
                </a:lnTo>
                <a:lnTo>
                  <a:pt x="1286" y="1485"/>
                </a:lnTo>
                <a:lnTo>
                  <a:pt x="1275" y="1488"/>
                </a:lnTo>
                <a:lnTo>
                  <a:pt x="1262" y="1489"/>
                </a:lnTo>
                <a:lnTo>
                  <a:pt x="1248" y="1489"/>
                </a:lnTo>
                <a:lnTo>
                  <a:pt x="1242" y="1496"/>
                </a:lnTo>
                <a:lnTo>
                  <a:pt x="1237" y="1505"/>
                </a:lnTo>
                <a:lnTo>
                  <a:pt x="1233" y="1512"/>
                </a:lnTo>
                <a:lnTo>
                  <a:pt x="1232" y="1519"/>
                </a:lnTo>
                <a:lnTo>
                  <a:pt x="1231" y="1527"/>
                </a:lnTo>
                <a:lnTo>
                  <a:pt x="1232" y="1534"/>
                </a:lnTo>
                <a:lnTo>
                  <a:pt x="1234" y="1541"/>
                </a:lnTo>
                <a:lnTo>
                  <a:pt x="1238" y="1549"/>
                </a:lnTo>
                <a:lnTo>
                  <a:pt x="1247" y="1565"/>
                </a:lnTo>
                <a:lnTo>
                  <a:pt x="1259" y="1579"/>
                </a:lnTo>
                <a:lnTo>
                  <a:pt x="1272" y="1594"/>
                </a:lnTo>
                <a:lnTo>
                  <a:pt x="1287" y="1610"/>
                </a:lnTo>
                <a:lnTo>
                  <a:pt x="1287" y="1614"/>
                </a:lnTo>
                <a:lnTo>
                  <a:pt x="1286" y="1617"/>
                </a:lnTo>
                <a:lnTo>
                  <a:pt x="1284" y="1620"/>
                </a:lnTo>
                <a:lnTo>
                  <a:pt x="1282" y="1623"/>
                </a:lnTo>
                <a:lnTo>
                  <a:pt x="1276" y="1630"/>
                </a:lnTo>
                <a:lnTo>
                  <a:pt x="1269" y="1634"/>
                </a:lnTo>
                <a:lnTo>
                  <a:pt x="1249" y="1645"/>
                </a:lnTo>
                <a:lnTo>
                  <a:pt x="1227" y="1659"/>
                </a:lnTo>
                <a:lnTo>
                  <a:pt x="1215" y="1667"/>
                </a:lnTo>
                <a:lnTo>
                  <a:pt x="1205" y="1676"/>
                </a:lnTo>
                <a:lnTo>
                  <a:pt x="1194" y="1687"/>
                </a:lnTo>
                <a:lnTo>
                  <a:pt x="1185" y="1699"/>
                </a:lnTo>
                <a:lnTo>
                  <a:pt x="1180" y="1705"/>
                </a:lnTo>
                <a:lnTo>
                  <a:pt x="1177" y="1713"/>
                </a:lnTo>
                <a:lnTo>
                  <a:pt x="1174" y="1721"/>
                </a:lnTo>
                <a:lnTo>
                  <a:pt x="1171" y="1729"/>
                </a:lnTo>
                <a:lnTo>
                  <a:pt x="1168" y="1738"/>
                </a:lnTo>
                <a:lnTo>
                  <a:pt x="1167" y="1748"/>
                </a:lnTo>
                <a:lnTo>
                  <a:pt x="1166" y="1758"/>
                </a:lnTo>
                <a:lnTo>
                  <a:pt x="1166" y="1769"/>
                </a:lnTo>
                <a:lnTo>
                  <a:pt x="1166" y="1769"/>
                </a:lnTo>
                <a:lnTo>
                  <a:pt x="724" y="1845"/>
                </a:lnTo>
                <a:lnTo>
                  <a:pt x="725" y="1806"/>
                </a:lnTo>
                <a:lnTo>
                  <a:pt x="24" y="1840"/>
                </a:lnTo>
                <a:lnTo>
                  <a:pt x="24" y="184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255920" y="3578400"/>
            <a:ext cx="687600" cy="626760"/>
          </a:xfrm>
          <a:custGeom>
            <a:avLst/>
            <a:gdLst/>
            <a:ahLst/>
            <a:rect l="l" t="t" r="r" b="b"/>
            <a:pathLst>
              <a:path w="1843" h="1690">
                <a:moveTo>
                  <a:pt x="0" y="83"/>
                </a:moveTo>
                <a:lnTo>
                  <a:pt x="1604" y="17"/>
                </a:lnTo>
                <a:lnTo>
                  <a:pt x="1605" y="15"/>
                </a:lnTo>
                <a:lnTo>
                  <a:pt x="1610" y="11"/>
                </a:lnTo>
                <a:lnTo>
                  <a:pt x="1619" y="6"/>
                </a:lnTo>
                <a:lnTo>
                  <a:pt x="1628" y="2"/>
                </a:lnTo>
                <a:lnTo>
                  <a:pt x="1634" y="0"/>
                </a:lnTo>
                <a:lnTo>
                  <a:pt x="1641" y="0"/>
                </a:lnTo>
                <a:lnTo>
                  <a:pt x="1648" y="0"/>
                </a:lnTo>
                <a:lnTo>
                  <a:pt x="1654" y="0"/>
                </a:lnTo>
                <a:lnTo>
                  <a:pt x="1661" y="2"/>
                </a:lnTo>
                <a:lnTo>
                  <a:pt x="1669" y="6"/>
                </a:lnTo>
                <a:lnTo>
                  <a:pt x="1676" y="11"/>
                </a:lnTo>
                <a:lnTo>
                  <a:pt x="1683" y="17"/>
                </a:lnTo>
                <a:lnTo>
                  <a:pt x="1682" y="33"/>
                </a:lnTo>
                <a:lnTo>
                  <a:pt x="1680" y="48"/>
                </a:lnTo>
                <a:lnTo>
                  <a:pt x="1676" y="62"/>
                </a:lnTo>
                <a:lnTo>
                  <a:pt x="1671" y="77"/>
                </a:lnTo>
                <a:lnTo>
                  <a:pt x="1658" y="105"/>
                </a:lnTo>
                <a:lnTo>
                  <a:pt x="1643" y="132"/>
                </a:lnTo>
                <a:lnTo>
                  <a:pt x="1628" y="158"/>
                </a:lnTo>
                <a:lnTo>
                  <a:pt x="1615" y="180"/>
                </a:lnTo>
                <a:lnTo>
                  <a:pt x="1610" y="191"/>
                </a:lnTo>
                <a:lnTo>
                  <a:pt x="1605" y="201"/>
                </a:lnTo>
                <a:lnTo>
                  <a:pt x="1603" y="209"/>
                </a:lnTo>
                <a:lnTo>
                  <a:pt x="1601" y="216"/>
                </a:lnTo>
                <a:lnTo>
                  <a:pt x="1617" y="224"/>
                </a:lnTo>
                <a:lnTo>
                  <a:pt x="1632" y="230"/>
                </a:lnTo>
                <a:lnTo>
                  <a:pt x="1647" y="236"/>
                </a:lnTo>
                <a:lnTo>
                  <a:pt x="1661" y="240"/>
                </a:lnTo>
                <a:lnTo>
                  <a:pt x="1677" y="243"/>
                </a:lnTo>
                <a:lnTo>
                  <a:pt x="1692" y="246"/>
                </a:lnTo>
                <a:lnTo>
                  <a:pt x="1707" y="247"/>
                </a:lnTo>
                <a:lnTo>
                  <a:pt x="1721" y="248"/>
                </a:lnTo>
                <a:lnTo>
                  <a:pt x="1737" y="247"/>
                </a:lnTo>
                <a:lnTo>
                  <a:pt x="1752" y="246"/>
                </a:lnTo>
                <a:lnTo>
                  <a:pt x="1767" y="245"/>
                </a:lnTo>
                <a:lnTo>
                  <a:pt x="1783" y="241"/>
                </a:lnTo>
                <a:lnTo>
                  <a:pt x="1797" y="237"/>
                </a:lnTo>
                <a:lnTo>
                  <a:pt x="1812" y="232"/>
                </a:lnTo>
                <a:lnTo>
                  <a:pt x="1827" y="226"/>
                </a:lnTo>
                <a:lnTo>
                  <a:pt x="1843" y="219"/>
                </a:lnTo>
                <a:lnTo>
                  <a:pt x="1841" y="298"/>
                </a:lnTo>
                <a:lnTo>
                  <a:pt x="1802" y="298"/>
                </a:lnTo>
                <a:lnTo>
                  <a:pt x="1801" y="418"/>
                </a:lnTo>
                <a:lnTo>
                  <a:pt x="1787" y="432"/>
                </a:lnTo>
                <a:lnTo>
                  <a:pt x="1776" y="442"/>
                </a:lnTo>
                <a:lnTo>
                  <a:pt x="1768" y="449"/>
                </a:lnTo>
                <a:lnTo>
                  <a:pt x="1761" y="454"/>
                </a:lnTo>
                <a:lnTo>
                  <a:pt x="1752" y="456"/>
                </a:lnTo>
                <a:lnTo>
                  <a:pt x="1743" y="458"/>
                </a:lnTo>
                <a:lnTo>
                  <a:pt x="1734" y="459"/>
                </a:lnTo>
                <a:lnTo>
                  <a:pt x="1720" y="459"/>
                </a:lnTo>
                <a:lnTo>
                  <a:pt x="1719" y="460"/>
                </a:lnTo>
                <a:lnTo>
                  <a:pt x="1714" y="465"/>
                </a:lnTo>
                <a:lnTo>
                  <a:pt x="1708" y="474"/>
                </a:lnTo>
                <a:lnTo>
                  <a:pt x="1699" y="483"/>
                </a:lnTo>
                <a:lnTo>
                  <a:pt x="1692" y="496"/>
                </a:lnTo>
                <a:lnTo>
                  <a:pt x="1686" y="509"/>
                </a:lnTo>
                <a:lnTo>
                  <a:pt x="1683" y="516"/>
                </a:lnTo>
                <a:lnTo>
                  <a:pt x="1681" y="524"/>
                </a:lnTo>
                <a:lnTo>
                  <a:pt x="1680" y="531"/>
                </a:lnTo>
                <a:lnTo>
                  <a:pt x="1680" y="538"/>
                </a:lnTo>
                <a:lnTo>
                  <a:pt x="1680" y="546"/>
                </a:lnTo>
                <a:lnTo>
                  <a:pt x="1682" y="552"/>
                </a:lnTo>
                <a:lnTo>
                  <a:pt x="1687" y="557"/>
                </a:lnTo>
                <a:lnTo>
                  <a:pt x="1692" y="562"/>
                </a:lnTo>
                <a:lnTo>
                  <a:pt x="1704" y="570"/>
                </a:lnTo>
                <a:lnTo>
                  <a:pt x="1719" y="579"/>
                </a:lnTo>
                <a:lnTo>
                  <a:pt x="1734" y="586"/>
                </a:lnTo>
                <a:lnTo>
                  <a:pt x="1747" y="595"/>
                </a:lnTo>
                <a:lnTo>
                  <a:pt x="1752" y="600"/>
                </a:lnTo>
                <a:lnTo>
                  <a:pt x="1756" y="606"/>
                </a:lnTo>
                <a:lnTo>
                  <a:pt x="1758" y="612"/>
                </a:lnTo>
                <a:lnTo>
                  <a:pt x="1759" y="619"/>
                </a:lnTo>
                <a:lnTo>
                  <a:pt x="1746" y="633"/>
                </a:lnTo>
                <a:lnTo>
                  <a:pt x="1736" y="642"/>
                </a:lnTo>
                <a:lnTo>
                  <a:pt x="1729" y="651"/>
                </a:lnTo>
                <a:lnTo>
                  <a:pt x="1724" y="658"/>
                </a:lnTo>
                <a:lnTo>
                  <a:pt x="1720" y="666"/>
                </a:lnTo>
                <a:lnTo>
                  <a:pt x="1719" y="674"/>
                </a:lnTo>
                <a:lnTo>
                  <a:pt x="1719" y="685"/>
                </a:lnTo>
                <a:lnTo>
                  <a:pt x="1718" y="699"/>
                </a:lnTo>
                <a:lnTo>
                  <a:pt x="1718" y="699"/>
                </a:lnTo>
                <a:lnTo>
                  <a:pt x="1718" y="699"/>
                </a:lnTo>
                <a:lnTo>
                  <a:pt x="1716" y="701"/>
                </a:lnTo>
                <a:lnTo>
                  <a:pt x="1713" y="704"/>
                </a:lnTo>
                <a:lnTo>
                  <a:pt x="1708" y="709"/>
                </a:lnTo>
                <a:lnTo>
                  <a:pt x="1701" y="716"/>
                </a:lnTo>
                <a:lnTo>
                  <a:pt x="1691" y="726"/>
                </a:lnTo>
                <a:lnTo>
                  <a:pt x="1677" y="738"/>
                </a:lnTo>
                <a:lnTo>
                  <a:pt x="1670" y="739"/>
                </a:lnTo>
                <a:lnTo>
                  <a:pt x="1663" y="740"/>
                </a:lnTo>
                <a:lnTo>
                  <a:pt x="1655" y="742"/>
                </a:lnTo>
                <a:lnTo>
                  <a:pt x="1648" y="744"/>
                </a:lnTo>
                <a:lnTo>
                  <a:pt x="1634" y="750"/>
                </a:lnTo>
                <a:lnTo>
                  <a:pt x="1622" y="757"/>
                </a:lnTo>
                <a:lnTo>
                  <a:pt x="1612" y="765"/>
                </a:lnTo>
                <a:lnTo>
                  <a:pt x="1604" y="771"/>
                </a:lnTo>
                <a:lnTo>
                  <a:pt x="1599" y="776"/>
                </a:lnTo>
                <a:lnTo>
                  <a:pt x="1598" y="778"/>
                </a:lnTo>
                <a:lnTo>
                  <a:pt x="1597" y="784"/>
                </a:lnTo>
                <a:lnTo>
                  <a:pt x="1595" y="791"/>
                </a:lnTo>
                <a:lnTo>
                  <a:pt x="1594" y="797"/>
                </a:lnTo>
                <a:lnTo>
                  <a:pt x="1590" y="802"/>
                </a:lnTo>
                <a:lnTo>
                  <a:pt x="1584" y="810"/>
                </a:lnTo>
                <a:lnTo>
                  <a:pt x="1577" y="817"/>
                </a:lnTo>
                <a:lnTo>
                  <a:pt x="1570" y="825"/>
                </a:lnTo>
                <a:lnTo>
                  <a:pt x="1563" y="833"/>
                </a:lnTo>
                <a:lnTo>
                  <a:pt x="1561" y="838"/>
                </a:lnTo>
                <a:lnTo>
                  <a:pt x="1559" y="844"/>
                </a:lnTo>
                <a:lnTo>
                  <a:pt x="1557" y="851"/>
                </a:lnTo>
                <a:lnTo>
                  <a:pt x="1556" y="858"/>
                </a:lnTo>
                <a:lnTo>
                  <a:pt x="1556" y="873"/>
                </a:lnTo>
                <a:lnTo>
                  <a:pt x="1556" y="887"/>
                </a:lnTo>
                <a:lnTo>
                  <a:pt x="1556" y="903"/>
                </a:lnTo>
                <a:lnTo>
                  <a:pt x="1556" y="918"/>
                </a:lnTo>
                <a:lnTo>
                  <a:pt x="1556" y="933"/>
                </a:lnTo>
                <a:lnTo>
                  <a:pt x="1556" y="947"/>
                </a:lnTo>
                <a:lnTo>
                  <a:pt x="1556" y="963"/>
                </a:lnTo>
                <a:lnTo>
                  <a:pt x="1556" y="978"/>
                </a:lnTo>
                <a:lnTo>
                  <a:pt x="1543" y="978"/>
                </a:lnTo>
                <a:lnTo>
                  <a:pt x="1532" y="979"/>
                </a:lnTo>
                <a:lnTo>
                  <a:pt x="1528" y="980"/>
                </a:lnTo>
                <a:lnTo>
                  <a:pt x="1523" y="981"/>
                </a:lnTo>
                <a:lnTo>
                  <a:pt x="1519" y="984"/>
                </a:lnTo>
                <a:lnTo>
                  <a:pt x="1516" y="988"/>
                </a:lnTo>
                <a:lnTo>
                  <a:pt x="1507" y="997"/>
                </a:lnTo>
                <a:lnTo>
                  <a:pt x="1499" y="1011"/>
                </a:lnTo>
                <a:lnTo>
                  <a:pt x="1489" y="1030"/>
                </a:lnTo>
                <a:lnTo>
                  <a:pt x="1475" y="1057"/>
                </a:lnTo>
                <a:lnTo>
                  <a:pt x="1474" y="1063"/>
                </a:lnTo>
                <a:lnTo>
                  <a:pt x="1473" y="1068"/>
                </a:lnTo>
                <a:lnTo>
                  <a:pt x="1470" y="1072"/>
                </a:lnTo>
                <a:lnTo>
                  <a:pt x="1468" y="1075"/>
                </a:lnTo>
                <a:lnTo>
                  <a:pt x="1459" y="1077"/>
                </a:lnTo>
                <a:lnTo>
                  <a:pt x="1450" y="1077"/>
                </a:lnTo>
                <a:lnTo>
                  <a:pt x="1437" y="1077"/>
                </a:lnTo>
                <a:lnTo>
                  <a:pt x="1424" y="1079"/>
                </a:lnTo>
                <a:lnTo>
                  <a:pt x="1417" y="1082"/>
                </a:lnTo>
                <a:lnTo>
                  <a:pt x="1409" y="1086"/>
                </a:lnTo>
                <a:lnTo>
                  <a:pt x="1402" y="1090"/>
                </a:lnTo>
                <a:lnTo>
                  <a:pt x="1395" y="1097"/>
                </a:lnTo>
                <a:lnTo>
                  <a:pt x="1393" y="1111"/>
                </a:lnTo>
                <a:lnTo>
                  <a:pt x="1390" y="1126"/>
                </a:lnTo>
                <a:lnTo>
                  <a:pt x="1386" y="1139"/>
                </a:lnTo>
                <a:lnTo>
                  <a:pt x="1382" y="1154"/>
                </a:lnTo>
                <a:lnTo>
                  <a:pt x="1381" y="1161"/>
                </a:lnTo>
                <a:lnTo>
                  <a:pt x="1380" y="1169"/>
                </a:lnTo>
                <a:lnTo>
                  <a:pt x="1380" y="1176"/>
                </a:lnTo>
                <a:lnTo>
                  <a:pt x="1380" y="1183"/>
                </a:lnTo>
                <a:lnTo>
                  <a:pt x="1381" y="1192"/>
                </a:lnTo>
                <a:lnTo>
                  <a:pt x="1385" y="1199"/>
                </a:lnTo>
                <a:lnTo>
                  <a:pt x="1388" y="1208"/>
                </a:lnTo>
                <a:lnTo>
                  <a:pt x="1393" y="1216"/>
                </a:lnTo>
                <a:lnTo>
                  <a:pt x="1403" y="1231"/>
                </a:lnTo>
                <a:lnTo>
                  <a:pt x="1410" y="1245"/>
                </a:lnTo>
                <a:lnTo>
                  <a:pt x="1417" y="1254"/>
                </a:lnTo>
                <a:lnTo>
                  <a:pt x="1422" y="1264"/>
                </a:lnTo>
                <a:lnTo>
                  <a:pt x="1424" y="1272"/>
                </a:lnTo>
                <a:lnTo>
                  <a:pt x="1425" y="1279"/>
                </a:lnTo>
                <a:lnTo>
                  <a:pt x="1426" y="1285"/>
                </a:lnTo>
                <a:lnTo>
                  <a:pt x="1425" y="1290"/>
                </a:lnTo>
                <a:lnTo>
                  <a:pt x="1423" y="1299"/>
                </a:lnTo>
                <a:lnTo>
                  <a:pt x="1419" y="1307"/>
                </a:lnTo>
                <a:lnTo>
                  <a:pt x="1418" y="1312"/>
                </a:lnTo>
                <a:lnTo>
                  <a:pt x="1415" y="1317"/>
                </a:lnTo>
                <a:lnTo>
                  <a:pt x="1415" y="1323"/>
                </a:lnTo>
                <a:lnTo>
                  <a:pt x="1414" y="1330"/>
                </a:lnTo>
                <a:lnTo>
                  <a:pt x="1401" y="1330"/>
                </a:lnTo>
                <a:lnTo>
                  <a:pt x="1388" y="1332"/>
                </a:lnTo>
                <a:lnTo>
                  <a:pt x="1377" y="1334"/>
                </a:lnTo>
                <a:lnTo>
                  <a:pt x="1369" y="1338"/>
                </a:lnTo>
                <a:lnTo>
                  <a:pt x="1365" y="1341"/>
                </a:lnTo>
                <a:lnTo>
                  <a:pt x="1362" y="1344"/>
                </a:lnTo>
                <a:lnTo>
                  <a:pt x="1359" y="1347"/>
                </a:lnTo>
                <a:lnTo>
                  <a:pt x="1357" y="1352"/>
                </a:lnTo>
                <a:lnTo>
                  <a:pt x="1354" y="1357"/>
                </a:lnTo>
                <a:lnTo>
                  <a:pt x="1353" y="1363"/>
                </a:lnTo>
                <a:lnTo>
                  <a:pt x="1353" y="1370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9"/>
                </a:lnTo>
                <a:lnTo>
                  <a:pt x="1352" y="1382"/>
                </a:lnTo>
                <a:lnTo>
                  <a:pt x="1352" y="1387"/>
                </a:lnTo>
                <a:lnTo>
                  <a:pt x="1352" y="1394"/>
                </a:lnTo>
                <a:lnTo>
                  <a:pt x="1352" y="1404"/>
                </a:lnTo>
                <a:lnTo>
                  <a:pt x="1352" y="1416"/>
                </a:lnTo>
                <a:lnTo>
                  <a:pt x="1359" y="1417"/>
                </a:lnTo>
                <a:lnTo>
                  <a:pt x="1365" y="1418"/>
                </a:lnTo>
                <a:lnTo>
                  <a:pt x="1370" y="1421"/>
                </a:lnTo>
                <a:lnTo>
                  <a:pt x="1375" y="1423"/>
                </a:lnTo>
                <a:lnTo>
                  <a:pt x="1384" y="1429"/>
                </a:lnTo>
                <a:lnTo>
                  <a:pt x="1392" y="1437"/>
                </a:lnTo>
                <a:lnTo>
                  <a:pt x="1399" y="1444"/>
                </a:lnTo>
                <a:lnTo>
                  <a:pt x="1408" y="1452"/>
                </a:lnTo>
                <a:lnTo>
                  <a:pt x="1413" y="1454"/>
                </a:lnTo>
                <a:lnTo>
                  <a:pt x="1418" y="1455"/>
                </a:lnTo>
                <a:lnTo>
                  <a:pt x="1424" y="1456"/>
                </a:lnTo>
                <a:lnTo>
                  <a:pt x="1431" y="1458"/>
                </a:lnTo>
                <a:lnTo>
                  <a:pt x="1431" y="1497"/>
                </a:lnTo>
                <a:lnTo>
                  <a:pt x="1424" y="1511"/>
                </a:lnTo>
                <a:lnTo>
                  <a:pt x="1417" y="1523"/>
                </a:lnTo>
                <a:lnTo>
                  <a:pt x="1409" y="1531"/>
                </a:lnTo>
                <a:lnTo>
                  <a:pt x="1402" y="1540"/>
                </a:lnTo>
                <a:lnTo>
                  <a:pt x="1390" y="1552"/>
                </a:lnTo>
                <a:lnTo>
                  <a:pt x="1381" y="1562"/>
                </a:lnTo>
                <a:lnTo>
                  <a:pt x="1377" y="1568"/>
                </a:lnTo>
                <a:lnTo>
                  <a:pt x="1375" y="1575"/>
                </a:lnTo>
                <a:lnTo>
                  <a:pt x="1374" y="1582"/>
                </a:lnTo>
                <a:lnTo>
                  <a:pt x="1374" y="1592"/>
                </a:lnTo>
                <a:lnTo>
                  <a:pt x="1376" y="1605"/>
                </a:lnTo>
                <a:lnTo>
                  <a:pt x="1379" y="1619"/>
                </a:lnTo>
                <a:lnTo>
                  <a:pt x="1384" y="1636"/>
                </a:lnTo>
                <a:lnTo>
                  <a:pt x="1390" y="1657"/>
                </a:lnTo>
                <a:lnTo>
                  <a:pt x="1322" y="1663"/>
                </a:lnTo>
                <a:lnTo>
                  <a:pt x="1255" y="1669"/>
                </a:lnTo>
                <a:lnTo>
                  <a:pt x="1186" y="1674"/>
                </a:lnTo>
                <a:lnTo>
                  <a:pt x="1119" y="1678"/>
                </a:lnTo>
                <a:lnTo>
                  <a:pt x="982" y="1684"/>
                </a:lnTo>
                <a:lnTo>
                  <a:pt x="844" y="1688"/>
                </a:lnTo>
                <a:lnTo>
                  <a:pt x="704" y="1690"/>
                </a:lnTo>
                <a:lnTo>
                  <a:pt x="561" y="1690"/>
                </a:lnTo>
                <a:lnTo>
                  <a:pt x="417" y="1689"/>
                </a:lnTo>
                <a:lnTo>
                  <a:pt x="268" y="1688"/>
                </a:lnTo>
                <a:lnTo>
                  <a:pt x="270" y="1488"/>
                </a:lnTo>
                <a:lnTo>
                  <a:pt x="268" y="1474"/>
                </a:lnTo>
                <a:lnTo>
                  <a:pt x="266" y="1463"/>
                </a:lnTo>
                <a:lnTo>
                  <a:pt x="261" y="1452"/>
                </a:lnTo>
                <a:lnTo>
                  <a:pt x="256" y="1444"/>
                </a:lnTo>
                <a:lnTo>
                  <a:pt x="249" y="1437"/>
                </a:lnTo>
                <a:lnTo>
                  <a:pt x="240" y="1432"/>
                </a:lnTo>
                <a:lnTo>
                  <a:pt x="232" y="1427"/>
                </a:lnTo>
                <a:lnTo>
                  <a:pt x="222" y="1425"/>
                </a:lnTo>
                <a:lnTo>
                  <a:pt x="211" y="1422"/>
                </a:lnTo>
                <a:lnTo>
                  <a:pt x="201" y="1421"/>
                </a:lnTo>
                <a:lnTo>
                  <a:pt x="190" y="1421"/>
                </a:lnTo>
                <a:lnTo>
                  <a:pt x="179" y="1421"/>
                </a:lnTo>
                <a:lnTo>
                  <a:pt x="160" y="1421"/>
                </a:lnTo>
                <a:lnTo>
                  <a:pt x="142" y="1421"/>
                </a:lnTo>
                <a:lnTo>
                  <a:pt x="128" y="1421"/>
                </a:lnTo>
                <a:lnTo>
                  <a:pt x="114" y="1418"/>
                </a:lnTo>
                <a:lnTo>
                  <a:pt x="102" y="1415"/>
                </a:lnTo>
                <a:lnTo>
                  <a:pt x="91" y="1409"/>
                </a:lnTo>
                <a:lnTo>
                  <a:pt x="87" y="1405"/>
                </a:lnTo>
                <a:lnTo>
                  <a:pt x="82" y="1401"/>
                </a:lnTo>
                <a:lnTo>
                  <a:pt x="79" y="1396"/>
                </a:lnTo>
                <a:lnTo>
                  <a:pt x="76" y="1392"/>
                </a:lnTo>
                <a:lnTo>
                  <a:pt x="74" y="1385"/>
                </a:lnTo>
                <a:lnTo>
                  <a:pt x="71" y="1381"/>
                </a:lnTo>
                <a:lnTo>
                  <a:pt x="70" y="1373"/>
                </a:lnTo>
                <a:lnTo>
                  <a:pt x="70" y="1366"/>
                </a:lnTo>
                <a:lnTo>
                  <a:pt x="38" y="365"/>
                </a:lnTo>
                <a:lnTo>
                  <a:pt x="0" y="8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255920" y="3578400"/>
            <a:ext cx="687600" cy="626760"/>
          </a:xfrm>
          <a:custGeom>
            <a:avLst/>
            <a:gdLst/>
            <a:ahLst/>
            <a:rect l="l" t="t" r="r" b="b"/>
            <a:pathLst>
              <a:path w="1843" h="1690">
                <a:moveTo>
                  <a:pt x="0" y="83"/>
                </a:moveTo>
                <a:lnTo>
                  <a:pt x="1604" y="17"/>
                </a:lnTo>
                <a:lnTo>
                  <a:pt x="1604" y="17"/>
                </a:lnTo>
                <a:lnTo>
                  <a:pt x="1605" y="15"/>
                </a:lnTo>
                <a:lnTo>
                  <a:pt x="1610" y="11"/>
                </a:lnTo>
                <a:lnTo>
                  <a:pt x="1619" y="6"/>
                </a:lnTo>
                <a:lnTo>
                  <a:pt x="1628" y="2"/>
                </a:lnTo>
                <a:lnTo>
                  <a:pt x="1634" y="0"/>
                </a:lnTo>
                <a:lnTo>
                  <a:pt x="1641" y="0"/>
                </a:lnTo>
                <a:lnTo>
                  <a:pt x="1648" y="0"/>
                </a:lnTo>
                <a:lnTo>
                  <a:pt x="1654" y="0"/>
                </a:lnTo>
                <a:lnTo>
                  <a:pt x="1661" y="2"/>
                </a:lnTo>
                <a:lnTo>
                  <a:pt x="1669" y="6"/>
                </a:lnTo>
                <a:lnTo>
                  <a:pt x="1676" y="11"/>
                </a:lnTo>
                <a:lnTo>
                  <a:pt x="1683" y="17"/>
                </a:lnTo>
                <a:lnTo>
                  <a:pt x="1682" y="33"/>
                </a:lnTo>
                <a:lnTo>
                  <a:pt x="1680" y="48"/>
                </a:lnTo>
                <a:lnTo>
                  <a:pt x="1676" y="62"/>
                </a:lnTo>
                <a:lnTo>
                  <a:pt x="1671" y="77"/>
                </a:lnTo>
                <a:lnTo>
                  <a:pt x="1658" y="105"/>
                </a:lnTo>
                <a:lnTo>
                  <a:pt x="1643" y="132"/>
                </a:lnTo>
                <a:lnTo>
                  <a:pt x="1628" y="158"/>
                </a:lnTo>
                <a:lnTo>
                  <a:pt x="1615" y="180"/>
                </a:lnTo>
                <a:lnTo>
                  <a:pt x="1610" y="191"/>
                </a:lnTo>
                <a:lnTo>
                  <a:pt x="1605" y="201"/>
                </a:lnTo>
                <a:lnTo>
                  <a:pt x="1603" y="209"/>
                </a:lnTo>
                <a:lnTo>
                  <a:pt x="1601" y="216"/>
                </a:lnTo>
                <a:lnTo>
                  <a:pt x="1617" y="224"/>
                </a:lnTo>
                <a:lnTo>
                  <a:pt x="1632" y="230"/>
                </a:lnTo>
                <a:lnTo>
                  <a:pt x="1647" y="236"/>
                </a:lnTo>
                <a:lnTo>
                  <a:pt x="1661" y="240"/>
                </a:lnTo>
                <a:lnTo>
                  <a:pt x="1677" y="243"/>
                </a:lnTo>
                <a:lnTo>
                  <a:pt x="1692" y="246"/>
                </a:lnTo>
                <a:lnTo>
                  <a:pt x="1707" y="247"/>
                </a:lnTo>
                <a:lnTo>
                  <a:pt x="1721" y="248"/>
                </a:lnTo>
                <a:lnTo>
                  <a:pt x="1737" y="247"/>
                </a:lnTo>
                <a:lnTo>
                  <a:pt x="1752" y="246"/>
                </a:lnTo>
                <a:lnTo>
                  <a:pt x="1767" y="245"/>
                </a:lnTo>
                <a:lnTo>
                  <a:pt x="1783" y="241"/>
                </a:lnTo>
                <a:lnTo>
                  <a:pt x="1797" y="237"/>
                </a:lnTo>
                <a:lnTo>
                  <a:pt x="1812" y="232"/>
                </a:lnTo>
                <a:lnTo>
                  <a:pt x="1827" y="226"/>
                </a:lnTo>
                <a:lnTo>
                  <a:pt x="1843" y="219"/>
                </a:lnTo>
                <a:lnTo>
                  <a:pt x="1843" y="219"/>
                </a:lnTo>
                <a:lnTo>
                  <a:pt x="1841" y="298"/>
                </a:lnTo>
                <a:lnTo>
                  <a:pt x="1802" y="298"/>
                </a:lnTo>
                <a:lnTo>
                  <a:pt x="1801" y="418"/>
                </a:lnTo>
                <a:lnTo>
                  <a:pt x="1801" y="418"/>
                </a:lnTo>
                <a:lnTo>
                  <a:pt x="1787" y="432"/>
                </a:lnTo>
                <a:lnTo>
                  <a:pt x="1776" y="442"/>
                </a:lnTo>
                <a:lnTo>
                  <a:pt x="1768" y="449"/>
                </a:lnTo>
                <a:lnTo>
                  <a:pt x="1761" y="454"/>
                </a:lnTo>
                <a:lnTo>
                  <a:pt x="1752" y="456"/>
                </a:lnTo>
                <a:lnTo>
                  <a:pt x="1743" y="458"/>
                </a:lnTo>
                <a:lnTo>
                  <a:pt x="1734" y="459"/>
                </a:lnTo>
                <a:lnTo>
                  <a:pt x="1720" y="459"/>
                </a:lnTo>
                <a:lnTo>
                  <a:pt x="1719" y="460"/>
                </a:lnTo>
                <a:lnTo>
                  <a:pt x="1714" y="465"/>
                </a:lnTo>
                <a:lnTo>
                  <a:pt x="1708" y="474"/>
                </a:lnTo>
                <a:lnTo>
                  <a:pt x="1699" y="483"/>
                </a:lnTo>
                <a:lnTo>
                  <a:pt x="1692" y="496"/>
                </a:lnTo>
                <a:lnTo>
                  <a:pt x="1686" y="509"/>
                </a:lnTo>
                <a:lnTo>
                  <a:pt x="1683" y="516"/>
                </a:lnTo>
                <a:lnTo>
                  <a:pt x="1681" y="524"/>
                </a:lnTo>
                <a:lnTo>
                  <a:pt x="1680" y="531"/>
                </a:lnTo>
                <a:lnTo>
                  <a:pt x="1680" y="538"/>
                </a:lnTo>
                <a:lnTo>
                  <a:pt x="1680" y="546"/>
                </a:lnTo>
                <a:lnTo>
                  <a:pt x="1682" y="552"/>
                </a:lnTo>
                <a:lnTo>
                  <a:pt x="1687" y="557"/>
                </a:lnTo>
                <a:lnTo>
                  <a:pt x="1692" y="562"/>
                </a:lnTo>
                <a:lnTo>
                  <a:pt x="1704" y="570"/>
                </a:lnTo>
                <a:lnTo>
                  <a:pt x="1719" y="579"/>
                </a:lnTo>
                <a:lnTo>
                  <a:pt x="1734" y="586"/>
                </a:lnTo>
                <a:lnTo>
                  <a:pt x="1747" y="595"/>
                </a:lnTo>
                <a:lnTo>
                  <a:pt x="1752" y="600"/>
                </a:lnTo>
                <a:lnTo>
                  <a:pt x="1756" y="606"/>
                </a:lnTo>
                <a:lnTo>
                  <a:pt x="1758" y="612"/>
                </a:lnTo>
                <a:lnTo>
                  <a:pt x="1759" y="619"/>
                </a:lnTo>
                <a:lnTo>
                  <a:pt x="1746" y="633"/>
                </a:lnTo>
                <a:lnTo>
                  <a:pt x="1736" y="642"/>
                </a:lnTo>
                <a:lnTo>
                  <a:pt x="1729" y="651"/>
                </a:lnTo>
                <a:lnTo>
                  <a:pt x="1724" y="658"/>
                </a:lnTo>
                <a:lnTo>
                  <a:pt x="1720" y="666"/>
                </a:lnTo>
                <a:lnTo>
                  <a:pt x="1719" y="674"/>
                </a:lnTo>
                <a:lnTo>
                  <a:pt x="1719" y="685"/>
                </a:lnTo>
                <a:lnTo>
                  <a:pt x="1718" y="699"/>
                </a:lnTo>
                <a:lnTo>
                  <a:pt x="1718" y="699"/>
                </a:lnTo>
                <a:lnTo>
                  <a:pt x="1718" y="699"/>
                </a:lnTo>
                <a:lnTo>
                  <a:pt x="1716" y="701"/>
                </a:lnTo>
                <a:lnTo>
                  <a:pt x="1713" y="704"/>
                </a:lnTo>
                <a:lnTo>
                  <a:pt x="1708" y="709"/>
                </a:lnTo>
                <a:lnTo>
                  <a:pt x="1701" y="716"/>
                </a:lnTo>
                <a:lnTo>
                  <a:pt x="1691" y="726"/>
                </a:lnTo>
                <a:lnTo>
                  <a:pt x="1677" y="738"/>
                </a:lnTo>
                <a:lnTo>
                  <a:pt x="1670" y="739"/>
                </a:lnTo>
                <a:lnTo>
                  <a:pt x="1663" y="740"/>
                </a:lnTo>
                <a:lnTo>
                  <a:pt x="1655" y="742"/>
                </a:lnTo>
                <a:lnTo>
                  <a:pt x="1648" y="744"/>
                </a:lnTo>
                <a:lnTo>
                  <a:pt x="1634" y="750"/>
                </a:lnTo>
                <a:lnTo>
                  <a:pt x="1622" y="757"/>
                </a:lnTo>
                <a:lnTo>
                  <a:pt x="1612" y="765"/>
                </a:lnTo>
                <a:lnTo>
                  <a:pt x="1604" y="771"/>
                </a:lnTo>
                <a:lnTo>
                  <a:pt x="1599" y="776"/>
                </a:lnTo>
                <a:lnTo>
                  <a:pt x="1598" y="778"/>
                </a:lnTo>
                <a:lnTo>
                  <a:pt x="1597" y="784"/>
                </a:lnTo>
                <a:lnTo>
                  <a:pt x="1595" y="791"/>
                </a:lnTo>
                <a:lnTo>
                  <a:pt x="1594" y="797"/>
                </a:lnTo>
                <a:lnTo>
                  <a:pt x="1590" y="802"/>
                </a:lnTo>
                <a:lnTo>
                  <a:pt x="1584" y="810"/>
                </a:lnTo>
                <a:lnTo>
                  <a:pt x="1577" y="817"/>
                </a:lnTo>
                <a:lnTo>
                  <a:pt x="1570" y="825"/>
                </a:lnTo>
                <a:lnTo>
                  <a:pt x="1563" y="833"/>
                </a:lnTo>
                <a:lnTo>
                  <a:pt x="1561" y="838"/>
                </a:lnTo>
                <a:lnTo>
                  <a:pt x="1559" y="844"/>
                </a:lnTo>
                <a:lnTo>
                  <a:pt x="1557" y="851"/>
                </a:lnTo>
                <a:lnTo>
                  <a:pt x="1556" y="858"/>
                </a:lnTo>
                <a:lnTo>
                  <a:pt x="1556" y="873"/>
                </a:lnTo>
                <a:lnTo>
                  <a:pt x="1556" y="887"/>
                </a:lnTo>
                <a:lnTo>
                  <a:pt x="1556" y="903"/>
                </a:lnTo>
                <a:lnTo>
                  <a:pt x="1556" y="918"/>
                </a:lnTo>
                <a:lnTo>
                  <a:pt x="1556" y="933"/>
                </a:lnTo>
                <a:lnTo>
                  <a:pt x="1556" y="947"/>
                </a:lnTo>
                <a:lnTo>
                  <a:pt x="1556" y="963"/>
                </a:lnTo>
                <a:lnTo>
                  <a:pt x="1556" y="978"/>
                </a:lnTo>
                <a:lnTo>
                  <a:pt x="1543" y="978"/>
                </a:lnTo>
                <a:lnTo>
                  <a:pt x="1532" y="979"/>
                </a:lnTo>
                <a:lnTo>
                  <a:pt x="1528" y="980"/>
                </a:lnTo>
                <a:lnTo>
                  <a:pt x="1523" y="981"/>
                </a:lnTo>
                <a:lnTo>
                  <a:pt x="1519" y="984"/>
                </a:lnTo>
                <a:lnTo>
                  <a:pt x="1516" y="988"/>
                </a:lnTo>
                <a:lnTo>
                  <a:pt x="1507" y="997"/>
                </a:lnTo>
                <a:lnTo>
                  <a:pt x="1499" y="1011"/>
                </a:lnTo>
                <a:lnTo>
                  <a:pt x="1489" y="1030"/>
                </a:lnTo>
                <a:lnTo>
                  <a:pt x="1475" y="1057"/>
                </a:lnTo>
                <a:lnTo>
                  <a:pt x="1474" y="1063"/>
                </a:lnTo>
                <a:lnTo>
                  <a:pt x="1473" y="1068"/>
                </a:lnTo>
                <a:lnTo>
                  <a:pt x="1470" y="1072"/>
                </a:lnTo>
                <a:lnTo>
                  <a:pt x="1468" y="1075"/>
                </a:lnTo>
                <a:lnTo>
                  <a:pt x="1459" y="1077"/>
                </a:lnTo>
                <a:lnTo>
                  <a:pt x="1450" y="1077"/>
                </a:lnTo>
                <a:lnTo>
                  <a:pt x="1437" y="1077"/>
                </a:lnTo>
                <a:lnTo>
                  <a:pt x="1424" y="1079"/>
                </a:lnTo>
                <a:lnTo>
                  <a:pt x="1417" y="1082"/>
                </a:lnTo>
                <a:lnTo>
                  <a:pt x="1409" y="1086"/>
                </a:lnTo>
                <a:lnTo>
                  <a:pt x="1402" y="1090"/>
                </a:lnTo>
                <a:lnTo>
                  <a:pt x="1395" y="1097"/>
                </a:lnTo>
                <a:lnTo>
                  <a:pt x="1393" y="1111"/>
                </a:lnTo>
                <a:lnTo>
                  <a:pt x="1390" y="1126"/>
                </a:lnTo>
                <a:lnTo>
                  <a:pt x="1386" y="1139"/>
                </a:lnTo>
                <a:lnTo>
                  <a:pt x="1382" y="1154"/>
                </a:lnTo>
                <a:lnTo>
                  <a:pt x="1381" y="1161"/>
                </a:lnTo>
                <a:lnTo>
                  <a:pt x="1380" y="1169"/>
                </a:lnTo>
                <a:lnTo>
                  <a:pt x="1380" y="1176"/>
                </a:lnTo>
                <a:lnTo>
                  <a:pt x="1380" y="1183"/>
                </a:lnTo>
                <a:lnTo>
                  <a:pt x="1381" y="1192"/>
                </a:lnTo>
                <a:lnTo>
                  <a:pt x="1385" y="1199"/>
                </a:lnTo>
                <a:lnTo>
                  <a:pt x="1388" y="1208"/>
                </a:lnTo>
                <a:lnTo>
                  <a:pt x="1393" y="1216"/>
                </a:lnTo>
                <a:lnTo>
                  <a:pt x="1403" y="1231"/>
                </a:lnTo>
                <a:lnTo>
                  <a:pt x="1410" y="1245"/>
                </a:lnTo>
                <a:lnTo>
                  <a:pt x="1417" y="1254"/>
                </a:lnTo>
                <a:lnTo>
                  <a:pt x="1422" y="1264"/>
                </a:lnTo>
                <a:lnTo>
                  <a:pt x="1424" y="1272"/>
                </a:lnTo>
                <a:lnTo>
                  <a:pt x="1425" y="1279"/>
                </a:lnTo>
                <a:lnTo>
                  <a:pt x="1426" y="1285"/>
                </a:lnTo>
                <a:lnTo>
                  <a:pt x="1425" y="1290"/>
                </a:lnTo>
                <a:lnTo>
                  <a:pt x="1423" y="1299"/>
                </a:lnTo>
                <a:lnTo>
                  <a:pt x="1419" y="1307"/>
                </a:lnTo>
                <a:lnTo>
                  <a:pt x="1418" y="1312"/>
                </a:lnTo>
                <a:lnTo>
                  <a:pt x="1415" y="1317"/>
                </a:lnTo>
                <a:lnTo>
                  <a:pt x="1415" y="1323"/>
                </a:lnTo>
                <a:lnTo>
                  <a:pt x="1414" y="1330"/>
                </a:lnTo>
                <a:lnTo>
                  <a:pt x="1401" y="1330"/>
                </a:lnTo>
                <a:lnTo>
                  <a:pt x="1388" y="1332"/>
                </a:lnTo>
                <a:lnTo>
                  <a:pt x="1377" y="1334"/>
                </a:lnTo>
                <a:lnTo>
                  <a:pt x="1369" y="1338"/>
                </a:lnTo>
                <a:lnTo>
                  <a:pt x="1365" y="1341"/>
                </a:lnTo>
                <a:lnTo>
                  <a:pt x="1362" y="1344"/>
                </a:lnTo>
                <a:lnTo>
                  <a:pt x="1359" y="1347"/>
                </a:lnTo>
                <a:lnTo>
                  <a:pt x="1357" y="1352"/>
                </a:lnTo>
                <a:lnTo>
                  <a:pt x="1354" y="1357"/>
                </a:lnTo>
                <a:lnTo>
                  <a:pt x="1353" y="1363"/>
                </a:lnTo>
                <a:lnTo>
                  <a:pt x="1353" y="1370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9"/>
                </a:lnTo>
                <a:lnTo>
                  <a:pt x="1352" y="1382"/>
                </a:lnTo>
                <a:lnTo>
                  <a:pt x="1352" y="1387"/>
                </a:lnTo>
                <a:lnTo>
                  <a:pt x="1352" y="1394"/>
                </a:lnTo>
                <a:lnTo>
                  <a:pt x="1352" y="1404"/>
                </a:lnTo>
                <a:lnTo>
                  <a:pt x="1352" y="1416"/>
                </a:lnTo>
                <a:lnTo>
                  <a:pt x="1359" y="1417"/>
                </a:lnTo>
                <a:lnTo>
                  <a:pt x="1365" y="1418"/>
                </a:lnTo>
                <a:lnTo>
                  <a:pt x="1370" y="1421"/>
                </a:lnTo>
                <a:lnTo>
                  <a:pt x="1375" y="1423"/>
                </a:lnTo>
                <a:lnTo>
                  <a:pt x="1384" y="1429"/>
                </a:lnTo>
                <a:lnTo>
                  <a:pt x="1392" y="1437"/>
                </a:lnTo>
                <a:lnTo>
                  <a:pt x="1399" y="1444"/>
                </a:lnTo>
                <a:lnTo>
                  <a:pt x="1408" y="1452"/>
                </a:lnTo>
                <a:lnTo>
                  <a:pt x="1413" y="1454"/>
                </a:lnTo>
                <a:lnTo>
                  <a:pt x="1418" y="1455"/>
                </a:lnTo>
                <a:lnTo>
                  <a:pt x="1424" y="1456"/>
                </a:lnTo>
                <a:lnTo>
                  <a:pt x="1431" y="1458"/>
                </a:lnTo>
                <a:lnTo>
                  <a:pt x="1431" y="1458"/>
                </a:lnTo>
                <a:lnTo>
                  <a:pt x="1431" y="1497"/>
                </a:lnTo>
                <a:lnTo>
                  <a:pt x="1431" y="1497"/>
                </a:lnTo>
                <a:lnTo>
                  <a:pt x="1424" y="1511"/>
                </a:lnTo>
                <a:lnTo>
                  <a:pt x="1417" y="1523"/>
                </a:lnTo>
                <a:lnTo>
                  <a:pt x="1409" y="1531"/>
                </a:lnTo>
                <a:lnTo>
                  <a:pt x="1402" y="1540"/>
                </a:lnTo>
                <a:lnTo>
                  <a:pt x="1390" y="1552"/>
                </a:lnTo>
                <a:lnTo>
                  <a:pt x="1381" y="1562"/>
                </a:lnTo>
                <a:lnTo>
                  <a:pt x="1377" y="1568"/>
                </a:lnTo>
                <a:lnTo>
                  <a:pt x="1375" y="1575"/>
                </a:lnTo>
                <a:lnTo>
                  <a:pt x="1374" y="1582"/>
                </a:lnTo>
                <a:lnTo>
                  <a:pt x="1374" y="1592"/>
                </a:lnTo>
                <a:lnTo>
                  <a:pt x="1376" y="1605"/>
                </a:lnTo>
                <a:lnTo>
                  <a:pt x="1379" y="1619"/>
                </a:lnTo>
                <a:lnTo>
                  <a:pt x="1384" y="1636"/>
                </a:lnTo>
                <a:lnTo>
                  <a:pt x="1390" y="1657"/>
                </a:lnTo>
                <a:lnTo>
                  <a:pt x="1322" y="1663"/>
                </a:lnTo>
                <a:lnTo>
                  <a:pt x="1255" y="1669"/>
                </a:lnTo>
                <a:lnTo>
                  <a:pt x="1186" y="1674"/>
                </a:lnTo>
                <a:lnTo>
                  <a:pt x="1119" y="1678"/>
                </a:lnTo>
                <a:lnTo>
                  <a:pt x="982" y="1684"/>
                </a:lnTo>
                <a:lnTo>
                  <a:pt x="844" y="1688"/>
                </a:lnTo>
                <a:lnTo>
                  <a:pt x="704" y="1690"/>
                </a:lnTo>
                <a:lnTo>
                  <a:pt x="561" y="1690"/>
                </a:lnTo>
                <a:lnTo>
                  <a:pt x="417" y="1689"/>
                </a:lnTo>
                <a:lnTo>
                  <a:pt x="268" y="1688"/>
                </a:lnTo>
                <a:lnTo>
                  <a:pt x="268" y="1688"/>
                </a:lnTo>
                <a:lnTo>
                  <a:pt x="270" y="1488"/>
                </a:lnTo>
                <a:lnTo>
                  <a:pt x="270" y="1488"/>
                </a:lnTo>
                <a:lnTo>
                  <a:pt x="268" y="1474"/>
                </a:lnTo>
                <a:lnTo>
                  <a:pt x="266" y="1463"/>
                </a:lnTo>
                <a:lnTo>
                  <a:pt x="261" y="1452"/>
                </a:lnTo>
                <a:lnTo>
                  <a:pt x="256" y="1444"/>
                </a:lnTo>
                <a:lnTo>
                  <a:pt x="249" y="1437"/>
                </a:lnTo>
                <a:lnTo>
                  <a:pt x="240" y="1432"/>
                </a:lnTo>
                <a:lnTo>
                  <a:pt x="232" y="1427"/>
                </a:lnTo>
                <a:lnTo>
                  <a:pt x="222" y="1425"/>
                </a:lnTo>
                <a:lnTo>
                  <a:pt x="211" y="1422"/>
                </a:lnTo>
                <a:lnTo>
                  <a:pt x="201" y="1421"/>
                </a:lnTo>
                <a:lnTo>
                  <a:pt x="190" y="1421"/>
                </a:lnTo>
                <a:lnTo>
                  <a:pt x="179" y="1421"/>
                </a:lnTo>
                <a:lnTo>
                  <a:pt x="160" y="1421"/>
                </a:lnTo>
                <a:lnTo>
                  <a:pt x="142" y="1421"/>
                </a:lnTo>
                <a:lnTo>
                  <a:pt x="128" y="1421"/>
                </a:lnTo>
                <a:lnTo>
                  <a:pt x="114" y="1418"/>
                </a:lnTo>
                <a:lnTo>
                  <a:pt x="102" y="1415"/>
                </a:lnTo>
                <a:lnTo>
                  <a:pt x="91" y="1409"/>
                </a:lnTo>
                <a:lnTo>
                  <a:pt x="87" y="1405"/>
                </a:lnTo>
                <a:lnTo>
                  <a:pt x="82" y="1401"/>
                </a:lnTo>
                <a:lnTo>
                  <a:pt x="79" y="1396"/>
                </a:lnTo>
                <a:lnTo>
                  <a:pt x="76" y="1392"/>
                </a:lnTo>
                <a:lnTo>
                  <a:pt x="74" y="1385"/>
                </a:lnTo>
                <a:lnTo>
                  <a:pt x="71" y="1381"/>
                </a:lnTo>
                <a:lnTo>
                  <a:pt x="70" y="1373"/>
                </a:lnTo>
                <a:lnTo>
                  <a:pt x="70" y="1366"/>
                </a:lnTo>
                <a:lnTo>
                  <a:pt x="70" y="1366"/>
                </a:lnTo>
                <a:lnTo>
                  <a:pt x="38" y="365"/>
                </a:lnTo>
                <a:lnTo>
                  <a:pt x="0" y="83"/>
                </a:lnTo>
                <a:lnTo>
                  <a:pt x="0" y="83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084560" y="2884320"/>
            <a:ext cx="930240" cy="779760"/>
          </a:xfrm>
          <a:custGeom>
            <a:avLst/>
            <a:gdLst/>
            <a:ahLst/>
            <a:rect l="l" t="t" r="r" b="b"/>
            <a:pathLst>
              <a:path w="2501" h="2105">
                <a:moveTo>
                  <a:pt x="120" y="149"/>
                </a:moveTo>
                <a:lnTo>
                  <a:pt x="110" y="145"/>
                </a:lnTo>
                <a:lnTo>
                  <a:pt x="97" y="139"/>
                </a:lnTo>
                <a:lnTo>
                  <a:pt x="82" y="130"/>
                </a:lnTo>
                <a:lnTo>
                  <a:pt x="66" y="121"/>
                </a:lnTo>
                <a:lnTo>
                  <a:pt x="49" y="110"/>
                </a:lnTo>
                <a:lnTo>
                  <a:pt x="33" y="96"/>
                </a:lnTo>
                <a:lnTo>
                  <a:pt x="16" y="82"/>
                </a:lnTo>
                <a:lnTo>
                  <a:pt x="0" y="67"/>
                </a:lnTo>
                <a:lnTo>
                  <a:pt x="2" y="17"/>
                </a:lnTo>
                <a:lnTo>
                  <a:pt x="1484" y="0"/>
                </a:lnTo>
                <a:lnTo>
                  <a:pt x="1484" y="7"/>
                </a:lnTo>
                <a:lnTo>
                  <a:pt x="1485" y="14"/>
                </a:lnTo>
                <a:lnTo>
                  <a:pt x="1486" y="22"/>
                </a:lnTo>
                <a:lnTo>
                  <a:pt x="1490" y="29"/>
                </a:lnTo>
                <a:lnTo>
                  <a:pt x="1496" y="45"/>
                </a:lnTo>
                <a:lnTo>
                  <a:pt x="1503" y="59"/>
                </a:lnTo>
                <a:lnTo>
                  <a:pt x="1510" y="74"/>
                </a:lnTo>
                <a:lnTo>
                  <a:pt x="1517" y="90"/>
                </a:lnTo>
                <a:lnTo>
                  <a:pt x="1519" y="97"/>
                </a:lnTo>
                <a:lnTo>
                  <a:pt x="1521" y="105"/>
                </a:lnTo>
                <a:lnTo>
                  <a:pt x="1522" y="112"/>
                </a:lnTo>
                <a:lnTo>
                  <a:pt x="1523" y="119"/>
                </a:lnTo>
                <a:lnTo>
                  <a:pt x="1524" y="138"/>
                </a:lnTo>
                <a:lnTo>
                  <a:pt x="1528" y="162"/>
                </a:lnTo>
                <a:lnTo>
                  <a:pt x="1534" y="188"/>
                </a:lnTo>
                <a:lnTo>
                  <a:pt x="1541" y="215"/>
                </a:lnTo>
                <a:lnTo>
                  <a:pt x="1549" y="241"/>
                </a:lnTo>
                <a:lnTo>
                  <a:pt x="1555" y="260"/>
                </a:lnTo>
                <a:lnTo>
                  <a:pt x="1560" y="275"/>
                </a:lnTo>
                <a:lnTo>
                  <a:pt x="1561" y="280"/>
                </a:lnTo>
                <a:lnTo>
                  <a:pt x="1561" y="293"/>
                </a:lnTo>
                <a:lnTo>
                  <a:pt x="1561" y="303"/>
                </a:lnTo>
                <a:lnTo>
                  <a:pt x="1561" y="310"/>
                </a:lnTo>
                <a:lnTo>
                  <a:pt x="1561" y="315"/>
                </a:lnTo>
                <a:lnTo>
                  <a:pt x="1561" y="318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8"/>
                </a:lnTo>
                <a:lnTo>
                  <a:pt x="1562" y="334"/>
                </a:lnTo>
                <a:lnTo>
                  <a:pt x="1565" y="340"/>
                </a:lnTo>
                <a:lnTo>
                  <a:pt x="1567" y="345"/>
                </a:lnTo>
                <a:lnTo>
                  <a:pt x="1573" y="353"/>
                </a:lnTo>
                <a:lnTo>
                  <a:pt x="1581" y="361"/>
                </a:lnTo>
                <a:lnTo>
                  <a:pt x="1588" y="368"/>
                </a:lnTo>
                <a:lnTo>
                  <a:pt x="1594" y="377"/>
                </a:lnTo>
                <a:lnTo>
                  <a:pt x="1596" y="381"/>
                </a:lnTo>
                <a:lnTo>
                  <a:pt x="1599" y="388"/>
                </a:lnTo>
                <a:lnTo>
                  <a:pt x="1600" y="394"/>
                </a:lnTo>
                <a:lnTo>
                  <a:pt x="1600" y="401"/>
                </a:lnTo>
                <a:lnTo>
                  <a:pt x="1600" y="402"/>
                </a:lnTo>
                <a:lnTo>
                  <a:pt x="1601" y="407"/>
                </a:lnTo>
                <a:lnTo>
                  <a:pt x="1603" y="416"/>
                </a:lnTo>
                <a:lnTo>
                  <a:pt x="1605" y="425"/>
                </a:lnTo>
                <a:lnTo>
                  <a:pt x="1610" y="438"/>
                </a:lnTo>
                <a:lnTo>
                  <a:pt x="1617" y="451"/>
                </a:lnTo>
                <a:lnTo>
                  <a:pt x="1627" y="466"/>
                </a:lnTo>
                <a:lnTo>
                  <a:pt x="1639" y="482"/>
                </a:lnTo>
                <a:lnTo>
                  <a:pt x="1680" y="482"/>
                </a:lnTo>
                <a:lnTo>
                  <a:pt x="1680" y="489"/>
                </a:lnTo>
                <a:lnTo>
                  <a:pt x="1681" y="495"/>
                </a:lnTo>
                <a:lnTo>
                  <a:pt x="1683" y="500"/>
                </a:lnTo>
                <a:lnTo>
                  <a:pt x="1686" y="505"/>
                </a:lnTo>
                <a:lnTo>
                  <a:pt x="1694" y="514"/>
                </a:lnTo>
                <a:lnTo>
                  <a:pt x="1704" y="522"/>
                </a:lnTo>
                <a:lnTo>
                  <a:pt x="1716" y="530"/>
                </a:lnTo>
                <a:lnTo>
                  <a:pt x="1730" y="538"/>
                </a:lnTo>
                <a:lnTo>
                  <a:pt x="1745" y="549"/>
                </a:lnTo>
                <a:lnTo>
                  <a:pt x="1759" y="563"/>
                </a:lnTo>
                <a:lnTo>
                  <a:pt x="1798" y="603"/>
                </a:lnTo>
                <a:lnTo>
                  <a:pt x="1800" y="610"/>
                </a:lnTo>
                <a:lnTo>
                  <a:pt x="1801" y="618"/>
                </a:lnTo>
                <a:lnTo>
                  <a:pt x="1802" y="625"/>
                </a:lnTo>
                <a:lnTo>
                  <a:pt x="1804" y="632"/>
                </a:lnTo>
                <a:lnTo>
                  <a:pt x="1811" y="648"/>
                </a:lnTo>
                <a:lnTo>
                  <a:pt x="1818" y="663"/>
                </a:lnTo>
                <a:lnTo>
                  <a:pt x="1825" y="678"/>
                </a:lnTo>
                <a:lnTo>
                  <a:pt x="1831" y="694"/>
                </a:lnTo>
                <a:lnTo>
                  <a:pt x="1834" y="701"/>
                </a:lnTo>
                <a:lnTo>
                  <a:pt x="1836" y="708"/>
                </a:lnTo>
                <a:lnTo>
                  <a:pt x="1838" y="716"/>
                </a:lnTo>
                <a:lnTo>
                  <a:pt x="1838" y="723"/>
                </a:lnTo>
                <a:lnTo>
                  <a:pt x="1838" y="725"/>
                </a:lnTo>
                <a:lnTo>
                  <a:pt x="1839" y="729"/>
                </a:lnTo>
                <a:lnTo>
                  <a:pt x="1840" y="736"/>
                </a:lnTo>
                <a:lnTo>
                  <a:pt x="1842" y="744"/>
                </a:lnTo>
                <a:lnTo>
                  <a:pt x="1847" y="751"/>
                </a:lnTo>
                <a:lnTo>
                  <a:pt x="1855" y="757"/>
                </a:lnTo>
                <a:lnTo>
                  <a:pt x="1860" y="760"/>
                </a:lnTo>
                <a:lnTo>
                  <a:pt x="1864" y="762"/>
                </a:lnTo>
                <a:lnTo>
                  <a:pt x="1871" y="763"/>
                </a:lnTo>
                <a:lnTo>
                  <a:pt x="1878" y="763"/>
                </a:lnTo>
                <a:lnTo>
                  <a:pt x="1884" y="771"/>
                </a:lnTo>
                <a:lnTo>
                  <a:pt x="1891" y="776"/>
                </a:lnTo>
                <a:lnTo>
                  <a:pt x="1896" y="778"/>
                </a:lnTo>
                <a:lnTo>
                  <a:pt x="1901" y="780"/>
                </a:lnTo>
                <a:lnTo>
                  <a:pt x="1906" y="782"/>
                </a:lnTo>
                <a:lnTo>
                  <a:pt x="1910" y="782"/>
                </a:lnTo>
                <a:lnTo>
                  <a:pt x="1913" y="780"/>
                </a:lnTo>
                <a:lnTo>
                  <a:pt x="1917" y="779"/>
                </a:lnTo>
                <a:lnTo>
                  <a:pt x="1926" y="774"/>
                </a:lnTo>
                <a:lnTo>
                  <a:pt x="1934" y="769"/>
                </a:lnTo>
                <a:lnTo>
                  <a:pt x="1939" y="767"/>
                </a:lnTo>
                <a:lnTo>
                  <a:pt x="1944" y="766"/>
                </a:lnTo>
                <a:lnTo>
                  <a:pt x="1950" y="765"/>
                </a:lnTo>
                <a:lnTo>
                  <a:pt x="1957" y="765"/>
                </a:lnTo>
                <a:lnTo>
                  <a:pt x="1998" y="805"/>
                </a:lnTo>
                <a:lnTo>
                  <a:pt x="2037" y="845"/>
                </a:lnTo>
                <a:lnTo>
                  <a:pt x="2037" y="884"/>
                </a:lnTo>
                <a:lnTo>
                  <a:pt x="2030" y="893"/>
                </a:lnTo>
                <a:lnTo>
                  <a:pt x="2024" y="903"/>
                </a:lnTo>
                <a:lnTo>
                  <a:pt x="2017" y="915"/>
                </a:lnTo>
                <a:lnTo>
                  <a:pt x="2014" y="927"/>
                </a:lnTo>
                <a:lnTo>
                  <a:pt x="2009" y="941"/>
                </a:lnTo>
                <a:lnTo>
                  <a:pt x="2006" y="955"/>
                </a:lnTo>
                <a:lnTo>
                  <a:pt x="2003" y="970"/>
                </a:lnTo>
                <a:lnTo>
                  <a:pt x="2002" y="985"/>
                </a:lnTo>
                <a:lnTo>
                  <a:pt x="1998" y="1014"/>
                </a:lnTo>
                <a:lnTo>
                  <a:pt x="1997" y="1042"/>
                </a:lnTo>
                <a:lnTo>
                  <a:pt x="1995" y="1067"/>
                </a:lnTo>
                <a:lnTo>
                  <a:pt x="1995" y="1085"/>
                </a:lnTo>
                <a:lnTo>
                  <a:pt x="2000" y="1086"/>
                </a:lnTo>
                <a:lnTo>
                  <a:pt x="2015" y="1093"/>
                </a:lnTo>
                <a:lnTo>
                  <a:pt x="2035" y="1100"/>
                </a:lnTo>
                <a:lnTo>
                  <a:pt x="2060" y="1111"/>
                </a:lnTo>
                <a:lnTo>
                  <a:pt x="2087" y="1123"/>
                </a:lnTo>
                <a:lnTo>
                  <a:pt x="2113" y="1137"/>
                </a:lnTo>
                <a:lnTo>
                  <a:pt x="2125" y="1144"/>
                </a:lnTo>
                <a:lnTo>
                  <a:pt x="2136" y="1151"/>
                </a:lnTo>
                <a:lnTo>
                  <a:pt x="2146" y="1159"/>
                </a:lnTo>
                <a:lnTo>
                  <a:pt x="2155" y="1166"/>
                </a:lnTo>
                <a:lnTo>
                  <a:pt x="2155" y="1247"/>
                </a:lnTo>
                <a:lnTo>
                  <a:pt x="2162" y="1247"/>
                </a:lnTo>
                <a:lnTo>
                  <a:pt x="2169" y="1248"/>
                </a:lnTo>
                <a:lnTo>
                  <a:pt x="2177" y="1250"/>
                </a:lnTo>
                <a:lnTo>
                  <a:pt x="2184" y="1253"/>
                </a:lnTo>
                <a:lnTo>
                  <a:pt x="2199" y="1259"/>
                </a:lnTo>
                <a:lnTo>
                  <a:pt x="2215" y="1268"/>
                </a:lnTo>
                <a:lnTo>
                  <a:pt x="2229" y="1275"/>
                </a:lnTo>
                <a:lnTo>
                  <a:pt x="2244" y="1281"/>
                </a:lnTo>
                <a:lnTo>
                  <a:pt x="2251" y="1284"/>
                </a:lnTo>
                <a:lnTo>
                  <a:pt x="2259" y="1286"/>
                </a:lnTo>
                <a:lnTo>
                  <a:pt x="2266" y="1287"/>
                </a:lnTo>
                <a:lnTo>
                  <a:pt x="2273" y="1287"/>
                </a:lnTo>
                <a:lnTo>
                  <a:pt x="2275" y="1290"/>
                </a:lnTo>
                <a:lnTo>
                  <a:pt x="2275" y="1295"/>
                </a:lnTo>
                <a:lnTo>
                  <a:pt x="2276" y="1302"/>
                </a:lnTo>
                <a:lnTo>
                  <a:pt x="2278" y="1313"/>
                </a:lnTo>
                <a:lnTo>
                  <a:pt x="2283" y="1325"/>
                </a:lnTo>
                <a:lnTo>
                  <a:pt x="2290" y="1339"/>
                </a:lnTo>
                <a:lnTo>
                  <a:pt x="2300" y="1353"/>
                </a:lnTo>
                <a:lnTo>
                  <a:pt x="2314" y="1368"/>
                </a:lnTo>
                <a:lnTo>
                  <a:pt x="2320" y="1383"/>
                </a:lnTo>
                <a:lnTo>
                  <a:pt x="2325" y="1396"/>
                </a:lnTo>
                <a:lnTo>
                  <a:pt x="2328" y="1410"/>
                </a:lnTo>
                <a:lnTo>
                  <a:pt x="2331" y="1422"/>
                </a:lnTo>
                <a:lnTo>
                  <a:pt x="2332" y="1444"/>
                </a:lnTo>
                <a:lnTo>
                  <a:pt x="2332" y="1463"/>
                </a:lnTo>
                <a:lnTo>
                  <a:pt x="2332" y="1482"/>
                </a:lnTo>
                <a:lnTo>
                  <a:pt x="2334" y="1498"/>
                </a:lnTo>
                <a:lnTo>
                  <a:pt x="2337" y="1505"/>
                </a:lnTo>
                <a:lnTo>
                  <a:pt x="2341" y="1514"/>
                </a:lnTo>
                <a:lnTo>
                  <a:pt x="2346" y="1521"/>
                </a:lnTo>
                <a:lnTo>
                  <a:pt x="2352" y="1528"/>
                </a:lnTo>
                <a:lnTo>
                  <a:pt x="2366" y="1543"/>
                </a:lnTo>
                <a:lnTo>
                  <a:pt x="2382" y="1558"/>
                </a:lnTo>
                <a:lnTo>
                  <a:pt x="2397" y="1572"/>
                </a:lnTo>
                <a:lnTo>
                  <a:pt x="2412" y="1585"/>
                </a:lnTo>
                <a:lnTo>
                  <a:pt x="2426" y="1594"/>
                </a:lnTo>
                <a:lnTo>
                  <a:pt x="2441" y="1603"/>
                </a:lnTo>
                <a:lnTo>
                  <a:pt x="2450" y="1605"/>
                </a:lnTo>
                <a:lnTo>
                  <a:pt x="2457" y="1608"/>
                </a:lnTo>
                <a:lnTo>
                  <a:pt x="2464" y="1609"/>
                </a:lnTo>
                <a:lnTo>
                  <a:pt x="2472" y="1609"/>
                </a:lnTo>
                <a:lnTo>
                  <a:pt x="2479" y="1618"/>
                </a:lnTo>
                <a:lnTo>
                  <a:pt x="2485" y="1626"/>
                </a:lnTo>
                <a:lnTo>
                  <a:pt x="2490" y="1636"/>
                </a:lnTo>
                <a:lnTo>
                  <a:pt x="2494" y="1646"/>
                </a:lnTo>
                <a:lnTo>
                  <a:pt x="2497" y="1657"/>
                </a:lnTo>
                <a:lnTo>
                  <a:pt x="2500" y="1668"/>
                </a:lnTo>
                <a:lnTo>
                  <a:pt x="2501" y="1679"/>
                </a:lnTo>
                <a:lnTo>
                  <a:pt x="2501" y="1690"/>
                </a:lnTo>
                <a:lnTo>
                  <a:pt x="2500" y="1701"/>
                </a:lnTo>
                <a:lnTo>
                  <a:pt x="2499" y="1712"/>
                </a:lnTo>
                <a:lnTo>
                  <a:pt x="2496" y="1723"/>
                </a:lnTo>
                <a:lnTo>
                  <a:pt x="2492" y="1734"/>
                </a:lnTo>
                <a:lnTo>
                  <a:pt x="2489" y="1744"/>
                </a:lnTo>
                <a:lnTo>
                  <a:pt x="2484" y="1754"/>
                </a:lnTo>
                <a:lnTo>
                  <a:pt x="2478" y="1762"/>
                </a:lnTo>
                <a:lnTo>
                  <a:pt x="2470" y="1769"/>
                </a:lnTo>
                <a:lnTo>
                  <a:pt x="2469" y="1777"/>
                </a:lnTo>
                <a:lnTo>
                  <a:pt x="2468" y="1785"/>
                </a:lnTo>
                <a:lnTo>
                  <a:pt x="2465" y="1791"/>
                </a:lnTo>
                <a:lnTo>
                  <a:pt x="2463" y="1799"/>
                </a:lnTo>
                <a:lnTo>
                  <a:pt x="2459" y="1806"/>
                </a:lnTo>
                <a:lnTo>
                  <a:pt x="2454" y="1812"/>
                </a:lnTo>
                <a:lnTo>
                  <a:pt x="2450" y="1818"/>
                </a:lnTo>
                <a:lnTo>
                  <a:pt x="2445" y="1825"/>
                </a:lnTo>
                <a:lnTo>
                  <a:pt x="2439" y="1831"/>
                </a:lnTo>
                <a:lnTo>
                  <a:pt x="2432" y="1834"/>
                </a:lnTo>
                <a:lnTo>
                  <a:pt x="2426" y="1839"/>
                </a:lnTo>
                <a:lnTo>
                  <a:pt x="2419" y="1843"/>
                </a:lnTo>
                <a:lnTo>
                  <a:pt x="2412" y="1845"/>
                </a:lnTo>
                <a:lnTo>
                  <a:pt x="2404" y="1848"/>
                </a:lnTo>
                <a:lnTo>
                  <a:pt x="2397" y="1849"/>
                </a:lnTo>
                <a:lnTo>
                  <a:pt x="2390" y="1849"/>
                </a:lnTo>
                <a:lnTo>
                  <a:pt x="2390" y="1851"/>
                </a:lnTo>
                <a:lnTo>
                  <a:pt x="2388" y="1855"/>
                </a:lnTo>
                <a:lnTo>
                  <a:pt x="2387" y="1862"/>
                </a:lnTo>
                <a:lnTo>
                  <a:pt x="2385" y="1870"/>
                </a:lnTo>
                <a:lnTo>
                  <a:pt x="2380" y="1877"/>
                </a:lnTo>
                <a:lnTo>
                  <a:pt x="2372" y="1883"/>
                </a:lnTo>
                <a:lnTo>
                  <a:pt x="2368" y="1886"/>
                </a:lnTo>
                <a:lnTo>
                  <a:pt x="2363" y="1887"/>
                </a:lnTo>
                <a:lnTo>
                  <a:pt x="2357" y="1888"/>
                </a:lnTo>
                <a:lnTo>
                  <a:pt x="2349" y="1889"/>
                </a:lnTo>
                <a:lnTo>
                  <a:pt x="2349" y="1908"/>
                </a:lnTo>
                <a:lnTo>
                  <a:pt x="2348" y="1931"/>
                </a:lnTo>
                <a:lnTo>
                  <a:pt x="2347" y="1959"/>
                </a:lnTo>
                <a:lnTo>
                  <a:pt x="2343" y="1989"/>
                </a:lnTo>
                <a:lnTo>
                  <a:pt x="2341" y="2004"/>
                </a:lnTo>
                <a:lnTo>
                  <a:pt x="2338" y="2019"/>
                </a:lnTo>
                <a:lnTo>
                  <a:pt x="2334" y="2033"/>
                </a:lnTo>
                <a:lnTo>
                  <a:pt x="2331" y="2046"/>
                </a:lnTo>
                <a:lnTo>
                  <a:pt x="2326" y="2060"/>
                </a:lnTo>
                <a:lnTo>
                  <a:pt x="2321" y="2071"/>
                </a:lnTo>
                <a:lnTo>
                  <a:pt x="2315" y="2080"/>
                </a:lnTo>
                <a:lnTo>
                  <a:pt x="2308" y="2089"/>
                </a:lnTo>
                <a:lnTo>
                  <a:pt x="2277" y="2090"/>
                </a:lnTo>
                <a:lnTo>
                  <a:pt x="2248" y="2094"/>
                </a:lnTo>
                <a:lnTo>
                  <a:pt x="2217" y="2099"/>
                </a:lnTo>
                <a:lnTo>
                  <a:pt x="2188" y="2102"/>
                </a:lnTo>
                <a:lnTo>
                  <a:pt x="2172" y="2105"/>
                </a:lnTo>
                <a:lnTo>
                  <a:pt x="2157" y="2105"/>
                </a:lnTo>
                <a:lnTo>
                  <a:pt x="2142" y="2105"/>
                </a:lnTo>
                <a:lnTo>
                  <a:pt x="2126" y="2105"/>
                </a:lnTo>
                <a:lnTo>
                  <a:pt x="2112" y="2102"/>
                </a:lnTo>
                <a:lnTo>
                  <a:pt x="2097" y="2099"/>
                </a:lnTo>
                <a:lnTo>
                  <a:pt x="2082" y="2094"/>
                </a:lnTo>
                <a:lnTo>
                  <a:pt x="2066" y="2086"/>
                </a:lnTo>
                <a:lnTo>
                  <a:pt x="2068" y="2079"/>
                </a:lnTo>
                <a:lnTo>
                  <a:pt x="2070" y="2071"/>
                </a:lnTo>
                <a:lnTo>
                  <a:pt x="2075" y="2061"/>
                </a:lnTo>
                <a:lnTo>
                  <a:pt x="2080" y="2050"/>
                </a:lnTo>
                <a:lnTo>
                  <a:pt x="2093" y="2028"/>
                </a:lnTo>
                <a:lnTo>
                  <a:pt x="2108" y="2002"/>
                </a:lnTo>
                <a:lnTo>
                  <a:pt x="2123" y="1975"/>
                </a:lnTo>
                <a:lnTo>
                  <a:pt x="2136" y="1947"/>
                </a:lnTo>
                <a:lnTo>
                  <a:pt x="2141" y="1932"/>
                </a:lnTo>
                <a:lnTo>
                  <a:pt x="2145" y="1918"/>
                </a:lnTo>
                <a:lnTo>
                  <a:pt x="2147" y="1903"/>
                </a:lnTo>
                <a:lnTo>
                  <a:pt x="2148" y="1887"/>
                </a:lnTo>
                <a:lnTo>
                  <a:pt x="2109" y="1887"/>
                </a:lnTo>
                <a:lnTo>
                  <a:pt x="2069" y="1887"/>
                </a:lnTo>
                <a:lnTo>
                  <a:pt x="465" y="1953"/>
                </a:lnTo>
                <a:lnTo>
                  <a:pt x="436" y="752"/>
                </a:lnTo>
                <a:lnTo>
                  <a:pt x="436" y="739"/>
                </a:lnTo>
                <a:lnTo>
                  <a:pt x="435" y="729"/>
                </a:lnTo>
                <a:lnTo>
                  <a:pt x="434" y="722"/>
                </a:lnTo>
                <a:lnTo>
                  <a:pt x="431" y="717"/>
                </a:lnTo>
                <a:lnTo>
                  <a:pt x="426" y="713"/>
                </a:lnTo>
                <a:lnTo>
                  <a:pt x="419" y="712"/>
                </a:lnTo>
                <a:lnTo>
                  <a:pt x="409" y="712"/>
                </a:lnTo>
                <a:lnTo>
                  <a:pt x="396" y="712"/>
                </a:lnTo>
                <a:lnTo>
                  <a:pt x="381" y="698"/>
                </a:lnTo>
                <a:lnTo>
                  <a:pt x="368" y="686"/>
                </a:lnTo>
                <a:lnTo>
                  <a:pt x="355" y="676"/>
                </a:lnTo>
                <a:lnTo>
                  <a:pt x="347" y="665"/>
                </a:lnTo>
                <a:lnTo>
                  <a:pt x="343" y="660"/>
                </a:lnTo>
                <a:lnTo>
                  <a:pt x="341" y="653"/>
                </a:lnTo>
                <a:lnTo>
                  <a:pt x="339" y="646"/>
                </a:lnTo>
                <a:lnTo>
                  <a:pt x="341" y="637"/>
                </a:lnTo>
                <a:lnTo>
                  <a:pt x="342" y="629"/>
                </a:lnTo>
                <a:lnTo>
                  <a:pt x="345" y="618"/>
                </a:lnTo>
                <a:lnTo>
                  <a:pt x="350" y="605"/>
                </a:lnTo>
                <a:lnTo>
                  <a:pt x="357" y="591"/>
                </a:lnTo>
                <a:lnTo>
                  <a:pt x="354" y="589"/>
                </a:lnTo>
                <a:lnTo>
                  <a:pt x="344" y="583"/>
                </a:lnTo>
                <a:lnTo>
                  <a:pt x="332" y="576"/>
                </a:lnTo>
                <a:lnTo>
                  <a:pt x="317" y="565"/>
                </a:lnTo>
                <a:lnTo>
                  <a:pt x="303" y="553"/>
                </a:lnTo>
                <a:lnTo>
                  <a:pt x="289" y="539"/>
                </a:lnTo>
                <a:lnTo>
                  <a:pt x="284" y="532"/>
                </a:lnTo>
                <a:lnTo>
                  <a:pt x="281" y="525"/>
                </a:lnTo>
                <a:lnTo>
                  <a:pt x="278" y="517"/>
                </a:lnTo>
                <a:lnTo>
                  <a:pt x="277" y="510"/>
                </a:lnTo>
                <a:lnTo>
                  <a:pt x="278" y="503"/>
                </a:lnTo>
                <a:lnTo>
                  <a:pt x="281" y="496"/>
                </a:lnTo>
                <a:lnTo>
                  <a:pt x="286" y="492"/>
                </a:lnTo>
                <a:lnTo>
                  <a:pt x="290" y="487"/>
                </a:lnTo>
                <a:lnTo>
                  <a:pt x="303" y="478"/>
                </a:lnTo>
                <a:lnTo>
                  <a:pt x="317" y="471"/>
                </a:lnTo>
                <a:lnTo>
                  <a:pt x="332" y="462"/>
                </a:lnTo>
                <a:lnTo>
                  <a:pt x="345" y="455"/>
                </a:lnTo>
                <a:lnTo>
                  <a:pt x="350" y="450"/>
                </a:lnTo>
                <a:lnTo>
                  <a:pt x="355" y="444"/>
                </a:lnTo>
                <a:lnTo>
                  <a:pt x="358" y="438"/>
                </a:lnTo>
                <a:lnTo>
                  <a:pt x="358" y="430"/>
                </a:lnTo>
                <a:lnTo>
                  <a:pt x="358" y="423"/>
                </a:lnTo>
                <a:lnTo>
                  <a:pt x="357" y="416"/>
                </a:lnTo>
                <a:lnTo>
                  <a:pt x="354" y="410"/>
                </a:lnTo>
                <a:lnTo>
                  <a:pt x="352" y="402"/>
                </a:lnTo>
                <a:lnTo>
                  <a:pt x="348" y="396"/>
                </a:lnTo>
                <a:lnTo>
                  <a:pt x="343" y="390"/>
                </a:lnTo>
                <a:lnTo>
                  <a:pt x="338" y="384"/>
                </a:lnTo>
                <a:lnTo>
                  <a:pt x="333" y="378"/>
                </a:lnTo>
                <a:lnTo>
                  <a:pt x="320" y="367"/>
                </a:lnTo>
                <a:lnTo>
                  <a:pt x="306" y="357"/>
                </a:lnTo>
                <a:lnTo>
                  <a:pt x="290" y="348"/>
                </a:lnTo>
                <a:lnTo>
                  <a:pt x="273" y="340"/>
                </a:lnTo>
                <a:lnTo>
                  <a:pt x="257" y="332"/>
                </a:lnTo>
                <a:lnTo>
                  <a:pt x="240" y="326"/>
                </a:lnTo>
                <a:lnTo>
                  <a:pt x="223" y="321"/>
                </a:lnTo>
                <a:lnTo>
                  <a:pt x="207" y="317"/>
                </a:lnTo>
                <a:lnTo>
                  <a:pt x="192" y="313"/>
                </a:lnTo>
                <a:lnTo>
                  <a:pt x="179" y="310"/>
                </a:lnTo>
                <a:lnTo>
                  <a:pt x="168" y="309"/>
                </a:lnTo>
                <a:lnTo>
                  <a:pt x="159" y="309"/>
                </a:lnTo>
                <a:lnTo>
                  <a:pt x="152" y="301"/>
                </a:lnTo>
                <a:lnTo>
                  <a:pt x="146" y="291"/>
                </a:lnTo>
                <a:lnTo>
                  <a:pt x="141" y="279"/>
                </a:lnTo>
                <a:lnTo>
                  <a:pt x="136" y="266"/>
                </a:lnTo>
                <a:lnTo>
                  <a:pt x="129" y="241"/>
                </a:lnTo>
                <a:lnTo>
                  <a:pt x="125" y="214"/>
                </a:lnTo>
                <a:lnTo>
                  <a:pt x="121" y="188"/>
                </a:lnTo>
                <a:lnTo>
                  <a:pt x="120" y="167"/>
                </a:lnTo>
                <a:lnTo>
                  <a:pt x="120" y="154"/>
                </a:lnTo>
                <a:lnTo>
                  <a:pt x="120" y="14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084560" y="2884320"/>
            <a:ext cx="930240" cy="779760"/>
          </a:xfrm>
          <a:custGeom>
            <a:avLst/>
            <a:gdLst/>
            <a:ahLst/>
            <a:rect l="l" t="t" r="r" b="b"/>
            <a:pathLst>
              <a:path w="2501" h="2105">
                <a:moveTo>
                  <a:pt x="120" y="149"/>
                </a:moveTo>
                <a:lnTo>
                  <a:pt x="110" y="145"/>
                </a:lnTo>
                <a:lnTo>
                  <a:pt x="97" y="139"/>
                </a:lnTo>
                <a:lnTo>
                  <a:pt x="82" y="130"/>
                </a:lnTo>
                <a:lnTo>
                  <a:pt x="66" y="121"/>
                </a:lnTo>
                <a:lnTo>
                  <a:pt x="49" y="110"/>
                </a:lnTo>
                <a:lnTo>
                  <a:pt x="33" y="96"/>
                </a:lnTo>
                <a:lnTo>
                  <a:pt x="16" y="82"/>
                </a:lnTo>
                <a:lnTo>
                  <a:pt x="0" y="67"/>
                </a:lnTo>
                <a:lnTo>
                  <a:pt x="0" y="67"/>
                </a:lnTo>
                <a:lnTo>
                  <a:pt x="2" y="17"/>
                </a:lnTo>
                <a:lnTo>
                  <a:pt x="1484" y="0"/>
                </a:lnTo>
                <a:lnTo>
                  <a:pt x="1484" y="0"/>
                </a:lnTo>
                <a:lnTo>
                  <a:pt x="1484" y="7"/>
                </a:lnTo>
                <a:lnTo>
                  <a:pt x="1485" y="14"/>
                </a:lnTo>
                <a:lnTo>
                  <a:pt x="1486" y="22"/>
                </a:lnTo>
                <a:lnTo>
                  <a:pt x="1490" y="29"/>
                </a:lnTo>
                <a:lnTo>
                  <a:pt x="1496" y="45"/>
                </a:lnTo>
                <a:lnTo>
                  <a:pt x="1503" y="59"/>
                </a:lnTo>
                <a:lnTo>
                  <a:pt x="1510" y="74"/>
                </a:lnTo>
                <a:lnTo>
                  <a:pt x="1517" y="90"/>
                </a:lnTo>
                <a:lnTo>
                  <a:pt x="1519" y="97"/>
                </a:lnTo>
                <a:lnTo>
                  <a:pt x="1521" y="105"/>
                </a:lnTo>
                <a:lnTo>
                  <a:pt x="1522" y="112"/>
                </a:lnTo>
                <a:lnTo>
                  <a:pt x="1523" y="119"/>
                </a:lnTo>
                <a:lnTo>
                  <a:pt x="1524" y="138"/>
                </a:lnTo>
                <a:lnTo>
                  <a:pt x="1528" y="162"/>
                </a:lnTo>
                <a:lnTo>
                  <a:pt x="1534" y="188"/>
                </a:lnTo>
                <a:lnTo>
                  <a:pt x="1541" y="215"/>
                </a:lnTo>
                <a:lnTo>
                  <a:pt x="1549" y="241"/>
                </a:lnTo>
                <a:lnTo>
                  <a:pt x="1555" y="260"/>
                </a:lnTo>
                <a:lnTo>
                  <a:pt x="1560" y="275"/>
                </a:lnTo>
                <a:lnTo>
                  <a:pt x="1561" y="280"/>
                </a:lnTo>
                <a:lnTo>
                  <a:pt x="1561" y="293"/>
                </a:lnTo>
                <a:lnTo>
                  <a:pt x="1561" y="303"/>
                </a:lnTo>
                <a:lnTo>
                  <a:pt x="1561" y="310"/>
                </a:lnTo>
                <a:lnTo>
                  <a:pt x="1561" y="315"/>
                </a:lnTo>
                <a:lnTo>
                  <a:pt x="1561" y="318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8"/>
                </a:lnTo>
                <a:lnTo>
                  <a:pt x="1562" y="334"/>
                </a:lnTo>
                <a:lnTo>
                  <a:pt x="1565" y="340"/>
                </a:lnTo>
                <a:lnTo>
                  <a:pt x="1567" y="345"/>
                </a:lnTo>
                <a:lnTo>
                  <a:pt x="1573" y="353"/>
                </a:lnTo>
                <a:lnTo>
                  <a:pt x="1581" y="361"/>
                </a:lnTo>
                <a:lnTo>
                  <a:pt x="1588" y="368"/>
                </a:lnTo>
                <a:lnTo>
                  <a:pt x="1594" y="377"/>
                </a:lnTo>
                <a:lnTo>
                  <a:pt x="1596" y="381"/>
                </a:lnTo>
                <a:lnTo>
                  <a:pt x="1599" y="388"/>
                </a:lnTo>
                <a:lnTo>
                  <a:pt x="1600" y="394"/>
                </a:lnTo>
                <a:lnTo>
                  <a:pt x="1600" y="401"/>
                </a:lnTo>
                <a:lnTo>
                  <a:pt x="1600" y="402"/>
                </a:lnTo>
                <a:lnTo>
                  <a:pt x="1601" y="407"/>
                </a:lnTo>
                <a:lnTo>
                  <a:pt x="1603" y="416"/>
                </a:lnTo>
                <a:lnTo>
                  <a:pt x="1605" y="425"/>
                </a:lnTo>
                <a:lnTo>
                  <a:pt x="1610" y="438"/>
                </a:lnTo>
                <a:lnTo>
                  <a:pt x="1617" y="451"/>
                </a:lnTo>
                <a:lnTo>
                  <a:pt x="1627" y="466"/>
                </a:lnTo>
                <a:lnTo>
                  <a:pt x="1639" y="482"/>
                </a:lnTo>
                <a:lnTo>
                  <a:pt x="1639" y="482"/>
                </a:lnTo>
                <a:lnTo>
                  <a:pt x="1680" y="482"/>
                </a:lnTo>
                <a:lnTo>
                  <a:pt x="1680" y="482"/>
                </a:lnTo>
                <a:lnTo>
                  <a:pt x="1680" y="489"/>
                </a:lnTo>
                <a:lnTo>
                  <a:pt x="1681" y="495"/>
                </a:lnTo>
                <a:lnTo>
                  <a:pt x="1683" y="500"/>
                </a:lnTo>
                <a:lnTo>
                  <a:pt x="1686" y="505"/>
                </a:lnTo>
                <a:lnTo>
                  <a:pt x="1694" y="514"/>
                </a:lnTo>
                <a:lnTo>
                  <a:pt x="1704" y="522"/>
                </a:lnTo>
                <a:lnTo>
                  <a:pt x="1716" y="530"/>
                </a:lnTo>
                <a:lnTo>
                  <a:pt x="1730" y="538"/>
                </a:lnTo>
                <a:lnTo>
                  <a:pt x="1745" y="549"/>
                </a:lnTo>
                <a:lnTo>
                  <a:pt x="1759" y="563"/>
                </a:lnTo>
                <a:lnTo>
                  <a:pt x="1759" y="563"/>
                </a:lnTo>
                <a:lnTo>
                  <a:pt x="1798" y="603"/>
                </a:lnTo>
                <a:lnTo>
                  <a:pt x="1798" y="603"/>
                </a:lnTo>
                <a:lnTo>
                  <a:pt x="1800" y="610"/>
                </a:lnTo>
                <a:lnTo>
                  <a:pt x="1801" y="618"/>
                </a:lnTo>
                <a:lnTo>
                  <a:pt x="1802" y="625"/>
                </a:lnTo>
                <a:lnTo>
                  <a:pt x="1804" y="632"/>
                </a:lnTo>
                <a:lnTo>
                  <a:pt x="1811" y="648"/>
                </a:lnTo>
                <a:lnTo>
                  <a:pt x="1818" y="663"/>
                </a:lnTo>
                <a:lnTo>
                  <a:pt x="1825" y="678"/>
                </a:lnTo>
                <a:lnTo>
                  <a:pt x="1831" y="694"/>
                </a:lnTo>
                <a:lnTo>
                  <a:pt x="1834" y="701"/>
                </a:lnTo>
                <a:lnTo>
                  <a:pt x="1836" y="708"/>
                </a:lnTo>
                <a:lnTo>
                  <a:pt x="1838" y="716"/>
                </a:lnTo>
                <a:lnTo>
                  <a:pt x="1838" y="723"/>
                </a:lnTo>
                <a:lnTo>
                  <a:pt x="1838" y="725"/>
                </a:lnTo>
                <a:lnTo>
                  <a:pt x="1839" y="729"/>
                </a:lnTo>
                <a:lnTo>
                  <a:pt x="1840" y="736"/>
                </a:lnTo>
                <a:lnTo>
                  <a:pt x="1842" y="744"/>
                </a:lnTo>
                <a:lnTo>
                  <a:pt x="1847" y="751"/>
                </a:lnTo>
                <a:lnTo>
                  <a:pt x="1855" y="757"/>
                </a:lnTo>
                <a:lnTo>
                  <a:pt x="1860" y="760"/>
                </a:lnTo>
                <a:lnTo>
                  <a:pt x="1864" y="762"/>
                </a:lnTo>
                <a:lnTo>
                  <a:pt x="1871" y="763"/>
                </a:lnTo>
                <a:lnTo>
                  <a:pt x="1878" y="763"/>
                </a:lnTo>
                <a:lnTo>
                  <a:pt x="1884" y="771"/>
                </a:lnTo>
                <a:lnTo>
                  <a:pt x="1891" y="776"/>
                </a:lnTo>
                <a:lnTo>
                  <a:pt x="1896" y="778"/>
                </a:lnTo>
                <a:lnTo>
                  <a:pt x="1901" y="780"/>
                </a:lnTo>
                <a:lnTo>
                  <a:pt x="1906" y="782"/>
                </a:lnTo>
                <a:lnTo>
                  <a:pt x="1910" y="782"/>
                </a:lnTo>
                <a:lnTo>
                  <a:pt x="1913" y="780"/>
                </a:lnTo>
                <a:lnTo>
                  <a:pt x="1917" y="779"/>
                </a:lnTo>
                <a:lnTo>
                  <a:pt x="1926" y="774"/>
                </a:lnTo>
                <a:lnTo>
                  <a:pt x="1934" y="769"/>
                </a:lnTo>
                <a:lnTo>
                  <a:pt x="1939" y="767"/>
                </a:lnTo>
                <a:lnTo>
                  <a:pt x="1944" y="766"/>
                </a:lnTo>
                <a:lnTo>
                  <a:pt x="1950" y="765"/>
                </a:lnTo>
                <a:lnTo>
                  <a:pt x="1957" y="765"/>
                </a:lnTo>
                <a:lnTo>
                  <a:pt x="1957" y="765"/>
                </a:lnTo>
                <a:lnTo>
                  <a:pt x="1998" y="805"/>
                </a:lnTo>
                <a:lnTo>
                  <a:pt x="2037" y="845"/>
                </a:lnTo>
                <a:lnTo>
                  <a:pt x="2037" y="884"/>
                </a:lnTo>
                <a:lnTo>
                  <a:pt x="2037" y="884"/>
                </a:lnTo>
                <a:lnTo>
                  <a:pt x="2030" y="893"/>
                </a:lnTo>
                <a:lnTo>
                  <a:pt x="2024" y="903"/>
                </a:lnTo>
                <a:lnTo>
                  <a:pt x="2017" y="915"/>
                </a:lnTo>
                <a:lnTo>
                  <a:pt x="2014" y="927"/>
                </a:lnTo>
                <a:lnTo>
                  <a:pt x="2009" y="941"/>
                </a:lnTo>
                <a:lnTo>
                  <a:pt x="2006" y="955"/>
                </a:lnTo>
                <a:lnTo>
                  <a:pt x="2003" y="970"/>
                </a:lnTo>
                <a:lnTo>
                  <a:pt x="2002" y="985"/>
                </a:lnTo>
                <a:lnTo>
                  <a:pt x="1998" y="1014"/>
                </a:lnTo>
                <a:lnTo>
                  <a:pt x="1997" y="1042"/>
                </a:lnTo>
                <a:lnTo>
                  <a:pt x="1995" y="1067"/>
                </a:lnTo>
                <a:lnTo>
                  <a:pt x="1995" y="1085"/>
                </a:lnTo>
                <a:lnTo>
                  <a:pt x="2000" y="1086"/>
                </a:lnTo>
                <a:lnTo>
                  <a:pt x="2015" y="1093"/>
                </a:lnTo>
                <a:lnTo>
                  <a:pt x="2035" y="1100"/>
                </a:lnTo>
                <a:lnTo>
                  <a:pt x="2060" y="1111"/>
                </a:lnTo>
                <a:lnTo>
                  <a:pt x="2087" y="1123"/>
                </a:lnTo>
                <a:lnTo>
                  <a:pt x="2113" y="1137"/>
                </a:lnTo>
                <a:lnTo>
                  <a:pt x="2125" y="1144"/>
                </a:lnTo>
                <a:lnTo>
                  <a:pt x="2136" y="1151"/>
                </a:lnTo>
                <a:lnTo>
                  <a:pt x="2146" y="1159"/>
                </a:lnTo>
                <a:lnTo>
                  <a:pt x="2155" y="1166"/>
                </a:lnTo>
                <a:lnTo>
                  <a:pt x="2155" y="1166"/>
                </a:lnTo>
                <a:lnTo>
                  <a:pt x="2155" y="1247"/>
                </a:lnTo>
                <a:lnTo>
                  <a:pt x="2155" y="1247"/>
                </a:lnTo>
                <a:lnTo>
                  <a:pt x="2162" y="1247"/>
                </a:lnTo>
                <a:lnTo>
                  <a:pt x="2169" y="1248"/>
                </a:lnTo>
                <a:lnTo>
                  <a:pt x="2177" y="1250"/>
                </a:lnTo>
                <a:lnTo>
                  <a:pt x="2184" y="1253"/>
                </a:lnTo>
                <a:lnTo>
                  <a:pt x="2199" y="1259"/>
                </a:lnTo>
                <a:lnTo>
                  <a:pt x="2215" y="1268"/>
                </a:lnTo>
                <a:lnTo>
                  <a:pt x="2229" y="1275"/>
                </a:lnTo>
                <a:lnTo>
                  <a:pt x="2244" y="1281"/>
                </a:lnTo>
                <a:lnTo>
                  <a:pt x="2251" y="1284"/>
                </a:lnTo>
                <a:lnTo>
                  <a:pt x="2259" y="1286"/>
                </a:lnTo>
                <a:lnTo>
                  <a:pt x="2266" y="1287"/>
                </a:lnTo>
                <a:lnTo>
                  <a:pt x="2273" y="1287"/>
                </a:lnTo>
                <a:lnTo>
                  <a:pt x="2275" y="1290"/>
                </a:lnTo>
                <a:lnTo>
                  <a:pt x="2275" y="1295"/>
                </a:lnTo>
                <a:lnTo>
                  <a:pt x="2276" y="1302"/>
                </a:lnTo>
                <a:lnTo>
                  <a:pt x="2278" y="1313"/>
                </a:lnTo>
                <a:lnTo>
                  <a:pt x="2283" y="1325"/>
                </a:lnTo>
                <a:lnTo>
                  <a:pt x="2290" y="1339"/>
                </a:lnTo>
                <a:lnTo>
                  <a:pt x="2300" y="1353"/>
                </a:lnTo>
                <a:lnTo>
                  <a:pt x="2314" y="1368"/>
                </a:lnTo>
                <a:lnTo>
                  <a:pt x="2320" y="1383"/>
                </a:lnTo>
                <a:lnTo>
                  <a:pt x="2325" y="1396"/>
                </a:lnTo>
                <a:lnTo>
                  <a:pt x="2328" y="1410"/>
                </a:lnTo>
                <a:lnTo>
                  <a:pt x="2331" y="1422"/>
                </a:lnTo>
                <a:lnTo>
                  <a:pt x="2332" y="1444"/>
                </a:lnTo>
                <a:lnTo>
                  <a:pt x="2332" y="1463"/>
                </a:lnTo>
                <a:lnTo>
                  <a:pt x="2332" y="1482"/>
                </a:lnTo>
                <a:lnTo>
                  <a:pt x="2334" y="1498"/>
                </a:lnTo>
                <a:lnTo>
                  <a:pt x="2337" y="1505"/>
                </a:lnTo>
                <a:lnTo>
                  <a:pt x="2341" y="1514"/>
                </a:lnTo>
                <a:lnTo>
                  <a:pt x="2346" y="1521"/>
                </a:lnTo>
                <a:lnTo>
                  <a:pt x="2352" y="1528"/>
                </a:lnTo>
                <a:lnTo>
                  <a:pt x="2366" y="1543"/>
                </a:lnTo>
                <a:lnTo>
                  <a:pt x="2382" y="1558"/>
                </a:lnTo>
                <a:lnTo>
                  <a:pt x="2397" y="1572"/>
                </a:lnTo>
                <a:lnTo>
                  <a:pt x="2412" y="1585"/>
                </a:lnTo>
                <a:lnTo>
                  <a:pt x="2426" y="1594"/>
                </a:lnTo>
                <a:lnTo>
                  <a:pt x="2441" y="1603"/>
                </a:lnTo>
                <a:lnTo>
                  <a:pt x="2450" y="1605"/>
                </a:lnTo>
                <a:lnTo>
                  <a:pt x="2457" y="1608"/>
                </a:lnTo>
                <a:lnTo>
                  <a:pt x="2464" y="1609"/>
                </a:lnTo>
                <a:lnTo>
                  <a:pt x="2472" y="1609"/>
                </a:lnTo>
                <a:lnTo>
                  <a:pt x="2479" y="1618"/>
                </a:lnTo>
                <a:lnTo>
                  <a:pt x="2485" y="1626"/>
                </a:lnTo>
                <a:lnTo>
                  <a:pt x="2490" y="1636"/>
                </a:lnTo>
                <a:lnTo>
                  <a:pt x="2494" y="1646"/>
                </a:lnTo>
                <a:lnTo>
                  <a:pt x="2497" y="1657"/>
                </a:lnTo>
                <a:lnTo>
                  <a:pt x="2500" y="1668"/>
                </a:lnTo>
                <a:lnTo>
                  <a:pt x="2501" y="1679"/>
                </a:lnTo>
                <a:lnTo>
                  <a:pt x="2501" y="1690"/>
                </a:lnTo>
                <a:lnTo>
                  <a:pt x="2500" y="1701"/>
                </a:lnTo>
                <a:lnTo>
                  <a:pt x="2499" y="1712"/>
                </a:lnTo>
                <a:lnTo>
                  <a:pt x="2496" y="1723"/>
                </a:lnTo>
                <a:lnTo>
                  <a:pt x="2492" y="1734"/>
                </a:lnTo>
                <a:lnTo>
                  <a:pt x="2489" y="1744"/>
                </a:lnTo>
                <a:lnTo>
                  <a:pt x="2484" y="1754"/>
                </a:lnTo>
                <a:lnTo>
                  <a:pt x="2478" y="1762"/>
                </a:lnTo>
                <a:lnTo>
                  <a:pt x="2470" y="1769"/>
                </a:lnTo>
                <a:lnTo>
                  <a:pt x="2469" y="1777"/>
                </a:lnTo>
                <a:lnTo>
                  <a:pt x="2468" y="1785"/>
                </a:lnTo>
                <a:lnTo>
                  <a:pt x="2465" y="1791"/>
                </a:lnTo>
                <a:lnTo>
                  <a:pt x="2463" y="1799"/>
                </a:lnTo>
                <a:lnTo>
                  <a:pt x="2459" y="1806"/>
                </a:lnTo>
                <a:lnTo>
                  <a:pt x="2454" y="1812"/>
                </a:lnTo>
                <a:lnTo>
                  <a:pt x="2450" y="1818"/>
                </a:lnTo>
                <a:lnTo>
                  <a:pt x="2445" y="1825"/>
                </a:lnTo>
                <a:lnTo>
                  <a:pt x="2439" y="1831"/>
                </a:lnTo>
                <a:lnTo>
                  <a:pt x="2432" y="1834"/>
                </a:lnTo>
                <a:lnTo>
                  <a:pt x="2426" y="1839"/>
                </a:lnTo>
                <a:lnTo>
                  <a:pt x="2419" y="1843"/>
                </a:lnTo>
                <a:lnTo>
                  <a:pt x="2412" y="1845"/>
                </a:lnTo>
                <a:lnTo>
                  <a:pt x="2404" y="1848"/>
                </a:lnTo>
                <a:lnTo>
                  <a:pt x="2397" y="1849"/>
                </a:lnTo>
                <a:lnTo>
                  <a:pt x="2390" y="1849"/>
                </a:lnTo>
                <a:lnTo>
                  <a:pt x="2390" y="1851"/>
                </a:lnTo>
                <a:lnTo>
                  <a:pt x="2388" y="1855"/>
                </a:lnTo>
                <a:lnTo>
                  <a:pt x="2387" y="1862"/>
                </a:lnTo>
                <a:lnTo>
                  <a:pt x="2385" y="1870"/>
                </a:lnTo>
                <a:lnTo>
                  <a:pt x="2380" y="1877"/>
                </a:lnTo>
                <a:lnTo>
                  <a:pt x="2372" y="1883"/>
                </a:lnTo>
                <a:lnTo>
                  <a:pt x="2368" y="1886"/>
                </a:lnTo>
                <a:lnTo>
                  <a:pt x="2363" y="1887"/>
                </a:lnTo>
                <a:lnTo>
                  <a:pt x="2357" y="1888"/>
                </a:lnTo>
                <a:lnTo>
                  <a:pt x="2349" y="1889"/>
                </a:lnTo>
                <a:lnTo>
                  <a:pt x="2349" y="1908"/>
                </a:lnTo>
                <a:lnTo>
                  <a:pt x="2348" y="1931"/>
                </a:lnTo>
                <a:lnTo>
                  <a:pt x="2347" y="1959"/>
                </a:lnTo>
                <a:lnTo>
                  <a:pt x="2343" y="1989"/>
                </a:lnTo>
                <a:lnTo>
                  <a:pt x="2341" y="2004"/>
                </a:lnTo>
                <a:lnTo>
                  <a:pt x="2338" y="2019"/>
                </a:lnTo>
                <a:lnTo>
                  <a:pt x="2334" y="2033"/>
                </a:lnTo>
                <a:lnTo>
                  <a:pt x="2331" y="2046"/>
                </a:lnTo>
                <a:lnTo>
                  <a:pt x="2326" y="2060"/>
                </a:lnTo>
                <a:lnTo>
                  <a:pt x="2321" y="2071"/>
                </a:lnTo>
                <a:lnTo>
                  <a:pt x="2315" y="2080"/>
                </a:lnTo>
                <a:lnTo>
                  <a:pt x="2308" y="2089"/>
                </a:lnTo>
                <a:lnTo>
                  <a:pt x="2277" y="2090"/>
                </a:lnTo>
                <a:lnTo>
                  <a:pt x="2248" y="2094"/>
                </a:lnTo>
                <a:lnTo>
                  <a:pt x="2217" y="2099"/>
                </a:lnTo>
                <a:lnTo>
                  <a:pt x="2188" y="2102"/>
                </a:lnTo>
                <a:lnTo>
                  <a:pt x="2172" y="2105"/>
                </a:lnTo>
                <a:lnTo>
                  <a:pt x="2157" y="2105"/>
                </a:lnTo>
                <a:lnTo>
                  <a:pt x="2142" y="2105"/>
                </a:lnTo>
                <a:lnTo>
                  <a:pt x="2126" y="2105"/>
                </a:lnTo>
                <a:lnTo>
                  <a:pt x="2112" y="2102"/>
                </a:lnTo>
                <a:lnTo>
                  <a:pt x="2097" y="2099"/>
                </a:lnTo>
                <a:lnTo>
                  <a:pt x="2082" y="2094"/>
                </a:lnTo>
                <a:lnTo>
                  <a:pt x="2066" y="2086"/>
                </a:lnTo>
                <a:lnTo>
                  <a:pt x="2068" y="2079"/>
                </a:lnTo>
                <a:lnTo>
                  <a:pt x="2070" y="2071"/>
                </a:lnTo>
                <a:lnTo>
                  <a:pt x="2075" y="2061"/>
                </a:lnTo>
                <a:lnTo>
                  <a:pt x="2080" y="2050"/>
                </a:lnTo>
                <a:lnTo>
                  <a:pt x="2093" y="2028"/>
                </a:lnTo>
                <a:lnTo>
                  <a:pt x="2108" y="2002"/>
                </a:lnTo>
                <a:lnTo>
                  <a:pt x="2123" y="1975"/>
                </a:lnTo>
                <a:lnTo>
                  <a:pt x="2136" y="1947"/>
                </a:lnTo>
                <a:lnTo>
                  <a:pt x="2141" y="1932"/>
                </a:lnTo>
                <a:lnTo>
                  <a:pt x="2145" y="1918"/>
                </a:lnTo>
                <a:lnTo>
                  <a:pt x="2147" y="1903"/>
                </a:lnTo>
                <a:lnTo>
                  <a:pt x="2148" y="1887"/>
                </a:lnTo>
                <a:lnTo>
                  <a:pt x="2148" y="1887"/>
                </a:lnTo>
                <a:lnTo>
                  <a:pt x="2109" y="1887"/>
                </a:lnTo>
                <a:lnTo>
                  <a:pt x="2069" y="1887"/>
                </a:lnTo>
                <a:lnTo>
                  <a:pt x="465" y="1953"/>
                </a:lnTo>
                <a:lnTo>
                  <a:pt x="436" y="752"/>
                </a:lnTo>
                <a:lnTo>
                  <a:pt x="436" y="752"/>
                </a:lnTo>
                <a:lnTo>
                  <a:pt x="436" y="739"/>
                </a:lnTo>
                <a:lnTo>
                  <a:pt x="435" y="729"/>
                </a:lnTo>
                <a:lnTo>
                  <a:pt x="434" y="722"/>
                </a:lnTo>
                <a:lnTo>
                  <a:pt x="431" y="717"/>
                </a:lnTo>
                <a:lnTo>
                  <a:pt x="426" y="713"/>
                </a:lnTo>
                <a:lnTo>
                  <a:pt x="419" y="712"/>
                </a:lnTo>
                <a:lnTo>
                  <a:pt x="409" y="712"/>
                </a:lnTo>
                <a:lnTo>
                  <a:pt x="396" y="712"/>
                </a:lnTo>
                <a:lnTo>
                  <a:pt x="381" y="698"/>
                </a:lnTo>
                <a:lnTo>
                  <a:pt x="368" y="686"/>
                </a:lnTo>
                <a:lnTo>
                  <a:pt x="355" y="676"/>
                </a:lnTo>
                <a:lnTo>
                  <a:pt x="347" y="665"/>
                </a:lnTo>
                <a:lnTo>
                  <a:pt x="343" y="660"/>
                </a:lnTo>
                <a:lnTo>
                  <a:pt x="341" y="653"/>
                </a:lnTo>
                <a:lnTo>
                  <a:pt x="339" y="646"/>
                </a:lnTo>
                <a:lnTo>
                  <a:pt x="341" y="637"/>
                </a:lnTo>
                <a:lnTo>
                  <a:pt x="342" y="629"/>
                </a:lnTo>
                <a:lnTo>
                  <a:pt x="345" y="618"/>
                </a:lnTo>
                <a:lnTo>
                  <a:pt x="350" y="605"/>
                </a:lnTo>
                <a:lnTo>
                  <a:pt x="357" y="591"/>
                </a:lnTo>
                <a:lnTo>
                  <a:pt x="354" y="589"/>
                </a:lnTo>
                <a:lnTo>
                  <a:pt x="344" y="583"/>
                </a:lnTo>
                <a:lnTo>
                  <a:pt x="332" y="576"/>
                </a:lnTo>
                <a:lnTo>
                  <a:pt x="317" y="565"/>
                </a:lnTo>
                <a:lnTo>
                  <a:pt x="303" y="553"/>
                </a:lnTo>
                <a:lnTo>
                  <a:pt x="289" y="539"/>
                </a:lnTo>
                <a:lnTo>
                  <a:pt x="284" y="532"/>
                </a:lnTo>
                <a:lnTo>
                  <a:pt x="281" y="525"/>
                </a:lnTo>
                <a:lnTo>
                  <a:pt x="278" y="517"/>
                </a:lnTo>
                <a:lnTo>
                  <a:pt x="277" y="510"/>
                </a:lnTo>
                <a:lnTo>
                  <a:pt x="278" y="503"/>
                </a:lnTo>
                <a:lnTo>
                  <a:pt x="281" y="496"/>
                </a:lnTo>
                <a:lnTo>
                  <a:pt x="286" y="492"/>
                </a:lnTo>
                <a:lnTo>
                  <a:pt x="290" y="487"/>
                </a:lnTo>
                <a:lnTo>
                  <a:pt x="303" y="478"/>
                </a:lnTo>
                <a:lnTo>
                  <a:pt x="317" y="471"/>
                </a:lnTo>
                <a:lnTo>
                  <a:pt x="332" y="462"/>
                </a:lnTo>
                <a:lnTo>
                  <a:pt x="345" y="455"/>
                </a:lnTo>
                <a:lnTo>
                  <a:pt x="350" y="450"/>
                </a:lnTo>
                <a:lnTo>
                  <a:pt x="355" y="444"/>
                </a:lnTo>
                <a:lnTo>
                  <a:pt x="358" y="438"/>
                </a:lnTo>
                <a:lnTo>
                  <a:pt x="358" y="430"/>
                </a:lnTo>
                <a:lnTo>
                  <a:pt x="358" y="423"/>
                </a:lnTo>
                <a:lnTo>
                  <a:pt x="357" y="416"/>
                </a:lnTo>
                <a:lnTo>
                  <a:pt x="354" y="410"/>
                </a:lnTo>
                <a:lnTo>
                  <a:pt x="352" y="402"/>
                </a:lnTo>
                <a:lnTo>
                  <a:pt x="348" y="396"/>
                </a:lnTo>
                <a:lnTo>
                  <a:pt x="343" y="390"/>
                </a:lnTo>
                <a:lnTo>
                  <a:pt x="338" y="384"/>
                </a:lnTo>
                <a:lnTo>
                  <a:pt x="333" y="378"/>
                </a:lnTo>
                <a:lnTo>
                  <a:pt x="320" y="367"/>
                </a:lnTo>
                <a:lnTo>
                  <a:pt x="306" y="357"/>
                </a:lnTo>
                <a:lnTo>
                  <a:pt x="290" y="348"/>
                </a:lnTo>
                <a:lnTo>
                  <a:pt x="273" y="340"/>
                </a:lnTo>
                <a:lnTo>
                  <a:pt x="257" y="332"/>
                </a:lnTo>
                <a:lnTo>
                  <a:pt x="240" y="326"/>
                </a:lnTo>
                <a:lnTo>
                  <a:pt x="223" y="321"/>
                </a:lnTo>
                <a:lnTo>
                  <a:pt x="207" y="317"/>
                </a:lnTo>
                <a:lnTo>
                  <a:pt x="192" y="313"/>
                </a:lnTo>
                <a:lnTo>
                  <a:pt x="179" y="310"/>
                </a:lnTo>
                <a:lnTo>
                  <a:pt x="168" y="309"/>
                </a:lnTo>
                <a:lnTo>
                  <a:pt x="159" y="309"/>
                </a:lnTo>
                <a:lnTo>
                  <a:pt x="152" y="301"/>
                </a:lnTo>
                <a:lnTo>
                  <a:pt x="146" y="291"/>
                </a:lnTo>
                <a:lnTo>
                  <a:pt x="141" y="279"/>
                </a:lnTo>
                <a:lnTo>
                  <a:pt x="136" y="266"/>
                </a:lnTo>
                <a:lnTo>
                  <a:pt x="129" y="241"/>
                </a:lnTo>
                <a:lnTo>
                  <a:pt x="125" y="214"/>
                </a:lnTo>
                <a:lnTo>
                  <a:pt x="121" y="188"/>
                </a:lnTo>
                <a:lnTo>
                  <a:pt x="120" y="167"/>
                </a:lnTo>
                <a:lnTo>
                  <a:pt x="120" y="154"/>
                </a:lnTo>
                <a:lnTo>
                  <a:pt x="120" y="149"/>
                </a:lnTo>
                <a:lnTo>
                  <a:pt x="120" y="149"/>
                </a:lnTo>
                <a:lnTo>
                  <a:pt x="120" y="14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83040" y="2389320"/>
            <a:ext cx="825480" cy="538200"/>
          </a:xfrm>
          <a:custGeom>
            <a:avLst/>
            <a:gdLst/>
            <a:ahLst/>
            <a:rect l="l" t="t" r="r" b="b"/>
            <a:pathLst>
              <a:path w="2220" h="1441">
                <a:moveTo>
                  <a:pt x="1805" y="0"/>
                </a:moveTo>
                <a:lnTo>
                  <a:pt x="1807" y="0"/>
                </a:lnTo>
                <a:lnTo>
                  <a:pt x="1811" y="1"/>
                </a:lnTo>
                <a:lnTo>
                  <a:pt x="1818" y="2"/>
                </a:lnTo>
                <a:lnTo>
                  <a:pt x="1826" y="4"/>
                </a:lnTo>
                <a:lnTo>
                  <a:pt x="1833" y="9"/>
                </a:lnTo>
                <a:lnTo>
                  <a:pt x="1839" y="17"/>
                </a:lnTo>
                <a:lnTo>
                  <a:pt x="1842" y="22"/>
                </a:lnTo>
                <a:lnTo>
                  <a:pt x="1843" y="27"/>
                </a:lnTo>
                <a:lnTo>
                  <a:pt x="1844" y="33"/>
                </a:lnTo>
                <a:lnTo>
                  <a:pt x="1845" y="40"/>
                </a:lnTo>
                <a:lnTo>
                  <a:pt x="1844" y="47"/>
                </a:lnTo>
                <a:lnTo>
                  <a:pt x="1843" y="55"/>
                </a:lnTo>
                <a:lnTo>
                  <a:pt x="1840" y="63"/>
                </a:lnTo>
                <a:lnTo>
                  <a:pt x="1838" y="71"/>
                </a:lnTo>
                <a:lnTo>
                  <a:pt x="1832" y="85"/>
                </a:lnTo>
                <a:lnTo>
                  <a:pt x="1825" y="100"/>
                </a:lnTo>
                <a:lnTo>
                  <a:pt x="1817" y="115"/>
                </a:lnTo>
                <a:lnTo>
                  <a:pt x="1810" y="131"/>
                </a:lnTo>
                <a:lnTo>
                  <a:pt x="1807" y="138"/>
                </a:lnTo>
                <a:lnTo>
                  <a:pt x="1806" y="145"/>
                </a:lnTo>
                <a:lnTo>
                  <a:pt x="1805" y="153"/>
                </a:lnTo>
                <a:lnTo>
                  <a:pt x="1804" y="160"/>
                </a:lnTo>
                <a:lnTo>
                  <a:pt x="1804" y="173"/>
                </a:lnTo>
                <a:lnTo>
                  <a:pt x="1805" y="182"/>
                </a:lnTo>
                <a:lnTo>
                  <a:pt x="1806" y="188"/>
                </a:lnTo>
                <a:lnTo>
                  <a:pt x="1809" y="193"/>
                </a:lnTo>
                <a:lnTo>
                  <a:pt x="1811" y="198"/>
                </a:lnTo>
                <a:lnTo>
                  <a:pt x="1815" y="202"/>
                </a:lnTo>
                <a:lnTo>
                  <a:pt x="1818" y="208"/>
                </a:lnTo>
                <a:lnTo>
                  <a:pt x="1823" y="216"/>
                </a:lnTo>
                <a:lnTo>
                  <a:pt x="1829" y="221"/>
                </a:lnTo>
                <a:lnTo>
                  <a:pt x="1834" y="226"/>
                </a:lnTo>
                <a:lnTo>
                  <a:pt x="1839" y="231"/>
                </a:lnTo>
                <a:lnTo>
                  <a:pt x="1843" y="236"/>
                </a:lnTo>
                <a:lnTo>
                  <a:pt x="1848" y="242"/>
                </a:lnTo>
                <a:lnTo>
                  <a:pt x="1853" y="249"/>
                </a:lnTo>
                <a:lnTo>
                  <a:pt x="1858" y="259"/>
                </a:lnTo>
                <a:lnTo>
                  <a:pt x="1864" y="270"/>
                </a:lnTo>
                <a:lnTo>
                  <a:pt x="1861" y="265"/>
                </a:lnTo>
                <a:lnTo>
                  <a:pt x="1860" y="263"/>
                </a:lnTo>
                <a:lnTo>
                  <a:pt x="1861" y="263"/>
                </a:lnTo>
                <a:lnTo>
                  <a:pt x="1864" y="265"/>
                </a:lnTo>
                <a:lnTo>
                  <a:pt x="1874" y="276"/>
                </a:lnTo>
                <a:lnTo>
                  <a:pt x="1886" y="292"/>
                </a:lnTo>
                <a:lnTo>
                  <a:pt x="1902" y="309"/>
                </a:lnTo>
                <a:lnTo>
                  <a:pt x="1918" y="328"/>
                </a:lnTo>
                <a:lnTo>
                  <a:pt x="1926" y="335"/>
                </a:lnTo>
                <a:lnTo>
                  <a:pt x="1935" y="342"/>
                </a:lnTo>
                <a:lnTo>
                  <a:pt x="1942" y="347"/>
                </a:lnTo>
                <a:lnTo>
                  <a:pt x="1949" y="351"/>
                </a:lnTo>
                <a:lnTo>
                  <a:pt x="1967" y="357"/>
                </a:lnTo>
                <a:lnTo>
                  <a:pt x="1982" y="361"/>
                </a:lnTo>
                <a:lnTo>
                  <a:pt x="1998" y="364"/>
                </a:lnTo>
                <a:lnTo>
                  <a:pt x="2012" y="368"/>
                </a:lnTo>
                <a:lnTo>
                  <a:pt x="2019" y="370"/>
                </a:lnTo>
                <a:lnTo>
                  <a:pt x="2024" y="373"/>
                </a:lnTo>
                <a:lnTo>
                  <a:pt x="2030" y="377"/>
                </a:lnTo>
                <a:lnTo>
                  <a:pt x="2034" y="380"/>
                </a:lnTo>
                <a:lnTo>
                  <a:pt x="2038" y="384"/>
                </a:lnTo>
                <a:lnTo>
                  <a:pt x="2040" y="389"/>
                </a:lnTo>
                <a:lnTo>
                  <a:pt x="2041" y="395"/>
                </a:lnTo>
                <a:lnTo>
                  <a:pt x="2042" y="402"/>
                </a:lnTo>
                <a:lnTo>
                  <a:pt x="2042" y="416"/>
                </a:lnTo>
                <a:lnTo>
                  <a:pt x="2042" y="426"/>
                </a:lnTo>
                <a:lnTo>
                  <a:pt x="2042" y="434"/>
                </a:lnTo>
                <a:lnTo>
                  <a:pt x="2042" y="443"/>
                </a:lnTo>
                <a:lnTo>
                  <a:pt x="2042" y="450"/>
                </a:lnTo>
                <a:lnTo>
                  <a:pt x="2041" y="459"/>
                </a:lnTo>
                <a:lnTo>
                  <a:pt x="2041" y="470"/>
                </a:lnTo>
                <a:lnTo>
                  <a:pt x="2041" y="482"/>
                </a:lnTo>
                <a:lnTo>
                  <a:pt x="2055" y="483"/>
                </a:lnTo>
                <a:lnTo>
                  <a:pt x="2066" y="483"/>
                </a:lnTo>
                <a:lnTo>
                  <a:pt x="2074" y="484"/>
                </a:lnTo>
                <a:lnTo>
                  <a:pt x="2082" y="488"/>
                </a:lnTo>
                <a:lnTo>
                  <a:pt x="2089" y="493"/>
                </a:lnTo>
                <a:lnTo>
                  <a:pt x="2098" y="500"/>
                </a:lnTo>
                <a:lnTo>
                  <a:pt x="2109" y="510"/>
                </a:lnTo>
                <a:lnTo>
                  <a:pt x="2122" y="523"/>
                </a:lnTo>
                <a:lnTo>
                  <a:pt x="2121" y="523"/>
                </a:lnTo>
                <a:lnTo>
                  <a:pt x="2121" y="523"/>
                </a:lnTo>
                <a:lnTo>
                  <a:pt x="2121" y="525"/>
                </a:lnTo>
                <a:lnTo>
                  <a:pt x="2121" y="528"/>
                </a:lnTo>
                <a:lnTo>
                  <a:pt x="2121" y="533"/>
                </a:lnTo>
                <a:lnTo>
                  <a:pt x="2121" y="541"/>
                </a:lnTo>
                <a:lnTo>
                  <a:pt x="2121" y="550"/>
                </a:lnTo>
                <a:lnTo>
                  <a:pt x="2121" y="563"/>
                </a:lnTo>
                <a:lnTo>
                  <a:pt x="2128" y="564"/>
                </a:lnTo>
                <a:lnTo>
                  <a:pt x="2135" y="565"/>
                </a:lnTo>
                <a:lnTo>
                  <a:pt x="2143" y="568"/>
                </a:lnTo>
                <a:lnTo>
                  <a:pt x="2150" y="570"/>
                </a:lnTo>
                <a:lnTo>
                  <a:pt x="2164" y="576"/>
                </a:lnTo>
                <a:lnTo>
                  <a:pt x="2176" y="583"/>
                </a:lnTo>
                <a:lnTo>
                  <a:pt x="2186" y="591"/>
                </a:lnTo>
                <a:lnTo>
                  <a:pt x="2194" y="598"/>
                </a:lnTo>
                <a:lnTo>
                  <a:pt x="2199" y="602"/>
                </a:lnTo>
                <a:lnTo>
                  <a:pt x="2200" y="604"/>
                </a:lnTo>
                <a:lnTo>
                  <a:pt x="2208" y="613"/>
                </a:lnTo>
                <a:lnTo>
                  <a:pt x="2213" y="623"/>
                </a:lnTo>
                <a:lnTo>
                  <a:pt x="2216" y="635"/>
                </a:lnTo>
                <a:lnTo>
                  <a:pt x="2219" y="648"/>
                </a:lnTo>
                <a:lnTo>
                  <a:pt x="2220" y="662"/>
                </a:lnTo>
                <a:lnTo>
                  <a:pt x="2220" y="678"/>
                </a:lnTo>
                <a:lnTo>
                  <a:pt x="2220" y="692"/>
                </a:lnTo>
                <a:lnTo>
                  <a:pt x="2219" y="708"/>
                </a:lnTo>
                <a:lnTo>
                  <a:pt x="2215" y="739"/>
                </a:lnTo>
                <a:lnTo>
                  <a:pt x="2209" y="766"/>
                </a:lnTo>
                <a:lnTo>
                  <a:pt x="2204" y="789"/>
                </a:lnTo>
                <a:lnTo>
                  <a:pt x="2199" y="804"/>
                </a:lnTo>
                <a:lnTo>
                  <a:pt x="2194" y="812"/>
                </a:lnTo>
                <a:lnTo>
                  <a:pt x="2187" y="821"/>
                </a:lnTo>
                <a:lnTo>
                  <a:pt x="2177" y="829"/>
                </a:lnTo>
                <a:lnTo>
                  <a:pt x="2165" y="838"/>
                </a:lnTo>
                <a:lnTo>
                  <a:pt x="2149" y="847"/>
                </a:lnTo>
                <a:lnTo>
                  <a:pt x="2129" y="858"/>
                </a:lnTo>
                <a:lnTo>
                  <a:pt x="2106" y="870"/>
                </a:lnTo>
                <a:lnTo>
                  <a:pt x="2078" y="883"/>
                </a:lnTo>
                <a:lnTo>
                  <a:pt x="2062" y="898"/>
                </a:lnTo>
                <a:lnTo>
                  <a:pt x="2041" y="913"/>
                </a:lnTo>
                <a:lnTo>
                  <a:pt x="2020" y="926"/>
                </a:lnTo>
                <a:lnTo>
                  <a:pt x="1998" y="937"/>
                </a:lnTo>
                <a:lnTo>
                  <a:pt x="1975" y="948"/>
                </a:lnTo>
                <a:lnTo>
                  <a:pt x="1954" y="956"/>
                </a:lnTo>
                <a:lnTo>
                  <a:pt x="1943" y="958"/>
                </a:lnTo>
                <a:lnTo>
                  <a:pt x="1935" y="960"/>
                </a:lnTo>
                <a:lnTo>
                  <a:pt x="1925" y="962"/>
                </a:lnTo>
                <a:lnTo>
                  <a:pt x="1918" y="962"/>
                </a:lnTo>
                <a:lnTo>
                  <a:pt x="1918" y="964"/>
                </a:lnTo>
                <a:lnTo>
                  <a:pt x="1918" y="969"/>
                </a:lnTo>
                <a:lnTo>
                  <a:pt x="1918" y="976"/>
                </a:lnTo>
                <a:lnTo>
                  <a:pt x="1918" y="987"/>
                </a:lnTo>
                <a:lnTo>
                  <a:pt x="1918" y="1000"/>
                </a:lnTo>
                <a:lnTo>
                  <a:pt x="1918" y="1013"/>
                </a:lnTo>
                <a:lnTo>
                  <a:pt x="1916" y="1028"/>
                </a:lnTo>
                <a:lnTo>
                  <a:pt x="1916" y="1042"/>
                </a:lnTo>
                <a:lnTo>
                  <a:pt x="1918" y="1050"/>
                </a:lnTo>
                <a:lnTo>
                  <a:pt x="1919" y="1057"/>
                </a:lnTo>
                <a:lnTo>
                  <a:pt x="1920" y="1064"/>
                </a:lnTo>
                <a:lnTo>
                  <a:pt x="1922" y="1072"/>
                </a:lnTo>
                <a:lnTo>
                  <a:pt x="1929" y="1088"/>
                </a:lnTo>
                <a:lnTo>
                  <a:pt x="1936" y="1102"/>
                </a:lnTo>
                <a:lnTo>
                  <a:pt x="1943" y="1117"/>
                </a:lnTo>
                <a:lnTo>
                  <a:pt x="1949" y="1133"/>
                </a:lnTo>
                <a:lnTo>
                  <a:pt x="1952" y="1140"/>
                </a:lnTo>
                <a:lnTo>
                  <a:pt x="1954" y="1148"/>
                </a:lnTo>
                <a:lnTo>
                  <a:pt x="1956" y="1155"/>
                </a:lnTo>
                <a:lnTo>
                  <a:pt x="1956" y="1162"/>
                </a:lnTo>
                <a:lnTo>
                  <a:pt x="1954" y="1171"/>
                </a:lnTo>
                <a:lnTo>
                  <a:pt x="1952" y="1180"/>
                </a:lnTo>
                <a:lnTo>
                  <a:pt x="1948" y="1189"/>
                </a:lnTo>
                <a:lnTo>
                  <a:pt x="1942" y="1199"/>
                </a:lnTo>
                <a:lnTo>
                  <a:pt x="1927" y="1220"/>
                </a:lnTo>
                <a:lnTo>
                  <a:pt x="1910" y="1242"/>
                </a:lnTo>
                <a:lnTo>
                  <a:pt x="1891" y="1265"/>
                </a:lnTo>
                <a:lnTo>
                  <a:pt x="1870" y="1286"/>
                </a:lnTo>
                <a:lnTo>
                  <a:pt x="1852" y="1306"/>
                </a:lnTo>
                <a:lnTo>
                  <a:pt x="1834" y="1322"/>
                </a:lnTo>
                <a:lnTo>
                  <a:pt x="1834" y="1337"/>
                </a:lnTo>
                <a:lnTo>
                  <a:pt x="1833" y="1352"/>
                </a:lnTo>
                <a:lnTo>
                  <a:pt x="1832" y="1367"/>
                </a:lnTo>
                <a:lnTo>
                  <a:pt x="1829" y="1381"/>
                </a:lnTo>
                <a:lnTo>
                  <a:pt x="1825" y="1397"/>
                </a:lnTo>
                <a:lnTo>
                  <a:pt x="1817" y="1412"/>
                </a:lnTo>
                <a:lnTo>
                  <a:pt x="1812" y="1419"/>
                </a:lnTo>
                <a:lnTo>
                  <a:pt x="1806" y="1427"/>
                </a:lnTo>
                <a:lnTo>
                  <a:pt x="1800" y="1434"/>
                </a:lnTo>
                <a:lnTo>
                  <a:pt x="1794" y="1441"/>
                </a:lnTo>
                <a:lnTo>
                  <a:pt x="1793" y="1434"/>
                </a:lnTo>
                <a:lnTo>
                  <a:pt x="1792" y="1427"/>
                </a:lnTo>
                <a:lnTo>
                  <a:pt x="1790" y="1419"/>
                </a:lnTo>
                <a:lnTo>
                  <a:pt x="1788" y="1412"/>
                </a:lnTo>
                <a:lnTo>
                  <a:pt x="1781" y="1396"/>
                </a:lnTo>
                <a:lnTo>
                  <a:pt x="1774" y="1381"/>
                </a:lnTo>
                <a:lnTo>
                  <a:pt x="1767" y="1367"/>
                </a:lnTo>
                <a:lnTo>
                  <a:pt x="1761" y="1351"/>
                </a:lnTo>
                <a:lnTo>
                  <a:pt x="1757" y="1344"/>
                </a:lnTo>
                <a:lnTo>
                  <a:pt x="1756" y="1336"/>
                </a:lnTo>
                <a:lnTo>
                  <a:pt x="1755" y="1329"/>
                </a:lnTo>
                <a:lnTo>
                  <a:pt x="1755" y="1322"/>
                </a:lnTo>
                <a:lnTo>
                  <a:pt x="276" y="1342"/>
                </a:lnTo>
                <a:lnTo>
                  <a:pt x="273" y="1228"/>
                </a:lnTo>
                <a:lnTo>
                  <a:pt x="273" y="1222"/>
                </a:lnTo>
                <a:lnTo>
                  <a:pt x="271" y="1216"/>
                </a:lnTo>
                <a:lnTo>
                  <a:pt x="270" y="1210"/>
                </a:lnTo>
                <a:lnTo>
                  <a:pt x="266" y="1205"/>
                </a:lnTo>
                <a:lnTo>
                  <a:pt x="260" y="1199"/>
                </a:lnTo>
                <a:lnTo>
                  <a:pt x="253" y="1194"/>
                </a:lnTo>
                <a:lnTo>
                  <a:pt x="246" y="1191"/>
                </a:lnTo>
                <a:lnTo>
                  <a:pt x="239" y="1189"/>
                </a:lnTo>
                <a:lnTo>
                  <a:pt x="235" y="1188"/>
                </a:lnTo>
                <a:lnTo>
                  <a:pt x="233" y="1188"/>
                </a:lnTo>
                <a:lnTo>
                  <a:pt x="235" y="1028"/>
                </a:lnTo>
                <a:lnTo>
                  <a:pt x="235" y="1014"/>
                </a:lnTo>
                <a:lnTo>
                  <a:pt x="233" y="1002"/>
                </a:lnTo>
                <a:lnTo>
                  <a:pt x="232" y="991"/>
                </a:lnTo>
                <a:lnTo>
                  <a:pt x="230" y="982"/>
                </a:lnTo>
                <a:lnTo>
                  <a:pt x="226" y="974"/>
                </a:lnTo>
                <a:lnTo>
                  <a:pt x="220" y="968"/>
                </a:lnTo>
                <a:lnTo>
                  <a:pt x="213" y="962"/>
                </a:lnTo>
                <a:lnTo>
                  <a:pt x="203" y="956"/>
                </a:lnTo>
                <a:lnTo>
                  <a:pt x="197" y="828"/>
                </a:lnTo>
                <a:lnTo>
                  <a:pt x="194" y="828"/>
                </a:lnTo>
                <a:lnTo>
                  <a:pt x="191" y="827"/>
                </a:lnTo>
                <a:lnTo>
                  <a:pt x="183" y="826"/>
                </a:lnTo>
                <a:lnTo>
                  <a:pt x="176" y="822"/>
                </a:lnTo>
                <a:lnTo>
                  <a:pt x="169" y="817"/>
                </a:lnTo>
                <a:lnTo>
                  <a:pt x="162" y="811"/>
                </a:lnTo>
                <a:lnTo>
                  <a:pt x="160" y="806"/>
                </a:lnTo>
                <a:lnTo>
                  <a:pt x="159" y="800"/>
                </a:lnTo>
                <a:lnTo>
                  <a:pt x="157" y="794"/>
                </a:lnTo>
                <a:lnTo>
                  <a:pt x="156" y="788"/>
                </a:lnTo>
                <a:lnTo>
                  <a:pt x="157" y="667"/>
                </a:lnTo>
                <a:lnTo>
                  <a:pt x="144" y="667"/>
                </a:lnTo>
                <a:lnTo>
                  <a:pt x="134" y="667"/>
                </a:lnTo>
                <a:lnTo>
                  <a:pt x="126" y="664"/>
                </a:lnTo>
                <a:lnTo>
                  <a:pt x="117" y="662"/>
                </a:lnTo>
                <a:lnTo>
                  <a:pt x="110" y="657"/>
                </a:lnTo>
                <a:lnTo>
                  <a:pt x="101" y="650"/>
                </a:lnTo>
                <a:lnTo>
                  <a:pt x="91" y="640"/>
                </a:lnTo>
                <a:lnTo>
                  <a:pt x="78" y="626"/>
                </a:lnTo>
                <a:lnTo>
                  <a:pt x="78" y="587"/>
                </a:lnTo>
                <a:lnTo>
                  <a:pt x="78" y="557"/>
                </a:lnTo>
                <a:lnTo>
                  <a:pt x="77" y="533"/>
                </a:lnTo>
                <a:lnTo>
                  <a:pt x="73" y="516"/>
                </a:lnTo>
                <a:lnTo>
                  <a:pt x="72" y="509"/>
                </a:lnTo>
                <a:lnTo>
                  <a:pt x="69" y="503"/>
                </a:lnTo>
                <a:lnTo>
                  <a:pt x="66" y="497"/>
                </a:lnTo>
                <a:lnTo>
                  <a:pt x="62" y="492"/>
                </a:lnTo>
                <a:lnTo>
                  <a:pt x="52" y="479"/>
                </a:lnTo>
                <a:lnTo>
                  <a:pt x="39" y="466"/>
                </a:lnTo>
                <a:lnTo>
                  <a:pt x="39" y="459"/>
                </a:lnTo>
                <a:lnTo>
                  <a:pt x="38" y="452"/>
                </a:lnTo>
                <a:lnTo>
                  <a:pt x="35" y="448"/>
                </a:lnTo>
                <a:lnTo>
                  <a:pt x="33" y="443"/>
                </a:lnTo>
                <a:lnTo>
                  <a:pt x="27" y="433"/>
                </a:lnTo>
                <a:lnTo>
                  <a:pt x="19" y="426"/>
                </a:lnTo>
                <a:lnTo>
                  <a:pt x="12" y="418"/>
                </a:lnTo>
                <a:lnTo>
                  <a:pt x="6" y="410"/>
                </a:lnTo>
                <a:lnTo>
                  <a:pt x="3" y="405"/>
                </a:lnTo>
                <a:lnTo>
                  <a:pt x="1" y="399"/>
                </a:lnTo>
                <a:lnTo>
                  <a:pt x="0" y="392"/>
                </a:lnTo>
                <a:lnTo>
                  <a:pt x="0" y="385"/>
                </a:lnTo>
                <a:lnTo>
                  <a:pt x="0" y="372"/>
                </a:lnTo>
                <a:lnTo>
                  <a:pt x="1" y="362"/>
                </a:lnTo>
                <a:lnTo>
                  <a:pt x="2" y="353"/>
                </a:lnTo>
                <a:lnTo>
                  <a:pt x="4" y="346"/>
                </a:lnTo>
                <a:lnTo>
                  <a:pt x="9" y="337"/>
                </a:lnTo>
                <a:lnTo>
                  <a:pt x="17" y="329"/>
                </a:lnTo>
                <a:lnTo>
                  <a:pt x="27" y="319"/>
                </a:lnTo>
                <a:lnTo>
                  <a:pt x="40" y="306"/>
                </a:lnTo>
                <a:lnTo>
                  <a:pt x="40" y="288"/>
                </a:lnTo>
                <a:lnTo>
                  <a:pt x="41" y="269"/>
                </a:lnTo>
                <a:lnTo>
                  <a:pt x="41" y="248"/>
                </a:lnTo>
                <a:lnTo>
                  <a:pt x="41" y="226"/>
                </a:lnTo>
                <a:lnTo>
                  <a:pt x="41" y="203"/>
                </a:lnTo>
                <a:lnTo>
                  <a:pt x="41" y="182"/>
                </a:lnTo>
                <a:lnTo>
                  <a:pt x="41" y="162"/>
                </a:lnTo>
                <a:lnTo>
                  <a:pt x="41" y="145"/>
                </a:lnTo>
                <a:lnTo>
                  <a:pt x="41" y="131"/>
                </a:lnTo>
                <a:lnTo>
                  <a:pt x="41" y="116"/>
                </a:lnTo>
                <a:lnTo>
                  <a:pt x="40" y="102"/>
                </a:lnTo>
                <a:lnTo>
                  <a:pt x="38" y="90"/>
                </a:lnTo>
                <a:lnTo>
                  <a:pt x="35" y="85"/>
                </a:lnTo>
                <a:lnTo>
                  <a:pt x="33" y="80"/>
                </a:lnTo>
                <a:lnTo>
                  <a:pt x="29" y="75"/>
                </a:lnTo>
                <a:lnTo>
                  <a:pt x="25" y="72"/>
                </a:lnTo>
                <a:lnTo>
                  <a:pt x="20" y="69"/>
                </a:lnTo>
                <a:lnTo>
                  <a:pt x="16" y="67"/>
                </a:lnTo>
                <a:lnTo>
                  <a:pt x="9" y="66"/>
                </a:lnTo>
                <a:lnTo>
                  <a:pt x="2" y="64"/>
                </a:lnTo>
                <a:lnTo>
                  <a:pt x="3" y="58"/>
                </a:lnTo>
                <a:lnTo>
                  <a:pt x="4" y="52"/>
                </a:lnTo>
                <a:lnTo>
                  <a:pt x="7" y="46"/>
                </a:lnTo>
                <a:lnTo>
                  <a:pt x="9" y="42"/>
                </a:lnTo>
                <a:lnTo>
                  <a:pt x="13" y="39"/>
                </a:lnTo>
                <a:lnTo>
                  <a:pt x="17" y="35"/>
                </a:lnTo>
                <a:lnTo>
                  <a:pt x="22" y="33"/>
                </a:lnTo>
                <a:lnTo>
                  <a:pt x="28" y="30"/>
                </a:lnTo>
                <a:lnTo>
                  <a:pt x="40" y="28"/>
                </a:lnTo>
                <a:lnTo>
                  <a:pt x="53" y="27"/>
                </a:lnTo>
                <a:lnTo>
                  <a:pt x="68" y="25"/>
                </a:lnTo>
                <a:lnTo>
                  <a:pt x="83" y="25"/>
                </a:lnTo>
                <a:lnTo>
                  <a:pt x="1805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983040" y="2389320"/>
            <a:ext cx="825480" cy="538200"/>
          </a:xfrm>
          <a:custGeom>
            <a:avLst/>
            <a:gdLst/>
            <a:ahLst/>
            <a:rect l="l" t="t" r="r" b="b"/>
            <a:pathLst>
              <a:path w="2220" h="1441">
                <a:moveTo>
                  <a:pt x="1805" y="0"/>
                </a:moveTo>
                <a:lnTo>
                  <a:pt x="1807" y="0"/>
                </a:lnTo>
                <a:lnTo>
                  <a:pt x="1811" y="1"/>
                </a:lnTo>
                <a:lnTo>
                  <a:pt x="1818" y="2"/>
                </a:lnTo>
                <a:lnTo>
                  <a:pt x="1826" y="4"/>
                </a:lnTo>
                <a:lnTo>
                  <a:pt x="1833" y="9"/>
                </a:lnTo>
                <a:lnTo>
                  <a:pt x="1839" y="17"/>
                </a:lnTo>
                <a:lnTo>
                  <a:pt x="1842" y="22"/>
                </a:lnTo>
                <a:lnTo>
                  <a:pt x="1843" y="27"/>
                </a:lnTo>
                <a:lnTo>
                  <a:pt x="1844" y="33"/>
                </a:lnTo>
                <a:lnTo>
                  <a:pt x="1845" y="40"/>
                </a:lnTo>
                <a:lnTo>
                  <a:pt x="1844" y="47"/>
                </a:lnTo>
                <a:lnTo>
                  <a:pt x="1843" y="55"/>
                </a:lnTo>
                <a:lnTo>
                  <a:pt x="1840" y="63"/>
                </a:lnTo>
                <a:lnTo>
                  <a:pt x="1838" y="71"/>
                </a:lnTo>
                <a:lnTo>
                  <a:pt x="1832" y="85"/>
                </a:lnTo>
                <a:lnTo>
                  <a:pt x="1825" y="100"/>
                </a:lnTo>
                <a:lnTo>
                  <a:pt x="1817" y="115"/>
                </a:lnTo>
                <a:lnTo>
                  <a:pt x="1810" y="131"/>
                </a:lnTo>
                <a:lnTo>
                  <a:pt x="1807" y="138"/>
                </a:lnTo>
                <a:lnTo>
                  <a:pt x="1806" y="145"/>
                </a:lnTo>
                <a:lnTo>
                  <a:pt x="1805" y="153"/>
                </a:lnTo>
                <a:lnTo>
                  <a:pt x="1804" y="160"/>
                </a:lnTo>
                <a:lnTo>
                  <a:pt x="1804" y="173"/>
                </a:lnTo>
                <a:lnTo>
                  <a:pt x="1805" y="182"/>
                </a:lnTo>
                <a:lnTo>
                  <a:pt x="1806" y="188"/>
                </a:lnTo>
                <a:lnTo>
                  <a:pt x="1809" y="193"/>
                </a:lnTo>
                <a:lnTo>
                  <a:pt x="1811" y="198"/>
                </a:lnTo>
                <a:lnTo>
                  <a:pt x="1815" y="202"/>
                </a:lnTo>
                <a:lnTo>
                  <a:pt x="1818" y="208"/>
                </a:lnTo>
                <a:lnTo>
                  <a:pt x="1823" y="216"/>
                </a:lnTo>
                <a:lnTo>
                  <a:pt x="1829" y="221"/>
                </a:lnTo>
                <a:lnTo>
                  <a:pt x="1834" y="226"/>
                </a:lnTo>
                <a:lnTo>
                  <a:pt x="1839" y="231"/>
                </a:lnTo>
                <a:lnTo>
                  <a:pt x="1843" y="236"/>
                </a:lnTo>
                <a:lnTo>
                  <a:pt x="1848" y="242"/>
                </a:lnTo>
                <a:lnTo>
                  <a:pt x="1853" y="249"/>
                </a:lnTo>
                <a:lnTo>
                  <a:pt x="1858" y="259"/>
                </a:lnTo>
                <a:lnTo>
                  <a:pt x="1864" y="270"/>
                </a:lnTo>
                <a:lnTo>
                  <a:pt x="1861" y="265"/>
                </a:lnTo>
                <a:lnTo>
                  <a:pt x="1860" y="263"/>
                </a:lnTo>
                <a:lnTo>
                  <a:pt x="1861" y="263"/>
                </a:lnTo>
                <a:lnTo>
                  <a:pt x="1864" y="265"/>
                </a:lnTo>
                <a:lnTo>
                  <a:pt x="1874" y="276"/>
                </a:lnTo>
                <a:lnTo>
                  <a:pt x="1886" y="292"/>
                </a:lnTo>
                <a:lnTo>
                  <a:pt x="1902" y="309"/>
                </a:lnTo>
                <a:lnTo>
                  <a:pt x="1918" y="328"/>
                </a:lnTo>
                <a:lnTo>
                  <a:pt x="1926" y="335"/>
                </a:lnTo>
                <a:lnTo>
                  <a:pt x="1935" y="342"/>
                </a:lnTo>
                <a:lnTo>
                  <a:pt x="1942" y="347"/>
                </a:lnTo>
                <a:lnTo>
                  <a:pt x="1949" y="351"/>
                </a:lnTo>
                <a:lnTo>
                  <a:pt x="1967" y="357"/>
                </a:lnTo>
                <a:lnTo>
                  <a:pt x="1982" y="361"/>
                </a:lnTo>
                <a:lnTo>
                  <a:pt x="1998" y="364"/>
                </a:lnTo>
                <a:lnTo>
                  <a:pt x="2012" y="368"/>
                </a:lnTo>
                <a:lnTo>
                  <a:pt x="2019" y="370"/>
                </a:lnTo>
                <a:lnTo>
                  <a:pt x="2024" y="373"/>
                </a:lnTo>
                <a:lnTo>
                  <a:pt x="2030" y="377"/>
                </a:lnTo>
                <a:lnTo>
                  <a:pt x="2034" y="380"/>
                </a:lnTo>
                <a:lnTo>
                  <a:pt x="2038" y="384"/>
                </a:lnTo>
                <a:lnTo>
                  <a:pt x="2040" y="389"/>
                </a:lnTo>
                <a:lnTo>
                  <a:pt x="2041" y="395"/>
                </a:lnTo>
                <a:lnTo>
                  <a:pt x="2042" y="402"/>
                </a:lnTo>
                <a:lnTo>
                  <a:pt x="2042" y="416"/>
                </a:lnTo>
                <a:lnTo>
                  <a:pt x="2042" y="426"/>
                </a:lnTo>
                <a:lnTo>
                  <a:pt x="2042" y="434"/>
                </a:lnTo>
                <a:lnTo>
                  <a:pt x="2042" y="443"/>
                </a:lnTo>
                <a:lnTo>
                  <a:pt x="2042" y="450"/>
                </a:lnTo>
                <a:lnTo>
                  <a:pt x="2041" y="459"/>
                </a:lnTo>
                <a:lnTo>
                  <a:pt x="2041" y="470"/>
                </a:lnTo>
                <a:lnTo>
                  <a:pt x="2041" y="482"/>
                </a:lnTo>
                <a:lnTo>
                  <a:pt x="2055" y="483"/>
                </a:lnTo>
                <a:lnTo>
                  <a:pt x="2066" y="483"/>
                </a:lnTo>
                <a:lnTo>
                  <a:pt x="2074" y="484"/>
                </a:lnTo>
                <a:lnTo>
                  <a:pt x="2082" y="488"/>
                </a:lnTo>
                <a:lnTo>
                  <a:pt x="2089" y="493"/>
                </a:lnTo>
                <a:lnTo>
                  <a:pt x="2098" y="500"/>
                </a:lnTo>
                <a:lnTo>
                  <a:pt x="2109" y="510"/>
                </a:lnTo>
                <a:lnTo>
                  <a:pt x="2122" y="523"/>
                </a:lnTo>
                <a:lnTo>
                  <a:pt x="2121" y="523"/>
                </a:lnTo>
                <a:lnTo>
                  <a:pt x="2121" y="523"/>
                </a:lnTo>
                <a:lnTo>
                  <a:pt x="2121" y="525"/>
                </a:lnTo>
                <a:lnTo>
                  <a:pt x="2121" y="528"/>
                </a:lnTo>
                <a:lnTo>
                  <a:pt x="2121" y="533"/>
                </a:lnTo>
                <a:lnTo>
                  <a:pt x="2121" y="541"/>
                </a:lnTo>
                <a:lnTo>
                  <a:pt x="2121" y="550"/>
                </a:lnTo>
                <a:lnTo>
                  <a:pt x="2121" y="563"/>
                </a:lnTo>
                <a:lnTo>
                  <a:pt x="2128" y="564"/>
                </a:lnTo>
                <a:lnTo>
                  <a:pt x="2135" y="565"/>
                </a:lnTo>
                <a:lnTo>
                  <a:pt x="2143" y="568"/>
                </a:lnTo>
                <a:lnTo>
                  <a:pt x="2150" y="570"/>
                </a:lnTo>
                <a:lnTo>
                  <a:pt x="2164" y="576"/>
                </a:lnTo>
                <a:lnTo>
                  <a:pt x="2176" y="583"/>
                </a:lnTo>
                <a:lnTo>
                  <a:pt x="2186" y="591"/>
                </a:lnTo>
                <a:lnTo>
                  <a:pt x="2194" y="598"/>
                </a:lnTo>
                <a:lnTo>
                  <a:pt x="2199" y="602"/>
                </a:lnTo>
                <a:lnTo>
                  <a:pt x="2200" y="604"/>
                </a:lnTo>
                <a:lnTo>
                  <a:pt x="2208" y="613"/>
                </a:lnTo>
                <a:lnTo>
                  <a:pt x="2213" y="623"/>
                </a:lnTo>
                <a:lnTo>
                  <a:pt x="2216" y="635"/>
                </a:lnTo>
                <a:lnTo>
                  <a:pt x="2219" y="648"/>
                </a:lnTo>
                <a:lnTo>
                  <a:pt x="2220" y="662"/>
                </a:lnTo>
                <a:lnTo>
                  <a:pt x="2220" y="678"/>
                </a:lnTo>
                <a:lnTo>
                  <a:pt x="2220" y="692"/>
                </a:lnTo>
                <a:lnTo>
                  <a:pt x="2219" y="708"/>
                </a:lnTo>
                <a:lnTo>
                  <a:pt x="2215" y="739"/>
                </a:lnTo>
                <a:lnTo>
                  <a:pt x="2209" y="766"/>
                </a:lnTo>
                <a:lnTo>
                  <a:pt x="2204" y="789"/>
                </a:lnTo>
                <a:lnTo>
                  <a:pt x="2199" y="804"/>
                </a:lnTo>
                <a:lnTo>
                  <a:pt x="2194" y="812"/>
                </a:lnTo>
                <a:lnTo>
                  <a:pt x="2187" y="821"/>
                </a:lnTo>
                <a:lnTo>
                  <a:pt x="2177" y="829"/>
                </a:lnTo>
                <a:lnTo>
                  <a:pt x="2165" y="838"/>
                </a:lnTo>
                <a:lnTo>
                  <a:pt x="2149" y="847"/>
                </a:lnTo>
                <a:lnTo>
                  <a:pt x="2129" y="858"/>
                </a:lnTo>
                <a:lnTo>
                  <a:pt x="2106" y="870"/>
                </a:lnTo>
                <a:lnTo>
                  <a:pt x="2078" y="883"/>
                </a:lnTo>
                <a:lnTo>
                  <a:pt x="2062" y="898"/>
                </a:lnTo>
                <a:lnTo>
                  <a:pt x="2041" y="913"/>
                </a:lnTo>
                <a:lnTo>
                  <a:pt x="2020" y="926"/>
                </a:lnTo>
                <a:lnTo>
                  <a:pt x="1998" y="937"/>
                </a:lnTo>
                <a:lnTo>
                  <a:pt x="1975" y="948"/>
                </a:lnTo>
                <a:lnTo>
                  <a:pt x="1954" y="956"/>
                </a:lnTo>
                <a:lnTo>
                  <a:pt x="1943" y="958"/>
                </a:lnTo>
                <a:lnTo>
                  <a:pt x="1935" y="960"/>
                </a:lnTo>
                <a:lnTo>
                  <a:pt x="1925" y="962"/>
                </a:lnTo>
                <a:lnTo>
                  <a:pt x="1918" y="962"/>
                </a:lnTo>
                <a:lnTo>
                  <a:pt x="1918" y="964"/>
                </a:lnTo>
                <a:lnTo>
                  <a:pt x="1918" y="969"/>
                </a:lnTo>
                <a:lnTo>
                  <a:pt x="1918" y="976"/>
                </a:lnTo>
                <a:lnTo>
                  <a:pt x="1918" y="987"/>
                </a:lnTo>
                <a:lnTo>
                  <a:pt x="1918" y="1000"/>
                </a:lnTo>
                <a:lnTo>
                  <a:pt x="1918" y="1013"/>
                </a:lnTo>
                <a:lnTo>
                  <a:pt x="1916" y="1028"/>
                </a:lnTo>
                <a:lnTo>
                  <a:pt x="1916" y="1042"/>
                </a:lnTo>
                <a:lnTo>
                  <a:pt x="1918" y="1050"/>
                </a:lnTo>
                <a:lnTo>
                  <a:pt x="1919" y="1057"/>
                </a:lnTo>
                <a:lnTo>
                  <a:pt x="1920" y="1064"/>
                </a:lnTo>
                <a:lnTo>
                  <a:pt x="1922" y="1072"/>
                </a:lnTo>
                <a:lnTo>
                  <a:pt x="1929" y="1088"/>
                </a:lnTo>
                <a:lnTo>
                  <a:pt x="1936" y="1102"/>
                </a:lnTo>
                <a:lnTo>
                  <a:pt x="1943" y="1117"/>
                </a:lnTo>
                <a:lnTo>
                  <a:pt x="1949" y="1133"/>
                </a:lnTo>
                <a:lnTo>
                  <a:pt x="1952" y="1140"/>
                </a:lnTo>
                <a:lnTo>
                  <a:pt x="1954" y="1148"/>
                </a:lnTo>
                <a:lnTo>
                  <a:pt x="1956" y="1155"/>
                </a:lnTo>
                <a:lnTo>
                  <a:pt x="1956" y="1162"/>
                </a:lnTo>
                <a:lnTo>
                  <a:pt x="1954" y="1171"/>
                </a:lnTo>
                <a:lnTo>
                  <a:pt x="1952" y="1180"/>
                </a:lnTo>
                <a:lnTo>
                  <a:pt x="1948" y="1189"/>
                </a:lnTo>
                <a:lnTo>
                  <a:pt x="1942" y="1199"/>
                </a:lnTo>
                <a:lnTo>
                  <a:pt x="1927" y="1220"/>
                </a:lnTo>
                <a:lnTo>
                  <a:pt x="1910" y="1242"/>
                </a:lnTo>
                <a:lnTo>
                  <a:pt x="1891" y="1265"/>
                </a:lnTo>
                <a:lnTo>
                  <a:pt x="1870" y="1286"/>
                </a:lnTo>
                <a:lnTo>
                  <a:pt x="1852" y="1306"/>
                </a:lnTo>
                <a:lnTo>
                  <a:pt x="1834" y="1322"/>
                </a:lnTo>
                <a:lnTo>
                  <a:pt x="1834" y="1337"/>
                </a:lnTo>
                <a:lnTo>
                  <a:pt x="1833" y="1352"/>
                </a:lnTo>
                <a:lnTo>
                  <a:pt x="1832" y="1367"/>
                </a:lnTo>
                <a:lnTo>
                  <a:pt x="1829" y="1381"/>
                </a:lnTo>
                <a:lnTo>
                  <a:pt x="1825" y="1397"/>
                </a:lnTo>
                <a:lnTo>
                  <a:pt x="1817" y="1412"/>
                </a:lnTo>
                <a:lnTo>
                  <a:pt x="1812" y="1419"/>
                </a:lnTo>
                <a:lnTo>
                  <a:pt x="1806" y="1427"/>
                </a:lnTo>
                <a:lnTo>
                  <a:pt x="1800" y="1434"/>
                </a:lnTo>
                <a:lnTo>
                  <a:pt x="1794" y="1441"/>
                </a:lnTo>
                <a:lnTo>
                  <a:pt x="1793" y="1434"/>
                </a:lnTo>
                <a:lnTo>
                  <a:pt x="1792" y="1427"/>
                </a:lnTo>
                <a:lnTo>
                  <a:pt x="1790" y="1419"/>
                </a:lnTo>
                <a:lnTo>
                  <a:pt x="1788" y="1412"/>
                </a:lnTo>
                <a:lnTo>
                  <a:pt x="1781" y="1396"/>
                </a:lnTo>
                <a:lnTo>
                  <a:pt x="1774" y="1381"/>
                </a:lnTo>
                <a:lnTo>
                  <a:pt x="1767" y="1367"/>
                </a:lnTo>
                <a:lnTo>
                  <a:pt x="1761" y="1351"/>
                </a:lnTo>
                <a:lnTo>
                  <a:pt x="1757" y="1344"/>
                </a:lnTo>
                <a:lnTo>
                  <a:pt x="1756" y="1336"/>
                </a:lnTo>
                <a:lnTo>
                  <a:pt x="1755" y="1329"/>
                </a:lnTo>
                <a:lnTo>
                  <a:pt x="1755" y="1322"/>
                </a:lnTo>
                <a:lnTo>
                  <a:pt x="1755" y="1322"/>
                </a:lnTo>
                <a:lnTo>
                  <a:pt x="276" y="1342"/>
                </a:lnTo>
                <a:lnTo>
                  <a:pt x="273" y="1228"/>
                </a:lnTo>
                <a:lnTo>
                  <a:pt x="273" y="1228"/>
                </a:lnTo>
                <a:lnTo>
                  <a:pt x="273" y="1222"/>
                </a:lnTo>
                <a:lnTo>
                  <a:pt x="271" y="1216"/>
                </a:lnTo>
                <a:lnTo>
                  <a:pt x="270" y="1210"/>
                </a:lnTo>
                <a:lnTo>
                  <a:pt x="266" y="1205"/>
                </a:lnTo>
                <a:lnTo>
                  <a:pt x="260" y="1199"/>
                </a:lnTo>
                <a:lnTo>
                  <a:pt x="253" y="1194"/>
                </a:lnTo>
                <a:lnTo>
                  <a:pt x="246" y="1191"/>
                </a:lnTo>
                <a:lnTo>
                  <a:pt x="239" y="1189"/>
                </a:lnTo>
                <a:lnTo>
                  <a:pt x="235" y="1188"/>
                </a:lnTo>
                <a:lnTo>
                  <a:pt x="233" y="1188"/>
                </a:lnTo>
                <a:lnTo>
                  <a:pt x="233" y="1188"/>
                </a:lnTo>
                <a:lnTo>
                  <a:pt x="235" y="1028"/>
                </a:lnTo>
                <a:lnTo>
                  <a:pt x="235" y="1028"/>
                </a:lnTo>
                <a:lnTo>
                  <a:pt x="235" y="1014"/>
                </a:lnTo>
                <a:lnTo>
                  <a:pt x="233" y="1002"/>
                </a:lnTo>
                <a:lnTo>
                  <a:pt x="232" y="991"/>
                </a:lnTo>
                <a:lnTo>
                  <a:pt x="230" y="982"/>
                </a:lnTo>
                <a:lnTo>
                  <a:pt x="226" y="974"/>
                </a:lnTo>
                <a:lnTo>
                  <a:pt x="220" y="968"/>
                </a:lnTo>
                <a:lnTo>
                  <a:pt x="213" y="962"/>
                </a:lnTo>
                <a:lnTo>
                  <a:pt x="203" y="956"/>
                </a:lnTo>
                <a:lnTo>
                  <a:pt x="203" y="956"/>
                </a:lnTo>
                <a:lnTo>
                  <a:pt x="197" y="828"/>
                </a:lnTo>
                <a:lnTo>
                  <a:pt x="197" y="828"/>
                </a:lnTo>
                <a:lnTo>
                  <a:pt x="194" y="828"/>
                </a:lnTo>
                <a:lnTo>
                  <a:pt x="191" y="827"/>
                </a:lnTo>
                <a:lnTo>
                  <a:pt x="183" y="826"/>
                </a:lnTo>
                <a:lnTo>
                  <a:pt x="176" y="822"/>
                </a:lnTo>
                <a:lnTo>
                  <a:pt x="169" y="817"/>
                </a:lnTo>
                <a:lnTo>
                  <a:pt x="162" y="811"/>
                </a:lnTo>
                <a:lnTo>
                  <a:pt x="160" y="806"/>
                </a:lnTo>
                <a:lnTo>
                  <a:pt x="159" y="800"/>
                </a:lnTo>
                <a:lnTo>
                  <a:pt x="157" y="794"/>
                </a:lnTo>
                <a:lnTo>
                  <a:pt x="156" y="788"/>
                </a:lnTo>
                <a:lnTo>
                  <a:pt x="156" y="788"/>
                </a:lnTo>
                <a:lnTo>
                  <a:pt x="157" y="667"/>
                </a:lnTo>
                <a:lnTo>
                  <a:pt x="157" y="667"/>
                </a:lnTo>
                <a:lnTo>
                  <a:pt x="144" y="667"/>
                </a:lnTo>
                <a:lnTo>
                  <a:pt x="134" y="667"/>
                </a:lnTo>
                <a:lnTo>
                  <a:pt x="126" y="664"/>
                </a:lnTo>
                <a:lnTo>
                  <a:pt x="117" y="662"/>
                </a:lnTo>
                <a:lnTo>
                  <a:pt x="110" y="657"/>
                </a:lnTo>
                <a:lnTo>
                  <a:pt x="101" y="650"/>
                </a:lnTo>
                <a:lnTo>
                  <a:pt x="91" y="640"/>
                </a:lnTo>
                <a:lnTo>
                  <a:pt x="78" y="626"/>
                </a:lnTo>
                <a:lnTo>
                  <a:pt x="78" y="587"/>
                </a:lnTo>
                <a:lnTo>
                  <a:pt x="78" y="557"/>
                </a:lnTo>
                <a:lnTo>
                  <a:pt x="77" y="533"/>
                </a:lnTo>
                <a:lnTo>
                  <a:pt x="73" y="516"/>
                </a:lnTo>
                <a:lnTo>
                  <a:pt x="72" y="509"/>
                </a:lnTo>
                <a:lnTo>
                  <a:pt x="69" y="503"/>
                </a:lnTo>
                <a:lnTo>
                  <a:pt x="66" y="497"/>
                </a:lnTo>
                <a:lnTo>
                  <a:pt x="62" y="492"/>
                </a:lnTo>
                <a:lnTo>
                  <a:pt x="52" y="479"/>
                </a:lnTo>
                <a:lnTo>
                  <a:pt x="39" y="466"/>
                </a:lnTo>
                <a:lnTo>
                  <a:pt x="39" y="459"/>
                </a:lnTo>
                <a:lnTo>
                  <a:pt x="38" y="452"/>
                </a:lnTo>
                <a:lnTo>
                  <a:pt x="35" y="448"/>
                </a:lnTo>
                <a:lnTo>
                  <a:pt x="33" y="443"/>
                </a:lnTo>
                <a:lnTo>
                  <a:pt x="27" y="433"/>
                </a:lnTo>
                <a:lnTo>
                  <a:pt x="19" y="426"/>
                </a:lnTo>
                <a:lnTo>
                  <a:pt x="12" y="418"/>
                </a:lnTo>
                <a:lnTo>
                  <a:pt x="6" y="410"/>
                </a:lnTo>
                <a:lnTo>
                  <a:pt x="3" y="405"/>
                </a:lnTo>
                <a:lnTo>
                  <a:pt x="1" y="399"/>
                </a:lnTo>
                <a:lnTo>
                  <a:pt x="0" y="392"/>
                </a:lnTo>
                <a:lnTo>
                  <a:pt x="0" y="385"/>
                </a:lnTo>
                <a:lnTo>
                  <a:pt x="0" y="372"/>
                </a:lnTo>
                <a:lnTo>
                  <a:pt x="1" y="362"/>
                </a:lnTo>
                <a:lnTo>
                  <a:pt x="2" y="353"/>
                </a:lnTo>
                <a:lnTo>
                  <a:pt x="4" y="346"/>
                </a:lnTo>
                <a:lnTo>
                  <a:pt x="9" y="337"/>
                </a:lnTo>
                <a:lnTo>
                  <a:pt x="17" y="329"/>
                </a:lnTo>
                <a:lnTo>
                  <a:pt x="27" y="319"/>
                </a:lnTo>
                <a:lnTo>
                  <a:pt x="40" y="306"/>
                </a:lnTo>
                <a:lnTo>
                  <a:pt x="40" y="288"/>
                </a:lnTo>
                <a:lnTo>
                  <a:pt x="41" y="269"/>
                </a:lnTo>
                <a:lnTo>
                  <a:pt x="41" y="248"/>
                </a:lnTo>
                <a:lnTo>
                  <a:pt x="41" y="226"/>
                </a:lnTo>
                <a:lnTo>
                  <a:pt x="41" y="203"/>
                </a:lnTo>
                <a:lnTo>
                  <a:pt x="41" y="182"/>
                </a:lnTo>
                <a:lnTo>
                  <a:pt x="41" y="162"/>
                </a:lnTo>
                <a:lnTo>
                  <a:pt x="41" y="145"/>
                </a:lnTo>
                <a:lnTo>
                  <a:pt x="41" y="131"/>
                </a:lnTo>
                <a:lnTo>
                  <a:pt x="41" y="116"/>
                </a:lnTo>
                <a:lnTo>
                  <a:pt x="40" y="102"/>
                </a:lnTo>
                <a:lnTo>
                  <a:pt x="38" y="90"/>
                </a:lnTo>
                <a:lnTo>
                  <a:pt x="35" y="85"/>
                </a:lnTo>
                <a:lnTo>
                  <a:pt x="33" y="80"/>
                </a:lnTo>
                <a:lnTo>
                  <a:pt x="29" y="75"/>
                </a:lnTo>
                <a:lnTo>
                  <a:pt x="25" y="72"/>
                </a:lnTo>
                <a:lnTo>
                  <a:pt x="20" y="69"/>
                </a:lnTo>
                <a:lnTo>
                  <a:pt x="16" y="67"/>
                </a:lnTo>
                <a:lnTo>
                  <a:pt x="9" y="66"/>
                </a:lnTo>
                <a:lnTo>
                  <a:pt x="2" y="64"/>
                </a:lnTo>
                <a:lnTo>
                  <a:pt x="3" y="58"/>
                </a:lnTo>
                <a:lnTo>
                  <a:pt x="4" y="52"/>
                </a:lnTo>
                <a:lnTo>
                  <a:pt x="7" y="46"/>
                </a:lnTo>
                <a:lnTo>
                  <a:pt x="9" y="42"/>
                </a:lnTo>
                <a:lnTo>
                  <a:pt x="13" y="39"/>
                </a:lnTo>
                <a:lnTo>
                  <a:pt x="17" y="35"/>
                </a:lnTo>
                <a:lnTo>
                  <a:pt x="22" y="33"/>
                </a:lnTo>
                <a:lnTo>
                  <a:pt x="28" y="30"/>
                </a:lnTo>
                <a:lnTo>
                  <a:pt x="40" y="28"/>
                </a:lnTo>
                <a:lnTo>
                  <a:pt x="53" y="27"/>
                </a:lnTo>
                <a:lnTo>
                  <a:pt x="68" y="25"/>
                </a:lnTo>
                <a:lnTo>
                  <a:pt x="83" y="25"/>
                </a:lnTo>
                <a:lnTo>
                  <a:pt x="83" y="25"/>
                </a:lnTo>
                <a:lnTo>
                  <a:pt x="1805" y="0"/>
                </a:lnTo>
                <a:lnTo>
                  <a:pt x="1805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902040" y="1373040"/>
            <a:ext cx="879480" cy="1028880"/>
          </a:xfrm>
          <a:custGeom>
            <a:avLst/>
            <a:gdLst/>
            <a:ahLst/>
            <a:rect l="l" t="t" r="r" b="b"/>
            <a:pathLst>
              <a:path w="2362" h="2760">
                <a:moveTo>
                  <a:pt x="41" y="154"/>
                </a:moveTo>
                <a:lnTo>
                  <a:pt x="642" y="159"/>
                </a:lnTo>
                <a:lnTo>
                  <a:pt x="644" y="0"/>
                </a:lnTo>
                <a:lnTo>
                  <a:pt x="763" y="0"/>
                </a:lnTo>
                <a:lnTo>
                  <a:pt x="763" y="16"/>
                </a:lnTo>
                <a:lnTo>
                  <a:pt x="763" y="31"/>
                </a:lnTo>
                <a:lnTo>
                  <a:pt x="763" y="45"/>
                </a:lnTo>
                <a:lnTo>
                  <a:pt x="763" y="60"/>
                </a:lnTo>
                <a:lnTo>
                  <a:pt x="763" y="76"/>
                </a:lnTo>
                <a:lnTo>
                  <a:pt x="763" y="91"/>
                </a:lnTo>
                <a:lnTo>
                  <a:pt x="763" y="105"/>
                </a:lnTo>
                <a:lnTo>
                  <a:pt x="763" y="121"/>
                </a:lnTo>
                <a:lnTo>
                  <a:pt x="763" y="135"/>
                </a:lnTo>
                <a:lnTo>
                  <a:pt x="766" y="149"/>
                </a:lnTo>
                <a:lnTo>
                  <a:pt x="770" y="162"/>
                </a:lnTo>
                <a:lnTo>
                  <a:pt x="775" y="175"/>
                </a:lnTo>
                <a:lnTo>
                  <a:pt x="788" y="198"/>
                </a:lnTo>
                <a:lnTo>
                  <a:pt x="803" y="222"/>
                </a:lnTo>
                <a:lnTo>
                  <a:pt x="816" y="244"/>
                </a:lnTo>
                <a:lnTo>
                  <a:pt x="830" y="268"/>
                </a:lnTo>
                <a:lnTo>
                  <a:pt x="834" y="280"/>
                </a:lnTo>
                <a:lnTo>
                  <a:pt x="838" y="294"/>
                </a:lnTo>
                <a:lnTo>
                  <a:pt x="841" y="307"/>
                </a:lnTo>
                <a:lnTo>
                  <a:pt x="842" y="322"/>
                </a:lnTo>
                <a:lnTo>
                  <a:pt x="849" y="322"/>
                </a:lnTo>
                <a:lnTo>
                  <a:pt x="857" y="323"/>
                </a:lnTo>
                <a:lnTo>
                  <a:pt x="864" y="326"/>
                </a:lnTo>
                <a:lnTo>
                  <a:pt x="872" y="328"/>
                </a:lnTo>
                <a:lnTo>
                  <a:pt x="888" y="334"/>
                </a:lnTo>
                <a:lnTo>
                  <a:pt x="907" y="342"/>
                </a:lnTo>
                <a:lnTo>
                  <a:pt x="926" y="350"/>
                </a:lnTo>
                <a:lnTo>
                  <a:pt x="948" y="356"/>
                </a:lnTo>
                <a:lnTo>
                  <a:pt x="961" y="359"/>
                </a:lnTo>
                <a:lnTo>
                  <a:pt x="973" y="361"/>
                </a:lnTo>
                <a:lnTo>
                  <a:pt x="986" y="362"/>
                </a:lnTo>
                <a:lnTo>
                  <a:pt x="1001" y="362"/>
                </a:lnTo>
                <a:lnTo>
                  <a:pt x="1018" y="378"/>
                </a:lnTo>
                <a:lnTo>
                  <a:pt x="1036" y="393"/>
                </a:lnTo>
                <a:lnTo>
                  <a:pt x="1056" y="406"/>
                </a:lnTo>
                <a:lnTo>
                  <a:pt x="1076" y="419"/>
                </a:lnTo>
                <a:lnTo>
                  <a:pt x="1094" y="429"/>
                </a:lnTo>
                <a:lnTo>
                  <a:pt x="1107" y="437"/>
                </a:lnTo>
                <a:lnTo>
                  <a:pt x="1117" y="442"/>
                </a:lnTo>
                <a:lnTo>
                  <a:pt x="1121" y="444"/>
                </a:lnTo>
                <a:lnTo>
                  <a:pt x="1128" y="443"/>
                </a:lnTo>
                <a:lnTo>
                  <a:pt x="1134" y="441"/>
                </a:lnTo>
                <a:lnTo>
                  <a:pt x="1139" y="437"/>
                </a:lnTo>
                <a:lnTo>
                  <a:pt x="1144" y="432"/>
                </a:lnTo>
                <a:lnTo>
                  <a:pt x="1154" y="419"/>
                </a:lnTo>
                <a:lnTo>
                  <a:pt x="1161" y="404"/>
                </a:lnTo>
                <a:lnTo>
                  <a:pt x="1169" y="389"/>
                </a:lnTo>
                <a:lnTo>
                  <a:pt x="1177" y="377"/>
                </a:lnTo>
                <a:lnTo>
                  <a:pt x="1182" y="372"/>
                </a:lnTo>
                <a:lnTo>
                  <a:pt x="1188" y="369"/>
                </a:lnTo>
                <a:lnTo>
                  <a:pt x="1194" y="366"/>
                </a:lnTo>
                <a:lnTo>
                  <a:pt x="1202" y="365"/>
                </a:lnTo>
                <a:lnTo>
                  <a:pt x="1442" y="366"/>
                </a:lnTo>
                <a:lnTo>
                  <a:pt x="1443" y="381"/>
                </a:lnTo>
                <a:lnTo>
                  <a:pt x="1444" y="394"/>
                </a:lnTo>
                <a:lnTo>
                  <a:pt x="1445" y="408"/>
                </a:lnTo>
                <a:lnTo>
                  <a:pt x="1449" y="419"/>
                </a:lnTo>
                <a:lnTo>
                  <a:pt x="1451" y="430"/>
                </a:lnTo>
                <a:lnTo>
                  <a:pt x="1456" y="440"/>
                </a:lnTo>
                <a:lnTo>
                  <a:pt x="1461" y="449"/>
                </a:lnTo>
                <a:lnTo>
                  <a:pt x="1466" y="457"/>
                </a:lnTo>
                <a:lnTo>
                  <a:pt x="1472" y="464"/>
                </a:lnTo>
                <a:lnTo>
                  <a:pt x="1478" y="470"/>
                </a:lnTo>
                <a:lnTo>
                  <a:pt x="1484" y="475"/>
                </a:lnTo>
                <a:lnTo>
                  <a:pt x="1492" y="480"/>
                </a:lnTo>
                <a:lnTo>
                  <a:pt x="1499" y="484"/>
                </a:lnTo>
                <a:lnTo>
                  <a:pt x="1506" y="486"/>
                </a:lnTo>
                <a:lnTo>
                  <a:pt x="1514" y="487"/>
                </a:lnTo>
                <a:lnTo>
                  <a:pt x="1521" y="487"/>
                </a:lnTo>
                <a:lnTo>
                  <a:pt x="1521" y="480"/>
                </a:lnTo>
                <a:lnTo>
                  <a:pt x="1522" y="474"/>
                </a:lnTo>
                <a:lnTo>
                  <a:pt x="1525" y="469"/>
                </a:lnTo>
                <a:lnTo>
                  <a:pt x="1528" y="464"/>
                </a:lnTo>
                <a:lnTo>
                  <a:pt x="1532" y="460"/>
                </a:lnTo>
                <a:lnTo>
                  <a:pt x="1536" y="458"/>
                </a:lnTo>
                <a:lnTo>
                  <a:pt x="1541" y="454"/>
                </a:lnTo>
                <a:lnTo>
                  <a:pt x="1547" y="453"/>
                </a:lnTo>
                <a:lnTo>
                  <a:pt x="1558" y="449"/>
                </a:lnTo>
                <a:lnTo>
                  <a:pt x="1573" y="448"/>
                </a:lnTo>
                <a:lnTo>
                  <a:pt x="1586" y="448"/>
                </a:lnTo>
                <a:lnTo>
                  <a:pt x="1602" y="448"/>
                </a:lnTo>
                <a:lnTo>
                  <a:pt x="1608" y="448"/>
                </a:lnTo>
                <a:lnTo>
                  <a:pt x="1614" y="451"/>
                </a:lnTo>
                <a:lnTo>
                  <a:pt x="1620" y="452"/>
                </a:lnTo>
                <a:lnTo>
                  <a:pt x="1625" y="455"/>
                </a:lnTo>
                <a:lnTo>
                  <a:pt x="1634" y="463"/>
                </a:lnTo>
                <a:lnTo>
                  <a:pt x="1641" y="474"/>
                </a:lnTo>
                <a:lnTo>
                  <a:pt x="1648" y="486"/>
                </a:lnTo>
                <a:lnTo>
                  <a:pt x="1657" y="500"/>
                </a:lnTo>
                <a:lnTo>
                  <a:pt x="1668" y="514"/>
                </a:lnTo>
                <a:lnTo>
                  <a:pt x="1681" y="529"/>
                </a:lnTo>
                <a:lnTo>
                  <a:pt x="1721" y="569"/>
                </a:lnTo>
                <a:lnTo>
                  <a:pt x="1743" y="569"/>
                </a:lnTo>
                <a:lnTo>
                  <a:pt x="1775" y="569"/>
                </a:lnTo>
                <a:lnTo>
                  <a:pt x="1814" y="571"/>
                </a:lnTo>
                <a:lnTo>
                  <a:pt x="1855" y="571"/>
                </a:lnTo>
                <a:lnTo>
                  <a:pt x="1896" y="571"/>
                </a:lnTo>
                <a:lnTo>
                  <a:pt x="1929" y="571"/>
                </a:lnTo>
                <a:lnTo>
                  <a:pt x="1952" y="572"/>
                </a:lnTo>
                <a:lnTo>
                  <a:pt x="1961" y="572"/>
                </a:lnTo>
                <a:lnTo>
                  <a:pt x="1961" y="556"/>
                </a:lnTo>
                <a:lnTo>
                  <a:pt x="1962" y="542"/>
                </a:lnTo>
                <a:lnTo>
                  <a:pt x="1963" y="528"/>
                </a:lnTo>
                <a:lnTo>
                  <a:pt x="1967" y="517"/>
                </a:lnTo>
                <a:lnTo>
                  <a:pt x="1969" y="511"/>
                </a:lnTo>
                <a:lnTo>
                  <a:pt x="1972" y="506"/>
                </a:lnTo>
                <a:lnTo>
                  <a:pt x="1974" y="502"/>
                </a:lnTo>
                <a:lnTo>
                  <a:pt x="1979" y="498"/>
                </a:lnTo>
                <a:lnTo>
                  <a:pt x="1983" y="496"/>
                </a:lnTo>
                <a:lnTo>
                  <a:pt x="1989" y="493"/>
                </a:lnTo>
                <a:lnTo>
                  <a:pt x="1995" y="492"/>
                </a:lnTo>
                <a:lnTo>
                  <a:pt x="2002" y="491"/>
                </a:lnTo>
                <a:lnTo>
                  <a:pt x="2002" y="485"/>
                </a:lnTo>
                <a:lnTo>
                  <a:pt x="2003" y="479"/>
                </a:lnTo>
                <a:lnTo>
                  <a:pt x="2006" y="473"/>
                </a:lnTo>
                <a:lnTo>
                  <a:pt x="2008" y="469"/>
                </a:lnTo>
                <a:lnTo>
                  <a:pt x="2011" y="465"/>
                </a:lnTo>
                <a:lnTo>
                  <a:pt x="2014" y="463"/>
                </a:lnTo>
                <a:lnTo>
                  <a:pt x="2018" y="462"/>
                </a:lnTo>
                <a:lnTo>
                  <a:pt x="2022" y="462"/>
                </a:lnTo>
                <a:lnTo>
                  <a:pt x="2025" y="462"/>
                </a:lnTo>
                <a:lnTo>
                  <a:pt x="2029" y="464"/>
                </a:lnTo>
                <a:lnTo>
                  <a:pt x="2033" y="466"/>
                </a:lnTo>
                <a:lnTo>
                  <a:pt x="2035" y="469"/>
                </a:lnTo>
                <a:lnTo>
                  <a:pt x="2038" y="474"/>
                </a:lnTo>
                <a:lnTo>
                  <a:pt x="2040" y="479"/>
                </a:lnTo>
                <a:lnTo>
                  <a:pt x="2041" y="485"/>
                </a:lnTo>
                <a:lnTo>
                  <a:pt x="2041" y="492"/>
                </a:lnTo>
                <a:lnTo>
                  <a:pt x="2049" y="492"/>
                </a:lnTo>
                <a:lnTo>
                  <a:pt x="2055" y="493"/>
                </a:lnTo>
                <a:lnTo>
                  <a:pt x="2060" y="496"/>
                </a:lnTo>
                <a:lnTo>
                  <a:pt x="2065" y="498"/>
                </a:lnTo>
                <a:lnTo>
                  <a:pt x="2072" y="504"/>
                </a:lnTo>
                <a:lnTo>
                  <a:pt x="2077" y="512"/>
                </a:lnTo>
                <a:lnTo>
                  <a:pt x="2079" y="519"/>
                </a:lnTo>
                <a:lnTo>
                  <a:pt x="2081" y="526"/>
                </a:lnTo>
                <a:lnTo>
                  <a:pt x="2082" y="530"/>
                </a:lnTo>
                <a:lnTo>
                  <a:pt x="2082" y="533"/>
                </a:lnTo>
                <a:lnTo>
                  <a:pt x="2098" y="533"/>
                </a:lnTo>
                <a:lnTo>
                  <a:pt x="2117" y="533"/>
                </a:lnTo>
                <a:lnTo>
                  <a:pt x="2139" y="533"/>
                </a:lnTo>
                <a:lnTo>
                  <a:pt x="2161" y="533"/>
                </a:lnTo>
                <a:lnTo>
                  <a:pt x="2183" y="533"/>
                </a:lnTo>
                <a:lnTo>
                  <a:pt x="2205" y="533"/>
                </a:lnTo>
                <a:lnTo>
                  <a:pt x="2225" y="534"/>
                </a:lnTo>
                <a:lnTo>
                  <a:pt x="2242" y="534"/>
                </a:lnTo>
                <a:lnTo>
                  <a:pt x="2249" y="541"/>
                </a:lnTo>
                <a:lnTo>
                  <a:pt x="2257" y="547"/>
                </a:lnTo>
                <a:lnTo>
                  <a:pt x="2264" y="552"/>
                </a:lnTo>
                <a:lnTo>
                  <a:pt x="2271" y="557"/>
                </a:lnTo>
                <a:lnTo>
                  <a:pt x="2286" y="564"/>
                </a:lnTo>
                <a:lnTo>
                  <a:pt x="2301" y="569"/>
                </a:lnTo>
                <a:lnTo>
                  <a:pt x="2317" y="572"/>
                </a:lnTo>
                <a:lnTo>
                  <a:pt x="2331" y="574"/>
                </a:lnTo>
                <a:lnTo>
                  <a:pt x="2346" y="574"/>
                </a:lnTo>
                <a:lnTo>
                  <a:pt x="2362" y="574"/>
                </a:lnTo>
                <a:lnTo>
                  <a:pt x="2346" y="589"/>
                </a:lnTo>
                <a:lnTo>
                  <a:pt x="2329" y="602"/>
                </a:lnTo>
                <a:lnTo>
                  <a:pt x="2312" y="616"/>
                </a:lnTo>
                <a:lnTo>
                  <a:pt x="2295" y="628"/>
                </a:lnTo>
                <a:lnTo>
                  <a:pt x="2258" y="651"/>
                </a:lnTo>
                <a:lnTo>
                  <a:pt x="2220" y="673"/>
                </a:lnTo>
                <a:lnTo>
                  <a:pt x="2183" y="695"/>
                </a:lnTo>
                <a:lnTo>
                  <a:pt x="2147" y="719"/>
                </a:lnTo>
                <a:lnTo>
                  <a:pt x="2128" y="732"/>
                </a:lnTo>
                <a:lnTo>
                  <a:pt x="2111" y="744"/>
                </a:lnTo>
                <a:lnTo>
                  <a:pt x="2095" y="758"/>
                </a:lnTo>
                <a:lnTo>
                  <a:pt x="2079" y="772"/>
                </a:lnTo>
                <a:lnTo>
                  <a:pt x="1918" y="891"/>
                </a:lnTo>
                <a:lnTo>
                  <a:pt x="1886" y="924"/>
                </a:lnTo>
                <a:lnTo>
                  <a:pt x="1852" y="963"/>
                </a:lnTo>
                <a:lnTo>
                  <a:pt x="1816" y="1007"/>
                </a:lnTo>
                <a:lnTo>
                  <a:pt x="1782" y="1055"/>
                </a:lnTo>
                <a:lnTo>
                  <a:pt x="1765" y="1080"/>
                </a:lnTo>
                <a:lnTo>
                  <a:pt x="1749" y="1104"/>
                </a:lnTo>
                <a:lnTo>
                  <a:pt x="1733" y="1130"/>
                </a:lnTo>
                <a:lnTo>
                  <a:pt x="1719" y="1154"/>
                </a:lnTo>
                <a:lnTo>
                  <a:pt x="1706" y="1179"/>
                </a:lnTo>
                <a:lnTo>
                  <a:pt x="1694" y="1203"/>
                </a:lnTo>
                <a:lnTo>
                  <a:pt x="1684" y="1227"/>
                </a:lnTo>
                <a:lnTo>
                  <a:pt x="1675" y="1250"/>
                </a:lnTo>
                <a:lnTo>
                  <a:pt x="1668" y="1250"/>
                </a:lnTo>
                <a:lnTo>
                  <a:pt x="1659" y="1251"/>
                </a:lnTo>
                <a:lnTo>
                  <a:pt x="1652" y="1254"/>
                </a:lnTo>
                <a:lnTo>
                  <a:pt x="1645" y="1256"/>
                </a:lnTo>
                <a:lnTo>
                  <a:pt x="1630" y="1265"/>
                </a:lnTo>
                <a:lnTo>
                  <a:pt x="1614" y="1274"/>
                </a:lnTo>
                <a:lnTo>
                  <a:pt x="1599" y="1287"/>
                </a:lnTo>
                <a:lnTo>
                  <a:pt x="1585" y="1300"/>
                </a:lnTo>
                <a:lnTo>
                  <a:pt x="1569" y="1315"/>
                </a:lnTo>
                <a:lnTo>
                  <a:pt x="1554" y="1329"/>
                </a:lnTo>
                <a:lnTo>
                  <a:pt x="1554" y="1337"/>
                </a:lnTo>
                <a:lnTo>
                  <a:pt x="1557" y="1344"/>
                </a:lnTo>
                <a:lnTo>
                  <a:pt x="1559" y="1351"/>
                </a:lnTo>
                <a:lnTo>
                  <a:pt x="1564" y="1359"/>
                </a:lnTo>
                <a:lnTo>
                  <a:pt x="1573" y="1373"/>
                </a:lnTo>
                <a:lnTo>
                  <a:pt x="1584" y="1388"/>
                </a:lnTo>
                <a:lnTo>
                  <a:pt x="1588" y="1397"/>
                </a:lnTo>
                <a:lnTo>
                  <a:pt x="1592" y="1405"/>
                </a:lnTo>
                <a:lnTo>
                  <a:pt x="1597" y="1413"/>
                </a:lnTo>
                <a:lnTo>
                  <a:pt x="1599" y="1422"/>
                </a:lnTo>
                <a:lnTo>
                  <a:pt x="1602" y="1431"/>
                </a:lnTo>
                <a:lnTo>
                  <a:pt x="1603" y="1441"/>
                </a:lnTo>
                <a:lnTo>
                  <a:pt x="1603" y="1451"/>
                </a:lnTo>
                <a:lnTo>
                  <a:pt x="1602" y="1462"/>
                </a:lnTo>
                <a:lnTo>
                  <a:pt x="1597" y="1480"/>
                </a:lnTo>
                <a:lnTo>
                  <a:pt x="1593" y="1496"/>
                </a:lnTo>
                <a:lnTo>
                  <a:pt x="1591" y="1509"/>
                </a:lnTo>
                <a:lnTo>
                  <a:pt x="1587" y="1522"/>
                </a:lnTo>
                <a:lnTo>
                  <a:pt x="1582" y="1533"/>
                </a:lnTo>
                <a:lnTo>
                  <a:pt x="1575" y="1544"/>
                </a:lnTo>
                <a:lnTo>
                  <a:pt x="1565" y="1556"/>
                </a:lnTo>
                <a:lnTo>
                  <a:pt x="1552" y="1569"/>
                </a:lnTo>
                <a:lnTo>
                  <a:pt x="1549" y="1571"/>
                </a:lnTo>
                <a:lnTo>
                  <a:pt x="1540" y="1577"/>
                </a:lnTo>
                <a:lnTo>
                  <a:pt x="1527" y="1584"/>
                </a:lnTo>
                <a:lnTo>
                  <a:pt x="1511" y="1594"/>
                </a:lnTo>
                <a:lnTo>
                  <a:pt x="1497" y="1606"/>
                </a:lnTo>
                <a:lnTo>
                  <a:pt x="1484" y="1619"/>
                </a:lnTo>
                <a:lnTo>
                  <a:pt x="1480" y="1627"/>
                </a:lnTo>
                <a:lnTo>
                  <a:pt x="1475" y="1634"/>
                </a:lnTo>
                <a:lnTo>
                  <a:pt x="1472" y="1642"/>
                </a:lnTo>
                <a:lnTo>
                  <a:pt x="1471" y="1649"/>
                </a:lnTo>
                <a:lnTo>
                  <a:pt x="1458" y="1664"/>
                </a:lnTo>
                <a:lnTo>
                  <a:pt x="1445" y="1678"/>
                </a:lnTo>
                <a:lnTo>
                  <a:pt x="1435" y="1693"/>
                </a:lnTo>
                <a:lnTo>
                  <a:pt x="1428" y="1706"/>
                </a:lnTo>
                <a:lnTo>
                  <a:pt x="1426" y="1713"/>
                </a:lnTo>
                <a:lnTo>
                  <a:pt x="1423" y="1719"/>
                </a:lnTo>
                <a:lnTo>
                  <a:pt x="1422" y="1725"/>
                </a:lnTo>
                <a:lnTo>
                  <a:pt x="1422" y="1731"/>
                </a:lnTo>
                <a:lnTo>
                  <a:pt x="1422" y="1736"/>
                </a:lnTo>
                <a:lnTo>
                  <a:pt x="1423" y="1742"/>
                </a:lnTo>
                <a:lnTo>
                  <a:pt x="1424" y="1747"/>
                </a:lnTo>
                <a:lnTo>
                  <a:pt x="1428" y="1750"/>
                </a:lnTo>
                <a:lnTo>
                  <a:pt x="1437" y="1760"/>
                </a:lnTo>
                <a:lnTo>
                  <a:pt x="1444" y="1768"/>
                </a:lnTo>
                <a:lnTo>
                  <a:pt x="1451" y="1770"/>
                </a:lnTo>
                <a:lnTo>
                  <a:pt x="1458" y="1771"/>
                </a:lnTo>
                <a:lnTo>
                  <a:pt x="1464" y="1771"/>
                </a:lnTo>
                <a:lnTo>
                  <a:pt x="1467" y="1770"/>
                </a:lnTo>
                <a:lnTo>
                  <a:pt x="1470" y="1769"/>
                </a:lnTo>
                <a:lnTo>
                  <a:pt x="1471" y="1769"/>
                </a:lnTo>
                <a:lnTo>
                  <a:pt x="1470" y="1784"/>
                </a:lnTo>
                <a:lnTo>
                  <a:pt x="1470" y="1799"/>
                </a:lnTo>
                <a:lnTo>
                  <a:pt x="1470" y="1814"/>
                </a:lnTo>
                <a:lnTo>
                  <a:pt x="1470" y="1829"/>
                </a:lnTo>
                <a:lnTo>
                  <a:pt x="1470" y="1843"/>
                </a:lnTo>
                <a:lnTo>
                  <a:pt x="1470" y="1859"/>
                </a:lnTo>
                <a:lnTo>
                  <a:pt x="1470" y="1874"/>
                </a:lnTo>
                <a:lnTo>
                  <a:pt x="1470" y="1889"/>
                </a:lnTo>
                <a:lnTo>
                  <a:pt x="1467" y="2130"/>
                </a:lnTo>
                <a:lnTo>
                  <a:pt x="1469" y="2134"/>
                </a:lnTo>
                <a:lnTo>
                  <a:pt x="1470" y="2137"/>
                </a:lnTo>
                <a:lnTo>
                  <a:pt x="1472" y="2142"/>
                </a:lnTo>
                <a:lnTo>
                  <a:pt x="1476" y="2146"/>
                </a:lnTo>
                <a:lnTo>
                  <a:pt x="1486" y="2156"/>
                </a:lnTo>
                <a:lnTo>
                  <a:pt x="1499" y="2165"/>
                </a:lnTo>
                <a:lnTo>
                  <a:pt x="1532" y="2187"/>
                </a:lnTo>
                <a:lnTo>
                  <a:pt x="1571" y="2211"/>
                </a:lnTo>
                <a:lnTo>
                  <a:pt x="1613" y="2233"/>
                </a:lnTo>
                <a:lnTo>
                  <a:pt x="1652" y="2255"/>
                </a:lnTo>
                <a:lnTo>
                  <a:pt x="1669" y="2265"/>
                </a:lnTo>
                <a:lnTo>
                  <a:pt x="1685" y="2274"/>
                </a:lnTo>
                <a:lnTo>
                  <a:pt x="1697" y="2283"/>
                </a:lnTo>
                <a:lnTo>
                  <a:pt x="1706" y="2291"/>
                </a:lnTo>
                <a:lnTo>
                  <a:pt x="1719" y="2293"/>
                </a:lnTo>
                <a:lnTo>
                  <a:pt x="1730" y="2295"/>
                </a:lnTo>
                <a:lnTo>
                  <a:pt x="1735" y="2296"/>
                </a:lnTo>
                <a:lnTo>
                  <a:pt x="1739" y="2300"/>
                </a:lnTo>
                <a:lnTo>
                  <a:pt x="1744" y="2302"/>
                </a:lnTo>
                <a:lnTo>
                  <a:pt x="1748" y="2306"/>
                </a:lnTo>
                <a:lnTo>
                  <a:pt x="1755" y="2317"/>
                </a:lnTo>
                <a:lnTo>
                  <a:pt x="1764" y="2331"/>
                </a:lnTo>
                <a:lnTo>
                  <a:pt x="1773" y="2349"/>
                </a:lnTo>
                <a:lnTo>
                  <a:pt x="1786" y="2372"/>
                </a:lnTo>
                <a:lnTo>
                  <a:pt x="1786" y="2375"/>
                </a:lnTo>
                <a:lnTo>
                  <a:pt x="1787" y="2380"/>
                </a:lnTo>
                <a:lnTo>
                  <a:pt x="1788" y="2387"/>
                </a:lnTo>
                <a:lnTo>
                  <a:pt x="1790" y="2398"/>
                </a:lnTo>
                <a:lnTo>
                  <a:pt x="1795" y="2409"/>
                </a:lnTo>
                <a:lnTo>
                  <a:pt x="1803" y="2424"/>
                </a:lnTo>
                <a:lnTo>
                  <a:pt x="1812" y="2437"/>
                </a:lnTo>
                <a:lnTo>
                  <a:pt x="1825" y="2453"/>
                </a:lnTo>
                <a:lnTo>
                  <a:pt x="1841" y="2453"/>
                </a:lnTo>
                <a:lnTo>
                  <a:pt x="1855" y="2453"/>
                </a:lnTo>
                <a:lnTo>
                  <a:pt x="1870" y="2453"/>
                </a:lnTo>
                <a:lnTo>
                  <a:pt x="1886" y="2453"/>
                </a:lnTo>
                <a:lnTo>
                  <a:pt x="1901" y="2453"/>
                </a:lnTo>
                <a:lnTo>
                  <a:pt x="1915" y="2453"/>
                </a:lnTo>
                <a:lnTo>
                  <a:pt x="1930" y="2453"/>
                </a:lnTo>
                <a:lnTo>
                  <a:pt x="1946" y="2454"/>
                </a:lnTo>
                <a:lnTo>
                  <a:pt x="1946" y="2462"/>
                </a:lnTo>
                <a:lnTo>
                  <a:pt x="1947" y="2469"/>
                </a:lnTo>
                <a:lnTo>
                  <a:pt x="1950" y="2476"/>
                </a:lnTo>
                <a:lnTo>
                  <a:pt x="1952" y="2484"/>
                </a:lnTo>
                <a:lnTo>
                  <a:pt x="1958" y="2498"/>
                </a:lnTo>
                <a:lnTo>
                  <a:pt x="1965" y="2514"/>
                </a:lnTo>
                <a:lnTo>
                  <a:pt x="1973" y="2529"/>
                </a:lnTo>
                <a:lnTo>
                  <a:pt x="1979" y="2544"/>
                </a:lnTo>
                <a:lnTo>
                  <a:pt x="1981" y="2552"/>
                </a:lnTo>
                <a:lnTo>
                  <a:pt x="1983" y="2560"/>
                </a:lnTo>
                <a:lnTo>
                  <a:pt x="1984" y="2567"/>
                </a:lnTo>
                <a:lnTo>
                  <a:pt x="1985" y="2574"/>
                </a:lnTo>
                <a:lnTo>
                  <a:pt x="1985" y="2582"/>
                </a:lnTo>
                <a:lnTo>
                  <a:pt x="1987" y="2589"/>
                </a:lnTo>
                <a:lnTo>
                  <a:pt x="1990" y="2597"/>
                </a:lnTo>
                <a:lnTo>
                  <a:pt x="1995" y="2605"/>
                </a:lnTo>
                <a:lnTo>
                  <a:pt x="2005" y="2622"/>
                </a:lnTo>
                <a:lnTo>
                  <a:pt x="2017" y="2639"/>
                </a:lnTo>
                <a:lnTo>
                  <a:pt x="2029" y="2660"/>
                </a:lnTo>
                <a:lnTo>
                  <a:pt x="2039" y="2682"/>
                </a:lnTo>
                <a:lnTo>
                  <a:pt x="2043" y="2694"/>
                </a:lnTo>
                <a:lnTo>
                  <a:pt x="2046" y="2706"/>
                </a:lnTo>
                <a:lnTo>
                  <a:pt x="2047" y="2720"/>
                </a:lnTo>
                <a:lnTo>
                  <a:pt x="2049" y="2735"/>
                </a:lnTo>
                <a:lnTo>
                  <a:pt x="1825" y="2735"/>
                </a:lnTo>
                <a:lnTo>
                  <a:pt x="1599" y="2736"/>
                </a:lnTo>
                <a:lnTo>
                  <a:pt x="1377" y="2739"/>
                </a:lnTo>
                <a:lnTo>
                  <a:pt x="1154" y="2743"/>
                </a:lnTo>
                <a:lnTo>
                  <a:pt x="935" y="2748"/>
                </a:lnTo>
                <a:lnTo>
                  <a:pt x="719" y="2753"/>
                </a:lnTo>
                <a:lnTo>
                  <a:pt x="508" y="2758"/>
                </a:lnTo>
                <a:lnTo>
                  <a:pt x="301" y="2760"/>
                </a:lnTo>
                <a:lnTo>
                  <a:pt x="313" y="2760"/>
                </a:lnTo>
                <a:lnTo>
                  <a:pt x="322" y="2759"/>
                </a:lnTo>
                <a:lnTo>
                  <a:pt x="325" y="2758"/>
                </a:lnTo>
                <a:lnTo>
                  <a:pt x="327" y="2757"/>
                </a:lnTo>
                <a:lnTo>
                  <a:pt x="328" y="2755"/>
                </a:lnTo>
                <a:lnTo>
                  <a:pt x="328" y="2753"/>
                </a:lnTo>
                <a:lnTo>
                  <a:pt x="327" y="2749"/>
                </a:lnTo>
                <a:lnTo>
                  <a:pt x="323" y="2746"/>
                </a:lnTo>
                <a:lnTo>
                  <a:pt x="318" y="2741"/>
                </a:lnTo>
                <a:lnTo>
                  <a:pt x="311" y="2735"/>
                </a:lnTo>
                <a:lnTo>
                  <a:pt x="295" y="2724"/>
                </a:lnTo>
                <a:lnTo>
                  <a:pt x="279" y="2710"/>
                </a:lnTo>
                <a:lnTo>
                  <a:pt x="271" y="2703"/>
                </a:lnTo>
                <a:lnTo>
                  <a:pt x="267" y="2695"/>
                </a:lnTo>
                <a:lnTo>
                  <a:pt x="263" y="2688"/>
                </a:lnTo>
                <a:lnTo>
                  <a:pt x="262" y="2681"/>
                </a:lnTo>
                <a:lnTo>
                  <a:pt x="264" y="2279"/>
                </a:lnTo>
                <a:lnTo>
                  <a:pt x="265" y="2247"/>
                </a:lnTo>
                <a:lnTo>
                  <a:pt x="265" y="2214"/>
                </a:lnTo>
                <a:lnTo>
                  <a:pt x="265" y="2179"/>
                </a:lnTo>
                <a:lnTo>
                  <a:pt x="265" y="2145"/>
                </a:lnTo>
                <a:lnTo>
                  <a:pt x="267" y="2112"/>
                </a:lnTo>
                <a:lnTo>
                  <a:pt x="267" y="2082"/>
                </a:lnTo>
                <a:lnTo>
                  <a:pt x="267" y="2058"/>
                </a:lnTo>
                <a:lnTo>
                  <a:pt x="267" y="2039"/>
                </a:lnTo>
                <a:lnTo>
                  <a:pt x="265" y="2037"/>
                </a:lnTo>
                <a:lnTo>
                  <a:pt x="260" y="2032"/>
                </a:lnTo>
                <a:lnTo>
                  <a:pt x="256" y="2022"/>
                </a:lnTo>
                <a:lnTo>
                  <a:pt x="252" y="2009"/>
                </a:lnTo>
                <a:lnTo>
                  <a:pt x="251" y="2001"/>
                </a:lnTo>
                <a:lnTo>
                  <a:pt x="249" y="1993"/>
                </a:lnTo>
                <a:lnTo>
                  <a:pt x="249" y="1983"/>
                </a:lnTo>
                <a:lnTo>
                  <a:pt x="251" y="1972"/>
                </a:lnTo>
                <a:lnTo>
                  <a:pt x="252" y="1960"/>
                </a:lnTo>
                <a:lnTo>
                  <a:pt x="256" y="1948"/>
                </a:lnTo>
                <a:lnTo>
                  <a:pt x="260" y="1934"/>
                </a:lnTo>
                <a:lnTo>
                  <a:pt x="268" y="1919"/>
                </a:lnTo>
                <a:lnTo>
                  <a:pt x="253" y="1918"/>
                </a:lnTo>
                <a:lnTo>
                  <a:pt x="240" y="1916"/>
                </a:lnTo>
                <a:lnTo>
                  <a:pt x="226" y="1911"/>
                </a:lnTo>
                <a:lnTo>
                  <a:pt x="215" y="1906"/>
                </a:lnTo>
                <a:lnTo>
                  <a:pt x="204" y="1899"/>
                </a:lnTo>
                <a:lnTo>
                  <a:pt x="194" y="1891"/>
                </a:lnTo>
                <a:lnTo>
                  <a:pt x="186" y="1883"/>
                </a:lnTo>
                <a:lnTo>
                  <a:pt x="178" y="1873"/>
                </a:lnTo>
                <a:lnTo>
                  <a:pt x="171" y="1864"/>
                </a:lnTo>
                <a:lnTo>
                  <a:pt x="165" y="1853"/>
                </a:lnTo>
                <a:lnTo>
                  <a:pt x="160" y="1843"/>
                </a:lnTo>
                <a:lnTo>
                  <a:pt x="155" y="1834"/>
                </a:lnTo>
                <a:lnTo>
                  <a:pt x="153" y="1824"/>
                </a:lnTo>
                <a:lnTo>
                  <a:pt x="150" y="1815"/>
                </a:lnTo>
                <a:lnTo>
                  <a:pt x="149" y="1806"/>
                </a:lnTo>
                <a:lnTo>
                  <a:pt x="148" y="1798"/>
                </a:lnTo>
                <a:lnTo>
                  <a:pt x="149" y="1784"/>
                </a:lnTo>
                <a:lnTo>
                  <a:pt x="149" y="1769"/>
                </a:lnTo>
                <a:lnTo>
                  <a:pt x="150" y="1755"/>
                </a:lnTo>
                <a:lnTo>
                  <a:pt x="154" y="1743"/>
                </a:lnTo>
                <a:lnTo>
                  <a:pt x="156" y="1738"/>
                </a:lnTo>
                <a:lnTo>
                  <a:pt x="159" y="1733"/>
                </a:lnTo>
                <a:lnTo>
                  <a:pt x="163" y="1728"/>
                </a:lnTo>
                <a:lnTo>
                  <a:pt x="166" y="1725"/>
                </a:lnTo>
                <a:lnTo>
                  <a:pt x="170" y="1722"/>
                </a:lnTo>
                <a:lnTo>
                  <a:pt x="176" y="1720"/>
                </a:lnTo>
                <a:lnTo>
                  <a:pt x="182" y="1719"/>
                </a:lnTo>
                <a:lnTo>
                  <a:pt x="189" y="1719"/>
                </a:lnTo>
                <a:lnTo>
                  <a:pt x="189" y="1711"/>
                </a:lnTo>
                <a:lnTo>
                  <a:pt x="191" y="1705"/>
                </a:lnTo>
                <a:lnTo>
                  <a:pt x="193" y="1699"/>
                </a:lnTo>
                <a:lnTo>
                  <a:pt x="196" y="1694"/>
                </a:lnTo>
                <a:lnTo>
                  <a:pt x="202" y="1684"/>
                </a:lnTo>
                <a:lnTo>
                  <a:pt x="209" y="1673"/>
                </a:lnTo>
                <a:lnTo>
                  <a:pt x="216" y="1661"/>
                </a:lnTo>
                <a:lnTo>
                  <a:pt x="224" y="1645"/>
                </a:lnTo>
                <a:lnTo>
                  <a:pt x="226" y="1635"/>
                </a:lnTo>
                <a:lnTo>
                  <a:pt x="229" y="1624"/>
                </a:lnTo>
                <a:lnTo>
                  <a:pt x="230" y="1612"/>
                </a:lnTo>
                <a:lnTo>
                  <a:pt x="230" y="1599"/>
                </a:lnTo>
                <a:lnTo>
                  <a:pt x="230" y="1557"/>
                </a:lnTo>
                <a:lnTo>
                  <a:pt x="230" y="1522"/>
                </a:lnTo>
                <a:lnTo>
                  <a:pt x="229" y="1493"/>
                </a:lnTo>
                <a:lnTo>
                  <a:pt x="226" y="1468"/>
                </a:lnTo>
                <a:lnTo>
                  <a:pt x="224" y="1458"/>
                </a:lnTo>
                <a:lnTo>
                  <a:pt x="221" y="1447"/>
                </a:lnTo>
                <a:lnTo>
                  <a:pt x="219" y="1438"/>
                </a:lnTo>
                <a:lnTo>
                  <a:pt x="215" y="1430"/>
                </a:lnTo>
                <a:lnTo>
                  <a:pt x="210" y="1421"/>
                </a:lnTo>
                <a:lnTo>
                  <a:pt x="205" y="1413"/>
                </a:lnTo>
                <a:lnTo>
                  <a:pt x="199" y="1405"/>
                </a:lnTo>
                <a:lnTo>
                  <a:pt x="192" y="1398"/>
                </a:lnTo>
                <a:lnTo>
                  <a:pt x="188" y="1398"/>
                </a:lnTo>
                <a:lnTo>
                  <a:pt x="180" y="1397"/>
                </a:lnTo>
                <a:lnTo>
                  <a:pt x="166" y="1393"/>
                </a:lnTo>
                <a:lnTo>
                  <a:pt x="151" y="1387"/>
                </a:lnTo>
                <a:lnTo>
                  <a:pt x="144" y="1383"/>
                </a:lnTo>
                <a:lnTo>
                  <a:pt x="137" y="1378"/>
                </a:lnTo>
                <a:lnTo>
                  <a:pt x="131" y="1371"/>
                </a:lnTo>
                <a:lnTo>
                  <a:pt x="125" y="1364"/>
                </a:lnTo>
                <a:lnTo>
                  <a:pt x="120" y="1354"/>
                </a:lnTo>
                <a:lnTo>
                  <a:pt x="116" y="1344"/>
                </a:lnTo>
                <a:lnTo>
                  <a:pt x="114" y="1331"/>
                </a:lnTo>
                <a:lnTo>
                  <a:pt x="112" y="1317"/>
                </a:lnTo>
                <a:lnTo>
                  <a:pt x="153" y="1277"/>
                </a:lnTo>
                <a:lnTo>
                  <a:pt x="153" y="1271"/>
                </a:lnTo>
                <a:lnTo>
                  <a:pt x="151" y="1265"/>
                </a:lnTo>
                <a:lnTo>
                  <a:pt x="149" y="1258"/>
                </a:lnTo>
                <a:lnTo>
                  <a:pt x="148" y="1254"/>
                </a:lnTo>
                <a:lnTo>
                  <a:pt x="143" y="1245"/>
                </a:lnTo>
                <a:lnTo>
                  <a:pt x="138" y="1238"/>
                </a:lnTo>
                <a:lnTo>
                  <a:pt x="137" y="1234"/>
                </a:lnTo>
                <a:lnTo>
                  <a:pt x="136" y="1229"/>
                </a:lnTo>
                <a:lnTo>
                  <a:pt x="136" y="1225"/>
                </a:lnTo>
                <a:lnTo>
                  <a:pt x="137" y="1220"/>
                </a:lnTo>
                <a:lnTo>
                  <a:pt x="138" y="1216"/>
                </a:lnTo>
                <a:lnTo>
                  <a:pt x="142" y="1211"/>
                </a:lnTo>
                <a:lnTo>
                  <a:pt x="147" y="1205"/>
                </a:lnTo>
                <a:lnTo>
                  <a:pt x="153" y="1197"/>
                </a:lnTo>
                <a:lnTo>
                  <a:pt x="154" y="1184"/>
                </a:lnTo>
                <a:lnTo>
                  <a:pt x="154" y="1174"/>
                </a:lnTo>
                <a:lnTo>
                  <a:pt x="154" y="1165"/>
                </a:lnTo>
                <a:lnTo>
                  <a:pt x="154" y="1157"/>
                </a:lnTo>
                <a:lnTo>
                  <a:pt x="154" y="1149"/>
                </a:lnTo>
                <a:lnTo>
                  <a:pt x="154" y="1141"/>
                </a:lnTo>
                <a:lnTo>
                  <a:pt x="154" y="1130"/>
                </a:lnTo>
                <a:lnTo>
                  <a:pt x="154" y="1118"/>
                </a:lnTo>
                <a:lnTo>
                  <a:pt x="154" y="1110"/>
                </a:lnTo>
                <a:lnTo>
                  <a:pt x="153" y="1104"/>
                </a:lnTo>
                <a:lnTo>
                  <a:pt x="150" y="1098"/>
                </a:lnTo>
                <a:lnTo>
                  <a:pt x="148" y="1093"/>
                </a:lnTo>
                <a:lnTo>
                  <a:pt x="142" y="1085"/>
                </a:lnTo>
                <a:lnTo>
                  <a:pt x="134" y="1077"/>
                </a:lnTo>
                <a:lnTo>
                  <a:pt x="127" y="1069"/>
                </a:lnTo>
                <a:lnTo>
                  <a:pt x="121" y="1060"/>
                </a:lnTo>
                <a:lnTo>
                  <a:pt x="118" y="1055"/>
                </a:lnTo>
                <a:lnTo>
                  <a:pt x="116" y="1050"/>
                </a:lnTo>
                <a:lnTo>
                  <a:pt x="115" y="1044"/>
                </a:lnTo>
                <a:lnTo>
                  <a:pt x="115" y="1037"/>
                </a:lnTo>
                <a:lnTo>
                  <a:pt x="115" y="1030"/>
                </a:lnTo>
                <a:lnTo>
                  <a:pt x="116" y="1022"/>
                </a:lnTo>
                <a:lnTo>
                  <a:pt x="118" y="1015"/>
                </a:lnTo>
                <a:lnTo>
                  <a:pt x="121" y="1007"/>
                </a:lnTo>
                <a:lnTo>
                  <a:pt x="127" y="994"/>
                </a:lnTo>
                <a:lnTo>
                  <a:pt x="136" y="982"/>
                </a:lnTo>
                <a:lnTo>
                  <a:pt x="143" y="972"/>
                </a:lnTo>
                <a:lnTo>
                  <a:pt x="149" y="963"/>
                </a:lnTo>
                <a:lnTo>
                  <a:pt x="154" y="959"/>
                </a:lnTo>
                <a:lnTo>
                  <a:pt x="155" y="957"/>
                </a:lnTo>
                <a:lnTo>
                  <a:pt x="155" y="939"/>
                </a:lnTo>
                <a:lnTo>
                  <a:pt x="155" y="914"/>
                </a:lnTo>
                <a:lnTo>
                  <a:pt x="154" y="889"/>
                </a:lnTo>
                <a:lnTo>
                  <a:pt x="151" y="862"/>
                </a:lnTo>
                <a:lnTo>
                  <a:pt x="149" y="848"/>
                </a:lnTo>
                <a:lnTo>
                  <a:pt x="147" y="837"/>
                </a:lnTo>
                <a:lnTo>
                  <a:pt x="143" y="825"/>
                </a:lnTo>
                <a:lnTo>
                  <a:pt x="139" y="817"/>
                </a:lnTo>
                <a:lnTo>
                  <a:pt x="136" y="808"/>
                </a:lnTo>
                <a:lnTo>
                  <a:pt x="129" y="802"/>
                </a:lnTo>
                <a:lnTo>
                  <a:pt x="127" y="799"/>
                </a:lnTo>
                <a:lnTo>
                  <a:pt x="123" y="798"/>
                </a:lnTo>
                <a:lnTo>
                  <a:pt x="120" y="797"/>
                </a:lnTo>
                <a:lnTo>
                  <a:pt x="116" y="797"/>
                </a:lnTo>
                <a:lnTo>
                  <a:pt x="116" y="782"/>
                </a:lnTo>
                <a:lnTo>
                  <a:pt x="115" y="768"/>
                </a:lnTo>
                <a:lnTo>
                  <a:pt x="114" y="755"/>
                </a:lnTo>
                <a:lnTo>
                  <a:pt x="111" y="743"/>
                </a:lnTo>
                <a:lnTo>
                  <a:pt x="105" y="721"/>
                </a:lnTo>
                <a:lnTo>
                  <a:pt x="98" y="701"/>
                </a:lnTo>
                <a:lnTo>
                  <a:pt x="90" y="683"/>
                </a:lnTo>
                <a:lnTo>
                  <a:pt x="84" y="666"/>
                </a:lnTo>
                <a:lnTo>
                  <a:pt x="82" y="659"/>
                </a:lnTo>
                <a:lnTo>
                  <a:pt x="79" y="651"/>
                </a:lnTo>
                <a:lnTo>
                  <a:pt x="78" y="644"/>
                </a:lnTo>
                <a:lnTo>
                  <a:pt x="78" y="635"/>
                </a:lnTo>
                <a:lnTo>
                  <a:pt x="71" y="628"/>
                </a:lnTo>
                <a:lnTo>
                  <a:pt x="65" y="619"/>
                </a:lnTo>
                <a:lnTo>
                  <a:pt x="60" y="610"/>
                </a:lnTo>
                <a:lnTo>
                  <a:pt x="56" y="600"/>
                </a:lnTo>
                <a:lnTo>
                  <a:pt x="52" y="589"/>
                </a:lnTo>
                <a:lnTo>
                  <a:pt x="50" y="578"/>
                </a:lnTo>
                <a:lnTo>
                  <a:pt x="49" y="567"/>
                </a:lnTo>
                <a:lnTo>
                  <a:pt x="49" y="556"/>
                </a:lnTo>
                <a:lnTo>
                  <a:pt x="49" y="545"/>
                </a:lnTo>
                <a:lnTo>
                  <a:pt x="50" y="533"/>
                </a:lnTo>
                <a:lnTo>
                  <a:pt x="52" y="523"/>
                </a:lnTo>
                <a:lnTo>
                  <a:pt x="56" y="512"/>
                </a:lnTo>
                <a:lnTo>
                  <a:pt x="61" y="502"/>
                </a:lnTo>
                <a:lnTo>
                  <a:pt x="66" y="492"/>
                </a:lnTo>
                <a:lnTo>
                  <a:pt x="72" y="484"/>
                </a:lnTo>
                <a:lnTo>
                  <a:pt x="79" y="475"/>
                </a:lnTo>
                <a:lnTo>
                  <a:pt x="65" y="463"/>
                </a:lnTo>
                <a:lnTo>
                  <a:pt x="50" y="452"/>
                </a:lnTo>
                <a:lnTo>
                  <a:pt x="36" y="443"/>
                </a:lnTo>
                <a:lnTo>
                  <a:pt x="24" y="435"/>
                </a:lnTo>
                <a:lnTo>
                  <a:pt x="14" y="427"/>
                </a:lnTo>
                <a:lnTo>
                  <a:pt x="6" y="419"/>
                </a:lnTo>
                <a:lnTo>
                  <a:pt x="3" y="414"/>
                </a:lnTo>
                <a:lnTo>
                  <a:pt x="1" y="408"/>
                </a:lnTo>
                <a:lnTo>
                  <a:pt x="0" y="402"/>
                </a:lnTo>
                <a:lnTo>
                  <a:pt x="0" y="394"/>
                </a:lnTo>
                <a:lnTo>
                  <a:pt x="1" y="388"/>
                </a:lnTo>
                <a:lnTo>
                  <a:pt x="3" y="382"/>
                </a:lnTo>
                <a:lnTo>
                  <a:pt x="7" y="376"/>
                </a:lnTo>
                <a:lnTo>
                  <a:pt x="12" y="371"/>
                </a:lnTo>
                <a:lnTo>
                  <a:pt x="25" y="362"/>
                </a:lnTo>
                <a:lnTo>
                  <a:pt x="40" y="355"/>
                </a:lnTo>
                <a:lnTo>
                  <a:pt x="55" y="348"/>
                </a:lnTo>
                <a:lnTo>
                  <a:pt x="68" y="339"/>
                </a:lnTo>
                <a:lnTo>
                  <a:pt x="73" y="334"/>
                </a:lnTo>
                <a:lnTo>
                  <a:pt x="77" y="328"/>
                </a:lnTo>
                <a:lnTo>
                  <a:pt x="79" y="322"/>
                </a:lnTo>
                <a:lnTo>
                  <a:pt x="81" y="316"/>
                </a:lnTo>
                <a:lnTo>
                  <a:pt x="81" y="309"/>
                </a:lnTo>
                <a:lnTo>
                  <a:pt x="79" y="302"/>
                </a:lnTo>
                <a:lnTo>
                  <a:pt x="77" y="296"/>
                </a:lnTo>
                <a:lnTo>
                  <a:pt x="74" y="293"/>
                </a:lnTo>
                <a:lnTo>
                  <a:pt x="68" y="285"/>
                </a:lnTo>
                <a:lnTo>
                  <a:pt x="61" y="280"/>
                </a:lnTo>
                <a:lnTo>
                  <a:pt x="54" y="277"/>
                </a:lnTo>
                <a:lnTo>
                  <a:pt x="47" y="276"/>
                </a:lnTo>
                <a:lnTo>
                  <a:pt x="43" y="276"/>
                </a:lnTo>
                <a:lnTo>
                  <a:pt x="41" y="276"/>
                </a:lnTo>
                <a:lnTo>
                  <a:pt x="34" y="267"/>
                </a:lnTo>
                <a:lnTo>
                  <a:pt x="29" y="260"/>
                </a:lnTo>
                <a:lnTo>
                  <a:pt x="27" y="252"/>
                </a:lnTo>
                <a:lnTo>
                  <a:pt x="24" y="245"/>
                </a:lnTo>
                <a:lnTo>
                  <a:pt x="23" y="238"/>
                </a:lnTo>
                <a:lnTo>
                  <a:pt x="23" y="230"/>
                </a:lnTo>
                <a:lnTo>
                  <a:pt x="24" y="223"/>
                </a:lnTo>
                <a:lnTo>
                  <a:pt x="27" y="214"/>
                </a:lnTo>
                <a:lnTo>
                  <a:pt x="30" y="200"/>
                </a:lnTo>
                <a:lnTo>
                  <a:pt x="36" y="185"/>
                </a:lnTo>
                <a:lnTo>
                  <a:pt x="40" y="170"/>
                </a:lnTo>
                <a:lnTo>
                  <a:pt x="41" y="15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902040" y="1373040"/>
            <a:ext cx="879480" cy="1028880"/>
          </a:xfrm>
          <a:custGeom>
            <a:avLst/>
            <a:gdLst/>
            <a:ahLst/>
            <a:rect l="l" t="t" r="r" b="b"/>
            <a:pathLst>
              <a:path w="2362" h="2760">
                <a:moveTo>
                  <a:pt x="41" y="154"/>
                </a:moveTo>
                <a:lnTo>
                  <a:pt x="642" y="159"/>
                </a:lnTo>
                <a:lnTo>
                  <a:pt x="644" y="0"/>
                </a:lnTo>
                <a:lnTo>
                  <a:pt x="763" y="0"/>
                </a:lnTo>
                <a:lnTo>
                  <a:pt x="763" y="0"/>
                </a:lnTo>
                <a:lnTo>
                  <a:pt x="763" y="16"/>
                </a:lnTo>
                <a:lnTo>
                  <a:pt x="763" y="31"/>
                </a:lnTo>
                <a:lnTo>
                  <a:pt x="763" y="45"/>
                </a:lnTo>
                <a:lnTo>
                  <a:pt x="763" y="60"/>
                </a:lnTo>
                <a:lnTo>
                  <a:pt x="763" y="76"/>
                </a:lnTo>
                <a:lnTo>
                  <a:pt x="763" y="91"/>
                </a:lnTo>
                <a:lnTo>
                  <a:pt x="763" y="105"/>
                </a:lnTo>
                <a:lnTo>
                  <a:pt x="763" y="121"/>
                </a:lnTo>
                <a:lnTo>
                  <a:pt x="763" y="135"/>
                </a:lnTo>
                <a:lnTo>
                  <a:pt x="766" y="149"/>
                </a:lnTo>
                <a:lnTo>
                  <a:pt x="770" y="162"/>
                </a:lnTo>
                <a:lnTo>
                  <a:pt x="775" y="175"/>
                </a:lnTo>
                <a:lnTo>
                  <a:pt x="788" y="198"/>
                </a:lnTo>
                <a:lnTo>
                  <a:pt x="803" y="222"/>
                </a:lnTo>
                <a:lnTo>
                  <a:pt x="816" y="244"/>
                </a:lnTo>
                <a:lnTo>
                  <a:pt x="830" y="268"/>
                </a:lnTo>
                <a:lnTo>
                  <a:pt x="834" y="280"/>
                </a:lnTo>
                <a:lnTo>
                  <a:pt x="838" y="294"/>
                </a:lnTo>
                <a:lnTo>
                  <a:pt x="841" y="307"/>
                </a:lnTo>
                <a:lnTo>
                  <a:pt x="842" y="322"/>
                </a:lnTo>
                <a:lnTo>
                  <a:pt x="849" y="322"/>
                </a:lnTo>
                <a:lnTo>
                  <a:pt x="857" y="323"/>
                </a:lnTo>
                <a:lnTo>
                  <a:pt x="864" y="326"/>
                </a:lnTo>
                <a:lnTo>
                  <a:pt x="872" y="328"/>
                </a:lnTo>
                <a:lnTo>
                  <a:pt x="888" y="334"/>
                </a:lnTo>
                <a:lnTo>
                  <a:pt x="907" y="342"/>
                </a:lnTo>
                <a:lnTo>
                  <a:pt x="926" y="350"/>
                </a:lnTo>
                <a:lnTo>
                  <a:pt x="948" y="356"/>
                </a:lnTo>
                <a:lnTo>
                  <a:pt x="961" y="359"/>
                </a:lnTo>
                <a:lnTo>
                  <a:pt x="973" y="361"/>
                </a:lnTo>
                <a:lnTo>
                  <a:pt x="986" y="362"/>
                </a:lnTo>
                <a:lnTo>
                  <a:pt x="1001" y="362"/>
                </a:lnTo>
                <a:lnTo>
                  <a:pt x="1018" y="378"/>
                </a:lnTo>
                <a:lnTo>
                  <a:pt x="1036" y="393"/>
                </a:lnTo>
                <a:lnTo>
                  <a:pt x="1056" y="406"/>
                </a:lnTo>
                <a:lnTo>
                  <a:pt x="1076" y="419"/>
                </a:lnTo>
                <a:lnTo>
                  <a:pt x="1094" y="429"/>
                </a:lnTo>
                <a:lnTo>
                  <a:pt x="1107" y="437"/>
                </a:lnTo>
                <a:lnTo>
                  <a:pt x="1117" y="442"/>
                </a:lnTo>
                <a:lnTo>
                  <a:pt x="1121" y="444"/>
                </a:lnTo>
                <a:lnTo>
                  <a:pt x="1128" y="443"/>
                </a:lnTo>
                <a:lnTo>
                  <a:pt x="1134" y="441"/>
                </a:lnTo>
                <a:lnTo>
                  <a:pt x="1139" y="437"/>
                </a:lnTo>
                <a:lnTo>
                  <a:pt x="1144" y="432"/>
                </a:lnTo>
                <a:lnTo>
                  <a:pt x="1154" y="419"/>
                </a:lnTo>
                <a:lnTo>
                  <a:pt x="1161" y="404"/>
                </a:lnTo>
                <a:lnTo>
                  <a:pt x="1169" y="389"/>
                </a:lnTo>
                <a:lnTo>
                  <a:pt x="1177" y="377"/>
                </a:lnTo>
                <a:lnTo>
                  <a:pt x="1182" y="372"/>
                </a:lnTo>
                <a:lnTo>
                  <a:pt x="1188" y="369"/>
                </a:lnTo>
                <a:lnTo>
                  <a:pt x="1194" y="366"/>
                </a:lnTo>
                <a:lnTo>
                  <a:pt x="1202" y="365"/>
                </a:lnTo>
                <a:lnTo>
                  <a:pt x="1202" y="365"/>
                </a:lnTo>
                <a:lnTo>
                  <a:pt x="1442" y="366"/>
                </a:lnTo>
                <a:lnTo>
                  <a:pt x="1442" y="366"/>
                </a:lnTo>
                <a:lnTo>
                  <a:pt x="1443" y="381"/>
                </a:lnTo>
                <a:lnTo>
                  <a:pt x="1444" y="394"/>
                </a:lnTo>
                <a:lnTo>
                  <a:pt x="1445" y="408"/>
                </a:lnTo>
                <a:lnTo>
                  <a:pt x="1449" y="419"/>
                </a:lnTo>
                <a:lnTo>
                  <a:pt x="1451" y="430"/>
                </a:lnTo>
                <a:lnTo>
                  <a:pt x="1456" y="440"/>
                </a:lnTo>
                <a:lnTo>
                  <a:pt x="1461" y="449"/>
                </a:lnTo>
                <a:lnTo>
                  <a:pt x="1466" y="457"/>
                </a:lnTo>
                <a:lnTo>
                  <a:pt x="1472" y="464"/>
                </a:lnTo>
                <a:lnTo>
                  <a:pt x="1478" y="470"/>
                </a:lnTo>
                <a:lnTo>
                  <a:pt x="1484" y="475"/>
                </a:lnTo>
                <a:lnTo>
                  <a:pt x="1492" y="480"/>
                </a:lnTo>
                <a:lnTo>
                  <a:pt x="1499" y="484"/>
                </a:lnTo>
                <a:lnTo>
                  <a:pt x="1506" y="486"/>
                </a:lnTo>
                <a:lnTo>
                  <a:pt x="1514" y="487"/>
                </a:lnTo>
                <a:lnTo>
                  <a:pt x="1521" y="487"/>
                </a:lnTo>
                <a:lnTo>
                  <a:pt x="1521" y="480"/>
                </a:lnTo>
                <a:lnTo>
                  <a:pt x="1522" y="474"/>
                </a:lnTo>
                <a:lnTo>
                  <a:pt x="1525" y="469"/>
                </a:lnTo>
                <a:lnTo>
                  <a:pt x="1528" y="464"/>
                </a:lnTo>
                <a:lnTo>
                  <a:pt x="1532" y="460"/>
                </a:lnTo>
                <a:lnTo>
                  <a:pt x="1536" y="458"/>
                </a:lnTo>
                <a:lnTo>
                  <a:pt x="1541" y="454"/>
                </a:lnTo>
                <a:lnTo>
                  <a:pt x="1547" y="453"/>
                </a:lnTo>
                <a:lnTo>
                  <a:pt x="1558" y="449"/>
                </a:lnTo>
                <a:lnTo>
                  <a:pt x="1573" y="448"/>
                </a:lnTo>
                <a:lnTo>
                  <a:pt x="1586" y="448"/>
                </a:lnTo>
                <a:lnTo>
                  <a:pt x="1602" y="448"/>
                </a:lnTo>
                <a:lnTo>
                  <a:pt x="1608" y="448"/>
                </a:lnTo>
                <a:lnTo>
                  <a:pt x="1614" y="451"/>
                </a:lnTo>
                <a:lnTo>
                  <a:pt x="1620" y="452"/>
                </a:lnTo>
                <a:lnTo>
                  <a:pt x="1625" y="455"/>
                </a:lnTo>
                <a:lnTo>
                  <a:pt x="1634" y="463"/>
                </a:lnTo>
                <a:lnTo>
                  <a:pt x="1641" y="474"/>
                </a:lnTo>
                <a:lnTo>
                  <a:pt x="1648" y="486"/>
                </a:lnTo>
                <a:lnTo>
                  <a:pt x="1657" y="500"/>
                </a:lnTo>
                <a:lnTo>
                  <a:pt x="1668" y="514"/>
                </a:lnTo>
                <a:lnTo>
                  <a:pt x="1681" y="529"/>
                </a:lnTo>
                <a:lnTo>
                  <a:pt x="1681" y="529"/>
                </a:lnTo>
                <a:lnTo>
                  <a:pt x="1721" y="569"/>
                </a:lnTo>
                <a:lnTo>
                  <a:pt x="1721" y="569"/>
                </a:lnTo>
                <a:lnTo>
                  <a:pt x="1743" y="569"/>
                </a:lnTo>
                <a:lnTo>
                  <a:pt x="1775" y="569"/>
                </a:lnTo>
                <a:lnTo>
                  <a:pt x="1814" y="571"/>
                </a:lnTo>
                <a:lnTo>
                  <a:pt x="1855" y="571"/>
                </a:lnTo>
                <a:lnTo>
                  <a:pt x="1896" y="571"/>
                </a:lnTo>
                <a:lnTo>
                  <a:pt x="1929" y="571"/>
                </a:lnTo>
                <a:lnTo>
                  <a:pt x="1952" y="572"/>
                </a:lnTo>
                <a:lnTo>
                  <a:pt x="1961" y="572"/>
                </a:lnTo>
                <a:lnTo>
                  <a:pt x="1961" y="556"/>
                </a:lnTo>
                <a:lnTo>
                  <a:pt x="1962" y="542"/>
                </a:lnTo>
                <a:lnTo>
                  <a:pt x="1963" y="528"/>
                </a:lnTo>
                <a:lnTo>
                  <a:pt x="1967" y="517"/>
                </a:lnTo>
                <a:lnTo>
                  <a:pt x="1969" y="511"/>
                </a:lnTo>
                <a:lnTo>
                  <a:pt x="1972" y="506"/>
                </a:lnTo>
                <a:lnTo>
                  <a:pt x="1974" y="502"/>
                </a:lnTo>
                <a:lnTo>
                  <a:pt x="1979" y="498"/>
                </a:lnTo>
                <a:lnTo>
                  <a:pt x="1983" y="496"/>
                </a:lnTo>
                <a:lnTo>
                  <a:pt x="1989" y="493"/>
                </a:lnTo>
                <a:lnTo>
                  <a:pt x="1995" y="492"/>
                </a:lnTo>
                <a:lnTo>
                  <a:pt x="2002" y="491"/>
                </a:lnTo>
                <a:lnTo>
                  <a:pt x="2002" y="485"/>
                </a:lnTo>
                <a:lnTo>
                  <a:pt x="2003" y="479"/>
                </a:lnTo>
                <a:lnTo>
                  <a:pt x="2006" y="473"/>
                </a:lnTo>
                <a:lnTo>
                  <a:pt x="2008" y="469"/>
                </a:lnTo>
                <a:lnTo>
                  <a:pt x="2011" y="465"/>
                </a:lnTo>
                <a:lnTo>
                  <a:pt x="2014" y="463"/>
                </a:lnTo>
                <a:lnTo>
                  <a:pt x="2018" y="462"/>
                </a:lnTo>
                <a:lnTo>
                  <a:pt x="2022" y="462"/>
                </a:lnTo>
                <a:lnTo>
                  <a:pt x="2025" y="462"/>
                </a:lnTo>
                <a:lnTo>
                  <a:pt x="2029" y="464"/>
                </a:lnTo>
                <a:lnTo>
                  <a:pt x="2033" y="466"/>
                </a:lnTo>
                <a:lnTo>
                  <a:pt x="2035" y="469"/>
                </a:lnTo>
                <a:lnTo>
                  <a:pt x="2038" y="474"/>
                </a:lnTo>
                <a:lnTo>
                  <a:pt x="2040" y="479"/>
                </a:lnTo>
                <a:lnTo>
                  <a:pt x="2041" y="485"/>
                </a:lnTo>
                <a:lnTo>
                  <a:pt x="2041" y="492"/>
                </a:lnTo>
                <a:lnTo>
                  <a:pt x="2049" y="492"/>
                </a:lnTo>
                <a:lnTo>
                  <a:pt x="2055" y="493"/>
                </a:lnTo>
                <a:lnTo>
                  <a:pt x="2060" y="496"/>
                </a:lnTo>
                <a:lnTo>
                  <a:pt x="2065" y="498"/>
                </a:lnTo>
                <a:lnTo>
                  <a:pt x="2072" y="504"/>
                </a:lnTo>
                <a:lnTo>
                  <a:pt x="2077" y="512"/>
                </a:lnTo>
                <a:lnTo>
                  <a:pt x="2079" y="519"/>
                </a:lnTo>
                <a:lnTo>
                  <a:pt x="2081" y="526"/>
                </a:lnTo>
                <a:lnTo>
                  <a:pt x="2082" y="530"/>
                </a:lnTo>
                <a:lnTo>
                  <a:pt x="2082" y="533"/>
                </a:lnTo>
                <a:lnTo>
                  <a:pt x="2098" y="533"/>
                </a:lnTo>
                <a:lnTo>
                  <a:pt x="2117" y="533"/>
                </a:lnTo>
                <a:lnTo>
                  <a:pt x="2139" y="533"/>
                </a:lnTo>
                <a:lnTo>
                  <a:pt x="2161" y="533"/>
                </a:lnTo>
                <a:lnTo>
                  <a:pt x="2183" y="533"/>
                </a:lnTo>
                <a:lnTo>
                  <a:pt x="2205" y="533"/>
                </a:lnTo>
                <a:lnTo>
                  <a:pt x="2225" y="534"/>
                </a:lnTo>
                <a:lnTo>
                  <a:pt x="2242" y="534"/>
                </a:lnTo>
                <a:lnTo>
                  <a:pt x="2249" y="541"/>
                </a:lnTo>
                <a:lnTo>
                  <a:pt x="2257" y="547"/>
                </a:lnTo>
                <a:lnTo>
                  <a:pt x="2264" y="552"/>
                </a:lnTo>
                <a:lnTo>
                  <a:pt x="2271" y="557"/>
                </a:lnTo>
                <a:lnTo>
                  <a:pt x="2286" y="564"/>
                </a:lnTo>
                <a:lnTo>
                  <a:pt x="2301" y="569"/>
                </a:lnTo>
                <a:lnTo>
                  <a:pt x="2317" y="572"/>
                </a:lnTo>
                <a:lnTo>
                  <a:pt x="2331" y="574"/>
                </a:lnTo>
                <a:lnTo>
                  <a:pt x="2346" y="574"/>
                </a:lnTo>
                <a:lnTo>
                  <a:pt x="2362" y="574"/>
                </a:lnTo>
                <a:lnTo>
                  <a:pt x="2346" y="589"/>
                </a:lnTo>
                <a:lnTo>
                  <a:pt x="2329" y="602"/>
                </a:lnTo>
                <a:lnTo>
                  <a:pt x="2312" y="616"/>
                </a:lnTo>
                <a:lnTo>
                  <a:pt x="2295" y="628"/>
                </a:lnTo>
                <a:lnTo>
                  <a:pt x="2258" y="651"/>
                </a:lnTo>
                <a:lnTo>
                  <a:pt x="2220" y="673"/>
                </a:lnTo>
                <a:lnTo>
                  <a:pt x="2183" y="695"/>
                </a:lnTo>
                <a:lnTo>
                  <a:pt x="2147" y="719"/>
                </a:lnTo>
                <a:lnTo>
                  <a:pt x="2128" y="732"/>
                </a:lnTo>
                <a:lnTo>
                  <a:pt x="2111" y="744"/>
                </a:lnTo>
                <a:lnTo>
                  <a:pt x="2095" y="758"/>
                </a:lnTo>
                <a:lnTo>
                  <a:pt x="2079" y="772"/>
                </a:lnTo>
                <a:lnTo>
                  <a:pt x="2079" y="772"/>
                </a:lnTo>
                <a:lnTo>
                  <a:pt x="1918" y="891"/>
                </a:lnTo>
                <a:lnTo>
                  <a:pt x="1918" y="891"/>
                </a:lnTo>
                <a:lnTo>
                  <a:pt x="1886" y="924"/>
                </a:lnTo>
                <a:lnTo>
                  <a:pt x="1852" y="963"/>
                </a:lnTo>
                <a:lnTo>
                  <a:pt x="1816" y="1007"/>
                </a:lnTo>
                <a:lnTo>
                  <a:pt x="1782" y="1055"/>
                </a:lnTo>
                <a:lnTo>
                  <a:pt x="1765" y="1080"/>
                </a:lnTo>
                <a:lnTo>
                  <a:pt x="1749" y="1104"/>
                </a:lnTo>
                <a:lnTo>
                  <a:pt x="1733" y="1130"/>
                </a:lnTo>
                <a:lnTo>
                  <a:pt x="1719" y="1154"/>
                </a:lnTo>
                <a:lnTo>
                  <a:pt x="1706" y="1179"/>
                </a:lnTo>
                <a:lnTo>
                  <a:pt x="1694" y="1203"/>
                </a:lnTo>
                <a:lnTo>
                  <a:pt x="1684" y="1227"/>
                </a:lnTo>
                <a:lnTo>
                  <a:pt x="1675" y="1250"/>
                </a:lnTo>
                <a:lnTo>
                  <a:pt x="1668" y="1250"/>
                </a:lnTo>
                <a:lnTo>
                  <a:pt x="1659" y="1251"/>
                </a:lnTo>
                <a:lnTo>
                  <a:pt x="1652" y="1254"/>
                </a:lnTo>
                <a:lnTo>
                  <a:pt x="1645" y="1256"/>
                </a:lnTo>
                <a:lnTo>
                  <a:pt x="1630" y="1265"/>
                </a:lnTo>
                <a:lnTo>
                  <a:pt x="1614" y="1274"/>
                </a:lnTo>
                <a:lnTo>
                  <a:pt x="1599" y="1287"/>
                </a:lnTo>
                <a:lnTo>
                  <a:pt x="1585" y="1300"/>
                </a:lnTo>
                <a:lnTo>
                  <a:pt x="1569" y="1315"/>
                </a:lnTo>
                <a:lnTo>
                  <a:pt x="1554" y="1329"/>
                </a:lnTo>
                <a:lnTo>
                  <a:pt x="1554" y="1337"/>
                </a:lnTo>
                <a:lnTo>
                  <a:pt x="1557" y="1344"/>
                </a:lnTo>
                <a:lnTo>
                  <a:pt x="1559" y="1351"/>
                </a:lnTo>
                <a:lnTo>
                  <a:pt x="1564" y="1359"/>
                </a:lnTo>
                <a:lnTo>
                  <a:pt x="1573" y="1373"/>
                </a:lnTo>
                <a:lnTo>
                  <a:pt x="1584" y="1388"/>
                </a:lnTo>
                <a:lnTo>
                  <a:pt x="1588" y="1397"/>
                </a:lnTo>
                <a:lnTo>
                  <a:pt x="1592" y="1405"/>
                </a:lnTo>
                <a:lnTo>
                  <a:pt x="1597" y="1413"/>
                </a:lnTo>
                <a:lnTo>
                  <a:pt x="1599" y="1422"/>
                </a:lnTo>
                <a:lnTo>
                  <a:pt x="1602" y="1431"/>
                </a:lnTo>
                <a:lnTo>
                  <a:pt x="1603" y="1441"/>
                </a:lnTo>
                <a:lnTo>
                  <a:pt x="1603" y="1451"/>
                </a:lnTo>
                <a:lnTo>
                  <a:pt x="1602" y="1462"/>
                </a:lnTo>
                <a:lnTo>
                  <a:pt x="1597" y="1480"/>
                </a:lnTo>
                <a:lnTo>
                  <a:pt x="1593" y="1496"/>
                </a:lnTo>
                <a:lnTo>
                  <a:pt x="1591" y="1509"/>
                </a:lnTo>
                <a:lnTo>
                  <a:pt x="1587" y="1522"/>
                </a:lnTo>
                <a:lnTo>
                  <a:pt x="1582" y="1533"/>
                </a:lnTo>
                <a:lnTo>
                  <a:pt x="1575" y="1544"/>
                </a:lnTo>
                <a:lnTo>
                  <a:pt x="1565" y="1556"/>
                </a:lnTo>
                <a:lnTo>
                  <a:pt x="1552" y="1569"/>
                </a:lnTo>
                <a:lnTo>
                  <a:pt x="1549" y="1571"/>
                </a:lnTo>
                <a:lnTo>
                  <a:pt x="1540" y="1577"/>
                </a:lnTo>
                <a:lnTo>
                  <a:pt x="1527" y="1584"/>
                </a:lnTo>
                <a:lnTo>
                  <a:pt x="1511" y="1594"/>
                </a:lnTo>
                <a:lnTo>
                  <a:pt x="1497" y="1606"/>
                </a:lnTo>
                <a:lnTo>
                  <a:pt x="1484" y="1619"/>
                </a:lnTo>
                <a:lnTo>
                  <a:pt x="1480" y="1627"/>
                </a:lnTo>
                <a:lnTo>
                  <a:pt x="1475" y="1634"/>
                </a:lnTo>
                <a:lnTo>
                  <a:pt x="1472" y="1642"/>
                </a:lnTo>
                <a:lnTo>
                  <a:pt x="1471" y="1649"/>
                </a:lnTo>
                <a:lnTo>
                  <a:pt x="1458" y="1664"/>
                </a:lnTo>
                <a:lnTo>
                  <a:pt x="1445" y="1678"/>
                </a:lnTo>
                <a:lnTo>
                  <a:pt x="1435" y="1693"/>
                </a:lnTo>
                <a:lnTo>
                  <a:pt x="1428" y="1706"/>
                </a:lnTo>
                <a:lnTo>
                  <a:pt x="1426" y="1713"/>
                </a:lnTo>
                <a:lnTo>
                  <a:pt x="1423" y="1719"/>
                </a:lnTo>
                <a:lnTo>
                  <a:pt x="1422" y="1725"/>
                </a:lnTo>
                <a:lnTo>
                  <a:pt x="1422" y="1731"/>
                </a:lnTo>
                <a:lnTo>
                  <a:pt x="1422" y="1736"/>
                </a:lnTo>
                <a:lnTo>
                  <a:pt x="1423" y="1742"/>
                </a:lnTo>
                <a:lnTo>
                  <a:pt x="1424" y="1747"/>
                </a:lnTo>
                <a:lnTo>
                  <a:pt x="1428" y="1750"/>
                </a:lnTo>
                <a:lnTo>
                  <a:pt x="1437" y="1760"/>
                </a:lnTo>
                <a:lnTo>
                  <a:pt x="1444" y="1768"/>
                </a:lnTo>
                <a:lnTo>
                  <a:pt x="1451" y="1770"/>
                </a:lnTo>
                <a:lnTo>
                  <a:pt x="1458" y="1771"/>
                </a:lnTo>
                <a:lnTo>
                  <a:pt x="1464" y="1771"/>
                </a:lnTo>
                <a:lnTo>
                  <a:pt x="1467" y="1770"/>
                </a:lnTo>
                <a:lnTo>
                  <a:pt x="1470" y="1769"/>
                </a:lnTo>
                <a:lnTo>
                  <a:pt x="1471" y="1769"/>
                </a:lnTo>
                <a:lnTo>
                  <a:pt x="1470" y="1784"/>
                </a:lnTo>
                <a:lnTo>
                  <a:pt x="1470" y="1799"/>
                </a:lnTo>
                <a:lnTo>
                  <a:pt x="1470" y="1814"/>
                </a:lnTo>
                <a:lnTo>
                  <a:pt x="1470" y="1829"/>
                </a:lnTo>
                <a:lnTo>
                  <a:pt x="1470" y="1843"/>
                </a:lnTo>
                <a:lnTo>
                  <a:pt x="1470" y="1859"/>
                </a:lnTo>
                <a:lnTo>
                  <a:pt x="1470" y="1874"/>
                </a:lnTo>
                <a:lnTo>
                  <a:pt x="1470" y="1889"/>
                </a:lnTo>
                <a:lnTo>
                  <a:pt x="1470" y="1889"/>
                </a:lnTo>
                <a:lnTo>
                  <a:pt x="1467" y="2130"/>
                </a:lnTo>
                <a:lnTo>
                  <a:pt x="1467" y="2130"/>
                </a:lnTo>
                <a:lnTo>
                  <a:pt x="1469" y="2134"/>
                </a:lnTo>
                <a:lnTo>
                  <a:pt x="1470" y="2137"/>
                </a:lnTo>
                <a:lnTo>
                  <a:pt x="1472" y="2142"/>
                </a:lnTo>
                <a:lnTo>
                  <a:pt x="1476" y="2146"/>
                </a:lnTo>
                <a:lnTo>
                  <a:pt x="1486" y="2156"/>
                </a:lnTo>
                <a:lnTo>
                  <a:pt x="1499" y="2165"/>
                </a:lnTo>
                <a:lnTo>
                  <a:pt x="1532" y="2187"/>
                </a:lnTo>
                <a:lnTo>
                  <a:pt x="1571" y="2211"/>
                </a:lnTo>
                <a:lnTo>
                  <a:pt x="1613" y="2233"/>
                </a:lnTo>
                <a:lnTo>
                  <a:pt x="1652" y="2255"/>
                </a:lnTo>
                <a:lnTo>
                  <a:pt x="1669" y="2265"/>
                </a:lnTo>
                <a:lnTo>
                  <a:pt x="1685" y="2274"/>
                </a:lnTo>
                <a:lnTo>
                  <a:pt x="1697" y="2283"/>
                </a:lnTo>
                <a:lnTo>
                  <a:pt x="1706" y="2291"/>
                </a:lnTo>
                <a:lnTo>
                  <a:pt x="1719" y="2293"/>
                </a:lnTo>
                <a:lnTo>
                  <a:pt x="1730" y="2295"/>
                </a:lnTo>
                <a:lnTo>
                  <a:pt x="1735" y="2296"/>
                </a:lnTo>
                <a:lnTo>
                  <a:pt x="1739" y="2300"/>
                </a:lnTo>
                <a:lnTo>
                  <a:pt x="1744" y="2302"/>
                </a:lnTo>
                <a:lnTo>
                  <a:pt x="1748" y="2306"/>
                </a:lnTo>
                <a:lnTo>
                  <a:pt x="1755" y="2317"/>
                </a:lnTo>
                <a:lnTo>
                  <a:pt x="1764" y="2331"/>
                </a:lnTo>
                <a:lnTo>
                  <a:pt x="1773" y="2349"/>
                </a:lnTo>
                <a:lnTo>
                  <a:pt x="1786" y="2372"/>
                </a:lnTo>
                <a:lnTo>
                  <a:pt x="1786" y="2375"/>
                </a:lnTo>
                <a:lnTo>
                  <a:pt x="1787" y="2380"/>
                </a:lnTo>
                <a:lnTo>
                  <a:pt x="1788" y="2387"/>
                </a:lnTo>
                <a:lnTo>
                  <a:pt x="1790" y="2398"/>
                </a:lnTo>
                <a:lnTo>
                  <a:pt x="1795" y="2409"/>
                </a:lnTo>
                <a:lnTo>
                  <a:pt x="1803" y="2424"/>
                </a:lnTo>
                <a:lnTo>
                  <a:pt x="1812" y="2437"/>
                </a:lnTo>
                <a:lnTo>
                  <a:pt x="1825" y="2453"/>
                </a:lnTo>
                <a:lnTo>
                  <a:pt x="1841" y="2453"/>
                </a:lnTo>
                <a:lnTo>
                  <a:pt x="1855" y="2453"/>
                </a:lnTo>
                <a:lnTo>
                  <a:pt x="1870" y="2453"/>
                </a:lnTo>
                <a:lnTo>
                  <a:pt x="1886" y="2453"/>
                </a:lnTo>
                <a:lnTo>
                  <a:pt x="1901" y="2453"/>
                </a:lnTo>
                <a:lnTo>
                  <a:pt x="1915" y="2453"/>
                </a:lnTo>
                <a:lnTo>
                  <a:pt x="1930" y="2453"/>
                </a:lnTo>
                <a:lnTo>
                  <a:pt x="1946" y="2454"/>
                </a:lnTo>
                <a:lnTo>
                  <a:pt x="1946" y="2462"/>
                </a:lnTo>
                <a:lnTo>
                  <a:pt x="1947" y="2469"/>
                </a:lnTo>
                <a:lnTo>
                  <a:pt x="1950" y="2476"/>
                </a:lnTo>
                <a:lnTo>
                  <a:pt x="1952" y="2484"/>
                </a:lnTo>
                <a:lnTo>
                  <a:pt x="1958" y="2498"/>
                </a:lnTo>
                <a:lnTo>
                  <a:pt x="1965" y="2514"/>
                </a:lnTo>
                <a:lnTo>
                  <a:pt x="1973" y="2529"/>
                </a:lnTo>
                <a:lnTo>
                  <a:pt x="1979" y="2544"/>
                </a:lnTo>
                <a:lnTo>
                  <a:pt x="1981" y="2552"/>
                </a:lnTo>
                <a:lnTo>
                  <a:pt x="1983" y="2560"/>
                </a:lnTo>
                <a:lnTo>
                  <a:pt x="1984" y="2567"/>
                </a:lnTo>
                <a:lnTo>
                  <a:pt x="1985" y="2574"/>
                </a:lnTo>
                <a:lnTo>
                  <a:pt x="1985" y="2582"/>
                </a:lnTo>
                <a:lnTo>
                  <a:pt x="1987" y="2589"/>
                </a:lnTo>
                <a:lnTo>
                  <a:pt x="1990" y="2597"/>
                </a:lnTo>
                <a:lnTo>
                  <a:pt x="1995" y="2605"/>
                </a:lnTo>
                <a:lnTo>
                  <a:pt x="2005" y="2622"/>
                </a:lnTo>
                <a:lnTo>
                  <a:pt x="2017" y="2639"/>
                </a:lnTo>
                <a:lnTo>
                  <a:pt x="2029" y="2660"/>
                </a:lnTo>
                <a:lnTo>
                  <a:pt x="2039" y="2682"/>
                </a:lnTo>
                <a:lnTo>
                  <a:pt x="2043" y="2694"/>
                </a:lnTo>
                <a:lnTo>
                  <a:pt x="2046" y="2706"/>
                </a:lnTo>
                <a:lnTo>
                  <a:pt x="2047" y="2720"/>
                </a:lnTo>
                <a:lnTo>
                  <a:pt x="2049" y="2735"/>
                </a:lnTo>
                <a:lnTo>
                  <a:pt x="1825" y="2735"/>
                </a:lnTo>
                <a:lnTo>
                  <a:pt x="1599" y="2736"/>
                </a:lnTo>
                <a:lnTo>
                  <a:pt x="1377" y="2739"/>
                </a:lnTo>
                <a:lnTo>
                  <a:pt x="1154" y="2743"/>
                </a:lnTo>
                <a:lnTo>
                  <a:pt x="935" y="2748"/>
                </a:lnTo>
                <a:lnTo>
                  <a:pt x="719" y="2753"/>
                </a:lnTo>
                <a:lnTo>
                  <a:pt x="508" y="2758"/>
                </a:lnTo>
                <a:lnTo>
                  <a:pt x="301" y="2760"/>
                </a:lnTo>
                <a:lnTo>
                  <a:pt x="313" y="2760"/>
                </a:lnTo>
                <a:lnTo>
                  <a:pt x="322" y="2759"/>
                </a:lnTo>
                <a:lnTo>
                  <a:pt x="325" y="2758"/>
                </a:lnTo>
                <a:lnTo>
                  <a:pt x="327" y="2757"/>
                </a:lnTo>
                <a:lnTo>
                  <a:pt x="328" y="2755"/>
                </a:lnTo>
                <a:lnTo>
                  <a:pt x="328" y="2753"/>
                </a:lnTo>
                <a:lnTo>
                  <a:pt x="327" y="2749"/>
                </a:lnTo>
                <a:lnTo>
                  <a:pt x="323" y="2746"/>
                </a:lnTo>
                <a:lnTo>
                  <a:pt x="318" y="2741"/>
                </a:lnTo>
                <a:lnTo>
                  <a:pt x="311" y="2735"/>
                </a:lnTo>
                <a:lnTo>
                  <a:pt x="295" y="2724"/>
                </a:lnTo>
                <a:lnTo>
                  <a:pt x="279" y="2710"/>
                </a:lnTo>
                <a:lnTo>
                  <a:pt x="271" y="2703"/>
                </a:lnTo>
                <a:lnTo>
                  <a:pt x="267" y="2695"/>
                </a:lnTo>
                <a:lnTo>
                  <a:pt x="263" y="2688"/>
                </a:lnTo>
                <a:lnTo>
                  <a:pt x="262" y="2681"/>
                </a:lnTo>
                <a:lnTo>
                  <a:pt x="262" y="2681"/>
                </a:lnTo>
                <a:lnTo>
                  <a:pt x="264" y="2279"/>
                </a:lnTo>
                <a:lnTo>
                  <a:pt x="264" y="2279"/>
                </a:lnTo>
                <a:lnTo>
                  <a:pt x="265" y="2247"/>
                </a:lnTo>
                <a:lnTo>
                  <a:pt x="265" y="2214"/>
                </a:lnTo>
                <a:lnTo>
                  <a:pt x="265" y="2179"/>
                </a:lnTo>
                <a:lnTo>
                  <a:pt x="265" y="2145"/>
                </a:lnTo>
                <a:lnTo>
                  <a:pt x="267" y="2112"/>
                </a:lnTo>
                <a:lnTo>
                  <a:pt x="267" y="2082"/>
                </a:lnTo>
                <a:lnTo>
                  <a:pt x="267" y="2058"/>
                </a:lnTo>
                <a:lnTo>
                  <a:pt x="267" y="2039"/>
                </a:lnTo>
                <a:lnTo>
                  <a:pt x="265" y="2037"/>
                </a:lnTo>
                <a:lnTo>
                  <a:pt x="260" y="2032"/>
                </a:lnTo>
                <a:lnTo>
                  <a:pt x="256" y="2022"/>
                </a:lnTo>
                <a:lnTo>
                  <a:pt x="252" y="2009"/>
                </a:lnTo>
                <a:lnTo>
                  <a:pt x="251" y="2001"/>
                </a:lnTo>
                <a:lnTo>
                  <a:pt x="249" y="1993"/>
                </a:lnTo>
                <a:lnTo>
                  <a:pt x="249" y="1983"/>
                </a:lnTo>
                <a:lnTo>
                  <a:pt x="251" y="1972"/>
                </a:lnTo>
                <a:lnTo>
                  <a:pt x="252" y="1960"/>
                </a:lnTo>
                <a:lnTo>
                  <a:pt x="256" y="1948"/>
                </a:lnTo>
                <a:lnTo>
                  <a:pt x="260" y="1934"/>
                </a:lnTo>
                <a:lnTo>
                  <a:pt x="268" y="1919"/>
                </a:lnTo>
                <a:lnTo>
                  <a:pt x="253" y="1918"/>
                </a:lnTo>
                <a:lnTo>
                  <a:pt x="240" y="1916"/>
                </a:lnTo>
                <a:lnTo>
                  <a:pt x="226" y="1911"/>
                </a:lnTo>
                <a:lnTo>
                  <a:pt x="215" y="1906"/>
                </a:lnTo>
                <a:lnTo>
                  <a:pt x="204" y="1899"/>
                </a:lnTo>
                <a:lnTo>
                  <a:pt x="194" y="1891"/>
                </a:lnTo>
                <a:lnTo>
                  <a:pt x="186" y="1883"/>
                </a:lnTo>
                <a:lnTo>
                  <a:pt x="178" y="1873"/>
                </a:lnTo>
                <a:lnTo>
                  <a:pt x="171" y="1864"/>
                </a:lnTo>
                <a:lnTo>
                  <a:pt x="165" y="1853"/>
                </a:lnTo>
                <a:lnTo>
                  <a:pt x="160" y="1843"/>
                </a:lnTo>
                <a:lnTo>
                  <a:pt x="155" y="1834"/>
                </a:lnTo>
                <a:lnTo>
                  <a:pt x="153" y="1824"/>
                </a:lnTo>
                <a:lnTo>
                  <a:pt x="150" y="1815"/>
                </a:lnTo>
                <a:lnTo>
                  <a:pt x="149" y="1806"/>
                </a:lnTo>
                <a:lnTo>
                  <a:pt x="148" y="1798"/>
                </a:lnTo>
                <a:lnTo>
                  <a:pt x="149" y="1784"/>
                </a:lnTo>
                <a:lnTo>
                  <a:pt x="149" y="1769"/>
                </a:lnTo>
                <a:lnTo>
                  <a:pt x="150" y="1755"/>
                </a:lnTo>
                <a:lnTo>
                  <a:pt x="154" y="1743"/>
                </a:lnTo>
                <a:lnTo>
                  <a:pt x="156" y="1738"/>
                </a:lnTo>
                <a:lnTo>
                  <a:pt x="159" y="1733"/>
                </a:lnTo>
                <a:lnTo>
                  <a:pt x="163" y="1728"/>
                </a:lnTo>
                <a:lnTo>
                  <a:pt x="166" y="1725"/>
                </a:lnTo>
                <a:lnTo>
                  <a:pt x="170" y="1722"/>
                </a:lnTo>
                <a:lnTo>
                  <a:pt x="176" y="1720"/>
                </a:lnTo>
                <a:lnTo>
                  <a:pt x="182" y="1719"/>
                </a:lnTo>
                <a:lnTo>
                  <a:pt x="189" y="1719"/>
                </a:lnTo>
                <a:lnTo>
                  <a:pt x="189" y="1711"/>
                </a:lnTo>
                <a:lnTo>
                  <a:pt x="191" y="1705"/>
                </a:lnTo>
                <a:lnTo>
                  <a:pt x="193" y="1699"/>
                </a:lnTo>
                <a:lnTo>
                  <a:pt x="196" y="1694"/>
                </a:lnTo>
                <a:lnTo>
                  <a:pt x="202" y="1684"/>
                </a:lnTo>
                <a:lnTo>
                  <a:pt x="209" y="1673"/>
                </a:lnTo>
                <a:lnTo>
                  <a:pt x="216" y="1661"/>
                </a:lnTo>
                <a:lnTo>
                  <a:pt x="224" y="1645"/>
                </a:lnTo>
                <a:lnTo>
                  <a:pt x="226" y="1635"/>
                </a:lnTo>
                <a:lnTo>
                  <a:pt x="229" y="1624"/>
                </a:lnTo>
                <a:lnTo>
                  <a:pt x="230" y="1612"/>
                </a:lnTo>
                <a:lnTo>
                  <a:pt x="230" y="1599"/>
                </a:lnTo>
                <a:lnTo>
                  <a:pt x="230" y="1557"/>
                </a:lnTo>
                <a:lnTo>
                  <a:pt x="230" y="1522"/>
                </a:lnTo>
                <a:lnTo>
                  <a:pt x="229" y="1493"/>
                </a:lnTo>
                <a:lnTo>
                  <a:pt x="226" y="1468"/>
                </a:lnTo>
                <a:lnTo>
                  <a:pt x="224" y="1458"/>
                </a:lnTo>
                <a:lnTo>
                  <a:pt x="221" y="1447"/>
                </a:lnTo>
                <a:lnTo>
                  <a:pt x="219" y="1438"/>
                </a:lnTo>
                <a:lnTo>
                  <a:pt x="215" y="1430"/>
                </a:lnTo>
                <a:lnTo>
                  <a:pt x="210" y="1421"/>
                </a:lnTo>
                <a:lnTo>
                  <a:pt x="205" y="1413"/>
                </a:lnTo>
                <a:lnTo>
                  <a:pt x="199" y="1405"/>
                </a:lnTo>
                <a:lnTo>
                  <a:pt x="192" y="1398"/>
                </a:lnTo>
                <a:lnTo>
                  <a:pt x="188" y="1398"/>
                </a:lnTo>
                <a:lnTo>
                  <a:pt x="180" y="1397"/>
                </a:lnTo>
                <a:lnTo>
                  <a:pt x="166" y="1393"/>
                </a:lnTo>
                <a:lnTo>
                  <a:pt x="151" y="1387"/>
                </a:lnTo>
                <a:lnTo>
                  <a:pt x="144" y="1383"/>
                </a:lnTo>
                <a:lnTo>
                  <a:pt x="137" y="1378"/>
                </a:lnTo>
                <a:lnTo>
                  <a:pt x="131" y="1371"/>
                </a:lnTo>
                <a:lnTo>
                  <a:pt x="125" y="1364"/>
                </a:lnTo>
                <a:lnTo>
                  <a:pt x="120" y="1354"/>
                </a:lnTo>
                <a:lnTo>
                  <a:pt x="116" y="1344"/>
                </a:lnTo>
                <a:lnTo>
                  <a:pt x="114" y="1331"/>
                </a:lnTo>
                <a:lnTo>
                  <a:pt x="112" y="1317"/>
                </a:lnTo>
                <a:lnTo>
                  <a:pt x="112" y="1317"/>
                </a:lnTo>
                <a:lnTo>
                  <a:pt x="153" y="1277"/>
                </a:lnTo>
                <a:lnTo>
                  <a:pt x="153" y="1277"/>
                </a:lnTo>
                <a:lnTo>
                  <a:pt x="153" y="1271"/>
                </a:lnTo>
                <a:lnTo>
                  <a:pt x="151" y="1265"/>
                </a:lnTo>
                <a:lnTo>
                  <a:pt x="149" y="1258"/>
                </a:lnTo>
                <a:lnTo>
                  <a:pt x="148" y="1254"/>
                </a:lnTo>
                <a:lnTo>
                  <a:pt x="143" y="1245"/>
                </a:lnTo>
                <a:lnTo>
                  <a:pt x="138" y="1238"/>
                </a:lnTo>
                <a:lnTo>
                  <a:pt x="137" y="1234"/>
                </a:lnTo>
                <a:lnTo>
                  <a:pt x="136" y="1229"/>
                </a:lnTo>
                <a:lnTo>
                  <a:pt x="136" y="1225"/>
                </a:lnTo>
                <a:lnTo>
                  <a:pt x="137" y="1220"/>
                </a:lnTo>
                <a:lnTo>
                  <a:pt x="138" y="1216"/>
                </a:lnTo>
                <a:lnTo>
                  <a:pt x="142" y="1211"/>
                </a:lnTo>
                <a:lnTo>
                  <a:pt x="147" y="1205"/>
                </a:lnTo>
                <a:lnTo>
                  <a:pt x="153" y="1197"/>
                </a:lnTo>
                <a:lnTo>
                  <a:pt x="154" y="1184"/>
                </a:lnTo>
                <a:lnTo>
                  <a:pt x="154" y="1174"/>
                </a:lnTo>
                <a:lnTo>
                  <a:pt x="154" y="1165"/>
                </a:lnTo>
                <a:lnTo>
                  <a:pt x="154" y="1157"/>
                </a:lnTo>
                <a:lnTo>
                  <a:pt x="154" y="1149"/>
                </a:lnTo>
                <a:lnTo>
                  <a:pt x="154" y="1141"/>
                </a:lnTo>
                <a:lnTo>
                  <a:pt x="154" y="1130"/>
                </a:lnTo>
                <a:lnTo>
                  <a:pt x="154" y="1118"/>
                </a:lnTo>
                <a:lnTo>
                  <a:pt x="154" y="1110"/>
                </a:lnTo>
                <a:lnTo>
                  <a:pt x="153" y="1104"/>
                </a:lnTo>
                <a:lnTo>
                  <a:pt x="150" y="1098"/>
                </a:lnTo>
                <a:lnTo>
                  <a:pt x="148" y="1093"/>
                </a:lnTo>
                <a:lnTo>
                  <a:pt x="142" y="1085"/>
                </a:lnTo>
                <a:lnTo>
                  <a:pt x="134" y="1077"/>
                </a:lnTo>
                <a:lnTo>
                  <a:pt x="127" y="1069"/>
                </a:lnTo>
                <a:lnTo>
                  <a:pt x="121" y="1060"/>
                </a:lnTo>
                <a:lnTo>
                  <a:pt x="118" y="1055"/>
                </a:lnTo>
                <a:lnTo>
                  <a:pt x="116" y="1050"/>
                </a:lnTo>
                <a:lnTo>
                  <a:pt x="115" y="1044"/>
                </a:lnTo>
                <a:lnTo>
                  <a:pt x="115" y="1037"/>
                </a:lnTo>
                <a:lnTo>
                  <a:pt x="115" y="1030"/>
                </a:lnTo>
                <a:lnTo>
                  <a:pt x="116" y="1022"/>
                </a:lnTo>
                <a:lnTo>
                  <a:pt x="118" y="1015"/>
                </a:lnTo>
                <a:lnTo>
                  <a:pt x="121" y="1007"/>
                </a:lnTo>
                <a:lnTo>
                  <a:pt x="127" y="994"/>
                </a:lnTo>
                <a:lnTo>
                  <a:pt x="136" y="982"/>
                </a:lnTo>
                <a:lnTo>
                  <a:pt x="143" y="972"/>
                </a:lnTo>
                <a:lnTo>
                  <a:pt x="149" y="963"/>
                </a:lnTo>
                <a:lnTo>
                  <a:pt x="154" y="959"/>
                </a:lnTo>
                <a:lnTo>
                  <a:pt x="155" y="957"/>
                </a:lnTo>
                <a:lnTo>
                  <a:pt x="155" y="939"/>
                </a:lnTo>
                <a:lnTo>
                  <a:pt x="155" y="914"/>
                </a:lnTo>
                <a:lnTo>
                  <a:pt x="154" y="889"/>
                </a:lnTo>
                <a:lnTo>
                  <a:pt x="151" y="862"/>
                </a:lnTo>
                <a:lnTo>
                  <a:pt x="149" y="848"/>
                </a:lnTo>
                <a:lnTo>
                  <a:pt x="147" y="837"/>
                </a:lnTo>
                <a:lnTo>
                  <a:pt x="143" y="825"/>
                </a:lnTo>
                <a:lnTo>
                  <a:pt x="139" y="817"/>
                </a:lnTo>
                <a:lnTo>
                  <a:pt x="136" y="808"/>
                </a:lnTo>
                <a:lnTo>
                  <a:pt x="129" y="802"/>
                </a:lnTo>
                <a:lnTo>
                  <a:pt x="127" y="799"/>
                </a:lnTo>
                <a:lnTo>
                  <a:pt x="123" y="798"/>
                </a:lnTo>
                <a:lnTo>
                  <a:pt x="120" y="797"/>
                </a:lnTo>
                <a:lnTo>
                  <a:pt x="116" y="797"/>
                </a:lnTo>
                <a:lnTo>
                  <a:pt x="116" y="782"/>
                </a:lnTo>
                <a:lnTo>
                  <a:pt x="115" y="768"/>
                </a:lnTo>
                <a:lnTo>
                  <a:pt x="114" y="755"/>
                </a:lnTo>
                <a:lnTo>
                  <a:pt x="111" y="743"/>
                </a:lnTo>
                <a:lnTo>
                  <a:pt x="105" y="721"/>
                </a:lnTo>
                <a:lnTo>
                  <a:pt x="98" y="701"/>
                </a:lnTo>
                <a:lnTo>
                  <a:pt x="90" y="683"/>
                </a:lnTo>
                <a:lnTo>
                  <a:pt x="84" y="666"/>
                </a:lnTo>
                <a:lnTo>
                  <a:pt x="82" y="659"/>
                </a:lnTo>
                <a:lnTo>
                  <a:pt x="79" y="651"/>
                </a:lnTo>
                <a:lnTo>
                  <a:pt x="78" y="644"/>
                </a:lnTo>
                <a:lnTo>
                  <a:pt x="78" y="635"/>
                </a:lnTo>
                <a:lnTo>
                  <a:pt x="71" y="628"/>
                </a:lnTo>
                <a:lnTo>
                  <a:pt x="65" y="619"/>
                </a:lnTo>
                <a:lnTo>
                  <a:pt x="60" y="610"/>
                </a:lnTo>
                <a:lnTo>
                  <a:pt x="56" y="600"/>
                </a:lnTo>
                <a:lnTo>
                  <a:pt x="52" y="589"/>
                </a:lnTo>
                <a:lnTo>
                  <a:pt x="50" y="578"/>
                </a:lnTo>
                <a:lnTo>
                  <a:pt x="49" y="567"/>
                </a:lnTo>
                <a:lnTo>
                  <a:pt x="49" y="556"/>
                </a:lnTo>
                <a:lnTo>
                  <a:pt x="49" y="545"/>
                </a:lnTo>
                <a:lnTo>
                  <a:pt x="50" y="533"/>
                </a:lnTo>
                <a:lnTo>
                  <a:pt x="52" y="523"/>
                </a:lnTo>
                <a:lnTo>
                  <a:pt x="56" y="512"/>
                </a:lnTo>
                <a:lnTo>
                  <a:pt x="61" y="502"/>
                </a:lnTo>
                <a:lnTo>
                  <a:pt x="66" y="492"/>
                </a:lnTo>
                <a:lnTo>
                  <a:pt x="72" y="484"/>
                </a:lnTo>
                <a:lnTo>
                  <a:pt x="79" y="475"/>
                </a:lnTo>
                <a:lnTo>
                  <a:pt x="65" y="463"/>
                </a:lnTo>
                <a:lnTo>
                  <a:pt x="50" y="452"/>
                </a:lnTo>
                <a:lnTo>
                  <a:pt x="36" y="443"/>
                </a:lnTo>
                <a:lnTo>
                  <a:pt x="24" y="435"/>
                </a:lnTo>
                <a:lnTo>
                  <a:pt x="14" y="427"/>
                </a:lnTo>
                <a:lnTo>
                  <a:pt x="6" y="419"/>
                </a:lnTo>
                <a:lnTo>
                  <a:pt x="3" y="414"/>
                </a:lnTo>
                <a:lnTo>
                  <a:pt x="1" y="408"/>
                </a:lnTo>
                <a:lnTo>
                  <a:pt x="0" y="402"/>
                </a:lnTo>
                <a:lnTo>
                  <a:pt x="0" y="394"/>
                </a:lnTo>
                <a:lnTo>
                  <a:pt x="1" y="388"/>
                </a:lnTo>
                <a:lnTo>
                  <a:pt x="3" y="382"/>
                </a:lnTo>
                <a:lnTo>
                  <a:pt x="7" y="376"/>
                </a:lnTo>
                <a:lnTo>
                  <a:pt x="12" y="371"/>
                </a:lnTo>
                <a:lnTo>
                  <a:pt x="25" y="362"/>
                </a:lnTo>
                <a:lnTo>
                  <a:pt x="40" y="355"/>
                </a:lnTo>
                <a:lnTo>
                  <a:pt x="55" y="348"/>
                </a:lnTo>
                <a:lnTo>
                  <a:pt x="68" y="339"/>
                </a:lnTo>
                <a:lnTo>
                  <a:pt x="73" y="334"/>
                </a:lnTo>
                <a:lnTo>
                  <a:pt x="77" y="328"/>
                </a:lnTo>
                <a:lnTo>
                  <a:pt x="79" y="322"/>
                </a:lnTo>
                <a:lnTo>
                  <a:pt x="81" y="316"/>
                </a:lnTo>
                <a:lnTo>
                  <a:pt x="81" y="309"/>
                </a:lnTo>
                <a:lnTo>
                  <a:pt x="79" y="302"/>
                </a:lnTo>
                <a:lnTo>
                  <a:pt x="77" y="296"/>
                </a:lnTo>
                <a:lnTo>
                  <a:pt x="74" y="293"/>
                </a:lnTo>
                <a:lnTo>
                  <a:pt x="68" y="285"/>
                </a:lnTo>
                <a:lnTo>
                  <a:pt x="61" y="280"/>
                </a:lnTo>
                <a:lnTo>
                  <a:pt x="54" y="277"/>
                </a:lnTo>
                <a:lnTo>
                  <a:pt x="47" y="276"/>
                </a:lnTo>
                <a:lnTo>
                  <a:pt x="43" y="276"/>
                </a:lnTo>
                <a:lnTo>
                  <a:pt x="41" y="276"/>
                </a:lnTo>
                <a:lnTo>
                  <a:pt x="34" y="267"/>
                </a:lnTo>
                <a:lnTo>
                  <a:pt x="29" y="260"/>
                </a:lnTo>
                <a:lnTo>
                  <a:pt x="27" y="252"/>
                </a:lnTo>
                <a:lnTo>
                  <a:pt x="24" y="245"/>
                </a:lnTo>
                <a:lnTo>
                  <a:pt x="23" y="238"/>
                </a:lnTo>
                <a:lnTo>
                  <a:pt x="23" y="230"/>
                </a:lnTo>
                <a:lnTo>
                  <a:pt x="24" y="223"/>
                </a:lnTo>
                <a:lnTo>
                  <a:pt x="27" y="214"/>
                </a:lnTo>
                <a:lnTo>
                  <a:pt x="30" y="200"/>
                </a:lnTo>
                <a:lnTo>
                  <a:pt x="36" y="185"/>
                </a:lnTo>
                <a:lnTo>
                  <a:pt x="40" y="170"/>
                </a:lnTo>
                <a:lnTo>
                  <a:pt x="41" y="154"/>
                </a:lnTo>
                <a:lnTo>
                  <a:pt x="41" y="154"/>
                </a:lnTo>
                <a:lnTo>
                  <a:pt x="41" y="154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538360" y="3567240"/>
            <a:ext cx="1905120" cy="1882800"/>
          </a:xfrm>
          <a:custGeom>
            <a:avLst/>
            <a:gdLst/>
            <a:ahLst/>
            <a:rect l="l" t="t" r="r" b="b"/>
            <a:pathLst>
              <a:path w="5122" h="5061">
                <a:moveTo>
                  <a:pt x="40" y="1996"/>
                </a:moveTo>
                <a:lnTo>
                  <a:pt x="1388" y="2115"/>
                </a:lnTo>
                <a:lnTo>
                  <a:pt x="1516" y="0"/>
                </a:lnTo>
                <a:lnTo>
                  <a:pt x="2619" y="94"/>
                </a:lnTo>
                <a:lnTo>
                  <a:pt x="2653" y="896"/>
                </a:lnTo>
                <a:lnTo>
                  <a:pt x="2653" y="903"/>
                </a:lnTo>
                <a:lnTo>
                  <a:pt x="2654" y="911"/>
                </a:lnTo>
                <a:lnTo>
                  <a:pt x="2656" y="918"/>
                </a:lnTo>
                <a:lnTo>
                  <a:pt x="2658" y="925"/>
                </a:lnTo>
                <a:lnTo>
                  <a:pt x="2665" y="941"/>
                </a:lnTo>
                <a:lnTo>
                  <a:pt x="2673" y="956"/>
                </a:lnTo>
                <a:lnTo>
                  <a:pt x="2679" y="971"/>
                </a:lnTo>
                <a:lnTo>
                  <a:pt x="2686" y="986"/>
                </a:lnTo>
                <a:lnTo>
                  <a:pt x="2689" y="994"/>
                </a:lnTo>
                <a:lnTo>
                  <a:pt x="2690" y="1001"/>
                </a:lnTo>
                <a:lnTo>
                  <a:pt x="2691" y="1008"/>
                </a:lnTo>
                <a:lnTo>
                  <a:pt x="2692" y="1016"/>
                </a:lnTo>
                <a:lnTo>
                  <a:pt x="2692" y="1023"/>
                </a:lnTo>
                <a:lnTo>
                  <a:pt x="2694" y="1029"/>
                </a:lnTo>
                <a:lnTo>
                  <a:pt x="2695" y="1034"/>
                </a:lnTo>
                <a:lnTo>
                  <a:pt x="2697" y="1039"/>
                </a:lnTo>
                <a:lnTo>
                  <a:pt x="2705" y="1046"/>
                </a:lnTo>
                <a:lnTo>
                  <a:pt x="2712" y="1051"/>
                </a:lnTo>
                <a:lnTo>
                  <a:pt x="2719" y="1054"/>
                </a:lnTo>
                <a:lnTo>
                  <a:pt x="2725" y="1056"/>
                </a:lnTo>
                <a:lnTo>
                  <a:pt x="2730" y="1056"/>
                </a:lnTo>
                <a:lnTo>
                  <a:pt x="2732" y="1056"/>
                </a:lnTo>
                <a:lnTo>
                  <a:pt x="2749" y="1055"/>
                </a:lnTo>
                <a:lnTo>
                  <a:pt x="2768" y="1050"/>
                </a:lnTo>
                <a:lnTo>
                  <a:pt x="2789" y="1044"/>
                </a:lnTo>
                <a:lnTo>
                  <a:pt x="2812" y="1037"/>
                </a:lnTo>
                <a:lnTo>
                  <a:pt x="2834" y="1031"/>
                </a:lnTo>
                <a:lnTo>
                  <a:pt x="2855" y="1023"/>
                </a:lnTo>
                <a:lnTo>
                  <a:pt x="2875" y="1020"/>
                </a:lnTo>
                <a:lnTo>
                  <a:pt x="2892" y="1018"/>
                </a:lnTo>
                <a:lnTo>
                  <a:pt x="2905" y="1018"/>
                </a:lnTo>
                <a:lnTo>
                  <a:pt x="2916" y="1022"/>
                </a:lnTo>
                <a:lnTo>
                  <a:pt x="2926" y="1026"/>
                </a:lnTo>
                <a:lnTo>
                  <a:pt x="2932" y="1032"/>
                </a:lnTo>
                <a:lnTo>
                  <a:pt x="2938" y="1038"/>
                </a:lnTo>
                <a:lnTo>
                  <a:pt x="2942" y="1045"/>
                </a:lnTo>
                <a:lnTo>
                  <a:pt x="2945" y="1054"/>
                </a:lnTo>
                <a:lnTo>
                  <a:pt x="2947" y="1064"/>
                </a:lnTo>
                <a:lnTo>
                  <a:pt x="2949" y="1083"/>
                </a:lnTo>
                <a:lnTo>
                  <a:pt x="2953" y="1103"/>
                </a:lnTo>
                <a:lnTo>
                  <a:pt x="2956" y="1113"/>
                </a:lnTo>
                <a:lnTo>
                  <a:pt x="2959" y="1122"/>
                </a:lnTo>
                <a:lnTo>
                  <a:pt x="2964" y="1131"/>
                </a:lnTo>
                <a:lnTo>
                  <a:pt x="2971" y="1138"/>
                </a:lnTo>
                <a:lnTo>
                  <a:pt x="2971" y="1142"/>
                </a:lnTo>
                <a:lnTo>
                  <a:pt x="2973" y="1146"/>
                </a:lnTo>
                <a:lnTo>
                  <a:pt x="2974" y="1149"/>
                </a:lnTo>
                <a:lnTo>
                  <a:pt x="2976" y="1152"/>
                </a:lnTo>
                <a:lnTo>
                  <a:pt x="2983" y="1158"/>
                </a:lnTo>
                <a:lnTo>
                  <a:pt x="2990" y="1161"/>
                </a:lnTo>
                <a:lnTo>
                  <a:pt x="3000" y="1166"/>
                </a:lnTo>
                <a:lnTo>
                  <a:pt x="3011" y="1169"/>
                </a:lnTo>
                <a:lnTo>
                  <a:pt x="3023" y="1173"/>
                </a:lnTo>
                <a:lnTo>
                  <a:pt x="3036" y="1174"/>
                </a:lnTo>
                <a:lnTo>
                  <a:pt x="3063" y="1177"/>
                </a:lnTo>
                <a:lnTo>
                  <a:pt x="3089" y="1179"/>
                </a:lnTo>
                <a:lnTo>
                  <a:pt x="3112" y="1180"/>
                </a:lnTo>
                <a:lnTo>
                  <a:pt x="3131" y="1180"/>
                </a:lnTo>
                <a:lnTo>
                  <a:pt x="3138" y="1180"/>
                </a:lnTo>
                <a:lnTo>
                  <a:pt x="3147" y="1179"/>
                </a:lnTo>
                <a:lnTo>
                  <a:pt x="3154" y="1176"/>
                </a:lnTo>
                <a:lnTo>
                  <a:pt x="3161" y="1174"/>
                </a:lnTo>
                <a:lnTo>
                  <a:pt x="3178" y="1168"/>
                </a:lnTo>
                <a:lnTo>
                  <a:pt x="3197" y="1160"/>
                </a:lnTo>
                <a:lnTo>
                  <a:pt x="3216" y="1153"/>
                </a:lnTo>
                <a:lnTo>
                  <a:pt x="3238" y="1147"/>
                </a:lnTo>
                <a:lnTo>
                  <a:pt x="3251" y="1144"/>
                </a:lnTo>
                <a:lnTo>
                  <a:pt x="3263" y="1143"/>
                </a:lnTo>
                <a:lnTo>
                  <a:pt x="3277" y="1142"/>
                </a:lnTo>
                <a:lnTo>
                  <a:pt x="3292" y="1141"/>
                </a:lnTo>
                <a:lnTo>
                  <a:pt x="3300" y="1143"/>
                </a:lnTo>
                <a:lnTo>
                  <a:pt x="3308" y="1147"/>
                </a:lnTo>
                <a:lnTo>
                  <a:pt x="3318" y="1153"/>
                </a:lnTo>
                <a:lnTo>
                  <a:pt x="3328" y="1160"/>
                </a:lnTo>
                <a:lnTo>
                  <a:pt x="3347" y="1180"/>
                </a:lnTo>
                <a:lnTo>
                  <a:pt x="3366" y="1202"/>
                </a:lnTo>
                <a:lnTo>
                  <a:pt x="3384" y="1224"/>
                </a:lnTo>
                <a:lnTo>
                  <a:pt x="3397" y="1243"/>
                </a:lnTo>
                <a:lnTo>
                  <a:pt x="3407" y="1257"/>
                </a:lnTo>
                <a:lnTo>
                  <a:pt x="3411" y="1262"/>
                </a:lnTo>
                <a:lnTo>
                  <a:pt x="3415" y="1269"/>
                </a:lnTo>
                <a:lnTo>
                  <a:pt x="3419" y="1277"/>
                </a:lnTo>
                <a:lnTo>
                  <a:pt x="3424" y="1281"/>
                </a:lnTo>
                <a:lnTo>
                  <a:pt x="3429" y="1288"/>
                </a:lnTo>
                <a:lnTo>
                  <a:pt x="3434" y="1292"/>
                </a:lnTo>
                <a:lnTo>
                  <a:pt x="3440" y="1296"/>
                </a:lnTo>
                <a:lnTo>
                  <a:pt x="3446" y="1300"/>
                </a:lnTo>
                <a:lnTo>
                  <a:pt x="3454" y="1302"/>
                </a:lnTo>
                <a:lnTo>
                  <a:pt x="3467" y="1307"/>
                </a:lnTo>
                <a:lnTo>
                  <a:pt x="3483" y="1311"/>
                </a:lnTo>
                <a:lnTo>
                  <a:pt x="3499" y="1312"/>
                </a:lnTo>
                <a:lnTo>
                  <a:pt x="3515" y="1313"/>
                </a:lnTo>
                <a:lnTo>
                  <a:pt x="3550" y="1312"/>
                </a:lnTo>
                <a:lnTo>
                  <a:pt x="3585" y="1308"/>
                </a:lnTo>
                <a:lnTo>
                  <a:pt x="3619" y="1306"/>
                </a:lnTo>
                <a:lnTo>
                  <a:pt x="3651" y="1305"/>
                </a:lnTo>
                <a:lnTo>
                  <a:pt x="3658" y="1305"/>
                </a:lnTo>
                <a:lnTo>
                  <a:pt x="3664" y="1306"/>
                </a:lnTo>
                <a:lnTo>
                  <a:pt x="3669" y="1308"/>
                </a:lnTo>
                <a:lnTo>
                  <a:pt x="3674" y="1312"/>
                </a:lnTo>
                <a:lnTo>
                  <a:pt x="3683" y="1319"/>
                </a:lnTo>
                <a:lnTo>
                  <a:pt x="3691" y="1329"/>
                </a:lnTo>
                <a:lnTo>
                  <a:pt x="3699" y="1341"/>
                </a:lnTo>
                <a:lnTo>
                  <a:pt x="3707" y="1356"/>
                </a:lnTo>
                <a:lnTo>
                  <a:pt x="3717" y="1370"/>
                </a:lnTo>
                <a:lnTo>
                  <a:pt x="3730" y="1385"/>
                </a:lnTo>
                <a:lnTo>
                  <a:pt x="3735" y="1382"/>
                </a:lnTo>
                <a:lnTo>
                  <a:pt x="3750" y="1373"/>
                </a:lnTo>
                <a:lnTo>
                  <a:pt x="3771" y="1360"/>
                </a:lnTo>
                <a:lnTo>
                  <a:pt x="3795" y="1345"/>
                </a:lnTo>
                <a:lnTo>
                  <a:pt x="3822" y="1332"/>
                </a:lnTo>
                <a:lnTo>
                  <a:pt x="3849" y="1318"/>
                </a:lnTo>
                <a:lnTo>
                  <a:pt x="3861" y="1313"/>
                </a:lnTo>
                <a:lnTo>
                  <a:pt x="3872" y="1310"/>
                </a:lnTo>
                <a:lnTo>
                  <a:pt x="3882" y="1307"/>
                </a:lnTo>
                <a:lnTo>
                  <a:pt x="3891" y="1306"/>
                </a:lnTo>
                <a:lnTo>
                  <a:pt x="4051" y="1348"/>
                </a:lnTo>
                <a:lnTo>
                  <a:pt x="4067" y="1349"/>
                </a:lnTo>
                <a:lnTo>
                  <a:pt x="4083" y="1349"/>
                </a:lnTo>
                <a:lnTo>
                  <a:pt x="4099" y="1348"/>
                </a:lnTo>
                <a:lnTo>
                  <a:pt x="4113" y="1345"/>
                </a:lnTo>
                <a:lnTo>
                  <a:pt x="4142" y="1339"/>
                </a:lnTo>
                <a:lnTo>
                  <a:pt x="4169" y="1332"/>
                </a:lnTo>
                <a:lnTo>
                  <a:pt x="4193" y="1323"/>
                </a:lnTo>
                <a:lnTo>
                  <a:pt x="4215" y="1316"/>
                </a:lnTo>
                <a:lnTo>
                  <a:pt x="4226" y="1313"/>
                </a:lnTo>
                <a:lnTo>
                  <a:pt x="4235" y="1311"/>
                </a:lnTo>
                <a:lnTo>
                  <a:pt x="4243" y="1310"/>
                </a:lnTo>
                <a:lnTo>
                  <a:pt x="4252" y="1310"/>
                </a:lnTo>
                <a:lnTo>
                  <a:pt x="4265" y="1310"/>
                </a:lnTo>
                <a:lnTo>
                  <a:pt x="4277" y="1311"/>
                </a:lnTo>
                <a:lnTo>
                  <a:pt x="4289" y="1313"/>
                </a:lnTo>
                <a:lnTo>
                  <a:pt x="4298" y="1316"/>
                </a:lnTo>
                <a:lnTo>
                  <a:pt x="4314" y="1323"/>
                </a:lnTo>
                <a:lnTo>
                  <a:pt x="4326" y="1330"/>
                </a:lnTo>
                <a:lnTo>
                  <a:pt x="4337" y="1338"/>
                </a:lnTo>
                <a:lnTo>
                  <a:pt x="4347" y="1344"/>
                </a:lnTo>
                <a:lnTo>
                  <a:pt x="4352" y="1346"/>
                </a:lnTo>
                <a:lnTo>
                  <a:pt x="4358" y="1349"/>
                </a:lnTo>
                <a:lnTo>
                  <a:pt x="4364" y="1350"/>
                </a:lnTo>
                <a:lnTo>
                  <a:pt x="4372" y="1350"/>
                </a:lnTo>
                <a:lnTo>
                  <a:pt x="4378" y="1350"/>
                </a:lnTo>
                <a:lnTo>
                  <a:pt x="4385" y="1348"/>
                </a:lnTo>
                <a:lnTo>
                  <a:pt x="4390" y="1343"/>
                </a:lnTo>
                <a:lnTo>
                  <a:pt x="4396" y="1338"/>
                </a:lnTo>
                <a:lnTo>
                  <a:pt x="4406" y="1326"/>
                </a:lnTo>
                <a:lnTo>
                  <a:pt x="4417" y="1311"/>
                </a:lnTo>
                <a:lnTo>
                  <a:pt x="4423" y="1303"/>
                </a:lnTo>
                <a:lnTo>
                  <a:pt x="4429" y="1296"/>
                </a:lnTo>
                <a:lnTo>
                  <a:pt x="4437" y="1289"/>
                </a:lnTo>
                <a:lnTo>
                  <a:pt x="4445" y="1284"/>
                </a:lnTo>
                <a:lnTo>
                  <a:pt x="4455" y="1278"/>
                </a:lnTo>
                <a:lnTo>
                  <a:pt x="4466" y="1274"/>
                </a:lnTo>
                <a:lnTo>
                  <a:pt x="4478" y="1272"/>
                </a:lnTo>
                <a:lnTo>
                  <a:pt x="4492" y="1272"/>
                </a:lnTo>
                <a:lnTo>
                  <a:pt x="4500" y="1272"/>
                </a:lnTo>
                <a:lnTo>
                  <a:pt x="4508" y="1273"/>
                </a:lnTo>
                <a:lnTo>
                  <a:pt x="4515" y="1275"/>
                </a:lnTo>
                <a:lnTo>
                  <a:pt x="4521" y="1279"/>
                </a:lnTo>
                <a:lnTo>
                  <a:pt x="4528" y="1283"/>
                </a:lnTo>
                <a:lnTo>
                  <a:pt x="4535" y="1289"/>
                </a:lnTo>
                <a:lnTo>
                  <a:pt x="4541" y="1295"/>
                </a:lnTo>
                <a:lnTo>
                  <a:pt x="4547" y="1302"/>
                </a:lnTo>
                <a:lnTo>
                  <a:pt x="4553" y="1310"/>
                </a:lnTo>
                <a:lnTo>
                  <a:pt x="4557" y="1318"/>
                </a:lnTo>
                <a:lnTo>
                  <a:pt x="4561" y="1329"/>
                </a:lnTo>
                <a:lnTo>
                  <a:pt x="4565" y="1339"/>
                </a:lnTo>
                <a:lnTo>
                  <a:pt x="4568" y="1351"/>
                </a:lnTo>
                <a:lnTo>
                  <a:pt x="4570" y="1363"/>
                </a:lnTo>
                <a:lnTo>
                  <a:pt x="4571" y="1377"/>
                </a:lnTo>
                <a:lnTo>
                  <a:pt x="4571" y="1392"/>
                </a:lnTo>
                <a:lnTo>
                  <a:pt x="4691" y="1393"/>
                </a:lnTo>
                <a:lnTo>
                  <a:pt x="4691" y="1395"/>
                </a:lnTo>
                <a:lnTo>
                  <a:pt x="4692" y="1399"/>
                </a:lnTo>
                <a:lnTo>
                  <a:pt x="4694" y="1406"/>
                </a:lnTo>
                <a:lnTo>
                  <a:pt x="4696" y="1414"/>
                </a:lnTo>
                <a:lnTo>
                  <a:pt x="4701" y="1421"/>
                </a:lnTo>
                <a:lnTo>
                  <a:pt x="4708" y="1427"/>
                </a:lnTo>
                <a:lnTo>
                  <a:pt x="4712" y="1430"/>
                </a:lnTo>
                <a:lnTo>
                  <a:pt x="4718" y="1432"/>
                </a:lnTo>
                <a:lnTo>
                  <a:pt x="4724" y="1433"/>
                </a:lnTo>
                <a:lnTo>
                  <a:pt x="4732" y="1433"/>
                </a:lnTo>
                <a:lnTo>
                  <a:pt x="4732" y="1437"/>
                </a:lnTo>
                <a:lnTo>
                  <a:pt x="4733" y="1439"/>
                </a:lnTo>
                <a:lnTo>
                  <a:pt x="4735" y="1442"/>
                </a:lnTo>
                <a:lnTo>
                  <a:pt x="4738" y="1443"/>
                </a:lnTo>
                <a:lnTo>
                  <a:pt x="4746" y="1445"/>
                </a:lnTo>
                <a:lnTo>
                  <a:pt x="4756" y="1447"/>
                </a:lnTo>
                <a:lnTo>
                  <a:pt x="4782" y="1445"/>
                </a:lnTo>
                <a:lnTo>
                  <a:pt x="4811" y="1444"/>
                </a:lnTo>
                <a:lnTo>
                  <a:pt x="4826" y="1444"/>
                </a:lnTo>
                <a:lnTo>
                  <a:pt x="4841" y="1447"/>
                </a:lnTo>
                <a:lnTo>
                  <a:pt x="4848" y="1449"/>
                </a:lnTo>
                <a:lnTo>
                  <a:pt x="4854" y="1450"/>
                </a:lnTo>
                <a:lnTo>
                  <a:pt x="4860" y="1454"/>
                </a:lnTo>
                <a:lnTo>
                  <a:pt x="4866" y="1456"/>
                </a:lnTo>
                <a:lnTo>
                  <a:pt x="4871" y="1461"/>
                </a:lnTo>
                <a:lnTo>
                  <a:pt x="4876" y="1466"/>
                </a:lnTo>
                <a:lnTo>
                  <a:pt x="4881" y="1472"/>
                </a:lnTo>
                <a:lnTo>
                  <a:pt x="4885" y="1479"/>
                </a:lnTo>
                <a:lnTo>
                  <a:pt x="4887" y="1486"/>
                </a:lnTo>
                <a:lnTo>
                  <a:pt x="4889" y="1494"/>
                </a:lnTo>
                <a:lnTo>
                  <a:pt x="4891" y="1504"/>
                </a:lnTo>
                <a:lnTo>
                  <a:pt x="4891" y="1515"/>
                </a:lnTo>
                <a:lnTo>
                  <a:pt x="4886" y="2155"/>
                </a:lnTo>
                <a:lnTo>
                  <a:pt x="4886" y="2163"/>
                </a:lnTo>
                <a:lnTo>
                  <a:pt x="4887" y="2169"/>
                </a:lnTo>
                <a:lnTo>
                  <a:pt x="4889" y="2175"/>
                </a:lnTo>
                <a:lnTo>
                  <a:pt x="4892" y="2180"/>
                </a:lnTo>
                <a:lnTo>
                  <a:pt x="4898" y="2188"/>
                </a:lnTo>
                <a:lnTo>
                  <a:pt x="4905" y="2196"/>
                </a:lnTo>
                <a:lnTo>
                  <a:pt x="4913" y="2203"/>
                </a:lnTo>
                <a:lnTo>
                  <a:pt x="4919" y="2213"/>
                </a:lnTo>
                <a:lnTo>
                  <a:pt x="4921" y="2218"/>
                </a:lnTo>
                <a:lnTo>
                  <a:pt x="4924" y="2223"/>
                </a:lnTo>
                <a:lnTo>
                  <a:pt x="4925" y="2229"/>
                </a:lnTo>
                <a:lnTo>
                  <a:pt x="4925" y="2236"/>
                </a:lnTo>
                <a:lnTo>
                  <a:pt x="4938" y="2236"/>
                </a:lnTo>
                <a:lnTo>
                  <a:pt x="4948" y="2237"/>
                </a:lnTo>
                <a:lnTo>
                  <a:pt x="4957" y="2239"/>
                </a:lnTo>
                <a:lnTo>
                  <a:pt x="4965" y="2241"/>
                </a:lnTo>
                <a:lnTo>
                  <a:pt x="4973" y="2246"/>
                </a:lnTo>
                <a:lnTo>
                  <a:pt x="4981" y="2253"/>
                </a:lnTo>
                <a:lnTo>
                  <a:pt x="4991" y="2263"/>
                </a:lnTo>
                <a:lnTo>
                  <a:pt x="5005" y="2277"/>
                </a:lnTo>
                <a:lnTo>
                  <a:pt x="5005" y="2292"/>
                </a:lnTo>
                <a:lnTo>
                  <a:pt x="5005" y="2307"/>
                </a:lnTo>
                <a:lnTo>
                  <a:pt x="5006" y="2322"/>
                </a:lnTo>
                <a:lnTo>
                  <a:pt x="5009" y="2337"/>
                </a:lnTo>
                <a:lnTo>
                  <a:pt x="5014" y="2352"/>
                </a:lnTo>
                <a:lnTo>
                  <a:pt x="5020" y="2367"/>
                </a:lnTo>
                <a:lnTo>
                  <a:pt x="5025" y="2374"/>
                </a:lnTo>
                <a:lnTo>
                  <a:pt x="5030" y="2382"/>
                </a:lnTo>
                <a:lnTo>
                  <a:pt x="5036" y="2389"/>
                </a:lnTo>
                <a:lnTo>
                  <a:pt x="5044" y="2398"/>
                </a:lnTo>
                <a:lnTo>
                  <a:pt x="5044" y="2412"/>
                </a:lnTo>
                <a:lnTo>
                  <a:pt x="5044" y="2428"/>
                </a:lnTo>
                <a:lnTo>
                  <a:pt x="5045" y="2444"/>
                </a:lnTo>
                <a:lnTo>
                  <a:pt x="5049" y="2463"/>
                </a:lnTo>
                <a:lnTo>
                  <a:pt x="5052" y="2482"/>
                </a:lnTo>
                <a:lnTo>
                  <a:pt x="5060" y="2504"/>
                </a:lnTo>
                <a:lnTo>
                  <a:pt x="5069" y="2530"/>
                </a:lnTo>
                <a:lnTo>
                  <a:pt x="5083" y="2558"/>
                </a:lnTo>
                <a:lnTo>
                  <a:pt x="5089" y="2559"/>
                </a:lnTo>
                <a:lnTo>
                  <a:pt x="5095" y="2562"/>
                </a:lnTo>
                <a:lnTo>
                  <a:pt x="5101" y="2565"/>
                </a:lnTo>
                <a:lnTo>
                  <a:pt x="5105" y="2572"/>
                </a:lnTo>
                <a:lnTo>
                  <a:pt x="5110" y="2578"/>
                </a:lnTo>
                <a:lnTo>
                  <a:pt x="5112" y="2585"/>
                </a:lnTo>
                <a:lnTo>
                  <a:pt x="5115" y="2594"/>
                </a:lnTo>
                <a:lnTo>
                  <a:pt x="5117" y="2603"/>
                </a:lnTo>
                <a:lnTo>
                  <a:pt x="5120" y="2623"/>
                </a:lnTo>
                <a:lnTo>
                  <a:pt x="5121" y="2643"/>
                </a:lnTo>
                <a:lnTo>
                  <a:pt x="5122" y="2662"/>
                </a:lnTo>
                <a:lnTo>
                  <a:pt x="5122" y="2678"/>
                </a:lnTo>
                <a:lnTo>
                  <a:pt x="5122" y="2685"/>
                </a:lnTo>
                <a:lnTo>
                  <a:pt x="5122" y="2694"/>
                </a:lnTo>
                <a:lnTo>
                  <a:pt x="5121" y="2705"/>
                </a:lnTo>
                <a:lnTo>
                  <a:pt x="5118" y="2717"/>
                </a:lnTo>
                <a:lnTo>
                  <a:pt x="5111" y="2747"/>
                </a:lnTo>
                <a:lnTo>
                  <a:pt x="5104" y="2780"/>
                </a:lnTo>
                <a:lnTo>
                  <a:pt x="5095" y="2815"/>
                </a:lnTo>
                <a:lnTo>
                  <a:pt x="5088" y="2851"/>
                </a:lnTo>
                <a:lnTo>
                  <a:pt x="5084" y="2869"/>
                </a:lnTo>
                <a:lnTo>
                  <a:pt x="5082" y="2886"/>
                </a:lnTo>
                <a:lnTo>
                  <a:pt x="5080" y="2903"/>
                </a:lnTo>
                <a:lnTo>
                  <a:pt x="5079" y="2918"/>
                </a:lnTo>
                <a:lnTo>
                  <a:pt x="5079" y="2933"/>
                </a:lnTo>
                <a:lnTo>
                  <a:pt x="5080" y="2946"/>
                </a:lnTo>
                <a:lnTo>
                  <a:pt x="5083" y="2960"/>
                </a:lnTo>
                <a:lnTo>
                  <a:pt x="5084" y="2972"/>
                </a:lnTo>
                <a:lnTo>
                  <a:pt x="5089" y="2994"/>
                </a:lnTo>
                <a:lnTo>
                  <a:pt x="5094" y="3013"/>
                </a:lnTo>
                <a:lnTo>
                  <a:pt x="5095" y="3023"/>
                </a:lnTo>
                <a:lnTo>
                  <a:pt x="5096" y="3032"/>
                </a:lnTo>
                <a:lnTo>
                  <a:pt x="5096" y="3040"/>
                </a:lnTo>
                <a:lnTo>
                  <a:pt x="5095" y="3048"/>
                </a:lnTo>
                <a:lnTo>
                  <a:pt x="5093" y="3056"/>
                </a:lnTo>
                <a:lnTo>
                  <a:pt x="5090" y="3064"/>
                </a:lnTo>
                <a:lnTo>
                  <a:pt x="5085" y="3071"/>
                </a:lnTo>
                <a:lnTo>
                  <a:pt x="5078" y="3078"/>
                </a:lnTo>
                <a:lnTo>
                  <a:pt x="5063" y="3109"/>
                </a:lnTo>
                <a:lnTo>
                  <a:pt x="5047" y="3140"/>
                </a:lnTo>
                <a:lnTo>
                  <a:pt x="5030" y="3170"/>
                </a:lnTo>
                <a:lnTo>
                  <a:pt x="5012" y="3203"/>
                </a:lnTo>
                <a:lnTo>
                  <a:pt x="4992" y="3237"/>
                </a:lnTo>
                <a:lnTo>
                  <a:pt x="4969" y="3275"/>
                </a:lnTo>
                <a:lnTo>
                  <a:pt x="4945" y="3315"/>
                </a:lnTo>
                <a:lnTo>
                  <a:pt x="4915" y="3357"/>
                </a:lnTo>
                <a:lnTo>
                  <a:pt x="4908" y="3365"/>
                </a:lnTo>
                <a:lnTo>
                  <a:pt x="4899" y="3371"/>
                </a:lnTo>
                <a:lnTo>
                  <a:pt x="4889" y="3376"/>
                </a:lnTo>
                <a:lnTo>
                  <a:pt x="4880" y="3381"/>
                </a:lnTo>
                <a:lnTo>
                  <a:pt x="4869" y="3384"/>
                </a:lnTo>
                <a:lnTo>
                  <a:pt x="4858" y="3388"/>
                </a:lnTo>
                <a:lnTo>
                  <a:pt x="4847" y="3390"/>
                </a:lnTo>
                <a:lnTo>
                  <a:pt x="4836" y="3392"/>
                </a:lnTo>
                <a:lnTo>
                  <a:pt x="4812" y="3395"/>
                </a:lnTo>
                <a:lnTo>
                  <a:pt x="4792" y="3397"/>
                </a:lnTo>
                <a:lnTo>
                  <a:pt x="4772" y="3397"/>
                </a:lnTo>
                <a:lnTo>
                  <a:pt x="4755" y="3397"/>
                </a:lnTo>
                <a:lnTo>
                  <a:pt x="4748" y="3395"/>
                </a:lnTo>
                <a:lnTo>
                  <a:pt x="4740" y="3394"/>
                </a:lnTo>
                <a:lnTo>
                  <a:pt x="4733" y="3392"/>
                </a:lnTo>
                <a:lnTo>
                  <a:pt x="4725" y="3389"/>
                </a:lnTo>
                <a:lnTo>
                  <a:pt x="4710" y="3381"/>
                </a:lnTo>
                <a:lnTo>
                  <a:pt x="4695" y="3371"/>
                </a:lnTo>
                <a:lnTo>
                  <a:pt x="4680" y="3359"/>
                </a:lnTo>
                <a:lnTo>
                  <a:pt x="4666" y="3345"/>
                </a:lnTo>
                <a:lnTo>
                  <a:pt x="4651" y="3330"/>
                </a:lnTo>
                <a:lnTo>
                  <a:pt x="4636" y="3316"/>
                </a:lnTo>
                <a:lnTo>
                  <a:pt x="4596" y="3315"/>
                </a:lnTo>
                <a:lnTo>
                  <a:pt x="4674" y="3476"/>
                </a:lnTo>
                <a:lnTo>
                  <a:pt x="4659" y="3488"/>
                </a:lnTo>
                <a:lnTo>
                  <a:pt x="4645" y="3499"/>
                </a:lnTo>
                <a:lnTo>
                  <a:pt x="4631" y="3505"/>
                </a:lnTo>
                <a:lnTo>
                  <a:pt x="4619" y="3510"/>
                </a:lnTo>
                <a:lnTo>
                  <a:pt x="4609" y="3513"/>
                </a:lnTo>
                <a:lnTo>
                  <a:pt x="4601" y="3515"/>
                </a:lnTo>
                <a:lnTo>
                  <a:pt x="4596" y="3515"/>
                </a:lnTo>
                <a:lnTo>
                  <a:pt x="4593" y="3515"/>
                </a:lnTo>
                <a:lnTo>
                  <a:pt x="4581" y="3529"/>
                </a:lnTo>
                <a:lnTo>
                  <a:pt x="4570" y="3539"/>
                </a:lnTo>
                <a:lnTo>
                  <a:pt x="4564" y="3547"/>
                </a:lnTo>
                <a:lnTo>
                  <a:pt x="4559" y="3554"/>
                </a:lnTo>
                <a:lnTo>
                  <a:pt x="4555" y="3563"/>
                </a:lnTo>
                <a:lnTo>
                  <a:pt x="4554" y="3572"/>
                </a:lnTo>
                <a:lnTo>
                  <a:pt x="4553" y="3581"/>
                </a:lnTo>
                <a:lnTo>
                  <a:pt x="4553" y="3595"/>
                </a:lnTo>
                <a:lnTo>
                  <a:pt x="4524" y="3610"/>
                </a:lnTo>
                <a:lnTo>
                  <a:pt x="4493" y="3625"/>
                </a:lnTo>
                <a:lnTo>
                  <a:pt x="4462" y="3641"/>
                </a:lnTo>
                <a:lnTo>
                  <a:pt x="4433" y="3660"/>
                </a:lnTo>
                <a:lnTo>
                  <a:pt x="4402" y="3678"/>
                </a:lnTo>
                <a:lnTo>
                  <a:pt x="4372" y="3700"/>
                </a:lnTo>
                <a:lnTo>
                  <a:pt x="4357" y="3712"/>
                </a:lnTo>
                <a:lnTo>
                  <a:pt x="4342" y="3726"/>
                </a:lnTo>
                <a:lnTo>
                  <a:pt x="4326" y="3739"/>
                </a:lnTo>
                <a:lnTo>
                  <a:pt x="4312" y="3753"/>
                </a:lnTo>
                <a:lnTo>
                  <a:pt x="4290" y="3767"/>
                </a:lnTo>
                <a:lnTo>
                  <a:pt x="4268" y="3781"/>
                </a:lnTo>
                <a:lnTo>
                  <a:pt x="4247" y="3793"/>
                </a:lnTo>
                <a:lnTo>
                  <a:pt x="4226" y="3804"/>
                </a:lnTo>
                <a:lnTo>
                  <a:pt x="4207" y="3814"/>
                </a:lnTo>
                <a:lnTo>
                  <a:pt x="4187" y="3821"/>
                </a:lnTo>
                <a:lnTo>
                  <a:pt x="4166" y="3827"/>
                </a:lnTo>
                <a:lnTo>
                  <a:pt x="4145" y="3832"/>
                </a:lnTo>
                <a:lnTo>
                  <a:pt x="4124" y="3835"/>
                </a:lnTo>
                <a:lnTo>
                  <a:pt x="4104" y="3835"/>
                </a:lnTo>
                <a:lnTo>
                  <a:pt x="4080" y="3834"/>
                </a:lnTo>
                <a:lnTo>
                  <a:pt x="4057" y="3830"/>
                </a:lnTo>
                <a:lnTo>
                  <a:pt x="4033" y="3824"/>
                </a:lnTo>
                <a:lnTo>
                  <a:pt x="4007" y="3815"/>
                </a:lnTo>
                <a:lnTo>
                  <a:pt x="3980" y="3804"/>
                </a:lnTo>
                <a:lnTo>
                  <a:pt x="3951" y="3791"/>
                </a:lnTo>
                <a:lnTo>
                  <a:pt x="3958" y="3798"/>
                </a:lnTo>
                <a:lnTo>
                  <a:pt x="3964" y="3805"/>
                </a:lnTo>
                <a:lnTo>
                  <a:pt x="3969" y="3813"/>
                </a:lnTo>
                <a:lnTo>
                  <a:pt x="3974" y="3820"/>
                </a:lnTo>
                <a:lnTo>
                  <a:pt x="3980" y="3836"/>
                </a:lnTo>
                <a:lnTo>
                  <a:pt x="3985" y="3851"/>
                </a:lnTo>
                <a:lnTo>
                  <a:pt x="3989" y="3865"/>
                </a:lnTo>
                <a:lnTo>
                  <a:pt x="3990" y="3881"/>
                </a:lnTo>
                <a:lnTo>
                  <a:pt x="3990" y="3896"/>
                </a:lnTo>
                <a:lnTo>
                  <a:pt x="3990" y="3911"/>
                </a:lnTo>
                <a:lnTo>
                  <a:pt x="3983" y="3911"/>
                </a:lnTo>
                <a:lnTo>
                  <a:pt x="3976" y="3912"/>
                </a:lnTo>
                <a:lnTo>
                  <a:pt x="3970" y="3914"/>
                </a:lnTo>
                <a:lnTo>
                  <a:pt x="3965" y="3917"/>
                </a:lnTo>
                <a:lnTo>
                  <a:pt x="3956" y="3922"/>
                </a:lnTo>
                <a:lnTo>
                  <a:pt x="3945" y="3925"/>
                </a:lnTo>
                <a:lnTo>
                  <a:pt x="3938" y="3927"/>
                </a:lnTo>
                <a:lnTo>
                  <a:pt x="3932" y="3928"/>
                </a:lnTo>
                <a:lnTo>
                  <a:pt x="3925" y="3928"/>
                </a:lnTo>
                <a:lnTo>
                  <a:pt x="3916" y="3927"/>
                </a:lnTo>
                <a:lnTo>
                  <a:pt x="3907" y="3925"/>
                </a:lnTo>
                <a:lnTo>
                  <a:pt x="3896" y="3922"/>
                </a:lnTo>
                <a:lnTo>
                  <a:pt x="3883" y="3917"/>
                </a:lnTo>
                <a:lnTo>
                  <a:pt x="3870" y="3909"/>
                </a:lnTo>
                <a:lnTo>
                  <a:pt x="3863" y="3931"/>
                </a:lnTo>
                <a:lnTo>
                  <a:pt x="3854" y="3950"/>
                </a:lnTo>
                <a:lnTo>
                  <a:pt x="3847" y="3966"/>
                </a:lnTo>
                <a:lnTo>
                  <a:pt x="3838" y="3979"/>
                </a:lnTo>
                <a:lnTo>
                  <a:pt x="3831" y="3990"/>
                </a:lnTo>
                <a:lnTo>
                  <a:pt x="3822" y="4000"/>
                </a:lnTo>
                <a:lnTo>
                  <a:pt x="3812" y="4009"/>
                </a:lnTo>
                <a:lnTo>
                  <a:pt x="3804" y="4015"/>
                </a:lnTo>
                <a:lnTo>
                  <a:pt x="3794" y="4020"/>
                </a:lnTo>
                <a:lnTo>
                  <a:pt x="3784" y="4023"/>
                </a:lnTo>
                <a:lnTo>
                  <a:pt x="3773" y="4026"/>
                </a:lnTo>
                <a:lnTo>
                  <a:pt x="3762" y="4027"/>
                </a:lnTo>
                <a:lnTo>
                  <a:pt x="3736" y="4028"/>
                </a:lnTo>
                <a:lnTo>
                  <a:pt x="3708" y="4028"/>
                </a:lnTo>
                <a:lnTo>
                  <a:pt x="3708" y="4045"/>
                </a:lnTo>
                <a:lnTo>
                  <a:pt x="3707" y="4065"/>
                </a:lnTo>
                <a:lnTo>
                  <a:pt x="3706" y="4075"/>
                </a:lnTo>
                <a:lnTo>
                  <a:pt x="3703" y="4084"/>
                </a:lnTo>
                <a:lnTo>
                  <a:pt x="3701" y="4094"/>
                </a:lnTo>
                <a:lnTo>
                  <a:pt x="3697" y="4104"/>
                </a:lnTo>
                <a:lnTo>
                  <a:pt x="3694" y="4113"/>
                </a:lnTo>
                <a:lnTo>
                  <a:pt x="3688" y="4121"/>
                </a:lnTo>
                <a:lnTo>
                  <a:pt x="3681" y="4129"/>
                </a:lnTo>
                <a:lnTo>
                  <a:pt x="3674" y="4136"/>
                </a:lnTo>
                <a:lnTo>
                  <a:pt x="3664" y="4141"/>
                </a:lnTo>
                <a:lnTo>
                  <a:pt x="3653" y="4144"/>
                </a:lnTo>
                <a:lnTo>
                  <a:pt x="3641" y="4147"/>
                </a:lnTo>
                <a:lnTo>
                  <a:pt x="3628" y="4148"/>
                </a:lnTo>
                <a:lnTo>
                  <a:pt x="3634" y="4163"/>
                </a:lnTo>
                <a:lnTo>
                  <a:pt x="3639" y="4179"/>
                </a:lnTo>
                <a:lnTo>
                  <a:pt x="3642" y="4193"/>
                </a:lnTo>
                <a:lnTo>
                  <a:pt x="3643" y="4208"/>
                </a:lnTo>
                <a:lnTo>
                  <a:pt x="3645" y="4223"/>
                </a:lnTo>
                <a:lnTo>
                  <a:pt x="3645" y="4236"/>
                </a:lnTo>
                <a:lnTo>
                  <a:pt x="3643" y="4250"/>
                </a:lnTo>
                <a:lnTo>
                  <a:pt x="3641" y="4263"/>
                </a:lnTo>
                <a:lnTo>
                  <a:pt x="3637" y="4289"/>
                </a:lnTo>
                <a:lnTo>
                  <a:pt x="3631" y="4312"/>
                </a:lnTo>
                <a:lnTo>
                  <a:pt x="3628" y="4332"/>
                </a:lnTo>
                <a:lnTo>
                  <a:pt x="3626" y="4349"/>
                </a:lnTo>
                <a:lnTo>
                  <a:pt x="3505" y="4388"/>
                </a:lnTo>
                <a:lnTo>
                  <a:pt x="3520" y="4388"/>
                </a:lnTo>
                <a:lnTo>
                  <a:pt x="3532" y="4389"/>
                </a:lnTo>
                <a:lnTo>
                  <a:pt x="3542" y="4392"/>
                </a:lnTo>
                <a:lnTo>
                  <a:pt x="3552" y="4395"/>
                </a:lnTo>
                <a:lnTo>
                  <a:pt x="3559" y="4399"/>
                </a:lnTo>
                <a:lnTo>
                  <a:pt x="3565" y="4403"/>
                </a:lnTo>
                <a:lnTo>
                  <a:pt x="3571" y="4408"/>
                </a:lnTo>
                <a:lnTo>
                  <a:pt x="3575" y="4414"/>
                </a:lnTo>
                <a:lnTo>
                  <a:pt x="3579" y="4419"/>
                </a:lnTo>
                <a:lnTo>
                  <a:pt x="3581" y="4425"/>
                </a:lnTo>
                <a:lnTo>
                  <a:pt x="3582" y="4432"/>
                </a:lnTo>
                <a:lnTo>
                  <a:pt x="3583" y="4439"/>
                </a:lnTo>
                <a:lnTo>
                  <a:pt x="3585" y="4453"/>
                </a:lnTo>
                <a:lnTo>
                  <a:pt x="3585" y="4469"/>
                </a:lnTo>
                <a:lnTo>
                  <a:pt x="3585" y="4483"/>
                </a:lnTo>
                <a:lnTo>
                  <a:pt x="3583" y="4498"/>
                </a:lnTo>
                <a:lnTo>
                  <a:pt x="3582" y="4512"/>
                </a:lnTo>
                <a:lnTo>
                  <a:pt x="3580" y="4524"/>
                </a:lnTo>
                <a:lnTo>
                  <a:pt x="3577" y="4529"/>
                </a:lnTo>
                <a:lnTo>
                  <a:pt x="3575" y="4534"/>
                </a:lnTo>
                <a:lnTo>
                  <a:pt x="3571" y="4537"/>
                </a:lnTo>
                <a:lnTo>
                  <a:pt x="3568" y="4541"/>
                </a:lnTo>
                <a:lnTo>
                  <a:pt x="3563" y="4545"/>
                </a:lnTo>
                <a:lnTo>
                  <a:pt x="3558" y="4546"/>
                </a:lnTo>
                <a:lnTo>
                  <a:pt x="3550" y="4547"/>
                </a:lnTo>
                <a:lnTo>
                  <a:pt x="3544" y="4548"/>
                </a:lnTo>
                <a:lnTo>
                  <a:pt x="3550" y="4556"/>
                </a:lnTo>
                <a:lnTo>
                  <a:pt x="3557" y="4563"/>
                </a:lnTo>
                <a:lnTo>
                  <a:pt x="3563" y="4572"/>
                </a:lnTo>
                <a:lnTo>
                  <a:pt x="3566" y="4579"/>
                </a:lnTo>
                <a:lnTo>
                  <a:pt x="3571" y="4588"/>
                </a:lnTo>
                <a:lnTo>
                  <a:pt x="3574" y="4596"/>
                </a:lnTo>
                <a:lnTo>
                  <a:pt x="3576" y="4605"/>
                </a:lnTo>
                <a:lnTo>
                  <a:pt x="3579" y="4613"/>
                </a:lnTo>
                <a:lnTo>
                  <a:pt x="3581" y="4633"/>
                </a:lnTo>
                <a:lnTo>
                  <a:pt x="3582" y="4655"/>
                </a:lnTo>
                <a:lnTo>
                  <a:pt x="3582" y="4681"/>
                </a:lnTo>
                <a:lnTo>
                  <a:pt x="3582" y="4709"/>
                </a:lnTo>
                <a:lnTo>
                  <a:pt x="3582" y="4723"/>
                </a:lnTo>
                <a:lnTo>
                  <a:pt x="3582" y="4738"/>
                </a:lnTo>
                <a:lnTo>
                  <a:pt x="3582" y="4752"/>
                </a:lnTo>
                <a:lnTo>
                  <a:pt x="3582" y="4764"/>
                </a:lnTo>
                <a:lnTo>
                  <a:pt x="3582" y="4774"/>
                </a:lnTo>
                <a:lnTo>
                  <a:pt x="3582" y="4782"/>
                </a:lnTo>
                <a:lnTo>
                  <a:pt x="3582" y="4787"/>
                </a:lnTo>
                <a:lnTo>
                  <a:pt x="3582" y="4788"/>
                </a:lnTo>
                <a:lnTo>
                  <a:pt x="3582" y="4804"/>
                </a:lnTo>
                <a:lnTo>
                  <a:pt x="3585" y="4818"/>
                </a:lnTo>
                <a:lnTo>
                  <a:pt x="3587" y="4831"/>
                </a:lnTo>
                <a:lnTo>
                  <a:pt x="3591" y="4843"/>
                </a:lnTo>
                <a:lnTo>
                  <a:pt x="3595" y="4853"/>
                </a:lnTo>
                <a:lnTo>
                  <a:pt x="3597" y="4862"/>
                </a:lnTo>
                <a:lnTo>
                  <a:pt x="3599" y="4867"/>
                </a:lnTo>
                <a:lnTo>
                  <a:pt x="3599" y="4868"/>
                </a:lnTo>
                <a:lnTo>
                  <a:pt x="3601" y="4884"/>
                </a:lnTo>
                <a:lnTo>
                  <a:pt x="3602" y="4898"/>
                </a:lnTo>
                <a:lnTo>
                  <a:pt x="3604" y="4912"/>
                </a:lnTo>
                <a:lnTo>
                  <a:pt x="3607" y="4925"/>
                </a:lnTo>
                <a:lnTo>
                  <a:pt x="3609" y="4936"/>
                </a:lnTo>
                <a:lnTo>
                  <a:pt x="3612" y="4945"/>
                </a:lnTo>
                <a:lnTo>
                  <a:pt x="3614" y="4950"/>
                </a:lnTo>
                <a:lnTo>
                  <a:pt x="3614" y="4952"/>
                </a:lnTo>
                <a:lnTo>
                  <a:pt x="3641" y="5013"/>
                </a:lnTo>
                <a:lnTo>
                  <a:pt x="3628" y="5026"/>
                </a:lnTo>
                <a:lnTo>
                  <a:pt x="3618" y="5034"/>
                </a:lnTo>
                <a:lnTo>
                  <a:pt x="3610" y="5039"/>
                </a:lnTo>
                <a:lnTo>
                  <a:pt x="3607" y="5042"/>
                </a:lnTo>
                <a:lnTo>
                  <a:pt x="3604" y="5042"/>
                </a:lnTo>
                <a:lnTo>
                  <a:pt x="3603" y="5040"/>
                </a:lnTo>
                <a:lnTo>
                  <a:pt x="3603" y="5039"/>
                </a:lnTo>
                <a:lnTo>
                  <a:pt x="3603" y="5039"/>
                </a:lnTo>
                <a:lnTo>
                  <a:pt x="3598" y="5045"/>
                </a:lnTo>
                <a:lnTo>
                  <a:pt x="3595" y="5050"/>
                </a:lnTo>
                <a:lnTo>
                  <a:pt x="3590" y="5055"/>
                </a:lnTo>
                <a:lnTo>
                  <a:pt x="3583" y="5058"/>
                </a:lnTo>
                <a:lnTo>
                  <a:pt x="3576" y="5060"/>
                </a:lnTo>
                <a:lnTo>
                  <a:pt x="3566" y="5061"/>
                </a:lnTo>
                <a:lnTo>
                  <a:pt x="3555" y="5061"/>
                </a:lnTo>
                <a:lnTo>
                  <a:pt x="3541" y="5060"/>
                </a:lnTo>
                <a:lnTo>
                  <a:pt x="3536" y="5059"/>
                </a:lnTo>
                <a:lnTo>
                  <a:pt x="3531" y="5056"/>
                </a:lnTo>
                <a:lnTo>
                  <a:pt x="3526" y="5051"/>
                </a:lnTo>
                <a:lnTo>
                  <a:pt x="3519" y="5048"/>
                </a:lnTo>
                <a:lnTo>
                  <a:pt x="3506" y="5036"/>
                </a:lnTo>
                <a:lnTo>
                  <a:pt x="3493" y="5022"/>
                </a:lnTo>
                <a:lnTo>
                  <a:pt x="3479" y="5010"/>
                </a:lnTo>
                <a:lnTo>
                  <a:pt x="3470" y="4999"/>
                </a:lnTo>
                <a:lnTo>
                  <a:pt x="3462" y="4990"/>
                </a:lnTo>
                <a:lnTo>
                  <a:pt x="3460" y="4988"/>
                </a:lnTo>
                <a:lnTo>
                  <a:pt x="3464" y="4991"/>
                </a:lnTo>
                <a:lnTo>
                  <a:pt x="3465" y="4995"/>
                </a:lnTo>
                <a:lnTo>
                  <a:pt x="3466" y="4998"/>
                </a:lnTo>
                <a:lnTo>
                  <a:pt x="3465" y="4999"/>
                </a:lnTo>
                <a:lnTo>
                  <a:pt x="3464" y="5001"/>
                </a:lnTo>
                <a:lnTo>
                  <a:pt x="3461" y="5002"/>
                </a:lnTo>
                <a:lnTo>
                  <a:pt x="3457" y="5002"/>
                </a:lnTo>
                <a:lnTo>
                  <a:pt x="3454" y="5004"/>
                </a:lnTo>
                <a:lnTo>
                  <a:pt x="3443" y="5004"/>
                </a:lnTo>
                <a:lnTo>
                  <a:pt x="3429" y="5002"/>
                </a:lnTo>
                <a:lnTo>
                  <a:pt x="3413" y="5000"/>
                </a:lnTo>
                <a:lnTo>
                  <a:pt x="3396" y="4998"/>
                </a:lnTo>
                <a:lnTo>
                  <a:pt x="3358" y="4993"/>
                </a:lnTo>
                <a:lnTo>
                  <a:pt x="3320" y="4988"/>
                </a:lnTo>
                <a:lnTo>
                  <a:pt x="3302" y="4985"/>
                </a:lnTo>
                <a:lnTo>
                  <a:pt x="3286" y="4985"/>
                </a:lnTo>
                <a:lnTo>
                  <a:pt x="3271" y="4985"/>
                </a:lnTo>
                <a:lnTo>
                  <a:pt x="3260" y="4987"/>
                </a:lnTo>
                <a:lnTo>
                  <a:pt x="3257" y="4987"/>
                </a:lnTo>
                <a:lnTo>
                  <a:pt x="3253" y="4984"/>
                </a:lnTo>
                <a:lnTo>
                  <a:pt x="3247" y="4980"/>
                </a:lnTo>
                <a:lnTo>
                  <a:pt x="3241" y="4976"/>
                </a:lnTo>
                <a:lnTo>
                  <a:pt x="3226" y="4965"/>
                </a:lnTo>
                <a:lnTo>
                  <a:pt x="3210" y="4951"/>
                </a:lnTo>
                <a:lnTo>
                  <a:pt x="3194" y="4936"/>
                </a:lnTo>
                <a:lnTo>
                  <a:pt x="3182" y="4924"/>
                </a:lnTo>
                <a:lnTo>
                  <a:pt x="3173" y="4916"/>
                </a:lnTo>
                <a:lnTo>
                  <a:pt x="3170" y="4913"/>
                </a:lnTo>
                <a:lnTo>
                  <a:pt x="3155" y="4913"/>
                </a:lnTo>
                <a:lnTo>
                  <a:pt x="3140" y="4913"/>
                </a:lnTo>
                <a:lnTo>
                  <a:pt x="3126" y="4914"/>
                </a:lnTo>
                <a:lnTo>
                  <a:pt x="3111" y="4913"/>
                </a:lnTo>
                <a:lnTo>
                  <a:pt x="3104" y="4912"/>
                </a:lnTo>
                <a:lnTo>
                  <a:pt x="3096" y="4909"/>
                </a:lnTo>
                <a:lnTo>
                  <a:pt x="3089" y="4907"/>
                </a:lnTo>
                <a:lnTo>
                  <a:pt x="3082" y="4905"/>
                </a:lnTo>
                <a:lnTo>
                  <a:pt x="3074" y="4901"/>
                </a:lnTo>
                <a:lnTo>
                  <a:pt x="3067" y="4896"/>
                </a:lnTo>
                <a:lnTo>
                  <a:pt x="3060" y="4890"/>
                </a:lnTo>
                <a:lnTo>
                  <a:pt x="3052" y="4883"/>
                </a:lnTo>
                <a:lnTo>
                  <a:pt x="3046" y="4879"/>
                </a:lnTo>
                <a:lnTo>
                  <a:pt x="3036" y="4873"/>
                </a:lnTo>
                <a:lnTo>
                  <a:pt x="3025" y="4865"/>
                </a:lnTo>
                <a:lnTo>
                  <a:pt x="3012" y="4857"/>
                </a:lnTo>
                <a:lnTo>
                  <a:pt x="2998" y="4848"/>
                </a:lnTo>
                <a:lnTo>
                  <a:pt x="2985" y="4840"/>
                </a:lnTo>
                <a:lnTo>
                  <a:pt x="2974" y="4831"/>
                </a:lnTo>
                <a:lnTo>
                  <a:pt x="2964" y="4824"/>
                </a:lnTo>
                <a:lnTo>
                  <a:pt x="2965" y="4825"/>
                </a:lnTo>
                <a:lnTo>
                  <a:pt x="2965" y="4825"/>
                </a:lnTo>
                <a:lnTo>
                  <a:pt x="2965" y="4826"/>
                </a:lnTo>
                <a:lnTo>
                  <a:pt x="2964" y="4827"/>
                </a:lnTo>
                <a:lnTo>
                  <a:pt x="2960" y="4829"/>
                </a:lnTo>
                <a:lnTo>
                  <a:pt x="2954" y="4829"/>
                </a:lnTo>
                <a:lnTo>
                  <a:pt x="2938" y="4827"/>
                </a:lnTo>
                <a:lnTo>
                  <a:pt x="2919" y="4824"/>
                </a:lnTo>
                <a:lnTo>
                  <a:pt x="2909" y="4821"/>
                </a:lnTo>
                <a:lnTo>
                  <a:pt x="2899" y="4818"/>
                </a:lnTo>
                <a:lnTo>
                  <a:pt x="2889" y="4814"/>
                </a:lnTo>
                <a:lnTo>
                  <a:pt x="2881" y="4809"/>
                </a:lnTo>
                <a:lnTo>
                  <a:pt x="2875" y="4804"/>
                </a:lnTo>
                <a:lnTo>
                  <a:pt x="2869" y="4798"/>
                </a:lnTo>
                <a:lnTo>
                  <a:pt x="2866" y="4796"/>
                </a:lnTo>
                <a:lnTo>
                  <a:pt x="2865" y="4792"/>
                </a:lnTo>
                <a:lnTo>
                  <a:pt x="2864" y="4788"/>
                </a:lnTo>
                <a:lnTo>
                  <a:pt x="2864" y="4785"/>
                </a:lnTo>
                <a:lnTo>
                  <a:pt x="2864" y="4777"/>
                </a:lnTo>
                <a:lnTo>
                  <a:pt x="2861" y="4769"/>
                </a:lnTo>
                <a:lnTo>
                  <a:pt x="2860" y="4760"/>
                </a:lnTo>
                <a:lnTo>
                  <a:pt x="2856" y="4750"/>
                </a:lnTo>
                <a:lnTo>
                  <a:pt x="2849" y="4732"/>
                </a:lnTo>
                <a:lnTo>
                  <a:pt x="2841" y="4712"/>
                </a:lnTo>
                <a:lnTo>
                  <a:pt x="2832" y="4694"/>
                </a:lnTo>
                <a:lnTo>
                  <a:pt x="2825" y="4674"/>
                </a:lnTo>
                <a:lnTo>
                  <a:pt x="2822" y="4666"/>
                </a:lnTo>
                <a:lnTo>
                  <a:pt x="2820" y="4657"/>
                </a:lnTo>
                <a:lnTo>
                  <a:pt x="2818" y="4649"/>
                </a:lnTo>
                <a:lnTo>
                  <a:pt x="2817" y="4641"/>
                </a:lnTo>
                <a:lnTo>
                  <a:pt x="2817" y="4633"/>
                </a:lnTo>
                <a:lnTo>
                  <a:pt x="2814" y="4623"/>
                </a:lnTo>
                <a:lnTo>
                  <a:pt x="2810" y="4612"/>
                </a:lnTo>
                <a:lnTo>
                  <a:pt x="2805" y="4601"/>
                </a:lnTo>
                <a:lnTo>
                  <a:pt x="2792" y="4575"/>
                </a:lnTo>
                <a:lnTo>
                  <a:pt x="2776" y="4547"/>
                </a:lnTo>
                <a:lnTo>
                  <a:pt x="2761" y="4520"/>
                </a:lnTo>
                <a:lnTo>
                  <a:pt x="2747" y="4493"/>
                </a:lnTo>
                <a:lnTo>
                  <a:pt x="2743" y="4482"/>
                </a:lnTo>
                <a:lnTo>
                  <a:pt x="2738" y="4471"/>
                </a:lnTo>
                <a:lnTo>
                  <a:pt x="2735" y="4461"/>
                </a:lnTo>
                <a:lnTo>
                  <a:pt x="2734" y="4453"/>
                </a:lnTo>
                <a:lnTo>
                  <a:pt x="2735" y="4452"/>
                </a:lnTo>
                <a:lnTo>
                  <a:pt x="2735" y="4448"/>
                </a:lnTo>
                <a:lnTo>
                  <a:pt x="2735" y="4442"/>
                </a:lnTo>
                <a:lnTo>
                  <a:pt x="2735" y="4433"/>
                </a:lnTo>
                <a:lnTo>
                  <a:pt x="2735" y="4425"/>
                </a:lnTo>
                <a:lnTo>
                  <a:pt x="2736" y="4414"/>
                </a:lnTo>
                <a:lnTo>
                  <a:pt x="2736" y="4403"/>
                </a:lnTo>
                <a:lnTo>
                  <a:pt x="2736" y="4392"/>
                </a:lnTo>
                <a:lnTo>
                  <a:pt x="2736" y="4386"/>
                </a:lnTo>
                <a:lnTo>
                  <a:pt x="2735" y="4379"/>
                </a:lnTo>
                <a:lnTo>
                  <a:pt x="2734" y="4373"/>
                </a:lnTo>
                <a:lnTo>
                  <a:pt x="2733" y="4370"/>
                </a:lnTo>
                <a:lnTo>
                  <a:pt x="2728" y="4361"/>
                </a:lnTo>
                <a:lnTo>
                  <a:pt x="2723" y="4355"/>
                </a:lnTo>
                <a:lnTo>
                  <a:pt x="2718" y="4348"/>
                </a:lnTo>
                <a:lnTo>
                  <a:pt x="2713" y="4340"/>
                </a:lnTo>
                <a:lnTo>
                  <a:pt x="2712" y="4335"/>
                </a:lnTo>
                <a:lnTo>
                  <a:pt x="2711" y="4330"/>
                </a:lnTo>
                <a:lnTo>
                  <a:pt x="2710" y="4324"/>
                </a:lnTo>
                <a:lnTo>
                  <a:pt x="2710" y="4317"/>
                </a:lnTo>
                <a:lnTo>
                  <a:pt x="2702" y="4308"/>
                </a:lnTo>
                <a:lnTo>
                  <a:pt x="2697" y="4300"/>
                </a:lnTo>
                <a:lnTo>
                  <a:pt x="2694" y="4289"/>
                </a:lnTo>
                <a:lnTo>
                  <a:pt x="2690" y="4278"/>
                </a:lnTo>
                <a:lnTo>
                  <a:pt x="2688" y="4266"/>
                </a:lnTo>
                <a:lnTo>
                  <a:pt x="2686" y="4253"/>
                </a:lnTo>
                <a:lnTo>
                  <a:pt x="2686" y="4241"/>
                </a:lnTo>
                <a:lnTo>
                  <a:pt x="2686" y="4229"/>
                </a:lnTo>
                <a:lnTo>
                  <a:pt x="2689" y="4207"/>
                </a:lnTo>
                <a:lnTo>
                  <a:pt x="2691" y="4188"/>
                </a:lnTo>
                <a:lnTo>
                  <a:pt x="2694" y="4176"/>
                </a:lnTo>
                <a:lnTo>
                  <a:pt x="2695" y="4171"/>
                </a:lnTo>
                <a:lnTo>
                  <a:pt x="2681" y="4165"/>
                </a:lnTo>
                <a:lnTo>
                  <a:pt x="2668" y="4158"/>
                </a:lnTo>
                <a:lnTo>
                  <a:pt x="2656" y="4151"/>
                </a:lnTo>
                <a:lnTo>
                  <a:pt x="2645" y="4143"/>
                </a:lnTo>
                <a:lnTo>
                  <a:pt x="2635" y="4135"/>
                </a:lnTo>
                <a:lnTo>
                  <a:pt x="2625" y="4125"/>
                </a:lnTo>
                <a:lnTo>
                  <a:pt x="2615" y="4116"/>
                </a:lnTo>
                <a:lnTo>
                  <a:pt x="2607" y="4106"/>
                </a:lnTo>
                <a:lnTo>
                  <a:pt x="2591" y="4086"/>
                </a:lnTo>
                <a:lnTo>
                  <a:pt x="2577" y="4065"/>
                </a:lnTo>
                <a:lnTo>
                  <a:pt x="2565" y="4043"/>
                </a:lnTo>
                <a:lnTo>
                  <a:pt x="2554" y="4021"/>
                </a:lnTo>
                <a:lnTo>
                  <a:pt x="2533" y="3978"/>
                </a:lnTo>
                <a:lnTo>
                  <a:pt x="2512" y="3939"/>
                </a:lnTo>
                <a:lnTo>
                  <a:pt x="2501" y="3922"/>
                </a:lnTo>
                <a:lnTo>
                  <a:pt x="2489" y="3906"/>
                </a:lnTo>
                <a:lnTo>
                  <a:pt x="2482" y="3900"/>
                </a:lnTo>
                <a:lnTo>
                  <a:pt x="2475" y="3892"/>
                </a:lnTo>
                <a:lnTo>
                  <a:pt x="2467" y="3887"/>
                </a:lnTo>
                <a:lnTo>
                  <a:pt x="2459" y="3882"/>
                </a:lnTo>
                <a:lnTo>
                  <a:pt x="2449" y="3875"/>
                </a:lnTo>
                <a:lnTo>
                  <a:pt x="2439" y="3868"/>
                </a:lnTo>
                <a:lnTo>
                  <a:pt x="2430" y="3859"/>
                </a:lnTo>
                <a:lnTo>
                  <a:pt x="2423" y="3848"/>
                </a:lnTo>
                <a:lnTo>
                  <a:pt x="2416" y="3837"/>
                </a:lnTo>
                <a:lnTo>
                  <a:pt x="2408" y="3825"/>
                </a:lnTo>
                <a:lnTo>
                  <a:pt x="2401" y="3810"/>
                </a:lnTo>
                <a:lnTo>
                  <a:pt x="2394" y="3796"/>
                </a:lnTo>
                <a:lnTo>
                  <a:pt x="2379" y="3763"/>
                </a:lnTo>
                <a:lnTo>
                  <a:pt x="2361" y="3726"/>
                </a:lnTo>
                <a:lnTo>
                  <a:pt x="2351" y="3706"/>
                </a:lnTo>
                <a:lnTo>
                  <a:pt x="2339" y="3685"/>
                </a:lnTo>
                <a:lnTo>
                  <a:pt x="2326" y="3665"/>
                </a:lnTo>
                <a:lnTo>
                  <a:pt x="2313" y="3643"/>
                </a:lnTo>
                <a:lnTo>
                  <a:pt x="2312" y="3628"/>
                </a:lnTo>
                <a:lnTo>
                  <a:pt x="2311" y="3616"/>
                </a:lnTo>
                <a:lnTo>
                  <a:pt x="2308" y="3606"/>
                </a:lnTo>
                <a:lnTo>
                  <a:pt x="2304" y="3596"/>
                </a:lnTo>
                <a:lnTo>
                  <a:pt x="2296" y="3581"/>
                </a:lnTo>
                <a:lnTo>
                  <a:pt x="2286" y="3568"/>
                </a:lnTo>
                <a:lnTo>
                  <a:pt x="2277" y="3554"/>
                </a:lnTo>
                <a:lnTo>
                  <a:pt x="2269" y="3539"/>
                </a:lnTo>
                <a:lnTo>
                  <a:pt x="2265" y="3530"/>
                </a:lnTo>
                <a:lnTo>
                  <a:pt x="2263" y="3519"/>
                </a:lnTo>
                <a:lnTo>
                  <a:pt x="2262" y="3508"/>
                </a:lnTo>
                <a:lnTo>
                  <a:pt x="2260" y="3493"/>
                </a:lnTo>
                <a:lnTo>
                  <a:pt x="2233" y="3464"/>
                </a:lnTo>
                <a:lnTo>
                  <a:pt x="2208" y="3434"/>
                </a:lnTo>
                <a:lnTo>
                  <a:pt x="2186" y="3406"/>
                </a:lnTo>
                <a:lnTo>
                  <a:pt x="2166" y="3381"/>
                </a:lnTo>
                <a:lnTo>
                  <a:pt x="2149" y="3356"/>
                </a:lnTo>
                <a:lnTo>
                  <a:pt x="2133" y="3334"/>
                </a:lnTo>
                <a:lnTo>
                  <a:pt x="2117" y="3313"/>
                </a:lnTo>
                <a:lnTo>
                  <a:pt x="2102" y="3297"/>
                </a:lnTo>
                <a:lnTo>
                  <a:pt x="2085" y="3280"/>
                </a:lnTo>
                <a:lnTo>
                  <a:pt x="2066" y="3262"/>
                </a:lnTo>
                <a:lnTo>
                  <a:pt x="2044" y="3241"/>
                </a:lnTo>
                <a:lnTo>
                  <a:pt x="2020" y="3219"/>
                </a:lnTo>
                <a:lnTo>
                  <a:pt x="1998" y="3198"/>
                </a:lnTo>
                <a:lnTo>
                  <a:pt x="1976" y="3177"/>
                </a:lnTo>
                <a:lnTo>
                  <a:pt x="1957" y="3159"/>
                </a:lnTo>
                <a:lnTo>
                  <a:pt x="1940" y="3142"/>
                </a:lnTo>
                <a:lnTo>
                  <a:pt x="1914" y="3142"/>
                </a:lnTo>
                <a:lnTo>
                  <a:pt x="1894" y="3141"/>
                </a:lnTo>
                <a:lnTo>
                  <a:pt x="1881" y="3138"/>
                </a:lnTo>
                <a:lnTo>
                  <a:pt x="1869" y="3137"/>
                </a:lnTo>
                <a:lnTo>
                  <a:pt x="1856" y="3135"/>
                </a:lnTo>
                <a:lnTo>
                  <a:pt x="1842" y="3133"/>
                </a:lnTo>
                <a:lnTo>
                  <a:pt x="1823" y="3131"/>
                </a:lnTo>
                <a:lnTo>
                  <a:pt x="1798" y="3131"/>
                </a:lnTo>
                <a:lnTo>
                  <a:pt x="1779" y="3131"/>
                </a:lnTo>
                <a:lnTo>
                  <a:pt x="1756" y="3131"/>
                </a:lnTo>
                <a:lnTo>
                  <a:pt x="1729" y="3131"/>
                </a:lnTo>
                <a:lnTo>
                  <a:pt x="1702" y="3130"/>
                </a:lnTo>
                <a:lnTo>
                  <a:pt x="1675" y="3130"/>
                </a:lnTo>
                <a:lnTo>
                  <a:pt x="1653" y="3130"/>
                </a:lnTo>
                <a:lnTo>
                  <a:pt x="1635" y="3130"/>
                </a:lnTo>
                <a:lnTo>
                  <a:pt x="1625" y="3130"/>
                </a:lnTo>
                <a:lnTo>
                  <a:pt x="1608" y="3131"/>
                </a:lnTo>
                <a:lnTo>
                  <a:pt x="1587" y="3133"/>
                </a:lnTo>
                <a:lnTo>
                  <a:pt x="1566" y="3137"/>
                </a:lnTo>
                <a:lnTo>
                  <a:pt x="1543" y="3144"/>
                </a:lnTo>
                <a:lnTo>
                  <a:pt x="1532" y="3148"/>
                </a:lnTo>
                <a:lnTo>
                  <a:pt x="1521" y="3154"/>
                </a:lnTo>
                <a:lnTo>
                  <a:pt x="1511" y="3160"/>
                </a:lnTo>
                <a:lnTo>
                  <a:pt x="1501" y="3168"/>
                </a:lnTo>
                <a:lnTo>
                  <a:pt x="1493" y="3176"/>
                </a:lnTo>
                <a:lnTo>
                  <a:pt x="1484" y="3186"/>
                </a:lnTo>
                <a:lnTo>
                  <a:pt x="1478" y="3197"/>
                </a:lnTo>
                <a:lnTo>
                  <a:pt x="1472" y="3209"/>
                </a:lnTo>
                <a:lnTo>
                  <a:pt x="1468" y="3222"/>
                </a:lnTo>
                <a:lnTo>
                  <a:pt x="1467" y="3229"/>
                </a:lnTo>
                <a:lnTo>
                  <a:pt x="1467" y="3235"/>
                </a:lnTo>
                <a:lnTo>
                  <a:pt x="1466" y="3239"/>
                </a:lnTo>
                <a:lnTo>
                  <a:pt x="1465" y="3244"/>
                </a:lnTo>
                <a:lnTo>
                  <a:pt x="1461" y="3250"/>
                </a:lnTo>
                <a:lnTo>
                  <a:pt x="1453" y="3258"/>
                </a:lnTo>
                <a:lnTo>
                  <a:pt x="1440" y="3270"/>
                </a:lnTo>
                <a:lnTo>
                  <a:pt x="1417" y="3371"/>
                </a:lnTo>
                <a:lnTo>
                  <a:pt x="1404" y="3378"/>
                </a:lnTo>
                <a:lnTo>
                  <a:pt x="1391" y="3387"/>
                </a:lnTo>
                <a:lnTo>
                  <a:pt x="1380" y="3397"/>
                </a:lnTo>
                <a:lnTo>
                  <a:pt x="1372" y="3406"/>
                </a:lnTo>
                <a:lnTo>
                  <a:pt x="1364" y="3417"/>
                </a:lnTo>
                <a:lnTo>
                  <a:pt x="1358" y="3427"/>
                </a:lnTo>
                <a:lnTo>
                  <a:pt x="1353" y="3438"/>
                </a:lnTo>
                <a:lnTo>
                  <a:pt x="1348" y="3449"/>
                </a:lnTo>
                <a:lnTo>
                  <a:pt x="1340" y="3471"/>
                </a:lnTo>
                <a:lnTo>
                  <a:pt x="1331" y="3492"/>
                </a:lnTo>
                <a:lnTo>
                  <a:pt x="1328" y="3502"/>
                </a:lnTo>
                <a:lnTo>
                  <a:pt x="1323" y="3512"/>
                </a:lnTo>
                <a:lnTo>
                  <a:pt x="1317" y="3520"/>
                </a:lnTo>
                <a:lnTo>
                  <a:pt x="1309" y="3529"/>
                </a:lnTo>
                <a:lnTo>
                  <a:pt x="1292" y="3526"/>
                </a:lnTo>
                <a:lnTo>
                  <a:pt x="1273" y="3521"/>
                </a:lnTo>
                <a:lnTo>
                  <a:pt x="1252" y="3515"/>
                </a:lnTo>
                <a:lnTo>
                  <a:pt x="1230" y="3508"/>
                </a:lnTo>
                <a:lnTo>
                  <a:pt x="1206" y="3501"/>
                </a:lnTo>
                <a:lnTo>
                  <a:pt x="1186" y="3493"/>
                </a:lnTo>
                <a:lnTo>
                  <a:pt x="1166" y="3488"/>
                </a:lnTo>
                <a:lnTo>
                  <a:pt x="1149" y="3487"/>
                </a:lnTo>
                <a:lnTo>
                  <a:pt x="1142" y="3486"/>
                </a:lnTo>
                <a:lnTo>
                  <a:pt x="1134" y="3485"/>
                </a:lnTo>
                <a:lnTo>
                  <a:pt x="1127" y="3482"/>
                </a:lnTo>
                <a:lnTo>
                  <a:pt x="1120" y="3480"/>
                </a:lnTo>
                <a:lnTo>
                  <a:pt x="1113" y="3476"/>
                </a:lnTo>
                <a:lnTo>
                  <a:pt x="1106" y="3471"/>
                </a:lnTo>
                <a:lnTo>
                  <a:pt x="1100" y="3466"/>
                </a:lnTo>
                <a:lnTo>
                  <a:pt x="1095" y="3461"/>
                </a:lnTo>
                <a:lnTo>
                  <a:pt x="1089" y="3455"/>
                </a:lnTo>
                <a:lnTo>
                  <a:pt x="1084" y="3449"/>
                </a:lnTo>
                <a:lnTo>
                  <a:pt x="1080" y="3443"/>
                </a:lnTo>
                <a:lnTo>
                  <a:pt x="1077" y="3436"/>
                </a:lnTo>
                <a:lnTo>
                  <a:pt x="1074" y="3428"/>
                </a:lnTo>
                <a:lnTo>
                  <a:pt x="1072" y="3421"/>
                </a:lnTo>
                <a:lnTo>
                  <a:pt x="1071" y="3414"/>
                </a:lnTo>
                <a:lnTo>
                  <a:pt x="1069" y="3406"/>
                </a:lnTo>
                <a:lnTo>
                  <a:pt x="1055" y="3406"/>
                </a:lnTo>
                <a:lnTo>
                  <a:pt x="1040" y="3405"/>
                </a:lnTo>
                <a:lnTo>
                  <a:pt x="1025" y="3404"/>
                </a:lnTo>
                <a:lnTo>
                  <a:pt x="1009" y="3400"/>
                </a:lnTo>
                <a:lnTo>
                  <a:pt x="995" y="3395"/>
                </a:lnTo>
                <a:lnTo>
                  <a:pt x="980" y="3388"/>
                </a:lnTo>
                <a:lnTo>
                  <a:pt x="973" y="3384"/>
                </a:lnTo>
                <a:lnTo>
                  <a:pt x="965" y="3378"/>
                </a:lnTo>
                <a:lnTo>
                  <a:pt x="958" y="3372"/>
                </a:lnTo>
                <a:lnTo>
                  <a:pt x="951" y="3365"/>
                </a:lnTo>
                <a:lnTo>
                  <a:pt x="942" y="3365"/>
                </a:lnTo>
                <a:lnTo>
                  <a:pt x="935" y="3361"/>
                </a:lnTo>
                <a:lnTo>
                  <a:pt x="927" y="3357"/>
                </a:lnTo>
                <a:lnTo>
                  <a:pt x="920" y="3351"/>
                </a:lnTo>
                <a:lnTo>
                  <a:pt x="905" y="3338"/>
                </a:lnTo>
                <a:lnTo>
                  <a:pt x="891" y="3319"/>
                </a:lnTo>
                <a:lnTo>
                  <a:pt x="876" y="3300"/>
                </a:lnTo>
                <a:lnTo>
                  <a:pt x="860" y="3280"/>
                </a:lnTo>
                <a:lnTo>
                  <a:pt x="845" y="3261"/>
                </a:lnTo>
                <a:lnTo>
                  <a:pt x="831" y="3244"/>
                </a:lnTo>
                <a:lnTo>
                  <a:pt x="816" y="3236"/>
                </a:lnTo>
                <a:lnTo>
                  <a:pt x="803" y="3226"/>
                </a:lnTo>
                <a:lnTo>
                  <a:pt x="790" y="3218"/>
                </a:lnTo>
                <a:lnTo>
                  <a:pt x="778" y="3207"/>
                </a:lnTo>
                <a:lnTo>
                  <a:pt x="756" y="3186"/>
                </a:lnTo>
                <a:lnTo>
                  <a:pt x="736" y="3163"/>
                </a:lnTo>
                <a:lnTo>
                  <a:pt x="719" y="3141"/>
                </a:lnTo>
                <a:lnTo>
                  <a:pt x="702" y="3119"/>
                </a:lnTo>
                <a:lnTo>
                  <a:pt x="688" y="3099"/>
                </a:lnTo>
                <a:lnTo>
                  <a:pt x="672" y="3082"/>
                </a:lnTo>
                <a:lnTo>
                  <a:pt x="672" y="3066"/>
                </a:lnTo>
                <a:lnTo>
                  <a:pt x="673" y="3045"/>
                </a:lnTo>
                <a:lnTo>
                  <a:pt x="673" y="3022"/>
                </a:lnTo>
                <a:lnTo>
                  <a:pt x="673" y="2998"/>
                </a:lnTo>
                <a:lnTo>
                  <a:pt x="673" y="2971"/>
                </a:lnTo>
                <a:lnTo>
                  <a:pt x="673" y="2941"/>
                </a:lnTo>
                <a:lnTo>
                  <a:pt x="674" y="2912"/>
                </a:lnTo>
                <a:lnTo>
                  <a:pt x="674" y="2882"/>
                </a:lnTo>
                <a:lnTo>
                  <a:pt x="667" y="2873"/>
                </a:lnTo>
                <a:lnTo>
                  <a:pt x="659" y="2862"/>
                </a:lnTo>
                <a:lnTo>
                  <a:pt x="652" y="2848"/>
                </a:lnTo>
                <a:lnTo>
                  <a:pt x="646" y="2834"/>
                </a:lnTo>
                <a:lnTo>
                  <a:pt x="639" y="2816"/>
                </a:lnTo>
                <a:lnTo>
                  <a:pt x="634" y="2799"/>
                </a:lnTo>
                <a:lnTo>
                  <a:pt x="629" y="2781"/>
                </a:lnTo>
                <a:lnTo>
                  <a:pt x="625" y="2761"/>
                </a:lnTo>
                <a:lnTo>
                  <a:pt x="621" y="2743"/>
                </a:lnTo>
                <a:lnTo>
                  <a:pt x="619" y="2725"/>
                </a:lnTo>
                <a:lnTo>
                  <a:pt x="619" y="2706"/>
                </a:lnTo>
                <a:lnTo>
                  <a:pt x="619" y="2690"/>
                </a:lnTo>
                <a:lnTo>
                  <a:pt x="620" y="2676"/>
                </a:lnTo>
                <a:lnTo>
                  <a:pt x="624" y="2662"/>
                </a:lnTo>
                <a:lnTo>
                  <a:pt x="626" y="2656"/>
                </a:lnTo>
                <a:lnTo>
                  <a:pt x="629" y="2650"/>
                </a:lnTo>
                <a:lnTo>
                  <a:pt x="632" y="2645"/>
                </a:lnTo>
                <a:lnTo>
                  <a:pt x="636" y="2641"/>
                </a:lnTo>
                <a:lnTo>
                  <a:pt x="620" y="2641"/>
                </a:lnTo>
                <a:lnTo>
                  <a:pt x="605" y="2641"/>
                </a:lnTo>
                <a:lnTo>
                  <a:pt x="591" y="2641"/>
                </a:lnTo>
                <a:lnTo>
                  <a:pt x="576" y="2641"/>
                </a:lnTo>
                <a:lnTo>
                  <a:pt x="560" y="2641"/>
                </a:lnTo>
                <a:lnTo>
                  <a:pt x="546" y="2641"/>
                </a:lnTo>
                <a:lnTo>
                  <a:pt x="531" y="2640"/>
                </a:lnTo>
                <a:lnTo>
                  <a:pt x="515" y="2640"/>
                </a:lnTo>
                <a:lnTo>
                  <a:pt x="501" y="2625"/>
                </a:lnTo>
                <a:lnTo>
                  <a:pt x="489" y="2611"/>
                </a:lnTo>
                <a:lnTo>
                  <a:pt x="478" y="2596"/>
                </a:lnTo>
                <a:lnTo>
                  <a:pt x="468" y="2581"/>
                </a:lnTo>
                <a:lnTo>
                  <a:pt x="451" y="2554"/>
                </a:lnTo>
                <a:lnTo>
                  <a:pt x="437" y="2530"/>
                </a:lnTo>
                <a:lnTo>
                  <a:pt x="429" y="2519"/>
                </a:lnTo>
                <a:lnTo>
                  <a:pt x="421" y="2509"/>
                </a:lnTo>
                <a:lnTo>
                  <a:pt x="413" y="2501"/>
                </a:lnTo>
                <a:lnTo>
                  <a:pt x="404" y="2493"/>
                </a:lnTo>
                <a:lnTo>
                  <a:pt x="394" y="2487"/>
                </a:lnTo>
                <a:lnTo>
                  <a:pt x="383" y="2482"/>
                </a:lnTo>
                <a:lnTo>
                  <a:pt x="370" y="2480"/>
                </a:lnTo>
                <a:lnTo>
                  <a:pt x="357" y="2479"/>
                </a:lnTo>
                <a:lnTo>
                  <a:pt x="350" y="2471"/>
                </a:lnTo>
                <a:lnTo>
                  <a:pt x="344" y="2463"/>
                </a:lnTo>
                <a:lnTo>
                  <a:pt x="337" y="2453"/>
                </a:lnTo>
                <a:lnTo>
                  <a:pt x="333" y="2443"/>
                </a:lnTo>
                <a:lnTo>
                  <a:pt x="323" y="2421"/>
                </a:lnTo>
                <a:lnTo>
                  <a:pt x="312" y="2399"/>
                </a:lnTo>
                <a:lnTo>
                  <a:pt x="307" y="2387"/>
                </a:lnTo>
                <a:lnTo>
                  <a:pt x="299" y="2376"/>
                </a:lnTo>
                <a:lnTo>
                  <a:pt x="292" y="2365"/>
                </a:lnTo>
                <a:lnTo>
                  <a:pt x="285" y="2355"/>
                </a:lnTo>
                <a:lnTo>
                  <a:pt x="275" y="2344"/>
                </a:lnTo>
                <a:lnTo>
                  <a:pt x="264" y="2335"/>
                </a:lnTo>
                <a:lnTo>
                  <a:pt x="252" y="2326"/>
                </a:lnTo>
                <a:lnTo>
                  <a:pt x="238" y="2318"/>
                </a:lnTo>
                <a:lnTo>
                  <a:pt x="236" y="2318"/>
                </a:lnTo>
                <a:lnTo>
                  <a:pt x="231" y="2317"/>
                </a:lnTo>
                <a:lnTo>
                  <a:pt x="222" y="2316"/>
                </a:lnTo>
                <a:lnTo>
                  <a:pt x="213" y="2312"/>
                </a:lnTo>
                <a:lnTo>
                  <a:pt x="200" y="2307"/>
                </a:lnTo>
                <a:lnTo>
                  <a:pt x="187" y="2301"/>
                </a:lnTo>
                <a:lnTo>
                  <a:pt x="172" y="2290"/>
                </a:lnTo>
                <a:lnTo>
                  <a:pt x="158" y="2277"/>
                </a:lnTo>
                <a:lnTo>
                  <a:pt x="158" y="2274"/>
                </a:lnTo>
                <a:lnTo>
                  <a:pt x="158" y="2264"/>
                </a:lnTo>
                <a:lnTo>
                  <a:pt x="156" y="2250"/>
                </a:lnTo>
                <a:lnTo>
                  <a:pt x="154" y="2233"/>
                </a:lnTo>
                <a:lnTo>
                  <a:pt x="149" y="2213"/>
                </a:lnTo>
                <a:lnTo>
                  <a:pt x="142" y="2192"/>
                </a:lnTo>
                <a:lnTo>
                  <a:pt x="137" y="2182"/>
                </a:lnTo>
                <a:lnTo>
                  <a:pt x="132" y="2174"/>
                </a:lnTo>
                <a:lnTo>
                  <a:pt x="126" y="2165"/>
                </a:lnTo>
                <a:lnTo>
                  <a:pt x="118" y="2157"/>
                </a:lnTo>
                <a:lnTo>
                  <a:pt x="118" y="2149"/>
                </a:lnTo>
                <a:lnTo>
                  <a:pt x="116" y="2142"/>
                </a:lnTo>
                <a:lnTo>
                  <a:pt x="111" y="2135"/>
                </a:lnTo>
                <a:lnTo>
                  <a:pt x="106" y="2127"/>
                </a:lnTo>
                <a:lnTo>
                  <a:pt x="99" y="2120"/>
                </a:lnTo>
                <a:lnTo>
                  <a:pt x="91" y="2114"/>
                </a:lnTo>
                <a:lnTo>
                  <a:pt x="83" y="2108"/>
                </a:lnTo>
                <a:lnTo>
                  <a:pt x="74" y="2102"/>
                </a:lnTo>
                <a:lnTo>
                  <a:pt x="55" y="2091"/>
                </a:lnTo>
                <a:lnTo>
                  <a:pt x="35" y="2083"/>
                </a:lnTo>
                <a:lnTo>
                  <a:pt x="25" y="2080"/>
                </a:lnTo>
                <a:lnTo>
                  <a:pt x="16" y="2077"/>
                </a:lnTo>
                <a:lnTo>
                  <a:pt x="7" y="2076"/>
                </a:lnTo>
                <a:lnTo>
                  <a:pt x="0" y="2076"/>
                </a:lnTo>
                <a:lnTo>
                  <a:pt x="40" y="199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538360" y="3567240"/>
            <a:ext cx="1905120" cy="1882800"/>
          </a:xfrm>
          <a:custGeom>
            <a:avLst/>
            <a:gdLst/>
            <a:ahLst/>
            <a:rect l="l" t="t" r="r" b="b"/>
            <a:pathLst>
              <a:path w="5122" h="5061">
                <a:moveTo>
                  <a:pt x="40" y="1996"/>
                </a:moveTo>
                <a:lnTo>
                  <a:pt x="1388" y="2115"/>
                </a:lnTo>
                <a:lnTo>
                  <a:pt x="1516" y="0"/>
                </a:lnTo>
                <a:lnTo>
                  <a:pt x="2619" y="94"/>
                </a:lnTo>
                <a:lnTo>
                  <a:pt x="2653" y="896"/>
                </a:lnTo>
                <a:lnTo>
                  <a:pt x="2653" y="896"/>
                </a:lnTo>
                <a:lnTo>
                  <a:pt x="2653" y="903"/>
                </a:lnTo>
                <a:lnTo>
                  <a:pt x="2654" y="911"/>
                </a:lnTo>
                <a:lnTo>
                  <a:pt x="2656" y="918"/>
                </a:lnTo>
                <a:lnTo>
                  <a:pt x="2658" y="925"/>
                </a:lnTo>
                <a:lnTo>
                  <a:pt x="2665" y="941"/>
                </a:lnTo>
                <a:lnTo>
                  <a:pt x="2673" y="956"/>
                </a:lnTo>
                <a:lnTo>
                  <a:pt x="2679" y="971"/>
                </a:lnTo>
                <a:lnTo>
                  <a:pt x="2686" y="986"/>
                </a:lnTo>
                <a:lnTo>
                  <a:pt x="2689" y="994"/>
                </a:lnTo>
                <a:lnTo>
                  <a:pt x="2690" y="1001"/>
                </a:lnTo>
                <a:lnTo>
                  <a:pt x="2691" y="1008"/>
                </a:lnTo>
                <a:lnTo>
                  <a:pt x="2692" y="1016"/>
                </a:lnTo>
                <a:lnTo>
                  <a:pt x="2692" y="1023"/>
                </a:lnTo>
                <a:lnTo>
                  <a:pt x="2694" y="1029"/>
                </a:lnTo>
                <a:lnTo>
                  <a:pt x="2695" y="1034"/>
                </a:lnTo>
                <a:lnTo>
                  <a:pt x="2697" y="1039"/>
                </a:lnTo>
                <a:lnTo>
                  <a:pt x="2705" y="1046"/>
                </a:lnTo>
                <a:lnTo>
                  <a:pt x="2712" y="1051"/>
                </a:lnTo>
                <a:lnTo>
                  <a:pt x="2719" y="1054"/>
                </a:lnTo>
                <a:lnTo>
                  <a:pt x="2725" y="1056"/>
                </a:lnTo>
                <a:lnTo>
                  <a:pt x="2730" y="1056"/>
                </a:lnTo>
                <a:lnTo>
                  <a:pt x="2732" y="1056"/>
                </a:lnTo>
                <a:lnTo>
                  <a:pt x="2749" y="1055"/>
                </a:lnTo>
                <a:lnTo>
                  <a:pt x="2768" y="1050"/>
                </a:lnTo>
                <a:lnTo>
                  <a:pt x="2789" y="1044"/>
                </a:lnTo>
                <a:lnTo>
                  <a:pt x="2812" y="1037"/>
                </a:lnTo>
                <a:lnTo>
                  <a:pt x="2834" y="1031"/>
                </a:lnTo>
                <a:lnTo>
                  <a:pt x="2855" y="1023"/>
                </a:lnTo>
                <a:lnTo>
                  <a:pt x="2875" y="1020"/>
                </a:lnTo>
                <a:lnTo>
                  <a:pt x="2892" y="1018"/>
                </a:lnTo>
                <a:lnTo>
                  <a:pt x="2905" y="1018"/>
                </a:lnTo>
                <a:lnTo>
                  <a:pt x="2916" y="1022"/>
                </a:lnTo>
                <a:lnTo>
                  <a:pt x="2926" y="1026"/>
                </a:lnTo>
                <a:lnTo>
                  <a:pt x="2932" y="1032"/>
                </a:lnTo>
                <a:lnTo>
                  <a:pt x="2938" y="1038"/>
                </a:lnTo>
                <a:lnTo>
                  <a:pt x="2942" y="1045"/>
                </a:lnTo>
                <a:lnTo>
                  <a:pt x="2945" y="1054"/>
                </a:lnTo>
                <a:lnTo>
                  <a:pt x="2947" y="1064"/>
                </a:lnTo>
                <a:lnTo>
                  <a:pt x="2949" y="1083"/>
                </a:lnTo>
                <a:lnTo>
                  <a:pt x="2953" y="1103"/>
                </a:lnTo>
                <a:lnTo>
                  <a:pt x="2956" y="1113"/>
                </a:lnTo>
                <a:lnTo>
                  <a:pt x="2959" y="1122"/>
                </a:lnTo>
                <a:lnTo>
                  <a:pt x="2964" y="1131"/>
                </a:lnTo>
                <a:lnTo>
                  <a:pt x="2971" y="1138"/>
                </a:lnTo>
                <a:lnTo>
                  <a:pt x="2971" y="1142"/>
                </a:lnTo>
                <a:lnTo>
                  <a:pt x="2973" y="1146"/>
                </a:lnTo>
                <a:lnTo>
                  <a:pt x="2974" y="1149"/>
                </a:lnTo>
                <a:lnTo>
                  <a:pt x="2976" y="1152"/>
                </a:lnTo>
                <a:lnTo>
                  <a:pt x="2983" y="1158"/>
                </a:lnTo>
                <a:lnTo>
                  <a:pt x="2990" y="1161"/>
                </a:lnTo>
                <a:lnTo>
                  <a:pt x="3000" y="1166"/>
                </a:lnTo>
                <a:lnTo>
                  <a:pt x="3011" y="1169"/>
                </a:lnTo>
                <a:lnTo>
                  <a:pt x="3023" y="1173"/>
                </a:lnTo>
                <a:lnTo>
                  <a:pt x="3036" y="1174"/>
                </a:lnTo>
                <a:lnTo>
                  <a:pt x="3063" y="1177"/>
                </a:lnTo>
                <a:lnTo>
                  <a:pt x="3089" y="1179"/>
                </a:lnTo>
                <a:lnTo>
                  <a:pt x="3112" y="1180"/>
                </a:lnTo>
                <a:lnTo>
                  <a:pt x="3131" y="1180"/>
                </a:lnTo>
                <a:lnTo>
                  <a:pt x="3138" y="1180"/>
                </a:lnTo>
                <a:lnTo>
                  <a:pt x="3147" y="1179"/>
                </a:lnTo>
                <a:lnTo>
                  <a:pt x="3154" y="1176"/>
                </a:lnTo>
                <a:lnTo>
                  <a:pt x="3161" y="1174"/>
                </a:lnTo>
                <a:lnTo>
                  <a:pt x="3178" y="1168"/>
                </a:lnTo>
                <a:lnTo>
                  <a:pt x="3197" y="1160"/>
                </a:lnTo>
                <a:lnTo>
                  <a:pt x="3216" y="1153"/>
                </a:lnTo>
                <a:lnTo>
                  <a:pt x="3238" y="1147"/>
                </a:lnTo>
                <a:lnTo>
                  <a:pt x="3251" y="1144"/>
                </a:lnTo>
                <a:lnTo>
                  <a:pt x="3263" y="1143"/>
                </a:lnTo>
                <a:lnTo>
                  <a:pt x="3277" y="1142"/>
                </a:lnTo>
                <a:lnTo>
                  <a:pt x="3292" y="1141"/>
                </a:lnTo>
                <a:lnTo>
                  <a:pt x="3300" y="1143"/>
                </a:lnTo>
                <a:lnTo>
                  <a:pt x="3308" y="1147"/>
                </a:lnTo>
                <a:lnTo>
                  <a:pt x="3318" y="1153"/>
                </a:lnTo>
                <a:lnTo>
                  <a:pt x="3328" y="1160"/>
                </a:lnTo>
                <a:lnTo>
                  <a:pt x="3347" y="1180"/>
                </a:lnTo>
                <a:lnTo>
                  <a:pt x="3366" y="1202"/>
                </a:lnTo>
                <a:lnTo>
                  <a:pt x="3384" y="1224"/>
                </a:lnTo>
                <a:lnTo>
                  <a:pt x="3397" y="1243"/>
                </a:lnTo>
                <a:lnTo>
                  <a:pt x="3407" y="1257"/>
                </a:lnTo>
                <a:lnTo>
                  <a:pt x="3411" y="1262"/>
                </a:lnTo>
                <a:lnTo>
                  <a:pt x="3415" y="1269"/>
                </a:lnTo>
                <a:lnTo>
                  <a:pt x="3419" y="1277"/>
                </a:lnTo>
                <a:lnTo>
                  <a:pt x="3424" y="1281"/>
                </a:lnTo>
                <a:lnTo>
                  <a:pt x="3429" y="1288"/>
                </a:lnTo>
                <a:lnTo>
                  <a:pt x="3434" y="1292"/>
                </a:lnTo>
                <a:lnTo>
                  <a:pt x="3440" y="1296"/>
                </a:lnTo>
                <a:lnTo>
                  <a:pt x="3446" y="1300"/>
                </a:lnTo>
                <a:lnTo>
                  <a:pt x="3454" y="1302"/>
                </a:lnTo>
                <a:lnTo>
                  <a:pt x="3467" y="1307"/>
                </a:lnTo>
                <a:lnTo>
                  <a:pt x="3483" y="1311"/>
                </a:lnTo>
                <a:lnTo>
                  <a:pt x="3499" y="1312"/>
                </a:lnTo>
                <a:lnTo>
                  <a:pt x="3515" y="1313"/>
                </a:lnTo>
                <a:lnTo>
                  <a:pt x="3550" y="1312"/>
                </a:lnTo>
                <a:lnTo>
                  <a:pt x="3585" y="1308"/>
                </a:lnTo>
                <a:lnTo>
                  <a:pt x="3619" y="1306"/>
                </a:lnTo>
                <a:lnTo>
                  <a:pt x="3651" y="1305"/>
                </a:lnTo>
                <a:lnTo>
                  <a:pt x="3658" y="1305"/>
                </a:lnTo>
                <a:lnTo>
                  <a:pt x="3664" y="1306"/>
                </a:lnTo>
                <a:lnTo>
                  <a:pt x="3669" y="1308"/>
                </a:lnTo>
                <a:lnTo>
                  <a:pt x="3674" y="1312"/>
                </a:lnTo>
                <a:lnTo>
                  <a:pt x="3683" y="1319"/>
                </a:lnTo>
                <a:lnTo>
                  <a:pt x="3691" y="1329"/>
                </a:lnTo>
                <a:lnTo>
                  <a:pt x="3699" y="1341"/>
                </a:lnTo>
                <a:lnTo>
                  <a:pt x="3707" y="1356"/>
                </a:lnTo>
                <a:lnTo>
                  <a:pt x="3717" y="1370"/>
                </a:lnTo>
                <a:lnTo>
                  <a:pt x="3730" y="1385"/>
                </a:lnTo>
                <a:lnTo>
                  <a:pt x="3735" y="1382"/>
                </a:lnTo>
                <a:lnTo>
                  <a:pt x="3750" y="1373"/>
                </a:lnTo>
                <a:lnTo>
                  <a:pt x="3771" y="1360"/>
                </a:lnTo>
                <a:lnTo>
                  <a:pt x="3795" y="1345"/>
                </a:lnTo>
                <a:lnTo>
                  <a:pt x="3822" y="1332"/>
                </a:lnTo>
                <a:lnTo>
                  <a:pt x="3849" y="1318"/>
                </a:lnTo>
                <a:lnTo>
                  <a:pt x="3861" y="1313"/>
                </a:lnTo>
                <a:lnTo>
                  <a:pt x="3872" y="1310"/>
                </a:lnTo>
                <a:lnTo>
                  <a:pt x="3882" y="1307"/>
                </a:lnTo>
                <a:lnTo>
                  <a:pt x="3891" y="1306"/>
                </a:lnTo>
                <a:lnTo>
                  <a:pt x="3891" y="1306"/>
                </a:lnTo>
                <a:lnTo>
                  <a:pt x="4051" y="1348"/>
                </a:lnTo>
                <a:lnTo>
                  <a:pt x="4051" y="1348"/>
                </a:lnTo>
                <a:lnTo>
                  <a:pt x="4067" y="1349"/>
                </a:lnTo>
                <a:lnTo>
                  <a:pt x="4083" y="1349"/>
                </a:lnTo>
                <a:lnTo>
                  <a:pt x="4099" y="1348"/>
                </a:lnTo>
                <a:lnTo>
                  <a:pt x="4113" y="1345"/>
                </a:lnTo>
                <a:lnTo>
                  <a:pt x="4142" y="1339"/>
                </a:lnTo>
                <a:lnTo>
                  <a:pt x="4169" y="1332"/>
                </a:lnTo>
                <a:lnTo>
                  <a:pt x="4193" y="1323"/>
                </a:lnTo>
                <a:lnTo>
                  <a:pt x="4215" y="1316"/>
                </a:lnTo>
                <a:lnTo>
                  <a:pt x="4226" y="1313"/>
                </a:lnTo>
                <a:lnTo>
                  <a:pt x="4235" y="1311"/>
                </a:lnTo>
                <a:lnTo>
                  <a:pt x="4243" y="1310"/>
                </a:lnTo>
                <a:lnTo>
                  <a:pt x="4252" y="1310"/>
                </a:lnTo>
                <a:lnTo>
                  <a:pt x="4265" y="1310"/>
                </a:lnTo>
                <a:lnTo>
                  <a:pt x="4277" y="1311"/>
                </a:lnTo>
                <a:lnTo>
                  <a:pt x="4289" y="1313"/>
                </a:lnTo>
                <a:lnTo>
                  <a:pt x="4298" y="1316"/>
                </a:lnTo>
                <a:lnTo>
                  <a:pt x="4314" y="1323"/>
                </a:lnTo>
                <a:lnTo>
                  <a:pt x="4326" y="1330"/>
                </a:lnTo>
                <a:lnTo>
                  <a:pt x="4337" y="1338"/>
                </a:lnTo>
                <a:lnTo>
                  <a:pt x="4347" y="1344"/>
                </a:lnTo>
                <a:lnTo>
                  <a:pt x="4352" y="1346"/>
                </a:lnTo>
                <a:lnTo>
                  <a:pt x="4358" y="1349"/>
                </a:lnTo>
                <a:lnTo>
                  <a:pt x="4364" y="1350"/>
                </a:lnTo>
                <a:lnTo>
                  <a:pt x="4372" y="1350"/>
                </a:lnTo>
                <a:lnTo>
                  <a:pt x="4378" y="1350"/>
                </a:lnTo>
                <a:lnTo>
                  <a:pt x="4385" y="1348"/>
                </a:lnTo>
                <a:lnTo>
                  <a:pt x="4390" y="1343"/>
                </a:lnTo>
                <a:lnTo>
                  <a:pt x="4396" y="1338"/>
                </a:lnTo>
                <a:lnTo>
                  <a:pt x="4406" y="1326"/>
                </a:lnTo>
                <a:lnTo>
                  <a:pt x="4417" y="1311"/>
                </a:lnTo>
                <a:lnTo>
                  <a:pt x="4423" y="1303"/>
                </a:lnTo>
                <a:lnTo>
                  <a:pt x="4429" y="1296"/>
                </a:lnTo>
                <a:lnTo>
                  <a:pt x="4437" y="1289"/>
                </a:lnTo>
                <a:lnTo>
                  <a:pt x="4445" y="1284"/>
                </a:lnTo>
                <a:lnTo>
                  <a:pt x="4455" y="1278"/>
                </a:lnTo>
                <a:lnTo>
                  <a:pt x="4466" y="1274"/>
                </a:lnTo>
                <a:lnTo>
                  <a:pt x="4478" y="1272"/>
                </a:lnTo>
                <a:lnTo>
                  <a:pt x="4492" y="1272"/>
                </a:lnTo>
                <a:lnTo>
                  <a:pt x="4500" y="1272"/>
                </a:lnTo>
                <a:lnTo>
                  <a:pt x="4508" y="1273"/>
                </a:lnTo>
                <a:lnTo>
                  <a:pt x="4515" y="1275"/>
                </a:lnTo>
                <a:lnTo>
                  <a:pt x="4521" y="1279"/>
                </a:lnTo>
                <a:lnTo>
                  <a:pt x="4528" y="1283"/>
                </a:lnTo>
                <a:lnTo>
                  <a:pt x="4535" y="1289"/>
                </a:lnTo>
                <a:lnTo>
                  <a:pt x="4541" y="1295"/>
                </a:lnTo>
                <a:lnTo>
                  <a:pt x="4547" y="1302"/>
                </a:lnTo>
                <a:lnTo>
                  <a:pt x="4553" y="1310"/>
                </a:lnTo>
                <a:lnTo>
                  <a:pt x="4557" y="1318"/>
                </a:lnTo>
                <a:lnTo>
                  <a:pt x="4561" y="1329"/>
                </a:lnTo>
                <a:lnTo>
                  <a:pt x="4565" y="1339"/>
                </a:lnTo>
                <a:lnTo>
                  <a:pt x="4568" y="1351"/>
                </a:lnTo>
                <a:lnTo>
                  <a:pt x="4570" y="1363"/>
                </a:lnTo>
                <a:lnTo>
                  <a:pt x="4571" y="1377"/>
                </a:lnTo>
                <a:lnTo>
                  <a:pt x="4571" y="1392"/>
                </a:lnTo>
                <a:lnTo>
                  <a:pt x="4571" y="1392"/>
                </a:lnTo>
                <a:lnTo>
                  <a:pt x="4691" y="1393"/>
                </a:lnTo>
                <a:lnTo>
                  <a:pt x="4691" y="1393"/>
                </a:lnTo>
                <a:lnTo>
                  <a:pt x="4691" y="1395"/>
                </a:lnTo>
                <a:lnTo>
                  <a:pt x="4692" y="1399"/>
                </a:lnTo>
                <a:lnTo>
                  <a:pt x="4694" y="1406"/>
                </a:lnTo>
                <a:lnTo>
                  <a:pt x="4696" y="1414"/>
                </a:lnTo>
                <a:lnTo>
                  <a:pt x="4701" y="1421"/>
                </a:lnTo>
                <a:lnTo>
                  <a:pt x="4708" y="1427"/>
                </a:lnTo>
                <a:lnTo>
                  <a:pt x="4712" y="1430"/>
                </a:lnTo>
                <a:lnTo>
                  <a:pt x="4718" y="1432"/>
                </a:lnTo>
                <a:lnTo>
                  <a:pt x="4724" y="1433"/>
                </a:lnTo>
                <a:lnTo>
                  <a:pt x="4732" y="1433"/>
                </a:lnTo>
                <a:lnTo>
                  <a:pt x="4732" y="1437"/>
                </a:lnTo>
                <a:lnTo>
                  <a:pt x="4733" y="1439"/>
                </a:lnTo>
                <a:lnTo>
                  <a:pt x="4735" y="1442"/>
                </a:lnTo>
                <a:lnTo>
                  <a:pt x="4738" y="1443"/>
                </a:lnTo>
                <a:lnTo>
                  <a:pt x="4746" y="1445"/>
                </a:lnTo>
                <a:lnTo>
                  <a:pt x="4756" y="1447"/>
                </a:lnTo>
                <a:lnTo>
                  <a:pt x="4782" y="1445"/>
                </a:lnTo>
                <a:lnTo>
                  <a:pt x="4811" y="1444"/>
                </a:lnTo>
                <a:lnTo>
                  <a:pt x="4826" y="1444"/>
                </a:lnTo>
                <a:lnTo>
                  <a:pt x="4841" y="1447"/>
                </a:lnTo>
                <a:lnTo>
                  <a:pt x="4848" y="1449"/>
                </a:lnTo>
                <a:lnTo>
                  <a:pt x="4854" y="1450"/>
                </a:lnTo>
                <a:lnTo>
                  <a:pt x="4860" y="1454"/>
                </a:lnTo>
                <a:lnTo>
                  <a:pt x="4866" y="1456"/>
                </a:lnTo>
                <a:lnTo>
                  <a:pt x="4871" y="1461"/>
                </a:lnTo>
                <a:lnTo>
                  <a:pt x="4876" y="1466"/>
                </a:lnTo>
                <a:lnTo>
                  <a:pt x="4881" y="1472"/>
                </a:lnTo>
                <a:lnTo>
                  <a:pt x="4885" y="1479"/>
                </a:lnTo>
                <a:lnTo>
                  <a:pt x="4887" y="1486"/>
                </a:lnTo>
                <a:lnTo>
                  <a:pt x="4889" y="1494"/>
                </a:lnTo>
                <a:lnTo>
                  <a:pt x="4891" y="1504"/>
                </a:lnTo>
                <a:lnTo>
                  <a:pt x="4891" y="1515"/>
                </a:lnTo>
                <a:lnTo>
                  <a:pt x="4891" y="1515"/>
                </a:lnTo>
                <a:lnTo>
                  <a:pt x="4886" y="2155"/>
                </a:lnTo>
                <a:lnTo>
                  <a:pt x="4886" y="2155"/>
                </a:lnTo>
                <a:lnTo>
                  <a:pt x="4886" y="2163"/>
                </a:lnTo>
                <a:lnTo>
                  <a:pt x="4887" y="2169"/>
                </a:lnTo>
                <a:lnTo>
                  <a:pt x="4889" y="2175"/>
                </a:lnTo>
                <a:lnTo>
                  <a:pt x="4892" y="2180"/>
                </a:lnTo>
                <a:lnTo>
                  <a:pt x="4898" y="2188"/>
                </a:lnTo>
                <a:lnTo>
                  <a:pt x="4905" y="2196"/>
                </a:lnTo>
                <a:lnTo>
                  <a:pt x="4913" y="2203"/>
                </a:lnTo>
                <a:lnTo>
                  <a:pt x="4919" y="2213"/>
                </a:lnTo>
                <a:lnTo>
                  <a:pt x="4921" y="2218"/>
                </a:lnTo>
                <a:lnTo>
                  <a:pt x="4924" y="2223"/>
                </a:lnTo>
                <a:lnTo>
                  <a:pt x="4925" y="2229"/>
                </a:lnTo>
                <a:lnTo>
                  <a:pt x="4925" y="2236"/>
                </a:lnTo>
                <a:lnTo>
                  <a:pt x="4938" y="2236"/>
                </a:lnTo>
                <a:lnTo>
                  <a:pt x="4948" y="2237"/>
                </a:lnTo>
                <a:lnTo>
                  <a:pt x="4957" y="2239"/>
                </a:lnTo>
                <a:lnTo>
                  <a:pt x="4965" y="2241"/>
                </a:lnTo>
                <a:lnTo>
                  <a:pt x="4973" y="2246"/>
                </a:lnTo>
                <a:lnTo>
                  <a:pt x="4981" y="2253"/>
                </a:lnTo>
                <a:lnTo>
                  <a:pt x="4991" y="2263"/>
                </a:lnTo>
                <a:lnTo>
                  <a:pt x="5005" y="2277"/>
                </a:lnTo>
                <a:lnTo>
                  <a:pt x="5005" y="2292"/>
                </a:lnTo>
                <a:lnTo>
                  <a:pt x="5005" y="2307"/>
                </a:lnTo>
                <a:lnTo>
                  <a:pt x="5006" y="2322"/>
                </a:lnTo>
                <a:lnTo>
                  <a:pt x="5009" y="2337"/>
                </a:lnTo>
                <a:lnTo>
                  <a:pt x="5014" y="2352"/>
                </a:lnTo>
                <a:lnTo>
                  <a:pt x="5020" y="2367"/>
                </a:lnTo>
                <a:lnTo>
                  <a:pt x="5025" y="2374"/>
                </a:lnTo>
                <a:lnTo>
                  <a:pt x="5030" y="2382"/>
                </a:lnTo>
                <a:lnTo>
                  <a:pt x="5036" y="2389"/>
                </a:lnTo>
                <a:lnTo>
                  <a:pt x="5044" y="2398"/>
                </a:lnTo>
                <a:lnTo>
                  <a:pt x="5044" y="2412"/>
                </a:lnTo>
                <a:lnTo>
                  <a:pt x="5044" y="2428"/>
                </a:lnTo>
                <a:lnTo>
                  <a:pt x="5045" y="2444"/>
                </a:lnTo>
                <a:lnTo>
                  <a:pt x="5049" y="2463"/>
                </a:lnTo>
                <a:lnTo>
                  <a:pt x="5052" y="2482"/>
                </a:lnTo>
                <a:lnTo>
                  <a:pt x="5060" y="2504"/>
                </a:lnTo>
                <a:lnTo>
                  <a:pt x="5069" y="2530"/>
                </a:lnTo>
                <a:lnTo>
                  <a:pt x="5083" y="2558"/>
                </a:lnTo>
                <a:lnTo>
                  <a:pt x="5089" y="2559"/>
                </a:lnTo>
                <a:lnTo>
                  <a:pt x="5095" y="2562"/>
                </a:lnTo>
                <a:lnTo>
                  <a:pt x="5101" y="2565"/>
                </a:lnTo>
                <a:lnTo>
                  <a:pt x="5105" y="2572"/>
                </a:lnTo>
                <a:lnTo>
                  <a:pt x="5110" y="2578"/>
                </a:lnTo>
                <a:lnTo>
                  <a:pt x="5112" y="2585"/>
                </a:lnTo>
                <a:lnTo>
                  <a:pt x="5115" y="2594"/>
                </a:lnTo>
                <a:lnTo>
                  <a:pt x="5117" y="2603"/>
                </a:lnTo>
                <a:lnTo>
                  <a:pt x="5120" y="2623"/>
                </a:lnTo>
                <a:lnTo>
                  <a:pt x="5121" y="2643"/>
                </a:lnTo>
                <a:lnTo>
                  <a:pt x="5122" y="2662"/>
                </a:lnTo>
                <a:lnTo>
                  <a:pt x="5122" y="2678"/>
                </a:lnTo>
                <a:lnTo>
                  <a:pt x="5122" y="2685"/>
                </a:lnTo>
                <a:lnTo>
                  <a:pt x="5122" y="2694"/>
                </a:lnTo>
                <a:lnTo>
                  <a:pt x="5121" y="2705"/>
                </a:lnTo>
                <a:lnTo>
                  <a:pt x="5118" y="2717"/>
                </a:lnTo>
                <a:lnTo>
                  <a:pt x="5111" y="2747"/>
                </a:lnTo>
                <a:lnTo>
                  <a:pt x="5104" y="2780"/>
                </a:lnTo>
                <a:lnTo>
                  <a:pt x="5095" y="2815"/>
                </a:lnTo>
                <a:lnTo>
                  <a:pt x="5088" y="2851"/>
                </a:lnTo>
                <a:lnTo>
                  <a:pt x="5084" y="2869"/>
                </a:lnTo>
                <a:lnTo>
                  <a:pt x="5082" y="2886"/>
                </a:lnTo>
                <a:lnTo>
                  <a:pt x="5080" y="2903"/>
                </a:lnTo>
                <a:lnTo>
                  <a:pt x="5079" y="2918"/>
                </a:lnTo>
                <a:lnTo>
                  <a:pt x="5079" y="2933"/>
                </a:lnTo>
                <a:lnTo>
                  <a:pt x="5080" y="2946"/>
                </a:lnTo>
                <a:lnTo>
                  <a:pt x="5083" y="2960"/>
                </a:lnTo>
                <a:lnTo>
                  <a:pt x="5084" y="2972"/>
                </a:lnTo>
                <a:lnTo>
                  <a:pt x="5089" y="2994"/>
                </a:lnTo>
                <a:lnTo>
                  <a:pt x="5094" y="3013"/>
                </a:lnTo>
                <a:lnTo>
                  <a:pt x="5095" y="3023"/>
                </a:lnTo>
                <a:lnTo>
                  <a:pt x="5096" y="3032"/>
                </a:lnTo>
                <a:lnTo>
                  <a:pt x="5096" y="3040"/>
                </a:lnTo>
                <a:lnTo>
                  <a:pt x="5095" y="3048"/>
                </a:lnTo>
                <a:lnTo>
                  <a:pt x="5093" y="3056"/>
                </a:lnTo>
                <a:lnTo>
                  <a:pt x="5090" y="3064"/>
                </a:lnTo>
                <a:lnTo>
                  <a:pt x="5085" y="3071"/>
                </a:lnTo>
                <a:lnTo>
                  <a:pt x="5078" y="3078"/>
                </a:lnTo>
                <a:lnTo>
                  <a:pt x="5063" y="3109"/>
                </a:lnTo>
                <a:lnTo>
                  <a:pt x="5047" y="3140"/>
                </a:lnTo>
                <a:lnTo>
                  <a:pt x="5030" y="3170"/>
                </a:lnTo>
                <a:lnTo>
                  <a:pt x="5012" y="3203"/>
                </a:lnTo>
                <a:lnTo>
                  <a:pt x="4992" y="3237"/>
                </a:lnTo>
                <a:lnTo>
                  <a:pt x="4969" y="3275"/>
                </a:lnTo>
                <a:lnTo>
                  <a:pt x="4945" y="3315"/>
                </a:lnTo>
                <a:lnTo>
                  <a:pt x="4915" y="3357"/>
                </a:lnTo>
                <a:lnTo>
                  <a:pt x="4908" y="3365"/>
                </a:lnTo>
                <a:lnTo>
                  <a:pt x="4899" y="3371"/>
                </a:lnTo>
                <a:lnTo>
                  <a:pt x="4889" y="3376"/>
                </a:lnTo>
                <a:lnTo>
                  <a:pt x="4880" y="3381"/>
                </a:lnTo>
                <a:lnTo>
                  <a:pt x="4869" y="3384"/>
                </a:lnTo>
                <a:lnTo>
                  <a:pt x="4858" y="3388"/>
                </a:lnTo>
                <a:lnTo>
                  <a:pt x="4847" y="3390"/>
                </a:lnTo>
                <a:lnTo>
                  <a:pt x="4836" y="3392"/>
                </a:lnTo>
                <a:lnTo>
                  <a:pt x="4812" y="3395"/>
                </a:lnTo>
                <a:lnTo>
                  <a:pt x="4792" y="3397"/>
                </a:lnTo>
                <a:lnTo>
                  <a:pt x="4772" y="3397"/>
                </a:lnTo>
                <a:lnTo>
                  <a:pt x="4755" y="3397"/>
                </a:lnTo>
                <a:lnTo>
                  <a:pt x="4748" y="3395"/>
                </a:lnTo>
                <a:lnTo>
                  <a:pt x="4740" y="3394"/>
                </a:lnTo>
                <a:lnTo>
                  <a:pt x="4733" y="3392"/>
                </a:lnTo>
                <a:lnTo>
                  <a:pt x="4725" y="3389"/>
                </a:lnTo>
                <a:lnTo>
                  <a:pt x="4710" y="3381"/>
                </a:lnTo>
                <a:lnTo>
                  <a:pt x="4695" y="3371"/>
                </a:lnTo>
                <a:lnTo>
                  <a:pt x="4680" y="3359"/>
                </a:lnTo>
                <a:lnTo>
                  <a:pt x="4666" y="3345"/>
                </a:lnTo>
                <a:lnTo>
                  <a:pt x="4651" y="3330"/>
                </a:lnTo>
                <a:lnTo>
                  <a:pt x="4636" y="3316"/>
                </a:lnTo>
                <a:lnTo>
                  <a:pt x="4636" y="3316"/>
                </a:lnTo>
                <a:lnTo>
                  <a:pt x="4596" y="3315"/>
                </a:lnTo>
                <a:lnTo>
                  <a:pt x="4674" y="3476"/>
                </a:lnTo>
                <a:lnTo>
                  <a:pt x="4674" y="3476"/>
                </a:lnTo>
                <a:lnTo>
                  <a:pt x="4659" y="3488"/>
                </a:lnTo>
                <a:lnTo>
                  <a:pt x="4645" y="3499"/>
                </a:lnTo>
                <a:lnTo>
                  <a:pt x="4631" y="3505"/>
                </a:lnTo>
                <a:lnTo>
                  <a:pt x="4619" y="3510"/>
                </a:lnTo>
                <a:lnTo>
                  <a:pt x="4609" y="3513"/>
                </a:lnTo>
                <a:lnTo>
                  <a:pt x="4601" y="3515"/>
                </a:lnTo>
                <a:lnTo>
                  <a:pt x="4596" y="3515"/>
                </a:lnTo>
                <a:lnTo>
                  <a:pt x="4593" y="3515"/>
                </a:lnTo>
                <a:lnTo>
                  <a:pt x="4581" y="3529"/>
                </a:lnTo>
                <a:lnTo>
                  <a:pt x="4570" y="3539"/>
                </a:lnTo>
                <a:lnTo>
                  <a:pt x="4564" y="3547"/>
                </a:lnTo>
                <a:lnTo>
                  <a:pt x="4559" y="3554"/>
                </a:lnTo>
                <a:lnTo>
                  <a:pt x="4555" y="3563"/>
                </a:lnTo>
                <a:lnTo>
                  <a:pt x="4554" y="3572"/>
                </a:lnTo>
                <a:lnTo>
                  <a:pt x="4553" y="3581"/>
                </a:lnTo>
                <a:lnTo>
                  <a:pt x="4553" y="3595"/>
                </a:lnTo>
                <a:lnTo>
                  <a:pt x="4524" y="3610"/>
                </a:lnTo>
                <a:lnTo>
                  <a:pt x="4493" y="3625"/>
                </a:lnTo>
                <a:lnTo>
                  <a:pt x="4462" y="3641"/>
                </a:lnTo>
                <a:lnTo>
                  <a:pt x="4433" y="3660"/>
                </a:lnTo>
                <a:lnTo>
                  <a:pt x="4402" y="3678"/>
                </a:lnTo>
                <a:lnTo>
                  <a:pt x="4372" y="3700"/>
                </a:lnTo>
                <a:lnTo>
                  <a:pt x="4357" y="3712"/>
                </a:lnTo>
                <a:lnTo>
                  <a:pt x="4342" y="3726"/>
                </a:lnTo>
                <a:lnTo>
                  <a:pt x="4326" y="3739"/>
                </a:lnTo>
                <a:lnTo>
                  <a:pt x="4312" y="3753"/>
                </a:lnTo>
                <a:lnTo>
                  <a:pt x="4290" y="3767"/>
                </a:lnTo>
                <a:lnTo>
                  <a:pt x="4268" y="3781"/>
                </a:lnTo>
                <a:lnTo>
                  <a:pt x="4247" y="3793"/>
                </a:lnTo>
                <a:lnTo>
                  <a:pt x="4226" y="3804"/>
                </a:lnTo>
                <a:lnTo>
                  <a:pt x="4207" y="3814"/>
                </a:lnTo>
                <a:lnTo>
                  <a:pt x="4187" y="3821"/>
                </a:lnTo>
                <a:lnTo>
                  <a:pt x="4166" y="3827"/>
                </a:lnTo>
                <a:lnTo>
                  <a:pt x="4145" y="3832"/>
                </a:lnTo>
                <a:lnTo>
                  <a:pt x="4124" y="3835"/>
                </a:lnTo>
                <a:lnTo>
                  <a:pt x="4104" y="3835"/>
                </a:lnTo>
                <a:lnTo>
                  <a:pt x="4080" y="3834"/>
                </a:lnTo>
                <a:lnTo>
                  <a:pt x="4057" y="3830"/>
                </a:lnTo>
                <a:lnTo>
                  <a:pt x="4033" y="3824"/>
                </a:lnTo>
                <a:lnTo>
                  <a:pt x="4007" y="3815"/>
                </a:lnTo>
                <a:lnTo>
                  <a:pt x="3980" y="3804"/>
                </a:lnTo>
                <a:lnTo>
                  <a:pt x="3951" y="3791"/>
                </a:lnTo>
                <a:lnTo>
                  <a:pt x="3958" y="3798"/>
                </a:lnTo>
                <a:lnTo>
                  <a:pt x="3964" y="3805"/>
                </a:lnTo>
                <a:lnTo>
                  <a:pt x="3969" y="3813"/>
                </a:lnTo>
                <a:lnTo>
                  <a:pt x="3974" y="3820"/>
                </a:lnTo>
                <a:lnTo>
                  <a:pt x="3980" y="3836"/>
                </a:lnTo>
                <a:lnTo>
                  <a:pt x="3985" y="3851"/>
                </a:lnTo>
                <a:lnTo>
                  <a:pt x="3989" y="3865"/>
                </a:lnTo>
                <a:lnTo>
                  <a:pt x="3990" y="3881"/>
                </a:lnTo>
                <a:lnTo>
                  <a:pt x="3990" y="3896"/>
                </a:lnTo>
                <a:lnTo>
                  <a:pt x="3990" y="3911"/>
                </a:lnTo>
                <a:lnTo>
                  <a:pt x="3983" y="3911"/>
                </a:lnTo>
                <a:lnTo>
                  <a:pt x="3976" y="3912"/>
                </a:lnTo>
                <a:lnTo>
                  <a:pt x="3970" y="3914"/>
                </a:lnTo>
                <a:lnTo>
                  <a:pt x="3965" y="3917"/>
                </a:lnTo>
                <a:lnTo>
                  <a:pt x="3956" y="3922"/>
                </a:lnTo>
                <a:lnTo>
                  <a:pt x="3945" y="3925"/>
                </a:lnTo>
                <a:lnTo>
                  <a:pt x="3938" y="3927"/>
                </a:lnTo>
                <a:lnTo>
                  <a:pt x="3932" y="3928"/>
                </a:lnTo>
                <a:lnTo>
                  <a:pt x="3925" y="3928"/>
                </a:lnTo>
                <a:lnTo>
                  <a:pt x="3916" y="3927"/>
                </a:lnTo>
                <a:lnTo>
                  <a:pt x="3907" y="3925"/>
                </a:lnTo>
                <a:lnTo>
                  <a:pt x="3896" y="3922"/>
                </a:lnTo>
                <a:lnTo>
                  <a:pt x="3883" y="3917"/>
                </a:lnTo>
                <a:lnTo>
                  <a:pt x="3870" y="3909"/>
                </a:lnTo>
                <a:lnTo>
                  <a:pt x="3863" y="3931"/>
                </a:lnTo>
                <a:lnTo>
                  <a:pt x="3854" y="3950"/>
                </a:lnTo>
                <a:lnTo>
                  <a:pt x="3847" y="3966"/>
                </a:lnTo>
                <a:lnTo>
                  <a:pt x="3838" y="3979"/>
                </a:lnTo>
                <a:lnTo>
                  <a:pt x="3831" y="3990"/>
                </a:lnTo>
                <a:lnTo>
                  <a:pt x="3822" y="4000"/>
                </a:lnTo>
                <a:lnTo>
                  <a:pt x="3812" y="4009"/>
                </a:lnTo>
                <a:lnTo>
                  <a:pt x="3804" y="4015"/>
                </a:lnTo>
                <a:lnTo>
                  <a:pt x="3794" y="4020"/>
                </a:lnTo>
                <a:lnTo>
                  <a:pt x="3784" y="4023"/>
                </a:lnTo>
                <a:lnTo>
                  <a:pt x="3773" y="4026"/>
                </a:lnTo>
                <a:lnTo>
                  <a:pt x="3762" y="4027"/>
                </a:lnTo>
                <a:lnTo>
                  <a:pt x="3736" y="4028"/>
                </a:lnTo>
                <a:lnTo>
                  <a:pt x="3708" y="4028"/>
                </a:lnTo>
                <a:lnTo>
                  <a:pt x="3708" y="4045"/>
                </a:lnTo>
                <a:lnTo>
                  <a:pt x="3707" y="4065"/>
                </a:lnTo>
                <a:lnTo>
                  <a:pt x="3706" y="4075"/>
                </a:lnTo>
                <a:lnTo>
                  <a:pt x="3703" y="4084"/>
                </a:lnTo>
                <a:lnTo>
                  <a:pt x="3701" y="4094"/>
                </a:lnTo>
                <a:lnTo>
                  <a:pt x="3697" y="4104"/>
                </a:lnTo>
                <a:lnTo>
                  <a:pt x="3694" y="4113"/>
                </a:lnTo>
                <a:lnTo>
                  <a:pt x="3688" y="4121"/>
                </a:lnTo>
                <a:lnTo>
                  <a:pt x="3681" y="4129"/>
                </a:lnTo>
                <a:lnTo>
                  <a:pt x="3674" y="4136"/>
                </a:lnTo>
                <a:lnTo>
                  <a:pt x="3664" y="4141"/>
                </a:lnTo>
                <a:lnTo>
                  <a:pt x="3653" y="4144"/>
                </a:lnTo>
                <a:lnTo>
                  <a:pt x="3641" y="4147"/>
                </a:lnTo>
                <a:lnTo>
                  <a:pt x="3628" y="4148"/>
                </a:lnTo>
                <a:lnTo>
                  <a:pt x="3634" y="4163"/>
                </a:lnTo>
                <a:lnTo>
                  <a:pt x="3639" y="4179"/>
                </a:lnTo>
                <a:lnTo>
                  <a:pt x="3642" y="4193"/>
                </a:lnTo>
                <a:lnTo>
                  <a:pt x="3643" y="4208"/>
                </a:lnTo>
                <a:lnTo>
                  <a:pt x="3645" y="4223"/>
                </a:lnTo>
                <a:lnTo>
                  <a:pt x="3645" y="4236"/>
                </a:lnTo>
                <a:lnTo>
                  <a:pt x="3643" y="4250"/>
                </a:lnTo>
                <a:lnTo>
                  <a:pt x="3641" y="4263"/>
                </a:lnTo>
                <a:lnTo>
                  <a:pt x="3637" y="4289"/>
                </a:lnTo>
                <a:lnTo>
                  <a:pt x="3631" y="4312"/>
                </a:lnTo>
                <a:lnTo>
                  <a:pt x="3628" y="4332"/>
                </a:lnTo>
                <a:lnTo>
                  <a:pt x="3626" y="4349"/>
                </a:lnTo>
                <a:lnTo>
                  <a:pt x="3626" y="4349"/>
                </a:lnTo>
                <a:lnTo>
                  <a:pt x="3505" y="4388"/>
                </a:lnTo>
                <a:lnTo>
                  <a:pt x="3505" y="4388"/>
                </a:lnTo>
                <a:lnTo>
                  <a:pt x="3520" y="4388"/>
                </a:lnTo>
                <a:lnTo>
                  <a:pt x="3532" y="4389"/>
                </a:lnTo>
                <a:lnTo>
                  <a:pt x="3542" y="4392"/>
                </a:lnTo>
                <a:lnTo>
                  <a:pt x="3552" y="4395"/>
                </a:lnTo>
                <a:lnTo>
                  <a:pt x="3559" y="4399"/>
                </a:lnTo>
                <a:lnTo>
                  <a:pt x="3565" y="4403"/>
                </a:lnTo>
                <a:lnTo>
                  <a:pt x="3571" y="4408"/>
                </a:lnTo>
                <a:lnTo>
                  <a:pt x="3575" y="4414"/>
                </a:lnTo>
                <a:lnTo>
                  <a:pt x="3579" y="4419"/>
                </a:lnTo>
                <a:lnTo>
                  <a:pt x="3581" y="4425"/>
                </a:lnTo>
                <a:lnTo>
                  <a:pt x="3582" y="4432"/>
                </a:lnTo>
                <a:lnTo>
                  <a:pt x="3583" y="4439"/>
                </a:lnTo>
                <a:lnTo>
                  <a:pt x="3585" y="4453"/>
                </a:lnTo>
                <a:lnTo>
                  <a:pt x="3585" y="4469"/>
                </a:lnTo>
                <a:lnTo>
                  <a:pt x="3585" y="4483"/>
                </a:lnTo>
                <a:lnTo>
                  <a:pt x="3583" y="4498"/>
                </a:lnTo>
                <a:lnTo>
                  <a:pt x="3582" y="4512"/>
                </a:lnTo>
                <a:lnTo>
                  <a:pt x="3580" y="4524"/>
                </a:lnTo>
                <a:lnTo>
                  <a:pt x="3577" y="4529"/>
                </a:lnTo>
                <a:lnTo>
                  <a:pt x="3575" y="4534"/>
                </a:lnTo>
                <a:lnTo>
                  <a:pt x="3571" y="4537"/>
                </a:lnTo>
                <a:lnTo>
                  <a:pt x="3568" y="4541"/>
                </a:lnTo>
                <a:lnTo>
                  <a:pt x="3563" y="4545"/>
                </a:lnTo>
                <a:lnTo>
                  <a:pt x="3558" y="4546"/>
                </a:lnTo>
                <a:lnTo>
                  <a:pt x="3550" y="4547"/>
                </a:lnTo>
                <a:lnTo>
                  <a:pt x="3544" y="4548"/>
                </a:lnTo>
                <a:lnTo>
                  <a:pt x="3550" y="4556"/>
                </a:lnTo>
                <a:lnTo>
                  <a:pt x="3557" y="4563"/>
                </a:lnTo>
                <a:lnTo>
                  <a:pt x="3563" y="4572"/>
                </a:lnTo>
                <a:lnTo>
                  <a:pt x="3566" y="4579"/>
                </a:lnTo>
                <a:lnTo>
                  <a:pt x="3571" y="4588"/>
                </a:lnTo>
                <a:lnTo>
                  <a:pt x="3574" y="4596"/>
                </a:lnTo>
                <a:lnTo>
                  <a:pt x="3576" y="4605"/>
                </a:lnTo>
                <a:lnTo>
                  <a:pt x="3579" y="4613"/>
                </a:lnTo>
                <a:lnTo>
                  <a:pt x="3581" y="4633"/>
                </a:lnTo>
                <a:lnTo>
                  <a:pt x="3582" y="4655"/>
                </a:lnTo>
                <a:lnTo>
                  <a:pt x="3582" y="4681"/>
                </a:lnTo>
                <a:lnTo>
                  <a:pt x="3582" y="4709"/>
                </a:lnTo>
                <a:lnTo>
                  <a:pt x="3582" y="4723"/>
                </a:lnTo>
                <a:lnTo>
                  <a:pt x="3582" y="4738"/>
                </a:lnTo>
                <a:lnTo>
                  <a:pt x="3582" y="4752"/>
                </a:lnTo>
                <a:lnTo>
                  <a:pt x="3582" y="4764"/>
                </a:lnTo>
                <a:lnTo>
                  <a:pt x="3582" y="4774"/>
                </a:lnTo>
                <a:lnTo>
                  <a:pt x="3582" y="4782"/>
                </a:lnTo>
                <a:lnTo>
                  <a:pt x="3582" y="4787"/>
                </a:lnTo>
                <a:lnTo>
                  <a:pt x="3582" y="4788"/>
                </a:lnTo>
                <a:lnTo>
                  <a:pt x="3582" y="4804"/>
                </a:lnTo>
                <a:lnTo>
                  <a:pt x="3585" y="4818"/>
                </a:lnTo>
                <a:lnTo>
                  <a:pt x="3587" y="4831"/>
                </a:lnTo>
                <a:lnTo>
                  <a:pt x="3591" y="4843"/>
                </a:lnTo>
                <a:lnTo>
                  <a:pt x="3595" y="4853"/>
                </a:lnTo>
                <a:lnTo>
                  <a:pt x="3597" y="4862"/>
                </a:lnTo>
                <a:lnTo>
                  <a:pt x="3599" y="4867"/>
                </a:lnTo>
                <a:lnTo>
                  <a:pt x="3599" y="4868"/>
                </a:lnTo>
                <a:lnTo>
                  <a:pt x="3601" y="4884"/>
                </a:lnTo>
                <a:lnTo>
                  <a:pt x="3602" y="4898"/>
                </a:lnTo>
                <a:lnTo>
                  <a:pt x="3604" y="4912"/>
                </a:lnTo>
                <a:lnTo>
                  <a:pt x="3607" y="4925"/>
                </a:lnTo>
                <a:lnTo>
                  <a:pt x="3609" y="4936"/>
                </a:lnTo>
                <a:lnTo>
                  <a:pt x="3612" y="4945"/>
                </a:lnTo>
                <a:lnTo>
                  <a:pt x="3614" y="4950"/>
                </a:lnTo>
                <a:lnTo>
                  <a:pt x="3614" y="4952"/>
                </a:lnTo>
                <a:lnTo>
                  <a:pt x="3614" y="4952"/>
                </a:lnTo>
                <a:lnTo>
                  <a:pt x="3641" y="5013"/>
                </a:lnTo>
                <a:lnTo>
                  <a:pt x="3641" y="5013"/>
                </a:lnTo>
                <a:lnTo>
                  <a:pt x="3628" y="5026"/>
                </a:lnTo>
                <a:lnTo>
                  <a:pt x="3618" y="5034"/>
                </a:lnTo>
                <a:lnTo>
                  <a:pt x="3610" y="5039"/>
                </a:lnTo>
                <a:lnTo>
                  <a:pt x="3607" y="5042"/>
                </a:lnTo>
                <a:lnTo>
                  <a:pt x="3604" y="5042"/>
                </a:lnTo>
                <a:lnTo>
                  <a:pt x="3603" y="5040"/>
                </a:lnTo>
                <a:lnTo>
                  <a:pt x="3603" y="5039"/>
                </a:lnTo>
                <a:lnTo>
                  <a:pt x="3603" y="5039"/>
                </a:lnTo>
                <a:lnTo>
                  <a:pt x="3598" y="5045"/>
                </a:lnTo>
                <a:lnTo>
                  <a:pt x="3595" y="5050"/>
                </a:lnTo>
                <a:lnTo>
                  <a:pt x="3590" y="5055"/>
                </a:lnTo>
                <a:lnTo>
                  <a:pt x="3583" y="5058"/>
                </a:lnTo>
                <a:lnTo>
                  <a:pt x="3576" y="5060"/>
                </a:lnTo>
                <a:lnTo>
                  <a:pt x="3566" y="5061"/>
                </a:lnTo>
                <a:lnTo>
                  <a:pt x="3555" y="5061"/>
                </a:lnTo>
                <a:lnTo>
                  <a:pt x="3541" y="5060"/>
                </a:lnTo>
                <a:lnTo>
                  <a:pt x="3536" y="5059"/>
                </a:lnTo>
                <a:lnTo>
                  <a:pt x="3531" y="5056"/>
                </a:lnTo>
                <a:lnTo>
                  <a:pt x="3526" y="5051"/>
                </a:lnTo>
                <a:lnTo>
                  <a:pt x="3519" y="5048"/>
                </a:lnTo>
                <a:lnTo>
                  <a:pt x="3506" y="5036"/>
                </a:lnTo>
                <a:lnTo>
                  <a:pt x="3493" y="5022"/>
                </a:lnTo>
                <a:lnTo>
                  <a:pt x="3479" y="5010"/>
                </a:lnTo>
                <a:lnTo>
                  <a:pt x="3470" y="4999"/>
                </a:lnTo>
                <a:lnTo>
                  <a:pt x="3462" y="4990"/>
                </a:lnTo>
                <a:lnTo>
                  <a:pt x="3460" y="4988"/>
                </a:lnTo>
                <a:lnTo>
                  <a:pt x="3464" y="4991"/>
                </a:lnTo>
                <a:lnTo>
                  <a:pt x="3465" y="4995"/>
                </a:lnTo>
                <a:lnTo>
                  <a:pt x="3466" y="4998"/>
                </a:lnTo>
                <a:lnTo>
                  <a:pt x="3465" y="4999"/>
                </a:lnTo>
                <a:lnTo>
                  <a:pt x="3464" y="5001"/>
                </a:lnTo>
                <a:lnTo>
                  <a:pt x="3461" y="5002"/>
                </a:lnTo>
                <a:lnTo>
                  <a:pt x="3457" y="5002"/>
                </a:lnTo>
                <a:lnTo>
                  <a:pt x="3454" y="5004"/>
                </a:lnTo>
                <a:lnTo>
                  <a:pt x="3443" y="5004"/>
                </a:lnTo>
                <a:lnTo>
                  <a:pt x="3429" y="5002"/>
                </a:lnTo>
                <a:lnTo>
                  <a:pt x="3413" y="5000"/>
                </a:lnTo>
                <a:lnTo>
                  <a:pt x="3396" y="4998"/>
                </a:lnTo>
                <a:lnTo>
                  <a:pt x="3358" y="4993"/>
                </a:lnTo>
                <a:lnTo>
                  <a:pt x="3320" y="4988"/>
                </a:lnTo>
                <a:lnTo>
                  <a:pt x="3302" y="4985"/>
                </a:lnTo>
                <a:lnTo>
                  <a:pt x="3286" y="4985"/>
                </a:lnTo>
                <a:lnTo>
                  <a:pt x="3271" y="4985"/>
                </a:lnTo>
                <a:lnTo>
                  <a:pt x="3260" y="4987"/>
                </a:lnTo>
                <a:lnTo>
                  <a:pt x="3257" y="4987"/>
                </a:lnTo>
                <a:lnTo>
                  <a:pt x="3253" y="4984"/>
                </a:lnTo>
                <a:lnTo>
                  <a:pt x="3247" y="4980"/>
                </a:lnTo>
                <a:lnTo>
                  <a:pt x="3241" y="4976"/>
                </a:lnTo>
                <a:lnTo>
                  <a:pt x="3226" y="4965"/>
                </a:lnTo>
                <a:lnTo>
                  <a:pt x="3210" y="4951"/>
                </a:lnTo>
                <a:lnTo>
                  <a:pt x="3194" y="4936"/>
                </a:lnTo>
                <a:lnTo>
                  <a:pt x="3182" y="4924"/>
                </a:lnTo>
                <a:lnTo>
                  <a:pt x="3173" y="4916"/>
                </a:lnTo>
                <a:lnTo>
                  <a:pt x="3170" y="4913"/>
                </a:lnTo>
                <a:lnTo>
                  <a:pt x="3155" y="4913"/>
                </a:lnTo>
                <a:lnTo>
                  <a:pt x="3140" y="4913"/>
                </a:lnTo>
                <a:lnTo>
                  <a:pt x="3126" y="4914"/>
                </a:lnTo>
                <a:lnTo>
                  <a:pt x="3111" y="4913"/>
                </a:lnTo>
                <a:lnTo>
                  <a:pt x="3104" y="4912"/>
                </a:lnTo>
                <a:lnTo>
                  <a:pt x="3096" y="4909"/>
                </a:lnTo>
                <a:lnTo>
                  <a:pt x="3089" y="4907"/>
                </a:lnTo>
                <a:lnTo>
                  <a:pt x="3082" y="4905"/>
                </a:lnTo>
                <a:lnTo>
                  <a:pt x="3074" y="4901"/>
                </a:lnTo>
                <a:lnTo>
                  <a:pt x="3067" y="4896"/>
                </a:lnTo>
                <a:lnTo>
                  <a:pt x="3060" y="4890"/>
                </a:lnTo>
                <a:lnTo>
                  <a:pt x="3052" y="4883"/>
                </a:lnTo>
                <a:lnTo>
                  <a:pt x="3046" y="4879"/>
                </a:lnTo>
                <a:lnTo>
                  <a:pt x="3036" y="4873"/>
                </a:lnTo>
                <a:lnTo>
                  <a:pt x="3025" y="4865"/>
                </a:lnTo>
                <a:lnTo>
                  <a:pt x="3012" y="4857"/>
                </a:lnTo>
                <a:lnTo>
                  <a:pt x="2998" y="4848"/>
                </a:lnTo>
                <a:lnTo>
                  <a:pt x="2985" y="4840"/>
                </a:lnTo>
                <a:lnTo>
                  <a:pt x="2974" y="4831"/>
                </a:lnTo>
                <a:lnTo>
                  <a:pt x="2964" y="4824"/>
                </a:lnTo>
                <a:lnTo>
                  <a:pt x="2965" y="4825"/>
                </a:lnTo>
                <a:lnTo>
                  <a:pt x="2965" y="4825"/>
                </a:lnTo>
                <a:lnTo>
                  <a:pt x="2965" y="4826"/>
                </a:lnTo>
                <a:lnTo>
                  <a:pt x="2964" y="4827"/>
                </a:lnTo>
                <a:lnTo>
                  <a:pt x="2960" y="4829"/>
                </a:lnTo>
                <a:lnTo>
                  <a:pt x="2954" y="4829"/>
                </a:lnTo>
                <a:lnTo>
                  <a:pt x="2938" y="4827"/>
                </a:lnTo>
                <a:lnTo>
                  <a:pt x="2919" y="4824"/>
                </a:lnTo>
                <a:lnTo>
                  <a:pt x="2909" y="4821"/>
                </a:lnTo>
                <a:lnTo>
                  <a:pt x="2899" y="4818"/>
                </a:lnTo>
                <a:lnTo>
                  <a:pt x="2889" y="4814"/>
                </a:lnTo>
                <a:lnTo>
                  <a:pt x="2881" y="4809"/>
                </a:lnTo>
                <a:lnTo>
                  <a:pt x="2875" y="4804"/>
                </a:lnTo>
                <a:lnTo>
                  <a:pt x="2869" y="4798"/>
                </a:lnTo>
                <a:lnTo>
                  <a:pt x="2866" y="4796"/>
                </a:lnTo>
                <a:lnTo>
                  <a:pt x="2865" y="4792"/>
                </a:lnTo>
                <a:lnTo>
                  <a:pt x="2864" y="4788"/>
                </a:lnTo>
                <a:lnTo>
                  <a:pt x="2864" y="4785"/>
                </a:lnTo>
                <a:lnTo>
                  <a:pt x="2864" y="4777"/>
                </a:lnTo>
                <a:lnTo>
                  <a:pt x="2861" y="4769"/>
                </a:lnTo>
                <a:lnTo>
                  <a:pt x="2860" y="4760"/>
                </a:lnTo>
                <a:lnTo>
                  <a:pt x="2856" y="4750"/>
                </a:lnTo>
                <a:lnTo>
                  <a:pt x="2849" y="4732"/>
                </a:lnTo>
                <a:lnTo>
                  <a:pt x="2841" y="4712"/>
                </a:lnTo>
                <a:lnTo>
                  <a:pt x="2832" y="4694"/>
                </a:lnTo>
                <a:lnTo>
                  <a:pt x="2825" y="4674"/>
                </a:lnTo>
                <a:lnTo>
                  <a:pt x="2822" y="4666"/>
                </a:lnTo>
                <a:lnTo>
                  <a:pt x="2820" y="4657"/>
                </a:lnTo>
                <a:lnTo>
                  <a:pt x="2818" y="4649"/>
                </a:lnTo>
                <a:lnTo>
                  <a:pt x="2817" y="4641"/>
                </a:lnTo>
                <a:lnTo>
                  <a:pt x="2817" y="4633"/>
                </a:lnTo>
                <a:lnTo>
                  <a:pt x="2814" y="4623"/>
                </a:lnTo>
                <a:lnTo>
                  <a:pt x="2810" y="4612"/>
                </a:lnTo>
                <a:lnTo>
                  <a:pt x="2805" y="4601"/>
                </a:lnTo>
                <a:lnTo>
                  <a:pt x="2792" y="4575"/>
                </a:lnTo>
                <a:lnTo>
                  <a:pt x="2776" y="4547"/>
                </a:lnTo>
                <a:lnTo>
                  <a:pt x="2761" y="4520"/>
                </a:lnTo>
                <a:lnTo>
                  <a:pt x="2747" y="4493"/>
                </a:lnTo>
                <a:lnTo>
                  <a:pt x="2743" y="4482"/>
                </a:lnTo>
                <a:lnTo>
                  <a:pt x="2738" y="4471"/>
                </a:lnTo>
                <a:lnTo>
                  <a:pt x="2735" y="4461"/>
                </a:lnTo>
                <a:lnTo>
                  <a:pt x="2734" y="4453"/>
                </a:lnTo>
                <a:lnTo>
                  <a:pt x="2735" y="4452"/>
                </a:lnTo>
                <a:lnTo>
                  <a:pt x="2735" y="4448"/>
                </a:lnTo>
                <a:lnTo>
                  <a:pt x="2735" y="4442"/>
                </a:lnTo>
                <a:lnTo>
                  <a:pt x="2735" y="4433"/>
                </a:lnTo>
                <a:lnTo>
                  <a:pt x="2735" y="4425"/>
                </a:lnTo>
                <a:lnTo>
                  <a:pt x="2736" y="4414"/>
                </a:lnTo>
                <a:lnTo>
                  <a:pt x="2736" y="4403"/>
                </a:lnTo>
                <a:lnTo>
                  <a:pt x="2736" y="4392"/>
                </a:lnTo>
                <a:lnTo>
                  <a:pt x="2736" y="4386"/>
                </a:lnTo>
                <a:lnTo>
                  <a:pt x="2735" y="4379"/>
                </a:lnTo>
                <a:lnTo>
                  <a:pt x="2734" y="4373"/>
                </a:lnTo>
                <a:lnTo>
                  <a:pt x="2733" y="4370"/>
                </a:lnTo>
                <a:lnTo>
                  <a:pt x="2728" y="4361"/>
                </a:lnTo>
                <a:lnTo>
                  <a:pt x="2723" y="4355"/>
                </a:lnTo>
                <a:lnTo>
                  <a:pt x="2718" y="4348"/>
                </a:lnTo>
                <a:lnTo>
                  <a:pt x="2713" y="4340"/>
                </a:lnTo>
                <a:lnTo>
                  <a:pt x="2712" y="4335"/>
                </a:lnTo>
                <a:lnTo>
                  <a:pt x="2711" y="4330"/>
                </a:lnTo>
                <a:lnTo>
                  <a:pt x="2710" y="4324"/>
                </a:lnTo>
                <a:lnTo>
                  <a:pt x="2710" y="4317"/>
                </a:lnTo>
                <a:lnTo>
                  <a:pt x="2702" y="4308"/>
                </a:lnTo>
                <a:lnTo>
                  <a:pt x="2697" y="4300"/>
                </a:lnTo>
                <a:lnTo>
                  <a:pt x="2694" y="4289"/>
                </a:lnTo>
                <a:lnTo>
                  <a:pt x="2690" y="4278"/>
                </a:lnTo>
                <a:lnTo>
                  <a:pt x="2688" y="4266"/>
                </a:lnTo>
                <a:lnTo>
                  <a:pt x="2686" y="4253"/>
                </a:lnTo>
                <a:lnTo>
                  <a:pt x="2686" y="4241"/>
                </a:lnTo>
                <a:lnTo>
                  <a:pt x="2686" y="4229"/>
                </a:lnTo>
                <a:lnTo>
                  <a:pt x="2689" y="4207"/>
                </a:lnTo>
                <a:lnTo>
                  <a:pt x="2691" y="4188"/>
                </a:lnTo>
                <a:lnTo>
                  <a:pt x="2694" y="4176"/>
                </a:lnTo>
                <a:lnTo>
                  <a:pt x="2695" y="4171"/>
                </a:lnTo>
                <a:lnTo>
                  <a:pt x="2681" y="4165"/>
                </a:lnTo>
                <a:lnTo>
                  <a:pt x="2668" y="4158"/>
                </a:lnTo>
                <a:lnTo>
                  <a:pt x="2656" y="4151"/>
                </a:lnTo>
                <a:lnTo>
                  <a:pt x="2645" y="4143"/>
                </a:lnTo>
                <a:lnTo>
                  <a:pt x="2635" y="4135"/>
                </a:lnTo>
                <a:lnTo>
                  <a:pt x="2625" y="4125"/>
                </a:lnTo>
                <a:lnTo>
                  <a:pt x="2615" y="4116"/>
                </a:lnTo>
                <a:lnTo>
                  <a:pt x="2607" y="4106"/>
                </a:lnTo>
                <a:lnTo>
                  <a:pt x="2591" y="4086"/>
                </a:lnTo>
                <a:lnTo>
                  <a:pt x="2577" y="4065"/>
                </a:lnTo>
                <a:lnTo>
                  <a:pt x="2565" y="4043"/>
                </a:lnTo>
                <a:lnTo>
                  <a:pt x="2554" y="4021"/>
                </a:lnTo>
                <a:lnTo>
                  <a:pt x="2533" y="3978"/>
                </a:lnTo>
                <a:lnTo>
                  <a:pt x="2512" y="3939"/>
                </a:lnTo>
                <a:lnTo>
                  <a:pt x="2501" y="3922"/>
                </a:lnTo>
                <a:lnTo>
                  <a:pt x="2489" y="3906"/>
                </a:lnTo>
                <a:lnTo>
                  <a:pt x="2482" y="3900"/>
                </a:lnTo>
                <a:lnTo>
                  <a:pt x="2475" y="3892"/>
                </a:lnTo>
                <a:lnTo>
                  <a:pt x="2467" y="3887"/>
                </a:lnTo>
                <a:lnTo>
                  <a:pt x="2459" y="3882"/>
                </a:lnTo>
                <a:lnTo>
                  <a:pt x="2449" y="3875"/>
                </a:lnTo>
                <a:lnTo>
                  <a:pt x="2439" y="3868"/>
                </a:lnTo>
                <a:lnTo>
                  <a:pt x="2430" y="3859"/>
                </a:lnTo>
                <a:lnTo>
                  <a:pt x="2423" y="3848"/>
                </a:lnTo>
                <a:lnTo>
                  <a:pt x="2416" y="3837"/>
                </a:lnTo>
                <a:lnTo>
                  <a:pt x="2408" y="3825"/>
                </a:lnTo>
                <a:lnTo>
                  <a:pt x="2401" y="3810"/>
                </a:lnTo>
                <a:lnTo>
                  <a:pt x="2394" y="3796"/>
                </a:lnTo>
                <a:lnTo>
                  <a:pt x="2379" y="3763"/>
                </a:lnTo>
                <a:lnTo>
                  <a:pt x="2361" y="3726"/>
                </a:lnTo>
                <a:lnTo>
                  <a:pt x="2351" y="3706"/>
                </a:lnTo>
                <a:lnTo>
                  <a:pt x="2339" y="3685"/>
                </a:lnTo>
                <a:lnTo>
                  <a:pt x="2326" y="3665"/>
                </a:lnTo>
                <a:lnTo>
                  <a:pt x="2313" y="3643"/>
                </a:lnTo>
                <a:lnTo>
                  <a:pt x="2312" y="3628"/>
                </a:lnTo>
                <a:lnTo>
                  <a:pt x="2311" y="3616"/>
                </a:lnTo>
                <a:lnTo>
                  <a:pt x="2308" y="3606"/>
                </a:lnTo>
                <a:lnTo>
                  <a:pt x="2304" y="3596"/>
                </a:lnTo>
                <a:lnTo>
                  <a:pt x="2296" y="3581"/>
                </a:lnTo>
                <a:lnTo>
                  <a:pt x="2286" y="3568"/>
                </a:lnTo>
                <a:lnTo>
                  <a:pt x="2277" y="3554"/>
                </a:lnTo>
                <a:lnTo>
                  <a:pt x="2269" y="3539"/>
                </a:lnTo>
                <a:lnTo>
                  <a:pt x="2265" y="3530"/>
                </a:lnTo>
                <a:lnTo>
                  <a:pt x="2263" y="3519"/>
                </a:lnTo>
                <a:lnTo>
                  <a:pt x="2262" y="3508"/>
                </a:lnTo>
                <a:lnTo>
                  <a:pt x="2260" y="3493"/>
                </a:lnTo>
                <a:lnTo>
                  <a:pt x="2233" y="3464"/>
                </a:lnTo>
                <a:lnTo>
                  <a:pt x="2208" y="3434"/>
                </a:lnTo>
                <a:lnTo>
                  <a:pt x="2186" y="3406"/>
                </a:lnTo>
                <a:lnTo>
                  <a:pt x="2166" y="3381"/>
                </a:lnTo>
                <a:lnTo>
                  <a:pt x="2149" y="3356"/>
                </a:lnTo>
                <a:lnTo>
                  <a:pt x="2133" y="3334"/>
                </a:lnTo>
                <a:lnTo>
                  <a:pt x="2117" y="3313"/>
                </a:lnTo>
                <a:lnTo>
                  <a:pt x="2102" y="3297"/>
                </a:lnTo>
                <a:lnTo>
                  <a:pt x="2085" y="3280"/>
                </a:lnTo>
                <a:lnTo>
                  <a:pt x="2066" y="3262"/>
                </a:lnTo>
                <a:lnTo>
                  <a:pt x="2044" y="3241"/>
                </a:lnTo>
                <a:lnTo>
                  <a:pt x="2020" y="3219"/>
                </a:lnTo>
                <a:lnTo>
                  <a:pt x="1998" y="3198"/>
                </a:lnTo>
                <a:lnTo>
                  <a:pt x="1976" y="3177"/>
                </a:lnTo>
                <a:lnTo>
                  <a:pt x="1957" y="3159"/>
                </a:lnTo>
                <a:lnTo>
                  <a:pt x="1940" y="3142"/>
                </a:lnTo>
                <a:lnTo>
                  <a:pt x="1914" y="3142"/>
                </a:lnTo>
                <a:lnTo>
                  <a:pt x="1894" y="3141"/>
                </a:lnTo>
                <a:lnTo>
                  <a:pt x="1881" y="3138"/>
                </a:lnTo>
                <a:lnTo>
                  <a:pt x="1869" y="3137"/>
                </a:lnTo>
                <a:lnTo>
                  <a:pt x="1856" y="3135"/>
                </a:lnTo>
                <a:lnTo>
                  <a:pt x="1842" y="3133"/>
                </a:lnTo>
                <a:lnTo>
                  <a:pt x="1823" y="3131"/>
                </a:lnTo>
                <a:lnTo>
                  <a:pt x="1798" y="3131"/>
                </a:lnTo>
                <a:lnTo>
                  <a:pt x="1779" y="3131"/>
                </a:lnTo>
                <a:lnTo>
                  <a:pt x="1756" y="3131"/>
                </a:lnTo>
                <a:lnTo>
                  <a:pt x="1729" y="3131"/>
                </a:lnTo>
                <a:lnTo>
                  <a:pt x="1702" y="3130"/>
                </a:lnTo>
                <a:lnTo>
                  <a:pt x="1675" y="3130"/>
                </a:lnTo>
                <a:lnTo>
                  <a:pt x="1653" y="3130"/>
                </a:lnTo>
                <a:lnTo>
                  <a:pt x="1635" y="3130"/>
                </a:lnTo>
                <a:lnTo>
                  <a:pt x="1625" y="3130"/>
                </a:lnTo>
                <a:lnTo>
                  <a:pt x="1608" y="3131"/>
                </a:lnTo>
                <a:lnTo>
                  <a:pt x="1587" y="3133"/>
                </a:lnTo>
                <a:lnTo>
                  <a:pt x="1566" y="3137"/>
                </a:lnTo>
                <a:lnTo>
                  <a:pt x="1543" y="3144"/>
                </a:lnTo>
                <a:lnTo>
                  <a:pt x="1532" y="3148"/>
                </a:lnTo>
                <a:lnTo>
                  <a:pt x="1521" y="3154"/>
                </a:lnTo>
                <a:lnTo>
                  <a:pt x="1511" y="3160"/>
                </a:lnTo>
                <a:lnTo>
                  <a:pt x="1501" y="3168"/>
                </a:lnTo>
                <a:lnTo>
                  <a:pt x="1493" y="3176"/>
                </a:lnTo>
                <a:lnTo>
                  <a:pt x="1484" y="3186"/>
                </a:lnTo>
                <a:lnTo>
                  <a:pt x="1478" y="3197"/>
                </a:lnTo>
                <a:lnTo>
                  <a:pt x="1472" y="3209"/>
                </a:lnTo>
                <a:lnTo>
                  <a:pt x="1468" y="3222"/>
                </a:lnTo>
                <a:lnTo>
                  <a:pt x="1467" y="3229"/>
                </a:lnTo>
                <a:lnTo>
                  <a:pt x="1467" y="3235"/>
                </a:lnTo>
                <a:lnTo>
                  <a:pt x="1466" y="3239"/>
                </a:lnTo>
                <a:lnTo>
                  <a:pt x="1465" y="3244"/>
                </a:lnTo>
                <a:lnTo>
                  <a:pt x="1461" y="3250"/>
                </a:lnTo>
                <a:lnTo>
                  <a:pt x="1453" y="3258"/>
                </a:lnTo>
                <a:lnTo>
                  <a:pt x="1440" y="3270"/>
                </a:lnTo>
                <a:lnTo>
                  <a:pt x="1440" y="3270"/>
                </a:lnTo>
                <a:lnTo>
                  <a:pt x="1417" y="3371"/>
                </a:lnTo>
                <a:lnTo>
                  <a:pt x="1417" y="3371"/>
                </a:lnTo>
                <a:lnTo>
                  <a:pt x="1404" y="3378"/>
                </a:lnTo>
                <a:lnTo>
                  <a:pt x="1391" y="3387"/>
                </a:lnTo>
                <a:lnTo>
                  <a:pt x="1380" y="3397"/>
                </a:lnTo>
                <a:lnTo>
                  <a:pt x="1372" y="3406"/>
                </a:lnTo>
                <a:lnTo>
                  <a:pt x="1364" y="3417"/>
                </a:lnTo>
                <a:lnTo>
                  <a:pt x="1358" y="3427"/>
                </a:lnTo>
                <a:lnTo>
                  <a:pt x="1353" y="3438"/>
                </a:lnTo>
                <a:lnTo>
                  <a:pt x="1348" y="3449"/>
                </a:lnTo>
                <a:lnTo>
                  <a:pt x="1340" y="3471"/>
                </a:lnTo>
                <a:lnTo>
                  <a:pt x="1331" y="3492"/>
                </a:lnTo>
                <a:lnTo>
                  <a:pt x="1328" y="3502"/>
                </a:lnTo>
                <a:lnTo>
                  <a:pt x="1323" y="3512"/>
                </a:lnTo>
                <a:lnTo>
                  <a:pt x="1317" y="3520"/>
                </a:lnTo>
                <a:lnTo>
                  <a:pt x="1309" y="3529"/>
                </a:lnTo>
                <a:lnTo>
                  <a:pt x="1292" y="3526"/>
                </a:lnTo>
                <a:lnTo>
                  <a:pt x="1273" y="3521"/>
                </a:lnTo>
                <a:lnTo>
                  <a:pt x="1252" y="3515"/>
                </a:lnTo>
                <a:lnTo>
                  <a:pt x="1230" y="3508"/>
                </a:lnTo>
                <a:lnTo>
                  <a:pt x="1206" y="3501"/>
                </a:lnTo>
                <a:lnTo>
                  <a:pt x="1186" y="3493"/>
                </a:lnTo>
                <a:lnTo>
                  <a:pt x="1166" y="3488"/>
                </a:lnTo>
                <a:lnTo>
                  <a:pt x="1149" y="3487"/>
                </a:lnTo>
                <a:lnTo>
                  <a:pt x="1142" y="3486"/>
                </a:lnTo>
                <a:lnTo>
                  <a:pt x="1134" y="3485"/>
                </a:lnTo>
                <a:lnTo>
                  <a:pt x="1127" y="3482"/>
                </a:lnTo>
                <a:lnTo>
                  <a:pt x="1120" y="3480"/>
                </a:lnTo>
                <a:lnTo>
                  <a:pt x="1113" y="3476"/>
                </a:lnTo>
                <a:lnTo>
                  <a:pt x="1106" y="3471"/>
                </a:lnTo>
                <a:lnTo>
                  <a:pt x="1100" y="3466"/>
                </a:lnTo>
                <a:lnTo>
                  <a:pt x="1095" y="3461"/>
                </a:lnTo>
                <a:lnTo>
                  <a:pt x="1089" y="3455"/>
                </a:lnTo>
                <a:lnTo>
                  <a:pt x="1084" y="3449"/>
                </a:lnTo>
                <a:lnTo>
                  <a:pt x="1080" y="3443"/>
                </a:lnTo>
                <a:lnTo>
                  <a:pt x="1077" y="3436"/>
                </a:lnTo>
                <a:lnTo>
                  <a:pt x="1074" y="3428"/>
                </a:lnTo>
                <a:lnTo>
                  <a:pt x="1072" y="3421"/>
                </a:lnTo>
                <a:lnTo>
                  <a:pt x="1071" y="3414"/>
                </a:lnTo>
                <a:lnTo>
                  <a:pt x="1069" y="3406"/>
                </a:lnTo>
                <a:lnTo>
                  <a:pt x="1055" y="3406"/>
                </a:lnTo>
                <a:lnTo>
                  <a:pt x="1040" y="3405"/>
                </a:lnTo>
                <a:lnTo>
                  <a:pt x="1025" y="3404"/>
                </a:lnTo>
                <a:lnTo>
                  <a:pt x="1009" y="3400"/>
                </a:lnTo>
                <a:lnTo>
                  <a:pt x="995" y="3395"/>
                </a:lnTo>
                <a:lnTo>
                  <a:pt x="980" y="3388"/>
                </a:lnTo>
                <a:lnTo>
                  <a:pt x="973" y="3384"/>
                </a:lnTo>
                <a:lnTo>
                  <a:pt x="965" y="3378"/>
                </a:lnTo>
                <a:lnTo>
                  <a:pt x="958" y="3372"/>
                </a:lnTo>
                <a:lnTo>
                  <a:pt x="951" y="3365"/>
                </a:lnTo>
                <a:lnTo>
                  <a:pt x="942" y="3365"/>
                </a:lnTo>
                <a:lnTo>
                  <a:pt x="935" y="3361"/>
                </a:lnTo>
                <a:lnTo>
                  <a:pt x="927" y="3357"/>
                </a:lnTo>
                <a:lnTo>
                  <a:pt x="920" y="3351"/>
                </a:lnTo>
                <a:lnTo>
                  <a:pt x="905" y="3338"/>
                </a:lnTo>
                <a:lnTo>
                  <a:pt x="891" y="3319"/>
                </a:lnTo>
                <a:lnTo>
                  <a:pt x="876" y="3300"/>
                </a:lnTo>
                <a:lnTo>
                  <a:pt x="860" y="3280"/>
                </a:lnTo>
                <a:lnTo>
                  <a:pt x="845" y="3261"/>
                </a:lnTo>
                <a:lnTo>
                  <a:pt x="831" y="3244"/>
                </a:lnTo>
                <a:lnTo>
                  <a:pt x="816" y="3236"/>
                </a:lnTo>
                <a:lnTo>
                  <a:pt x="803" y="3226"/>
                </a:lnTo>
                <a:lnTo>
                  <a:pt x="790" y="3218"/>
                </a:lnTo>
                <a:lnTo>
                  <a:pt x="778" y="3207"/>
                </a:lnTo>
                <a:lnTo>
                  <a:pt x="756" y="3186"/>
                </a:lnTo>
                <a:lnTo>
                  <a:pt x="736" y="3163"/>
                </a:lnTo>
                <a:lnTo>
                  <a:pt x="719" y="3141"/>
                </a:lnTo>
                <a:lnTo>
                  <a:pt x="702" y="3119"/>
                </a:lnTo>
                <a:lnTo>
                  <a:pt x="688" y="3099"/>
                </a:lnTo>
                <a:lnTo>
                  <a:pt x="672" y="3082"/>
                </a:lnTo>
                <a:lnTo>
                  <a:pt x="672" y="3066"/>
                </a:lnTo>
                <a:lnTo>
                  <a:pt x="673" y="3045"/>
                </a:lnTo>
                <a:lnTo>
                  <a:pt x="673" y="3022"/>
                </a:lnTo>
                <a:lnTo>
                  <a:pt x="673" y="2998"/>
                </a:lnTo>
                <a:lnTo>
                  <a:pt x="673" y="2971"/>
                </a:lnTo>
                <a:lnTo>
                  <a:pt x="673" y="2941"/>
                </a:lnTo>
                <a:lnTo>
                  <a:pt x="674" y="2912"/>
                </a:lnTo>
                <a:lnTo>
                  <a:pt x="674" y="2882"/>
                </a:lnTo>
                <a:lnTo>
                  <a:pt x="667" y="2873"/>
                </a:lnTo>
                <a:lnTo>
                  <a:pt x="659" y="2862"/>
                </a:lnTo>
                <a:lnTo>
                  <a:pt x="652" y="2848"/>
                </a:lnTo>
                <a:lnTo>
                  <a:pt x="646" y="2834"/>
                </a:lnTo>
                <a:lnTo>
                  <a:pt x="639" y="2816"/>
                </a:lnTo>
                <a:lnTo>
                  <a:pt x="634" y="2799"/>
                </a:lnTo>
                <a:lnTo>
                  <a:pt x="629" y="2781"/>
                </a:lnTo>
                <a:lnTo>
                  <a:pt x="625" y="2761"/>
                </a:lnTo>
                <a:lnTo>
                  <a:pt x="621" y="2743"/>
                </a:lnTo>
                <a:lnTo>
                  <a:pt x="619" y="2725"/>
                </a:lnTo>
                <a:lnTo>
                  <a:pt x="619" y="2706"/>
                </a:lnTo>
                <a:lnTo>
                  <a:pt x="619" y="2690"/>
                </a:lnTo>
                <a:lnTo>
                  <a:pt x="620" y="2676"/>
                </a:lnTo>
                <a:lnTo>
                  <a:pt x="624" y="2662"/>
                </a:lnTo>
                <a:lnTo>
                  <a:pt x="626" y="2656"/>
                </a:lnTo>
                <a:lnTo>
                  <a:pt x="629" y="2650"/>
                </a:lnTo>
                <a:lnTo>
                  <a:pt x="632" y="2645"/>
                </a:lnTo>
                <a:lnTo>
                  <a:pt x="636" y="2641"/>
                </a:lnTo>
                <a:lnTo>
                  <a:pt x="620" y="2641"/>
                </a:lnTo>
                <a:lnTo>
                  <a:pt x="605" y="2641"/>
                </a:lnTo>
                <a:lnTo>
                  <a:pt x="591" y="2641"/>
                </a:lnTo>
                <a:lnTo>
                  <a:pt x="576" y="2641"/>
                </a:lnTo>
                <a:lnTo>
                  <a:pt x="560" y="2641"/>
                </a:lnTo>
                <a:lnTo>
                  <a:pt x="546" y="2641"/>
                </a:lnTo>
                <a:lnTo>
                  <a:pt x="531" y="2640"/>
                </a:lnTo>
                <a:lnTo>
                  <a:pt x="515" y="2640"/>
                </a:lnTo>
                <a:lnTo>
                  <a:pt x="501" y="2625"/>
                </a:lnTo>
                <a:lnTo>
                  <a:pt x="489" y="2611"/>
                </a:lnTo>
                <a:lnTo>
                  <a:pt x="478" y="2596"/>
                </a:lnTo>
                <a:lnTo>
                  <a:pt x="468" y="2581"/>
                </a:lnTo>
                <a:lnTo>
                  <a:pt x="451" y="2554"/>
                </a:lnTo>
                <a:lnTo>
                  <a:pt x="437" y="2530"/>
                </a:lnTo>
                <a:lnTo>
                  <a:pt x="429" y="2519"/>
                </a:lnTo>
                <a:lnTo>
                  <a:pt x="421" y="2509"/>
                </a:lnTo>
                <a:lnTo>
                  <a:pt x="413" y="2501"/>
                </a:lnTo>
                <a:lnTo>
                  <a:pt x="404" y="2493"/>
                </a:lnTo>
                <a:lnTo>
                  <a:pt x="394" y="2487"/>
                </a:lnTo>
                <a:lnTo>
                  <a:pt x="383" y="2482"/>
                </a:lnTo>
                <a:lnTo>
                  <a:pt x="370" y="2480"/>
                </a:lnTo>
                <a:lnTo>
                  <a:pt x="357" y="2479"/>
                </a:lnTo>
                <a:lnTo>
                  <a:pt x="350" y="2471"/>
                </a:lnTo>
                <a:lnTo>
                  <a:pt x="344" y="2463"/>
                </a:lnTo>
                <a:lnTo>
                  <a:pt x="337" y="2453"/>
                </a:lnTo>
                <a:lnTo>
                  <a:pt x="333" y="2443"/>
                </a:lnTo>
                <a:lnTo>
                  <a:pt x="323" y="2421"/>
                </a:lnTo>
                <a:lnTo>
                  <a:pt x="312" y="2399"/>
                </a:lnTo>
                <a:lnTo>
                  <a:pt x="307" y="2387"/>
                </a:lnTo>
                <a:lnTo>
                  <a:pt x="299" y="2376"/>
                </a:lnTo>
                <a:lnTo>
                  <a:pt x="292" y="2365"/>
                </a:lnTo>
                <a:lnTo>
                  <a:pt x="285" y="2355"/>
                </a:lnTo>
                <a:lnTo>
                  <a:pt x="275" y="2344"/>
                </a:lnTo>
                <a:lnTo>
                  <a:pt x="264" y="2335"/>
                </a:lnTo>
                <a:lnTo>
                  <a:pt x="252" y="2326"/>
                </a:lnTo>
                <a:lnTo>
                  <a:pt x="238" y="2318"/>
                </a:lnTo>
                <a:lnTo>
                  <a:pt x="236" y="2318"/>
                </a:lnTo>
                <a:lnTo>
                  <a:pt x="231" y="2317"/>
                </a:lnTo>
                <a:lnTo>
                  <a:pt x="222" y="2316"/>
                </a:lnTo>
                <a:lnTo>
                  <a:pt x="213" y="2312"/>
                </a:lnTo>
                <a:lnTo>
                  <a:pt x="200" y="2307"/>
                </a:lnTo>
                <a:lnTo>
                  <a:pt x="187" y="2301"/>
                </a:lnTo>
                <a:lnTo>
                  <a:pt x="172" y="2290"/>
                </a:lnTo>
                <a:lnTo>
                  <a:pt x="158" y="2277"/>
                </a:lnTo>
                <a:lnTo>
                  <a:pt x="158" y="2274"/>
                </a:lnTo>
                <a:lnTo>
                  <a:pt x="158" y="2264"/>
                </a:lnTo>
                <a:lnTo>
                  <a:pt x="156" y="2250"/>
                </a:lnTo>
                <a:lnTo>
                  <a:pt x="154" y="2233"/>
                </a:lnTo>
                <a:lnTo>
                  <a:pt x="149" y="2213"/>
                </a:lnTo>
                <a:lnTo>
                  <a:pt x="142" y="2192"/>
                </a:lnTo>
                <a:lnTo>
                  <a:pt x="137" y="2182"/>
                </a:lnTo>
                <a:lnTo>
                  <a:pt x="132" y="2174"/>
                </a:lnTo>
                <a:lnTo>
                  <a:pt x="126" y="2165"/>
                </a:lnTo>
                <a:lnTo>
                  <a:pt x="118" y="2157"/>
                </a:lnTo>
                <a:lnTo>
                  <a:pt x="118" y="2149"/>
                </a:lnTo>
                <a:lnTo>
                  <a:pt x="116" y="2142"/>
                </a:lnTo>
                <a:lnTo>
                  <a:pt x="111" y="2135"/>
                </a:lnTo>
                <a:lnTo>
                  <a:pt x="106" y="2127"/>
                </a:lnTo>
                <a:lnTo>
                  <a:pt x="99" y="2120"/>
                </a:lnTo>
                <a:lnTo>
                  <a:pt x="91" y="2114"/>
                </a:lnTo>
                <a:lnTo>
                  <a:pt x="83" y="2108"/>
                </a:lnTo>
                <a:lnTo>
                  <a:pt x="74" y="2102"/>
                </a:lnTo>
                <a:lnTo>
                  <a:pt x="55" y="2091"/>
                </a:lnTo>
                <a:lnTo>
                  <a:pt x="35" y="2083"/>
                </a:lnTo>
                <a:lnTo>
                  <a:pt x="25" y="2080"/>
                </a:lnTo>
                <a:lnTo>
                  <a:pt x="16" y="2077"/>
                </a:lnTo>
                <a:lnTo>
                  <a:pt x="7" y="2076"/>
                </a:lnTo>
                <a:lnTo>
                  <a:pt x="0" y="2076"/>
                </a:lnTo>
                <a:lnTo>
                  <a:pt x="0" y="2076"/>
                </a:lnTo>
                <a:lnTo>
                  <a:pt x="40" y="1996"/>
                </a:lnTo>
                <a:lnTo>
                  <a:pt x="40" y="1996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105000" y="3481560"/>
            <a:ext cx="1179720" cy="606240"/>
          </a:xfrm>
          <a:custGeom>
            <a:avLst/>
            <a:gdLst/>
            <a:ahLst/>
            <a:rect l="l" t="t" r="r" b="b"/>
            <a:pathLst>
              <a:path w="3169" h="1628">
                <a:moveTo>
                  <a:pt x="19" y="0"/>
                </a:moveTo>
                <a:lnTo>
                  <a:pt x="117" y="11"/>
                </a:lnTo>
                <a:lnTo>
                  <a:pt x="213" y="22"/>
                </a:lnTo>
                <a:lnTo>
                  <a:pt x="311" y="32"/>
                </a:lnTo>
                <a:lnTo>
                  <a:pt x="409" y="41"/>
                </a:lnTo>
                <a:lnTo>
                  <a:pt x="506" y="49"/>
                </a:lnTo>
                <a:lnTo>
                  <a:pt x="604" y="56"/>
                </a:lnTo>
                <a:lnTo>
                  <a:pt x="700" y="64"/>
                </a:lnTo>
                <a:lnTo>
                  <a:pt x="798" y="70"/>
                </a:lnTo>
                <a:lnTo>
                  <a:pt x="993" y="79"/>
                </a:lnTo>
                <a:lnTo>
                  <a:pt x="1188" y="88"/>
                </a:lnTo>
                <a:lnTo>
                  <a:pt x="1381" y="94"/>
                </a:lnTo>
                <a:lnTo>
                  <a:pt x="1574" y="98"/>
                </a:lnTo>
                <a:lnTo>
                  <a:pt x="1768" y="100"/>
                </a:lnTo>
                <a:lnTo>
                  <a:pt x="1961" y="103"/>
                </a:lnTo>
                <a:lnTo>
                  <a:pt x="2152" y="103"/>
                </a:lnTo>
                <a:lnTo>
                  <a:pt x="2344" y="104"/>
                </a:lnTo>
                <a:lnTo>
                  <a:pt x="2725" y="104"/>
                </a:lnTo>
                <a:lnTo>
                  <a:pt x="3102" y="105"/>
                </a:lnTo>
                <a:lnTo>
                  <a:pt x="3099" y="345"/>
                </a:lnTo>
                <a:lnTo>
                  <a:pt x="3137" y="627"/>
                </a:lnTo>
                <a:lnTo>
                  <a:pt x="3169" y="1628"/>
                </a:lnTo>
                <a:lnTo>
                  <a:pt x="3049" y="1627"/>
                </a:lnTo>
                <a:lnTo>
                  <a:pt x="3049" y="1619"/>
                </a:lnTo>
                <a:lnTo>
                  <a:pt x="3048" y="1611"/>
                </a:lnTo>
                <a:lnTo>
                  <a:pt x="3046" y="1601"/>
                </a:lnTo>
                <a:lnTo>
                  <a:pt x="3043" y="1591"/>
                </a:lnTo>
                <a:lnTo>
                  <a:pt x="3035" y="1572"/>
                </a:lnTo>
                <a:lnTo>
                  <a:pt x="3025" y="1552"/>
                </a:lnTo>
                <a:lnTo>
                  <a:pt x="3019" y="1542"/>
                </a:lnTo>
                <a:lnTo>
                  <a:pt x="3013" y="1534"/>
                </a:lnTo>
                <a:lnTo>
                  <a:pt x="3006" y="1526"/>
                </a:lnTo>
                <a:lnTo>
                  <a:pt x="2999" y="1520"/>
                </a:lnTo>
                <a:lnTo>
                  <a:pt x="2993" y="1514"/>
                </a:lnTo>
                <a:lnTo>
                  <a:pt x="2986" y="1510"/>
                </a:lnTo>
                <a:lnTo>
                  <a:pt x="2978" y="1507"/>
                </a:lnTo>
                <a:lnTo>
                  <a:pt x="2970" y="1507"/>
                </a:lnTo>
                <a:lnTo>
                  <a:pt x="2956" y="1507"/>
                </a:lnTo>
                <a:lnTo>
                  <a:pt x="2944" y="1509"/>
                </a:lnTo>
                <a:lnTo>
                  <a:pt x="2933" y="1513"/>
                </a:lnTo>
                <a:lnTo>
                  <a:pt x="2923" y="1519"/>
                </a:lnTo>
                <a:lnTo>
                  <a:pt x="2915" y="1524"/>
                </a:lnTo>
                <a:lnTo>
                  <a:pt x="2907" y="1531"/>
                </a:lnTo>
                <a:lnTo>
                  <a:pt x="2901" y="1538"/>
                </a:lnTo>
                <a:lnTo>
                  <a:pt x="2895" y="1546"/>
                </a:lnTo>
                <a:lnTo>
                  <a:pt x="2884" y="1561"/>
                </a:lnTo>
                <a:lnTo>
                  <a:pt x="2874" y="1573"/>
                </a:lnTo>
                <a:lnTo>
                  <a:pt x="2868" y="1578"/>
                </a:lnTo>
                <a:lnTo>
                  <a:pt x="2863" y="1583"/>
                </a:lnTo>
                <a:lnTo>
                  <a:pt x="2856" y="1585"/>
                </a:lnTo>
                <a:lnTo>
                  <a:pt x="2850" y="1585"/>
                </a:lnTo>
                <a:lnTo>
                  <a:pt x="2836" y="1585"/>
                </a:lnTo>
                <a:lnTo>
                  <a:pt x="2825" y="1585"/>
                </a:lnTo>
                <a:lnTo>
                  <a:pt x="2815" y="1583"/>
                </a:lnTo>
                <a:lnTo>
                  <a:pt x="2806" y="1580"/>
                </a:lnTo>
                <a:lnTo>
                  <a:pt x="2795" y="1575"/>
                </a:lnTo>
                <a:lnTo>
                  <a:pt x="2779" y="1568"/>
                </a:lnTo>
                <a:lnTo>
                  <a:pt x="2759" y="1558"/>
                </a:lnTo>
                <a:lnTo>
                  <a:pt x="2733" y="1545"/>
                </a:lnTo>
                <a:lnTo>
                  <a:pt x="2729" y="1545"/>
                </a:lnTo>
                <a:lnTo>
                  <a:pt x="2715" y="1549"/>
                </a:lnTo>
                <a:lnTo>
                  <a:pt x="2693" y="1556"/>
                </a:lnTo>
                <a:lnTo>
                  <a:pt x="2665" y="1563"/>
                </a:lnTo>
                <a:lnTo>
                  <a:pt x="2633" y="1570"/>
                </a:lnTo>
                <a:lnTo>
                  <a:pt x="2599" y="1578"/>
                </a:lnTo>
                <a:lnTo>
                  <a:pt x="2580" y="1580"/>
                </a:lnTo>
                <a:lnTo>
                  <a:pt x="2563" y="1581"/>
                </a:lnTo>
                <a:lnTo>
                  <a:pt x="2546" y="1583"/>
                </a:lnTo>
                <a:lnTo>
                  <a:pt x="2529" y="1583"/>
                </a:lnTo>
                <a:lnTo>
                  <a:pt x="2512" y="1581"/>
                </a:lnTo>
                <a:lnTo>
                  <a:pt x="2492" y="1576"/>
                </a:lnTo>
                <a:lnTo>
                  <a:pt x="2472" y="1569"/>
                </a:lnTo>
                <a:lnTo>
                  <a:pt x="2449" y="1562"/>
                </a:lnTo>
                <a:lnTo>
                  <a:pt x="2426" y="1554"/>
                </a:lnTo>
                <a:lnTo>
                  <a:pt x="2405" y="1548"/>
                </a:lnTo>
                <a:lnTo>
                  <a:pt x="2386" y="1543"/>
                </a:lnTo>
                <a:lnTo>
                  <a:pt x="2369" y="1541"/>
                </a:lnTo>
                <a:lnTo>
                  <a:pt x="2354" y="1542"/>
                </a:lnTo>
                <a:lnTo>
                  <a:pt x="2341" y="1545"/>
                </a:lnTo>
                <a:lnTo>
                  <a:pt x="2328" y="1548"/>
                </a:lnTo>
                <a:lnTo>
                  <a:pt x="2316" y="1553"/>
                </a:lnTo>
                <a:lnTo>
                  <a:pt x="2304" y="1559"/>
                </a:lnTo>
                <a:lnTo>
                  <a:pt x="2294" y="1567"/>
                </a:lnTo>
                <a:lnTo>
                  <a:pt x="2283" y="1573"/>
                </a:lnTo>
                <a:lnTo>
                  <a:pt x="2273" y="1580"/>
                </a:lnTo>
                <a:lnTo>
                  <a:pt x="2256" y="1595"/>
                </a:lnTo>
                <a:lnTo>
                  <a:pt x="2239" y="1608"/>
                </a:lnTo>
                <a:lnTo>
                  <a:pt x="2232" y="1613"/>
                </a:lnTo>
                <a:lnTo>
                  <a:pt x="2223" y="1617"/>
                </a:lnTo>
                <a:lnTo>
                  <a:pt x="2216" y="1619"/>
                </a:lnTo>
                <a:lnTo>
                  <a:pt x="2208" y="1620"/>
                </a:lnTo>
                <a:lnTo>
                  <a:pt x="2194" y="1612"/>
                </a:lnTo>
                <a:lnTo>
                  <a:pt x="2181" y="1605"/>
                </a:lnTo>
                <a:lnTo>
                  <a:pt x="2172" y="1597"/>
                </a:lnTo>
                <a:lnTo>
                  <a:pt x="2162" y="1590"/>
                </a:lnTo>
                <a:lnTo>
                  <a:pt x="2155" y="1584"/>
                </a:lnTo>
                <a:lnTo>
                  <a:pt x="2148" y="1576"/>
                </a:lnTo>
                <a:lnTo>
                  <a:pt x="2142" y="1570"/>
                </a:lnTo>
                <a:lnTo>
                  <a:pt x="2139" y="1564"/>
                </a:lnTo>
                <a:lnTo>
                  <a:pt x="2132" y="1554"/>
                </a:lnTo>
                <a:lnTo>
                  <a:pt x="2130" y="1546"/>
                </a:lnTo>
                <a:lnTo>
                  <a:pt x="2129" y="1541"/>
                </a:lnTo>
                <a:lnTo>
                  <a:pt x="2129" y="1540"/>
                </a:lnTo>
                <a:lnTo>
                  <a:pt x="2097" y="1541"/>
                </a:lnTo>
                <a:lnTo>
                  <a:pt x="2061" y="1545"/>
                </a:lnTo>
                <a:lnTo>
                  <a:pt x="2025" y="1547"/>
                </a:lnTo>
                <a:lnTo>
                  <a:pt x="1989" y="1548"/>
                </a:lnTo>
                <a:lnTo>
                  <a:pt x="1972" y="1548"/>
                </a:lnTo>
                <a:lnTo>
                  <a:pt x="1956" y="1546"/>
                </a:lnTo>
                <a:lnTo>
                  <a:pt x="1940" y="1543"/>
                </a:lnTo>
                <a:lnTo>
                  <a:pt x="1927" y="1538"/>
                </a:lnTo>
                <a:lnTo>
                  <a:pt x="1921" y="1535"/>
                </a:lnTo>
                <a:lnTo>
                  <a:pt x="1915" y="1531"/>
                </a:lnTo>
                <a:lnTo>
                  <a:pt x="1908" y="1527"/>
                </a:lnTo>
                <a:lnTo>
                  <a:pt x="1904" y="1523"/>
                </a:lnTo>
                <a:lnTo>
                  <a:pt x="1899" y="1518"/>
                </a:lnTo>
                <a:lnTo>
                  <a:pt x="1895" y="1512"/>
                </a:lnTo>
                <a:lnTo>
                  <a:pt x="1891" y="1504"/>
                </a:lnTo>
                <a:lnTo>
                  <a:pt x="1889" y="1497"/>
                </a:lnTo>
                <a:lnTo>
                  <a:pt x="1885" y="1497"/>
                </a:lnTo>
                <a:lnTo>
                  <a:pt x="1882" y="1496"/>
                </a:lnTo>
                <a:lnTo>
                  <a:pt x="1878" y="1494"/>
                </a:lnTo>
                <a:lnTo>
                  <a:pt x="1875" y="1492"/>
                </a:lnTo>
                <a:lnTo>
                  <a:pt x="1869" y="1486"/>
                </a:lnTo>
                <a:lnTo>
                  <a:pt x="1864" y="1478"/>
                </a:lnTo>
                <a:lnTo>
                  <a:pt x="1855" y="1459"/>
                </a:lnTo>
                <a:lnTo>
                  <a:pt x="1844" y="1437"/>
                </a:lnTo>
                <a:lnTo>
                  <a:pt x="1839" y="1426"/>
                </a:lnTo>
                <a:lnTo>
                  <a:pt x="1831" y="1415"/>
                </a:lnTo>
                <a:lnTo>
                  <a:pt x="1825" y="1405"/>
                </a:lnTo>
                <a:lnTo>
                  <a:pt x="1817" y="1395"/>
                </a:lnTo>
                <a:lnTo>
                  <a:pt x="1807" y="1388"/>
                </a:lnTo>
                <a:lnTo>
                  <a:pt x="1796" y="1382"/>
                </a:lnTo>
                <a:lnTo>
                  <a:pt x="1790" y="1379"/>
                </a:lnTo>
                <a:lnTo>
                  <a:pt x="1784" y="1378"/>
                </a:lnTo>
                <a:lnTo>
                  <a:pt x="1776" y="1377"/>
                </a:lnTo>
                <a:lnTo>
                  <a:pt x="1770" y="1376"/>
                </a:lnTo>
                <a:lnTo>
                  <a:pt x="1762" y="1377"/>
                </a:lnTo>
                <a:lnTo>
                  <a:pt x="1754" y="1378"/>
                </a:lnTo>
                <a:lnTo>
                  <a:pt x="1747" y="1379"/>
                </a:lnTo>
                <a:lnTo>
                  <a:pt x="1738" y="1382"/>
                </a:lnTo>
                <a:lnTo>
                  <a:pt x="1722" y="1388"/>
                </a:lnTo>
                <a:lnTo>
                  <a:pt x="1704" y="1395"/>
                </a:lnTo>
                <a:lnTo>
                  <a:pt x="1684" y="1403"/>
                </a:lnTo>
                <a:lnTo>
                  <a:pt x="1662" y="1409"/>
                </a:lnTo>
                <a:lnTo>
                  <a:pt x="1650" y="1411"/>
                </a:lnTo>
                <a:lnTo>
                  <a:pt x="1637" y="1414"/>
                </a:lnTo>
                <a:lnTo>
                  <a:pt x="1623" y="1415"/>
                </a:lnTo>
                <a:lnTo>
                  <a:pt x="1609" y="1415"/>
                </a:lnTo>
                <a:lnTo>
                  <a:pt x="1579" y="1415"/>
                </a:lnTo>
                <a:lnTo>
                  <a:pt x="1550" y="1414"/>
                </a:lnTo>
                <a:lnTo>
                  <a:pt x="1523" y="1412"/>
                </a:lnTo>
                <a:lnTo>
                  <a:pt x="1498" y="1409"/>
                </a:lnTo>
                <a:lnTo>
                  <a:pt x="1489" y="1406"/>
                </a:lnTo>
                <a:lnTo>
                  <a:pt x="1479" y="1404"/>
                </a:lnTo>
                <a:lnTo>
                  <a:pt x="1470" y="1400"/>
                </a:lnTo>
                <a:lnTo>
                  <a:pt x="1463" y="1396"/>
                </a:lnTo>
                <a:lnTo>
                  <a:pt x="1457" y="1392"/>
                </a:lnTo>
                <a:lnTo>
                  <a:pt x="1453" y="1387"/>
                </a:lnTo>
                <a:lnTo>
                  <a:pt x="1449" y="1381"/>
                </a:lnTo>
                <a:lnTo>
                  <a:pt x="1449" y="1373"/>
                </a:lnTo>
                <a:lnTo>
                  <a:pt x="1442" y="1366"/>
                </a:lnTo>
                <a:lnTo>
                  <a:pt x="1437" y="1357"/>
                </a:lnTo>
                <a:lnTo>
                  <a:pt x="1434" y="1348"/>
                </a:lnTo>
                <a:lnTo>
                  <a:pt x="1431" y="1338"/>
                </a:lnTo>
                <a:lnTo>
                  <a:pt x="1427" y="1318"/>
                </a:lnTo>
                <a:lnTo>
                  <a:pt x="1425" y="1299"/>
                </a:lnTo>
                <a:lnTo>
                  <a:pt x="1423" y="1289"/>
                </a:lnTo>
                <a:lnTo>
                  <a:pt x="1420" y="1280"/>
                </a:lnTo>
                <a:lnTo>
                  <a:pt x="1416" y="1273"/>
                </a:lnTo>
                <a:lnTo>
                  <a:pt x="1410" y="1267"/>
                </a:lnTo>
                <a:lnTo>
                  <a:pt x="1404" y="1261"/>
                </a:lnTo>
                <a:lnTo>
                  <a:pt x="1394" y="1257"/>
                </a:lnTo>
                <a:lnTo>
                  <a:pt x="1383" y="1253"/>
                </a:lnTo>
                <a:lnTo>
                  <a:pt x="1370" y="1253"/>
                </a:lnTo>
                <a:lnTo>
                  <a:pt x="1363" y="1253"/>
                </a:lnTo>
                <a:lnTo>
                  <a:pt x="1355" y="1255"/>
                </a:lnTo>
                <a:lnTo>
                  <a:pt x="1347" y="1256"/>
                </a:lnTo>
                <a:lnTo>
                  <a:pt x="1339" y="1258"/>
                </a:lnTo>
                <a:lnTo>
                  <a:pt x="1322" y="1266"/>
                </a:lnTo>
                <a:lnTo>
                  <a:pt x="1305" y="1272"/>
                </a:lnTo>
                <a:lnTo>
                  <a:pt x="1285" y="1279"/>
                </a:lnTo>
                <a:lnTo>
                  <a:pt x="1262" y="1285"/>
                </a:lnTo>
                <a:lnTo>
                  <a:pt x="1251" y="1288"/>
                </a:lnTo>
                <a:lnTo>
                  <a:pt x="1238" y="1290"/>
                </a:lnTo>
                <a:lnTo>
                  <a:pt x="1224" y="1291"/>
                </a:lnTo>
                <a:lnTo>
                  <a:pt x="1210" y="1291"/>
                </a:lnTo>
                <a:lnTo>
                  <a:pt x="1208" y="1291"/>
                </a:lnTo>
                <a:lnTo>
                  <a:pt x="1203" y="1291"/>
                </a:lnTo>
                <a:lnTo>
                  <a:pt x="1197" y="1289"/>
                </a:lnTo>
                <a:lnTo>
                  <a:pt x="1190" y="1286"/>
                </a:lnTo>
                <a:lnTo>
                  <a:pt x="1183" y="1281"/>
                </a:lnTo>
                <a:lnTo>
                  <a:pt x="1175" y="1274"/>
                </a:lnTo>
                <a:lnTo>
                  <a:pt x="1173" y="1269"/>
                </a:lnTo>
                <a:lnTo>
                  <a:pt x="1172" y="1264"/>
                </a:lnTo>
                <a:lnTo>
                  <a:pt x="1170" y="1258"/>
                </a:lnTo>
                <a:lnTo>
                  <a:pt x="1170" y="1251"/>
                </a:lnTo>
                <a:lnTo>
                  <a:pt x="1169" y="1243"/>
                </a:lnTo>
                <a:lnTo>
                  <a:pt x="1168" y="1236"/>
                </a:lnTo>
                <a:lnTo>
                  <a:pt x="1167" y="1229"/>
                </a:lnTo>
                <a:lnTo>
                  <a:pt x="1164" y="1221"/>
                </a:lnTo>
                <a:lnTo>
                  <a:pt x="1157" y="1206"/>
                </a:lnTo>
                <a:lnTo>
                  <a:pt x="1151" y="1191"/>
                </a:lnTo>
                <a:lnTo>
                  <a:pt x="1143" y="1176"/>
                </a:lnTo>
                <a:lnTo>
                  <a:pt x="1136" y="1160"/>
                </a:lnTo>
                <a:lnTo>
                  <a:pt x="1134" y="1153"/>
                </a:lnTo>
                <a:lnTo>
                  <a:pt x="1132" y="1146"/>
                </a:lnTo>
                <a:lnTo>
                  <a:pt x="1131" y="1138"/>
                </a:lnTo>
                <a:lnTo>
                  <a:pt x="1131" y="1131"/>
                </a:lnTo>
                <a:lnTo>
                  <a:pt x="1097" y="329"/>
                </a:lnTo>
                <a:lnTo>
                  <a:pt x="0" y="235"/>
                </a:lnTo>
                <a:lnTo>
                  <a:pt x="19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105000" y="3481560"/>
            <a:ext cx="1179720" cy="606240"/>
          </a:xfrm>
          <a:custGeom>
            <a:avLst/>
            <a:gdLst/>
            <a:ahLst/>
            <a:rect l="l" t="t" r="r" b="b"/>
            <a:pathLst>
              <a:path w="3169" h="1628">
                <a:moveTo>
                  <a:pt x="19" y="0"/>
                </a:moveTo>
                <a:lnTo>
                  <a:pt x="117" y="11"/>
                </a:lnTo>
                <a:lnTo>
                  <a:pt x="213" y="22"/>
                </a:lnTo>
                <a:lnTo>
                  <a:pt x="311" y="32"/>
                </a:lnTo>
                <a:lnTo>
                  <a:pt x="409" y="41"/>
                </a:lnTo>
                <a:lnTo>
                  <a:pt x="506" y="49"/>
                </a:lnTo>
                <a:lnTo>
                  <a:pt x="604" y="56"/>
                </a:lnTo>
                <a:lnTo>
                  <a:pt x="700" y="64"/>
                </a:lnTo>
                <a:lnTo>
                  <a:pt x="798" y="70"/>
                </a:lnTo>
                <a:lnTo>
                  <a:pt x="993" y="79"/>
                </a:lnTo>
                <a:lnTo>
                  <a:pt x="1188" y="88"/>
                </a:lnTo>
                <a:lnTo>
                  <a:pt x="1381" y="94"/>
                </a:lnTo>
                <a:lnTo>
                  <a:pt x="1574" y="98"/>
                </a:lnTo>
                <a:lnTo>
                  <a:pt x="1768" y="100"/>
                </a:lnTo>
                <a:lnTo>
                  <a:pt x="1961" y="103"/>
                </a:lnTo>
                <a:lnTo>
                  <a:pt x="2152" y="103"/>
                </a:lnTo>
                <a:lnTo>
                  <a:pt x="2344" y="104"/>
                </a:lnTo>
                <a:lnTo>
                  <a:pt x="2725" y="104"/>
                </a:lnTo>
                <a:lnTo>
                  <a:pt x="3102" y="105"/>
                </a:lnTo>
                <a:lnTo>
                  <a:pt x="3102" y="105"/>
                </a:lnTo>
                <a:lnTo>
                  <a:pt x="3099" y="345"/>
                </a:lnTo>
                <a:lnTo>
                  <a:pt x="3137" y="627"/>
                </a:lnTo>
                <a:lnTo>
                  <a:pt x="3169" y="1628"/>
                </a:lnTo>
                <a:lnTo>
                  <a:pt x="3049" y="1627"/>
                </a:lnTo>
                <a:lnTo>
                  <a:pt x="3049" y="1627"/>
                </a:lnTo>
                <a:lnTo>
                  <a:pt x="3049" y="1619"/>
                </a:lnTo>
                <a:lnTo>
                  <a:pt x="3048" y="1611"/>
                </a:lnTo>
                <a:lnTo>
                  <a:pt x="3046" y="1601"/>
                </a:lnTo>
                <a:lnTo>
                  <a:pt x="3043" y="1591"/>
                </a:lnTo>
                <a:lnTo>
                  <a:pt x="3035" y="1572"/>
                </a:lnTo>
                <a:lnTo>
                  <a:pt x="3025" y="1552"/>
                </a:lnTo>
                <a:lnTo>
                  <a:pt x="3019" y="1542"/>
                </a:lnTo>
                <a:lnTo>
                  <a:pt x="3013" y="1534"/>
                </a:lnTo>
                <a:lnTo>
                  <a:pt x="3006" y="1526"/>
                </a:lnTo>
                <a:lnTo>
                  <a:pt x="2999" y="1520"/>
                </a:lnTo>
                <a:lnTo>
                  <a:pt x="2993" y="1514"/>
                </a:lnTo>
                <a:lnTo>
                  <a:pt x="2986" y="1510"/>
                </a:lnTo>
                <a:lnTo>
                  <a:pt x="2978" y="1507"/>
                </a:lnTo>
                <a:lnTo>
                  <a:pt x="2970" y="1507"/>
                </a:lnTo>
                <a:lnTo>
                  <a:pt x="2956" y="1507"/>
                </a:lnTo>
                <a:lnTo>
                  <a:pt x="2944" y="1509"/>
                </a:lnTo>
                <a:lnTo>
                  <a:pt x="2933" y="1513"/>
                </a:lnTo>
                <a:lnTo>
                  <a:pt x="2923" y="1519"/>
                </a:lnTo>
                <a:lnTo>
                  <a:pt x="2915" y="1524"/>
                </a:lnTo>
                <a:lnTo>
                  <a:pt x="2907" y="1531"/>
                </a:lnTo>
                <a:lnTo>
                  <a:pt x="2901" y="1538"/>
                </a:lnTo>
                <a:lnTo>
                  <a:pt x="2895" y="1546"/>
                </a:lnTo>
                <a:lnTo>
                  <a:pt x="2884" y="1561"/>
                </a:lnTo>
                <a:lnTo>
                  <a:pt x="2874" y="1573"/>
                </a:lnTo>
                <a:lnTo>
                  <a:pt x="2868" y="1578"/>
                </a:lnTo>
                <a:lnTo>
                  <a:pt x="2863" y="1583"/>
                </a:lnTo>
                <a:lnTo>
                  <a:pt x="2856" y="1585"/>
                </a:lnTo>
                <a:lnTo>
                  <a:pt x="2850" y="1585"/>
                </a:lnTo>
                <a:lnTo>
                  <a:pt x="2836" y="1585"/>
                </a:lnTo>
                <a:lnTo>
                  <a:pt x="2825" y="1585"/>
                </a:lnTo>
                <a:lnTo>
                  <a:pt x="2815" y="1583"/>
                </a:lnTo>
                <a:lnTo>
                  <a:pt x="2806" y="1580"/>
                </a:lnTo>
                <a:lnTo>
                  <a:pt x="2795" y="1575"/>
                </a:lnTo>
                <a:lnTo>
                  <a:pt x="2779" y="1568"/>
                </a:lnTo>
                <a:lnTo>
                  <a:pt x="2759" y="1558"/>
                </a:lnTo>
                <a:lnTo>
                  <a:pt x="2733" y="1545"/>
                </a:lnTo>
                <a:lnTo>
                  <a:pt x="2729" y="1545"/>
                </a:lnTo>
                <a:lnTo>
                  <a:pt x="2715" y="1549"/>
                </a:lnTo>
                <a:lnTo>
                  <a:pt x="2693" y="1556"/>
                </a:lnTo>
                <a:lnTo>
                  <a:pt x="2665" y="1563"/>
                </a:lnTo>
                <a:lnTo>
                  <a:pt x="2633" y="1570"/>
                </a:lnTo>
                <a:lnTo>
                  <a:pt x="2599" y="1578"/>
                </a:lnTo>
                <a:lnTo>
                  <a:pt x="2580" y="1580"/>
                </a:lnTo>
                <a:lnTo>
                  <a:pt x="2563" y="1581"/>
                </a:lnTo>
                <a:lnTo>
                  <a:pt x="2546" y="1583"/>
                </a:lnTo>
                <a:lnTo>
                  <a:pt x="2529" y="1583"/>
                </a:lnTo>
                <a:lnTo>
                  <a:pt x="2512" y="1581"/>
                </a:lnTo>
                <a:lnTo>
                  <a:pt x="2492" y="1576"/>
                </a:lnTo>
                <a:lnTo>
                  <a:pt x="2472" y="1569"/>
                </a:lnTo>
                <a:lnTo>
                  <a:pt x="2449" y="1562"/>
                </a:lnTo>
                <a:lnTo>
                  <a:pt x="2426" y="1554"/>
                </a:lnTo>
                <a:lnTo>
                  <a:pt x="2405" y="1548"/>
                </a:lnTo>
                <a:lnTo>
                  <a:pt x="2386" y="1543"/>
                </a:lnTo>
                <a:lnTo>
                  <a:pt x="2369" y="1541"/>
                </a:lnTo>
                <a:lnTo>
                  <a:pt x="2354" y="1542"/>
                </a:lnTo>
                <a:lnTo>
                  <a:pt x="2341" y="1545"/>
                </a:lnTo>
                <a:lnTo>
                  <a:pt x="2328" y="1548"/>
                </a:lnTo>
                <a:lnTo>
                  <a:pt x="2316" y="1553"/>
                </a:lnTo>
                <a:lnTo>
                  <a:pt x="2304" y="1559"/>
                </a:lnTo>
                <a:lnTo>
                  <a:pt x="2294" y="1567"/>
                </a:lnTo>
                <a:lnTo>
                  <a:pt x="2283" y="1573"/>
                </a:lnTo>
                <a:lnTo>
                  <a:pt x="2273" y="1580"/>
                </a:lnTo>
                <a:lnTo>
                  <a:pt x="2256" y="1595"/>
                </a:lnTo>
                <a:lnTo>
                  <a:pt x="2239" y="1608"/>
                </a:lnTo>
                <a:lnTo>
                  <a:pt x="2232" y="1613"/>
                </a:lnTo>
                <a:lnTo>
                  <a:pt x="2223" y="1617"/>
                </a:lnTo>
                <a:lnTo>
                  <a:pt x="2216" y="1619"/>
                </a:lnTo>
                <a:lnTo>
                  <a:pt x="2208" y="1620"/>
                </a:lnTo>
                <a:lnTo>
                  <a:pt x="2194" y="1612"/>
                </a:lnTo>
                <a:lnTo>
                  <a:pt x="2181" y="1605"/>
                </a:lnTo>
                <a:lnTo>
                  <a:pt x="2172" y="1597"/>
                </a:lnTo>
                <a:lnTo>
                  <a:pt x="2162" y="1590"/>
                </a:lnTo>
                <a:lnTo>
                  <a:pt x="2155" y="1584"/>
                </a:lnTo>
                <a:lnTo>
                  <a:pt x="2148" y="1576"/>
                </a:lnTo>
                <a:lnTo>
                  <a:pt x="2142" y="1570"/>
                </a:lnTo>
                <a:lnTo>
                  <a:pt x="2139" y="1564"/>
                </a:lnTo>
                <a:lnTo>
                  <a:pt x="2132" y="1554"/>
                </a:lnTo>
                <a:lnTo>
                  <a:pt x="2130" y="1546"/>
                </a:lnTo>
                <a:lnTo>
                  <a:pt x="2129" y="1541"/>
                </a:lnTo>
                <a:lnTo>
                  <a:pt x="2129" y="1540"/>
                </a:lnTo>
                <a:lnTo>
                  <a:pt x="2097" y="1541"/>
                </a:lnTo>
                <a:lnTo>
                  <a:pt x="2061" y="1545"/>
                </a:lnTo>
                <a:lnTo>
                  <a:pt x="2025" y="1547"/>
                </a:lnTo>
                <a:lnTo>
                  <a:pt x="1989" y="1548"/>
                </a:lnTo>
                <a:lnTo>
                  <a:pt x="1972" y="1548"/>
                </a:lnTo>
                <a:lnTo>
                  <a:pt x="1956" y="1546"/>
                </a:lnTo>
                <a:lnTo>
                  <a:pt x="1940" y="1543"/>
                </a:lnTo>
                <a:lnTo>
                  <a:pt x="1927" y="1538"/>
                </a:lnTo>
                <a:lnTo>
                  <a:pt x="1921" y="1535"/>
                </a:lnTo>
                <a:lnTo>
                  <a:pt x="1915" y="1531"/>
                </a:lnTo>
                <a:lnTo>
                  <a:pt x="1908" y="1527"/>
                </a:lnTo>
                <a:lnTo>
                  <a:pt x="1904" y="1523"/>
                </a:lnTo>
                <a:lnTo>
                  <a:pt x="1899" y="1518"/>
                </a:lnTo>
                <a:lnTo>
                  <a:pt x="1895" y="1512"/>
                </a:lnTo>
                <a:lnTo>
                  <a:pt x="1891" y="1504"/>
                </a:lnTo>
                <a:lnTo>
                  <a:pt x="1889" y="1497"/>
                </a:lnTo>
                <a:lnTo>
                  <a:pt x="1885" y="1497"/>
                </a:lnTo>
                <a:lnTo>
                  <a:pt x="1882" y="1496"/>
                </a:lnTo>
                <a:lnTo>
                  <a:pt x="1878" y="1494"/>
                </a:lnTo>
                <a:lnTo>
                  <a:pt x="1875" y="1492"/>
                </a:lnTo>
                <a:lnTo>
                  <a:pt x="1869" y="1486"/>
                </a:lnTo>
                <a:lnTo>
                  <a:pt x="1864" y="1478"/>
                </a:lnTo>
                <a:lnTo>
                  <a:pt x="1855" y="1459"/>
                </a:lnTo>
                <a:lnTo>
                  <a:pt x="1844" y="1437"/>
                </a:lnTo>
                <a:lnTo>
                  <a:pt x="1839" y="1426"/>
                </a:lnTo>
                <a:lnTo>
                  <a:pt x="1831" y="1415"/>
                </a:lnTo>
                <a:lnTo>
                  <a:pt x="1825" y="1405"/>
                </a:lnTo>
                <a:lnTo>
                  <a:pt x="1817" y="1395"/>
                </a:lnTo>
                <a:lnTo>
                  <a:pt x="1807" y="1388"/>
                </a:lnTo>
                <a:lnTo>
                  <a:pt x="1796" y="1382"/>
                </a:lnTo>
                <a:lnTo>
                  <a:pt x="1790" y="1379"/>
                </a:lnTo>
                <a:lnTo>
                  <a:pt x="1784" y="1378"/>
                </a:lnTo>
                <a:lnTo>
                  <a:pt x="1776" y="1377"/>
                </a:lnTo>
                <a:lnTo>
                  <a:pt x="1770" y="1376"/>
                </a:lnTo>
                <a:lnTo>
                  <a:pt x="1762" y="1377"/>
                </a:lnTo>
                <a:lnTo>
                  <a:pt x="1754" y="1378"/>
                </a:lnTo>
                <a:lnTo>
                  <a:pt x="1747" y="1379"/>
                </a:lnTo>
                <a:lnTo>
                  <a:pt x="1738" y="1382"/>
                </a:lnTo>
                <a:lnTo>
                  <a:pt x="1722" y="1388"/>
                </a:lnTo>
                <a:lnTo>
                  <a:pt x="1704" y="1395"/>
                </a:lnTo>
                <a:lnTo>
                  <a:pt x="1684" y="1403"/>
                </a:lnTo>
                <a:lnTo>
                  <a:pt x="1662" y="1409"/>
                </a:lnTo>
                <a:lnTo>
                  <a:pt x="1650" y="1411"/>
                </a:lnTo>
                <a:lnTo>
                  <a:pt x="1637" y="1414"/>
                </a:lnTo>
                <a:lnTo>
                  <a:pt x="1623" y="1415"/>
                </a:lnTo>
                <a:lnTo>
                  <a:pt x="1609" y="1415"/>
                </a:lnTo>
                <a:lnTo>
                  <a:pt x="1579" y="1415"/>
                </a:lnTo>
                <a:lnTo>
                  <a:pt x="1550" y="1414"/>
                </a:lnTo>
                <a:lnTo>
                  <a:pt x="1523" y="1412"/>
                </a:lnTo>
                <a:lnTo>
                  <a:pt x="1498" y="1409"/>
                </a:lnTo>
                <a:lnTo>
                  <a:pt x="1489" y="1406"/>
                </a:lnTo>
                <a:lnTo>
                  <a:pt x="1479" y="1404"/>
                </a:lnTo>
                <a:lnTo>
                  <a:pt x="1470" y="1400"/>
                </a:lnTo>
                <a:lnTo>
                  <a:pt x="1463" y="1396"/>
                </a:lnTo>
                <a:lnTo>
                  <a:pt x="1457" y="1392"/>
                </a:lnTo>
                <a:lnTo>
                  <a:pt x="1453" y="1387"/>
                </a:lnTo>
                <a:lnTo>
                  <a:pt x="1449" y="1381"/>
                </a:lnTo>
                <a:lnTo>
                  <a:pt x="1449" y="1373"/>
                </a:lnTo>
                <a:lnTo>
                  <a:pt x="1442" y="1366"/>
                </a:lnTo>
                <a:lnTo>
                  <a:pt x="1437" y="1357"/>
                </a:lnTo>
                <a:lnTo>
                  <a:pt x="1434" y="1348"/>
                </a:lnTo>
                <a:lnTo>
                  <a:pt x="1431" y="1338"/>
                </a:lnTo>
                <a:lnTo>
                  <a:pt x="1427" y="1318"/>
                </a:lnTo>
                <a:lnTo>
                  <a:pt x="1425" y="1299"/>
                </a:lnTo>
                <a:lnTo>
                  <a:pt x="1423" y="1289"/>
                </a:lnTo>
                <a:lnTo>
                  <a:pt x="1420" y="1280"/>
                </a:lnTo>
                <a:lnTo>
                  <a:pt x="1416" y="1273"/>
                </a:lnTo>
                <a:lnTo>
                  <a:pt x="1410" y="1267"/>
                </a:lnTo>
                <a:lnTo>
                  <a:pt x="1404" y="1261"/>
                </a:lnTo>
                <a:lnTo>
                  <a:pt x="1394" y="1257"/>
                </a:lnTo>
                <a:lnTo>
                  <a:pt x="1383" y="1253"/>
                </a:lnTo>
                <a:lnTo>
                  <a:pt x="1370" y="1253"/>
                </a:lnTo>
                <a:lnTo>
                  <a:pt x="1363" y="1253"/>
                </a:lnTo>
                <a:lnTo>
                  <a:pt x="1355" y="1255"/>
                </a:lnTo>
                <a:lnTo>
                  <a:pt x="1347" y="1256"/>
                </a:lnTo>
                <a:lnTo>
                  <a:pt x="1339" y="1258"/>
                </a:lnTo>
                <a:lnTo>
                  <a:pt x="1322" y="1266"/>
                </a:lnTo>
                <a:lnTo>
                  <a:pt x="1305" y="1272"/>
                </a:lnTo>
                <a:lnTo>
                  <a:pt x="1285" y="1279"/>
                </a:lnTo>
                <a:lnTo>
                  <a:pt x="1262" y="1285"/>
                </a:lnTo>
                <a:lnTo>
                  <a:pt x="1251" y="1288"/>
                </a:lnTo>
                <a:lnTo>
                  <a:pt x="1238" y="1290"/>
                </a:lnTo>
                <a:lnTo>
                  <a:pt x="1224" y="1291"/>
                </a:lnTo>
                <a:lnTo>
                  <a:pt x="1210" y="1291"/>
                </a:lnTo>
                <a:lnTo>
                  <a:pt x="1208" y="1291"/>
                </a:lnTo>
                <a:lnTo>
                  <a:pt x="1203" y="1291"/>
                </a:lnTo>
                <a:lnTo>
                  <a:pt x="1197" y="1289"/>
                </a:lnTo>
                <a:lnTo>
                  <a:pt x="1190" y="1286"/>
                </a:lnTo>
                <a:lnTo>
                  <a:pt x="1183" y="1281"/>
                </a:lnTo>
                <a:lnTo>
                  <a:pt x="1175" y="1274"/>
                </a:lnTo>
                <a:lnTo>
                  <a:pt x="1173" y="1269"/>
                </a:lnTo>
                <a:lnTo>
                  <a:pt x="1172" y="1264"/>
                </a:lnTo>
                <a:lnTo>
                  <a:pt x="1170" y="1258"/>
                </a:lnTo>
                <a:lnTo>
                  <a:pt x="1170" y="1251"/>
                </a:lnTo>
                <a:lnTo>
                  <a:pt x="1169" y="1243"/>
                </a:lnTo>
                <a:lnTo>
                  <a:pt x="1168" y="1236"/>
                </a:lnTo>
                <a:lnTo>
                  <a:pt x="1167" y="1229"/>
                </a:lnTo>
                <a:lnTo>
                  <a:pt x="1164" y="1221"/>
                </a:lnTo>
                <a:lnTo>
                  <a:pt x="1157" y="1206"/>
                </a:lnTo>
                <a:lnTo>
                  <a:pt x="1151" y="1191"/>
                </a:lnTo>
                <a:lnTo>
                  <a:pt x="1143" y="1176"/>
                </a:lnTo>
                <a:lnTo>
                  <a:pt x="1136" y="1160"/>
                </a:lnTo>
                <a:lnTo>
                  <a:pt x="1134" y="1153"/>
                </a:lnTo>
                <a:lnTo>
                  <a:pt x="1132" y="1146"/>
                </a:lnTo>
                <a:lnTo>
                  <a:pt x="1131" y="1138"/>
                </a:lnTo>
                <a:lnTo>
                  <a:pt x="1131" y="1131"/>
                </a:lnTo>
                <a:lnTo>
                  <a:pt x="1131" y="1131"/>
                </a:lnTo>
                <a:lnTo>
                  <a:pt x="1097" y="329"/>
                </a:lnTo>
                <a:lnTo>
                  <a:pt x="0" y="235"/>
                </a:lnTo>
                <a:lnTo>
                  <a:pt x="19" y="0"/>
                </a:lnTo>
                <a:lnTo>
                  <a:pt x="19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40000" y="2979720"/>
            <a:ext cx="1017720" cy="544680"/>
          </a:xfrm>
          <a:custGeom>
            <a:avLst/>
            <a:gdLst/>
            <a:ahLst/>
            <a:rect l="l" t="t" r="r" b="b"/>
            <a:pathLst>
              <a:path w="2746" h="1465">
                <a:moveTo>
                  <a:pt x="63" y="0"/>
                </a:moveTo>
                <a:lnTo>
                  <a:pt x="2437" y="49"/>
                </a:lnTo>
                <a:lnTo>
                  <a:pt x="2463" y="52"/>
                </a:lnTo>
                <a:lnTo>
                  <a:pt x="2486" y="55"/>
                </a:lnTo>
                <a:lnTo>
                  <a:pt x="2508" y="60"/>
                </a:lnTo>
                <a:lnTo>
                  <a:pt x="2528" y="66"/>
                </a:lnTo>
                <a:lnTo>
                  <a:pt x="2546" y="72"/>
                </a:lnTo>
                <a:lnTo>
                  <a:pt x="2562" y="81"/>
                </a:lnTo>
                <a:lnTo>
                  <a:pt x="2577" y="88"/>
                </a:lnTo>
                <a:lnTo>
                  <a:pt x="2590" y="98"/>
                </a:lnTo>
                <a:lnTo>
                  <a:pt x="2601" y="107"/>
                </a:lnTo>
                <a:lnTo>
                  <a:pt x="2611" y="117"/>
                </a:lnTo>
                <a:lnTo>
                  <a:pt x="2619" y="126"/>
                </a:lnTo>
                <a:lnTo>
                  <a:pt x="2625" y="136"/>
                </a:lnTo>
                <a:lnTo>
                  <a:pt x="2630" y="145"/>
                </a:lnTo>
                <a:lnTo>
                  <a:pt x="2633" y="154"/>
                </a:lnTo>
                <a:lnTo>
                  <a:pt x="2636" y="163"/>
                </a:lnTo>
                <a:lnTo>
                  <a:pt x="2636" y="170"/>
                </a:lnTo>
                <a:lnTo>
                  <a:pt x="2636" y="178"/>
                </a:lnTo>
                <a:lnTo>
                  <a:pt x="2633" y="183"/>
                </a:lnTo>
                <a:lnTo>
                  <a:pt x="2628" y="188"/>
                </a:lnTo>
                <a:lnTo>
                  <a:pt x="2623" y="191"/>
                </a:lnTo>
                <a:lnTo>
                  <a:pt x="2611" y="199"/>
                </a:lnTo>
                <a:lnTo>
                  <a:pt x="2595" y="203"/>
                </a:lnTo>
                <a:lnTo>
                  <a:pt x="2588" y="207"/>
                </a:lnTo>
                <a:lnTo>
                  <a:pt x="2581" y="210"/>
                </a:lnTo>
                <a:lnTo>
                  <a:pt x="2575" y="214"/>
                </a:lnTo>
                <a:lnTo>
                  <a:pt x="2568" y="218"/>
                </a:lnTo>
                <a:lnTo>
                  <a:pt x="2564" y="224"/>
                </a:lnTo>
                <a:lnTo>
                  <a:pt x="2559" y="232"/>
                </a:lnTo>
                <a:lnTo>
                  <a:pt x="2556" y="240"/>
                </a:lnTo>
                <a:lnTo>
                  <a:pt x="2555" y="250"/>
                </a:lnTo>
                <a:lnTo>
                  <a:pt x="2556" y="257"/>
                </a:lnTo>
                <a:lnTo>
                  <a:pt x="2557" y="263"/>
                </a:lnTo>
                <a:lnTo>
                  <a:pt x="2560" y="270"/>
                </a:lnTo>
                <a:lnTo>
                  <a:pt x="2562" y="274"/>
                </a:lnTo>
                <a:lnTo>
                  <a:pt x="2570" y="283"/>
                </a:lnTo>
                <a:lnTo>
                  <a:pt x="2581" y="290"/>
                </a:lnTo>
                <a:lnTo>
                  <a:pt x="2592" y="298"/>
                </a:lnTo>
                <a:lnTo>
                  <a:pt x="2605" y="306"/>
                </a:lnTo>
                <a:lnTo>
                  <a:pt x="2620" y="317"/>
                </a:lnTo>
                <a:lnTo>
                  <a:pt x="2635" y="331"/>
                </a:lnTo>
                <a:lnTo>
                  <a:pt x="2628" y="338"/>
                </a:lnTo>
                <a:lnTo>
                  <a:pt x="2623" y="345"/>
                </a:lnTo>
                <a:lnTo>
                  <a:pt x="2620" y="353"/>
                </a:lnTo>
                <a:lnTo>
                  <a:pt x="2619" y="361"/>
                </a:lnTo>
                <a:lnTo>
                  <a:pt x="2619" y="369"/>
                </a:lnTo>
                <a:lnTo>
                  <a:pt x="2619" y="376"/>
                </a:lnTo>
                <a:lnTo>
                  <a:pt x="2621" y="383"/>
                </a:lnTo>
                <a:lnTo>
                  <a:pt x="2625" y="391"/>
                </a:lnTo>
                <a:lnTo>
                  <a:pt x="2633" y="405"/>
                </a:lnTo>
                <a:lnTo>
                  <a:pt x="2646" y="421"/>
                </a:lnTo>
                <a:lnTo>
                  <a:pt x="2659" y="436"/>
                </a:lnTo>
                <a:lnTo>
                  <a:pt x="2674" y="452"/>
                </a:lnTo>
                <a:lnTo>
                  <a:pt x="2681" y="452"/>
                </a:lnTo>
                <a:lnTo>
                  <a:pt x="2687" y="453"/>
                </a:lnTo>
                <a:lnTo>
                  <a:pt x="2692" y="456"/>
                </a:lnTo>
                <a:lnTo>
                  <a:pt x="2697" y="458"/>
                </a:lnTo>
                <a:lnTo>
                  <a:pt x="2704" y="464"/>
                </a:lnTo>
                <a:lnTo>
                  <a:pt x="2709" y="471"/>
                </a:lnTo>
                <a:lnTo>
                  <a:pt x="2712" y="479"/>
                </a:lnTo>
                <a:lnTo>
                  <a:pt x="2713" y="485"/>
                </a:lnTo>
                <a:lnTo>
                  <a:pt x="2714" y="490"/>
                </a:lnTo>
                <a:lnTo>
                  <a:pt x="2714" y="492"/>
                </a:lnTo>
                <a:lnTo>
                  <a:pt x="2746" y="1453"/>
                </a:lnTo>
                <a:lnTo>
                  <a:pt x="2573" y="1458"/>
                </a:lnTo>
                <a:lnTo>
                  <a:pt x="2401" y="1462"/>
                </a:lnTo>
                <a:lnTo>
                  <a:pt x="2229" y="1464"/>
                </a:lnTo>
                <a:lnTo>
                  <a:pt x="2058" y="1465"/>
                </a:lnTo>
                <a:lnTo>
                  <a:pt x="1887" y="1464"/>
                </a:lnTo>
                <a:lnTo>
                  <a:pt x="1717" y="1462"/>
                </a:lnTo>
                <a:lnTo>
                  <a:pt x="1545" y="1459"/>
                </a:lnTo>
                <a:lnTo>
                  <a:pt x="1375" y="1454"/>
                </a:lnTo>
                <a:lnTo>
                  <a:pt x="1204" y="1448"/>
                </a:lnTo>
                <a:lnTo>
                  <a:pt x="1032" y="1442"/>
                </a:lnTo>
                <a:lnTo>
                  <a:pt x="862" y="1434"/>
                </a:lnTo>
                <a:lnTo>
                  <a:pt x="690" y="1425"/>
                </a:lnTo>
                <a:lnTo>
                  <a:pt x="518" y="1415"/>
                </a:lnTo>
                <a:lnTo>
                  <a:pt x="346" y="1404"/>
                </a:lnTo>
                <a:lnTo>
                  <a:pt x="173" y="1393"/>
                </a:lnTo>
                <a:lnTo>
                  <a:pt x="0" y="1381"/>
                </a:lnTo>
                <a:lnTo>
                  <a:pt x="63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240000" y="2979720"/>
            <a:ext cx="1017720" cy="544680"/>
          </a:xfrm>
          <a:custGeom>
            <a:avLst/>
            <a:gdLst/>
            <a:ahLst/>
            <a:rect l="l" t="t" r="r" b="b"/>
            <a:pathLst>
              <a:path w="2746" h="1465">
                <a:moveTo>
                  <a:pt x="63" y="0"/>
                </a:moveTo>
                <a:lnTo>
                  <a:pt x="2437" y="49"/>
                </a:lnTo>
                <a:lnTo>
                  <a:pt x="2437" y="49"/>
                </a:lnTo>
                <a:lnTo>
                  <a:pt x="2463" y="52"/>
                </a:lnTo>
                <a:lnTo>
                  <a:pt x="2486" y="55"/>
                </a:lnTo>
                <a:lnTo>
                  <a:pt x="2508" y="60"/>
                </a:lnTo>
                <a:lnTo>
                  <a:pt x="2528" y="66"/>
                </a:lnTo>
                <a:lnTo>
                  <a:pt x="2546" y="72"/>
                </a:lnTo>
                <a:lnTo>
                  <a:pt x="2562" y="81"/>
                </a:lnTo>
                <a:lnTo>
                  <a:pt x="2577" y="88"/>
                </a:lnTo>
                <a:lnTo>
                  <a:pt x="2590" y="98"/>
                </a:lnTo>
                <a:lnTo>
                  <a:pt x="2601" y="107"/>
                </a:lnTo>
                <a:lnTo>
                  <a:pt x="2611" y="117"/>
                </a:lnTo>
                <a:lnTo>
                  <a:pt x="2619" y="126"/>
                </a:lnTo>
                <a:lnTo>
                  <a:pt x="2625" y="136"/>
                </a:lnTo>
                <a:lnTo>
                  <a:pt x="2630" y="145"/>
                </a:lnTo>
                <a:lnTo>
                  <a:pt x="2633" y="154"/>
                </a:lnTo>
                <a:lnTo>
                  <a:pt x="2636" y="163"/>
                </a:lnTo>
                <a:lnTo>
                  <a:pt x="2636" y="170"/>
                </a:lnTo>
                <a:lnTo>
                  <a:pt x="2636" y="178"/>
                </a:lnTo>
                <a:lnTo>
                  <a:pt x="2633" y="183"/>
                </a:lnTo>
                <a:lnTo>
                  <a:pt x="2628" y="188"/>
                </a:lnTo>
                <a:lnTo>
                  <a:pt x="2623" y="191"/>
                </a:lnTo>
                <a:lnTo>
                  <a:pt x="2611" y="199"/>
                </a:lnTo>
                <a:lnTo>
                  <a:pt x="2595" y="203"/>
                </a:lnTo>
                <a:lnTo>
                  <a:pt x="2588" y="207"/>
                </a:lnTo>
                <a:lnTo>
                  <a:pt x="2581" y="210"/>
                </a:lnTo>
                <a:lnTo>
                  <a:pt x="2575" y="214"/>
                </a:lnTo>
                <a:lnTo>
                  <a:pt x="2568" y="218"/>
                </a:lnTo>
                <a:lnTo>
                  <a:pt x="2564" y="224"/>
                </a:lnTo>
                <a:lnTo>
                  <a:pt x="2559" y="232"/>
                </a:lnTo>
                <a:lnTo>
                  <a:pt x="2556" y="240"/>
                </a:lnTo>
                <a:lnTo>
                  <a:pt x="2555" y="250"/>
                </a:lnTo>
                <a:lnTo>
                  <a:pt x="2556" y="257"/>
                </a:lnTo>
                <a:lnTo>
                  <a:pt x="2557" y="263"/>
                </a:lnTo>
                <a:lnTo>
                  <a:pt x="2560" y="270"/>
                </a:lnTo>
                <a:lnTo>
                  <a:pt x="2562" y="274"/>
                </a:lnTo>
                <a:lnTo>
                  <a:pt x="2570" y="283"/>
                </a:lnTo>
                <a:lnTo>
                  <a:pt x="2581" y="290"/>
                </a:lnTo>
                <a:lnTo>
                  <a:pt x="2592" y="298"/>
                </a:lnTo>
                <a:lnTo>
                  <a:pt x="2605" y="306"/>
                </a:lnTo>
                <a:lnTo>
                  <a:pt x="2620" y="317"/>
                </a:lnTo>
                <a:lnTo>
                  <a:pt x="2635" y="331"/>
                </a:lnTo>
                <a:lnTo>
                  <a:pt x="2628" y="338"/>
                </a:lnTo>
                <a:lnTo>
                  <a:pt x="2623" y="345"/>
                </a:lnTo>
                <a:lnTo>
                  <a:pt x="2620" y="353"/>
                </a:lnTo>
                <a:lnTo>
                  <a:pt x="2619" y="361"/>
                </a:lnTo>
                <a:lnTo>
                  <a:pt x="2619" y="369"/>
                </a:lnTo>
                <a:lnTo>
                  <a:pt x="2619" y="376"/>
                </a:lnTo>
                <a:lnTo>
                  <a:pt x="2621" y="383"/>
                </a:lnTo>
                <a:lnTo>
                  <a:pt x="2625" y="391"/>
                </a:lnTo>
                <a:lnTo>
                  <a:pt x="2633" y="405"/>
                </a:lnTo>
                <a:lnTo>
                  <a:pt x="2646" y="421"/>
                </a:lnTo>
                <a:lnTo>
                  <a:pt x="2659" y="436"/>
                </a:lnTo>
                <a:lnTo>
                  <a:pt x="2674" y="452"/>
                </a:lnTo>
                <a:lnTo>
                  <a:pt x="2681" y="452"/>
                </a:lnTo>
                <a:lnTo>
                  <a:pt x="2687" y="453"/>
                </a:lnTo>
                <a:lnTo>
                  <a:pt x="2692" y="456"/>
                </a:lnTo>
                <a:lnTo>
                  <a:pt x="2697" y="458"/>
                </a:lnTo>
                <a:lnTo>
                  <a:pt x="2704" y="464"/>
                </a:lnTo>
                <a:lnTo>
                  <a:pt x="2709" y="471"/>
                </a:lnTo>
                <a:lnTo>
                  <a:pt x="2712" y="479"/>
                </a:lnTo>
                <a:lnTo>
                  <a:pt x="2713" y="485"/>
                </a:lnTo>
                <a:lnTo>
                  <a:pt x="2714" y="490"/>
                </a:lnTo>
                <a:lnTo>
                  <a:pt x="2714" y="492"/>
                </a:lnTo>
                <a:lnTo>
                  <a:pt x="2714" y="492"/>
                </a:lnTo>
                <a:lnTo>
                  <a:pt x="2746" y="1453"/>
                </a:lnTo>
                <a:lnTo>
                  <a:pt x="2746" y="1453"/>
                </a:lnTo>
                <a:lnTo>
                  <a:pt x="2573" y="1458"/>
                </a:lnTo>
                <a:lnTo>
                  <a:pt x="2401" y="1462"/>
                </a:lnTo>
                <a:lnTo>
                  <a:pt x="2229" y="1464"/>
                </a:lnTo>
                <a:lnTo>
                  <a:pt x="2058" y="1465"/>
                </a:lnTo>
                <a:lnTo>
                  <a:pt x="1887" y="1464"/>
                </a:lnTo>
                <a:lnTo>
                  <a:pt x="1717" y="1462"/>
                </a:lnTo>
                <a:lnTo>
                  <a:pt x="1545" y="1459"/>
                </a:lnTo>
                <a:lnTo>
                  <a:pt x="1375" y="1454"/>
                </a:lnTo>
                <a:lnTo>
                  <a:pt x="1204" y="1448"/>
                </a:lnTo>
                <a:lnTo>
                  <a:pt x="1032" y="1442"/>
                </a:lnTo>
                <a:lnTo>
                  <a:pt x="862" y="1434"/>
                </a:lnTo>
                <a:lnTo>
                  <a:pt x="690" y="1425"/>
                </a:lnTo>
                <a:lnTo>
                  <a:pt x="518" y="1415"/>
                </a:lnTo>
                <a:lnTo>
                  <a:pt x="346" y="1404"/>
                </a:lnTo>
                <a:lnTo>
                  <a:pt x="173" y="1393"/>
                </a:lnTo>
                <a:lnTo>
                  <a:pt x="0" y="1381"/>
                </a:lnTo>
                <a:lnTo>
                  <a:pt x="0" y="1381"/>
                </a:lnTo>
                <a:lnTo>
                  <a:pt x="63" y="0"/>
                </a:lnTo>
                <a:lnTo>
                  <a:pt x="63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030480" y="2451240"/>
            <a:ext cx="1116000" cy="544320"/>
          </a:xfrm>
          <a:custGeom>
            <a:avLst/>
            <a:gdLst/>
            <a:ahLst/>
            <a:rect l="l" t="t" r="r" b="b"/>
            <a:pathLst>
              <a:path w="3004" h="1460">
                <a:moveTo>
                  <a:pt x="0" y="920"/>
                </a:moveTo>
                <a:lnTo>
                  <a:pt x="48" y="0"/>
                </a:lnTo>
                <a:lnTo>
                  <a:pt x="168" y="7"/>
                </a:lnTo>
                <a:lnTo>
                  <a:pt x="287" y="15"/>
                </a:lnTo>
                <a:lnTo>
                  <a:pt x="404" y="21"/>
                </a:lnTo>
                <a:lnTo>
                  <a:pt x="522" y="27"/>
                </a:lnTo>
                <a:lnTo>
                  <a:pt x="756" y="35"/>
                </a:lnTo>
                <a:lnTo>
                  <a:pt x="989" y="43"/>
                </a:lnTo>
                <a:lnTo>
                  <a:pt x="1222" y="48"/>
                </a:lnTo>
                <a:lnTo>
                  <a:pt x="1456" y="50"/>
                </a:lnTo>
                <a:lnTo>
                  <a:pt x="1692" y="52"/>
                </a:lnTo>
                <a:lnTo>
                  <a:pt x="1931" y="55"/>
                </a:lnTo>
                <a:lnTo>
                  <a:pt x="1958" y="83"/>
                </a:lnTo>
                <a:lnTo>
                  <a:pt x="1983" y="108"/>
                </a:lnTo>
                <a:lnTo>
                  <a:pt x="2005" y="128"/>
                </a:lnTo>
                <a:lnTo>
                  <a:pt x="2025" y="145"/>
                </a:lnTo>
                <a:lnTo>
                  <a:pt x="2042" y="159"/>
                </a:lnTo>
                <a:lnTo>
                  <a:pt x="2059" y="169"/>
                </a:lnTo>
                <a:lnTo>
                  <a:pt x="2067" y="172"/>
                </a:lnTo>
                <a:lnTo>
                  <a:pt x="2074" y="175"/>
                </a:lnTo>
                <a:lnTo>
                  <a:pt x="2081" y="176"/>
                </a:lnTo>
                <a:lnTo>
                  <a:pt x="2090" y="176"/>
                </a:lnTo>
                <a:lnTo>
                  <a:pt x="2096" y="176"/>
                </a:lnTo>
                <a:lnTo>
                  <a:pt x="2103" y="175"/>
                </a:lnTo>
                <a:lnTo>
                  <a:pt x="2108" y="172"/>
                </a:lnTo>
                <a:lnTo>
                  <a:pt x="2114" y="170"/>
                </a:lnTo>
                <a:lnTo>
                  <a:pt x="2124" y="161"/>
                </a:lnTo>
                <a:lnTo>
                  <a:pt x="2135" y="152"/>
                </a:lnTo>
                <a:lnTo>
                  <a:pt x="2147" y="139"/>
                </a:lnTo>
                <a:lnTo>
                  <a:pt x="2163" y="126"/>
                </a:lnTo>
                <a:lnTo>
                  <a:pt x="2173" y="120"/>
                </a:lnTo>
                <a:lnTo>
                  <a:pt x="2184" y="112"/>
                </a:lnTo>
                <a:lnTo>
                  <a:pt x="2196" y="105"/>
                </a:lnTo>
                <a:lnTo>
                  <a:pt x="2210" y="98"/>
                </a:lnTo>
                <a:lnTo>
                  <a:pt x="2223" y="112"/>
                </a:lnTo>
                <a:lnTo>
                  <a:pt x="2233" y="127"/>
                </a:lnTo>
                <a:lnTo>
                  <a:pt x="2240" y="141"/>
                </a:lnTo>
                <a:lnTo>
                  <a:pt x="2245" y="153"/>
                </a:lnTo>
                <a:lnTo>
                  <a:pt x="2248" y="163"/>
                </a:lnTo>
                <a:lnTo>
                  <a:pt x="2249" y="171"/>
                </a:lnTo>
                <a:lnTo>
                  <a:pt x="2249" y="176"/>
                </a:lnTo>
                <a:lnTo>
                  <a:pt x="2250" y="177"/>
                </a:lnTo>
                <a:lnTo>
                  <a:pt x="2256" y="177"/>
                </a:lnTo>
                <a:lnTo>
                  <a:pt x="2262" y="175"/>
                </a:lnTo>
                <a:lnTo>
                  <a:pt x="2268" y="171"/>
                </a:lnTo>
                <a:lnTo>
                  <a:pt x="2273" y="166"/>
                </a:lnTo>
                <a:lnTo>
                  <a:pt x="2282" y="155"/>
                </a:lnTo>
                <a:lnTo>
                  <a:pt x="2289" y="143"/>
                </a:lnTo>
                <a:lnTo>
                  <a:pt x="2294" y="138"/>
                </a:lnTo>
                <a:lnTo>
                  <a:pt x="2298" y="133"/>
                </a:lnTo>
                <a:lnTo>
                  <a:pt x="2302" y="130"/>
                </a:lnTo>
                <a:lnTo>
                  <a:pt x="2306" y="127"/>
                </a:lnTo>
                <a:lnTo>
                  <a:pt x="2311" y="127"/>
                </a:lnTo>
                <a:lnTo>
                  <a:pt x="2316" y="128"/>
                </a:lnTo>
                <a:lnTo>
                  <a:pt x="2322" y="132"/>
                </a:lnTo>
                <a:lnTo>
                  <a:pt x="2330" y="138"/>
                </a:lnTo>
                <a:lnTo>
                  <a:pt x="2337" y="139"/>
                </a:lnTo>
                <a:lnTo>
                  <a:pt x="2346" y="142"/>
                </a:lnTo>
                <a:lnTo>
                  <a:pt x="2353" y="147"/>
                </a:lnTo>
                <a:lnTo>
                  <a:pt x="2360" y="152"/>
                </a:lnTo>
                <a:lnTo>
                  <a:pt x="2377" y="166"/>
                </a:lnTo>
                <a:lnTo>
                  <a:pt x="2395" y="183"/>
                </a:lnTo>
                <a:lnTo>
                  <a:pt x="2414" y="204"/>
                </a:lnTo>
                <a:lnTo>
                  <a:pt x="2436" y="224"/>
                </a:lnTo>
                <a:lnTo>
                  <a:pt x="2448" y="234"/>
                </a:lnTo>
                <a:lnTo>
                  <a:pt x="2461" y="243"/>
                </a:lnTo>
                <a:lnTo>
                  <a:pt x="2474" y="252"/>
                </a:lnTo>
                <a:lnTo>
                  <a:pt x="2489" y="259"/>
                </a:lnTo>
                <a:lnTo>
                  <a:pt x="2496" y="261"/>
                </a:lnTo>
                <a:lnTo>
                  <a:pt x="2505" y="263"/>
                </a:lnTo>
                <a:lnTo>
                  <a:pt x="2512" y="267"/>
                </a:lnTo>
                <a:lnTo>
                  <a:pt x="2519" y="272"/>
                </a:lnTo>
                <a:lnTo>
                  <a:pt x="2534" y="284"/>
                </a:lnTo>
                <a:lnTo>
                  <a:pt x="2549" y="296"/>
                </a:lnTo>
                <a:lnTo>
                  <a:pt x="2556" y="301"/>
                </a:lnTo>
                <a:lnTo>
                  <a:pt x="2563" y="306"/>
                </a:lnTo>
                <a:lnTo>
                  <a:pt x="2571" y="309"/>
                </a:lnTo>
                <a:lnTo>
                  <a:pt x="2579" y="312"/>
                </a:lnTo>
                <a:lnTo>
                  <a:pt x="2587" y="312"/>
                </a:lnTo>
                <a:lnTo>
                  <a:pt x="2594" y="311"/>
                </a:lnTo>
                <a:lnTo>
                  <a:pt x="2601" y="307"/>
                </a:lnTo>
                <a:lnTo>
                  <a:pt x="2609" y="301"/>
                </a:lnTo>
                <a:lnTo>
                  <a:pt x="2616" y="308"/>
                </a:lnTo>
                <a:lnTo>
                  <a:pt x="2622" y="316"/>
                </a:lnTo>
                <a:lnTo>
                  <a:pt x="2627" y="324"/>
                </a:lnTo>
                <a:lnTo>
                  <a:pt x="2632" y="332"/>
                </a:lnTo>
                <a:lnTo>
                  <a:pt x="2636" y="340"/>
                </a:lnTo>
                <a:lnTo>
                  <a:pt x="2639" y="349"/>
                </a:lnTo>
                <a:lnTo>
                  <a:pt x="2642" y="357"/>
                </a:lnTo>
                <a:lnTo>
                  <a:pt x="2643" y="366"/>
                </a:lnTo>
                <a:lnTo>
                  <a:pt x="2647" y="387"/>
                </a:lnTo>
                <a:lnTo>
                  <a:pt x="2648" y="409"/>
                </a:lnTo>
                <a:lnTo>
                  <a:pt x="2648" y="433"/>
                </a:lnTo>
                <a:lnTo>
                  <a:pt x="2648" y="461"/>
                </a:lnTo>
                <a:lnTo>
                  <a:pt x="2649" y="464"/>
                </a:lnTo>
                <a:lnTo>
                  <a:pt x="2654" y="467"/>
                </a:lnTo>
                <a:lnTo>
                  <a:pt x="2663" y="475"/>
                </a:lnTo>
                <a:lnTo>
                  <a:pt x="2672" y="482"/>
                </a:lnTo>
                <a:lnTo>
                  <a:pt x="2685" y="489"/>
                </a:lnTo>
                <a:lnTo>
                  <a:pt x="2698" y="496"/>
                </a:lnTo>
                <a:lnTo>
                  <a:pt x="2705" y="498"/>
                </a:lnTo>
                <a:lnTo>
                  <a:pt x="2713" y="500"/>
                </a:lnTo>
                <a:lnTo>
                  <a:pt x="2720" y="502"/>
                </a:lnTo>
                <a:lnTo>
                  <a:pt x="2727" y="502"/>
                </a:lnTo>
                <a:lnTo>
                  <a:pt x="2726" y="623"/>
                </a:lnTo>
                <a:lnTo>
                  <a:pt x="2727" y="629"/>
                </a:lnTo>
                <a:lnTo>
                  <a:pt x="2729" y="635"/>
                </a:lnTo>
                <a:lnTo>
                  <a:pt x="2730" y="641"/>
                </a:lnTo>
                <a:lnTo>
                  <a:pt x="2732" y="646"/>
                </a:lnTo>
                <a:lnTo>
                  <a:pt x="2739" y="652"/>
                </a:lnTo>
                <a:lnTo>
                  <a:pt x="2746" y="657"/>
                </a:lnTo>
                <a:lnTo>
                  <a:pt x="2753" y="661"/>
                </a:lnTo>
                <a:lnTo>
                  <a:pt x="2761" y="662"/>
                </a:lnTo>
                <a:lnTo>
                  <a:pt x="2764" y="663"/>
                </a:lnTo>
                <a:lnTo>
                  <a:pt x="2767" y="663"/>
                </a:lnTo>
                <a:lnTo>
                  <a:pt x="2765" y="783"/>
                </a:lnTo>
                <a:lnTo>
                  <a:pt x="2779" y="797"/>
                </a:lnTo>
                <a:lnTo>
                  <a:pt x="2789" y="806"/>
                </a:lnTo>
                <a:lnTo>
                  <a:pt x="2795" y="815"/>
                </a:lnTo>
                <a:lnTo>
                  <a:pt x="2800" y="824"/>
                </a:lnTo>
                <a:lnTo>
                  <a:pt x="2803" y="831"/>
                </a:lnTo>
                <a:lnTo>
                  <a:pt x="2805" y="839"/>
                </a:lnTo>
                <a:lnTo>
                  <a:pt x="2805" y="851"/>
                </a:lnTo>
                <a:lnTo>
                  <a:pt x="2805" y="863"/>
                </a:lnTo>
                <a:lnTo>
                  <a:pt x="2803" y="1023"/>
                </a:lnTo>
                <a:lnTo>
                  <a:pt x="2805" y="1023"/>
                </a:lnTo>
                <a:lnTo>
                  <a:pt x="2809" y="1024"/>
                </a:lnTo>
                <a:lnTo>
                  <a:pt x="2816" y="1026"/>
                </a:lnTo>
                <a:lnTo>
                  <a:pt x="2823" y="1029"/>
                </a:lnTo>
                <a:lnTo>
                  <a:pt x="2830" y="1034"/>
                </a:lnTo>
                <a:lnTo>
                  <a:pt x="2836" y="1040"/>
                </a:lnTo>
                <a:lnTo>
                  <a:pt x="2840" y="1045"/>
                </a:lnTo>
                <a:lnTo>
                  <a:pt x="2841" y="1051"/>
                </a:lnTo>
                <a:lnTo>
                  <a:pt x="2843" y="1057"/>
                </a:lnTo>
                <a:lnTo>
                  <a:pt x="2843" y="1063"/>
                </a:lnTo>
                <a:lnTo>
                  <a:pt x="2841" y="1224"/>
                </a:lnTo>
                <a:lnTo>
                  <a:pt x="2857" y="1237"/>
                </a:lnTo>
                <a:lnTo>
                  <a:pt x="2872" y="1248"/>
                </a:lnTo>
                <a:lnTo>
                  <a:pt x="2887" y="1257"/>
                </a:lnTo>
                <a:lnTo>
                  <a:pt x="2901" y="1264"/>
                </a:lnTo>
                <a:lnTo>
                  <a:pt x="2916" y="1273"/>
                </a:lnTo>
                <a:lnTo>
                  <a:pt x="2932" y="1281"/>
                </a:lnTo>
                <a:lnTo>
                  <a:pt x="2947" y="1292"/>
                </a:lnTo>
                <a:lnTo>
                  <a:pt x="2961" y="1306"/>
                </a:lnTo>
                <a:lnTo>
                  <a:pt x="2961" y="1333"/>
                </a:lnTo>
                <a:lnTo>
                  <a:pt x="2964" y="1357"/>
                </a:lnTo>
                <a:lnTo>
                  <a:pt x="2967" y="1378"/>
                </a:lnTo>
                <a:lnTo>
                  <a:pt x="2972" y="1398"/>
                </a:lnTo>
                <a:lnTo>
                  <a:pt x="2978" y="1414"/>
                </a:lnTo>
                <a:lnTo>
                  <a:pt x="2986" y="1429"/>
                </a:lnTo>
                <a:lnTo>
                  <a:pt x="2994" y="1445"/>
                </a:lnTo>
                <a:lnTo>
                  <a:pt x="3004" y="1460"/>
                </a:lnTo>
                <a:lnTo>
                  <a:pt x="626" y="1425"/>
                </a:lnTo>
                <a:lnTo>
                  <a:pt x="641" y="966"/>
                </a:lnTo>
                <a:lnTo>
                  <a:pt x="0" y="92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030480" y="2451240"/>
            <a:ext cx="1116000" cy="544320"/>
          </a:xfrm>
          <a:custGeom>
            <a:avLst/>
            <a:gdLst/>
            <a:ahLst/>
            <a:rect l="l" t="t" r="r" b="b"/>
            <a:pathLst>
              <a:path w="3004" h="1460">
                <a:moveTo>
                  <a:pt x="0" y="920"/>
                </a:moveTo>
                <a:lnTo>
                  <a:pt x="48" y="0"/>
                </a:lnTo>
                <a:lnTo>
                  <a:pt x="48" y="0"/>
                </a:lnTo>
                <a:lnTo>
                  <a:pt x="168" y="7"/>
                </a:lnTo>
                <a:lnTo>
                  <a:pt x="287" y="15"/>
                </a:lnTo>
                <a:lnTo>
                  <a:pt x="404" y="21"/>
                </a:lnTo>
                <a:lnTo>
                  <a:pt x="522" y="27"/>
                </a:lnTo>
                <a:lnTo>
                  <a:pt x="756" y="35"/>
                </a:lnTo>
                <a:lnTo>
                  <a:pt x="989" y="43"/>
                </a:lnTo>
                <a:lnTo>
                  <a:pt x="1222" y="48"/>
                </a:lnTo>
                <a:lnTo>
                  <a:pt x="1456" y="50"/>
                </a:lnTo>
                <a:lnTo>
                  <a:pt x="1692" y="52"/>
                </a:lnTo>
                <a:lnTo>
                  <a:pt x="1931" y="55"/>
                </a:lnTo>
                <a:lnTo>
                  <a:pt x="1958" y="83"/>
                </a:lnTo>
                <a:lnTo>
                  <a:pt x="1983" y="108"/>
                </a:lnTo>
                <a:lnTo>
                  <a:pt x="2005" y="128"/>
                </a:lnTo>
                <a:lnTo>
                  <a:pt x="2025" y="145"/>
                </a:lnTo>
                <a:lnTo>
                  <a:pt x="2042" y="159"/>
                </a:lnTo>
                <a:lnTo>
                  <a:pt x="2059" y="169"/>
                </a:lnTo>
                <a:lnTo>
                  <a:pt x="2067" y="172"/>
                </a:lnTo>
                <a:lnTo>
                  <a:pt x="2074" y="175"/>
                </a:lnTo>
                <a:lnTo>
                  <a:pt x="2081" y="176"/>
                </a:lnTo>
                <a:lnTo>
                  <a:pt x="2090" y="176"/>
                </a:lnTo>
                <a:lnTo>
                  <a:pt x="2096" y="176"/>
                </a:lnTo>
                <a:lnTo>
                  <a:pt x="2103" y="175"/>
                </a:lnTo>
                <a:lnTo>
                  <a:pt x="2108" y="172"/>
                </a:lnTo>
                <a:lnTo>
                  <a:pt x="2114" y="170"/>
                </a:lnTo>
                <a:lnTo>
                  <a:pt x="2124" y="161"/>
                </a:lnTo>
                <a:lnTo>
                  <a:pt x="2135" y="152"/>
                </a:lnTo>
                <a:lnTo>
                  <a:pt x="2147" y="139"/>
                </a:lnTo>
                <a:lnTo>
                  <a:pt x="2163" y="126"/>
                </a:lnTo>
                <a:lnTo>
                  <a:pt x="2173" y="120"/>
                </a:lnTo>
                <a:lnTo>
                  <a:pt x="2184" y="112"/>
                </a:lnTo>
                <a:lnTo>
                  <a:pt x="2196" y="105"/>
                </a:lnTo>
                <a:lnTo>
                  <a:pt x="2210" y="98"/>
                </a:lnTo>
                <a:lnTo>
                  <a:pt x="2223" y="112"/>
                </a:lnTo>
                <a:lnTo>
                  <a:pt x="2233" y="127"/>
                </a:lnTo>
                <a:lnTo>
                  <a:pt x="2240" y="141"/>
                </a:lnTo>
                <a:lnTo>
                  <a:pt x="2245" y="153"/>
                </a:lnTo>
                <a:lnTo>
                  <a:pt x="2248" y="163"/>
                </a:lnTo>
                <a:lnTo>
                  <a:pt x="2249" y="171"/>
                </a:lnTo>
                <a:lnTo>
                  <a:pt x="2249" y="176"/>
                </a:lnTo>
                <a:lnTo>
                  <a:pt x="2250" y="177"/>
                </a:lnTo>
                <a:lnTo>
                  <a:pt x="2256" y="177"/>
                </a:lnTo>
                <a:lnTo>
                  <a:pt x="2262" y="175"/>
                </a:lnTo>
                <a:lnTo>
                  <a:pt x="2268" y="171"/>
                </a:lnTo>
                <a:lnTo>
                  <a:pt x="2273" y="166"/>
                </a:lnTo>
                <a:lnTo>
                  <a:pt x="2282" y="155"/>
                </a:lnTo>
                <a:lnTo>
                  <a:pt x="2289" y="143"/>
                </a:lnTo>
                <a:lnTo>
                  <a:pt x="2294" y="138"/>
                </a:lnTo>
                <a:lnTo>
                  <a:pt x="2298" y="133"/>
                </a:lnTo>
                <a:lnTo>
                  <a:pt x="2302" y="130"/>
                </a:lnTo>
                <a:lnTo>
                  <a:pt x="2306" y="127"/>
                </a:lnTo>
                <a:lnTo>
                  <a:pt x="2311" y="127"/>
                </a:lnTo>
                <a:lnTo>
                  <a:pt x="2316" y="128"/>
                </a:lnTo>
                <a:lnTo>
                  <a:pt x="2322" y="132"/>
                </a:lnTo>
                <a:lnTo>
                  <a:pt x="2330" y="138"/>
                </a:lnTo>
                <a:lnTo>
                  <a:pt x="2337" y="139"/>
                </a:lnTo>
                <a:lnTo>
                  <a:pt x="2346" y="142"/>
                </a:lnTo>
                <a:lnTo>
                  <a:pt x="2353" y="147"/>
                </a:lnTo>
                <a:lnTo>
                  <a:pt x="2360" y="152"/>
                </a:lnTo>
                <a:lnTo>
                  <a:pt x="2377" y="166"/>
                </a:lnTo>
                <a:lnTo>
                  <a:pt x="2395" y="183"/>
                </a:lnTo>
                <a:lnTo>
                  <a:pt x="2414" y="204"/>
                </a:lnTo>
                <a:lnTo>
                  <a:pt x="2436" y="224"/>
                </a:lnTo>
                <a:lnTo>
                  <a:pt x="2448" y="234"/>
                </a:lnTo>
                <a:lnTo>
                  <a:pt x="2461" y="243"/>
                </a:lnTo>
                <a:lnTo>
                  <a:pt x="2474" y="252"/>
                </a:lnTo>
                <a:lnTo>
                  <a:pt x="2489" y="259"/>
                </a:lnTo>
                <a:lnTo>
                  <a:pt x="2496" y="261"/>
                </a:lnTo>
                <a:lnTo>
                  <a:pt x="2505" y="263"/>
                </a:lnTo>
                <a:lnTo>
                  <a:pt x="2512" y="267"/>
                </a:lnTo>
                <a:lnTo>
                  <a:pt x="2519" y="272"/>
                </a:lnTo>
                <a:lnTo>
                  <a:pt x="2534" y="284"/>
                </a:lnTo>
                <a:lnTo>
                  <a:pt x="2549" y="296"/>
                </a:lnTo>
                <a:lnTo>
                  <a:pt x="2556" y="301"/>
                </a:lnTo>
                <a:lnTo>
                  <a:pt x="2563" y="306"/>
                </a:lnTo>
                <a:lnTo>
                  <a:pt x="2571" y="309"/>
                </a:lnTo>
                <a:lnTo>
                  <a:pt x="2579" y="312"/>
                </a:lnTo>
                <a:lnTo>
                  <a:pt x="2587" y="312"/>
                </a:lnTo>
                <a:lnTo>
                  <a:pt x="2594" y="311"/>
                </a:lnTo>
                <a:lnTo>
                  <a:pt x="2601" y="307"/>
                </a:lnTo>
                <a:lnTo>
                  <a:pt x="2609" y="301"/>
                </a:lnTo>
                <a:lnTo>
                  <a:pt x="2616" y="308"/>
                </a:lnTo>
                <a:lnTo>
                  <a:pt x="2622" y="316"/>
                </a:lnTo>
                <a:lnTo>
                  <a:pt x="2627" y="324"/>
                </a:lnTo>
                <a:lnTo>
                  <a:pt x="2632" y="332"/>
                </a:lnTo>
                <a:lnTo>
                  <a:pt x="2636" y="340"/>
                </a:lnTo>
                <a:lnTo>
                  <a:pt x="2639" y="349"/>
                </a:lnTo>
                <a:lnTo>
                  <a:pt x="2642" y="357"/>
                </a:lnTo>
                <a:lnTo>
                  <a:pt x="2643" y="366"/>
                </a:lnTo>
                <a:lnTo>
                  <a:pt x="2647" y="387"/>
                </a:lnTo>
                <a:lnTo>
                  <a:pt x="2648" y="409"/>
                </a:lnTo>
                <a:lnTo>
                  <a:pt x="2648" y="433"/>
                </a:lnTo>
                <a:lnTo>
                  <a:pt x="2648" y="461"/>
                </a:lnTo>
                <a:lnTo>
                  <a:pt x="2649" y="464"/>
                </a:lnTo>
                <a:lnTo>
                  <a:pt x="2654" y="467"/>
                </a:lnTo>
                <a:lnTo>
                  <a:pt x="2663" y="475"/>
                </a:lnTo>
                <a:lnTo>
                  <a:pt x="2672" y="482"/>
                </a:lnTo>
                <a:lnTo>
                  <a:pt x="2685" y="489"/>
                </a:lnTo>
                <a:lnTo>
                  <a:pt x="2698" y="496"/>
                </a:lnTo>
                <a:lnTo>
                  <a:pt x="2705" y="498"/>
                </a:lnTo>
                <a:lnTo>
                  <a:pt x="2713" y="500"/>
                </a:lnTo>
                <a:lnTo>
                  <a:pt x="2720" y="502"/>
                </a:lnTo>
                <a:lnTo>
                  <a:pt x="2727" y="502"/>
                </a:lnTo>
                <a:lnTo>
                  <a:pt x="2727" y="502"/>
                </a:lnTo>
                <a:lnTo>
                  <a:pt x="2726" y="623"/>
                </a:lnTo>
                <a:lnTo>
                  <a:pt x="2726" y="623"/>
                </a:lnTo>
                <a:lnTo>
                  <a:pt x="2727" y="629"/>
                </a:lnTo>
                <a:lnTo>
                  <a:pt x="2729" y="635"/>
                </a:lnTo>
                <a:lnTo>
                  <a:pt x="2730" y="641"/>
                </a:lnTo>
                <a:lnTo>
                  <a:pt x="2732" y="646"/>
                </a:lnTo>
                <a:lnTo>
                  <a:pt x="2739" y="652"/>
                </a:lnTo>
                <a:lnTo>
                  <a:pt x="2746" y="657"/>
                </a:lnTo>
                <a:lnTo>
                  <a:pt x="2753" y="661"/>
                </a:lnTo>
                <a:lnTo>
                  <a:pt x="2761" y="662"/>
                </a:lnTo>
                <a:lnTo>
                  <a:pt x="2764" y="663"/>
                </a:lnTo>
                <a:lnTo>
                  <a:pt x="2767" y="663"/>
                </a:lnTo>
                <a:lnTo>
                  <a:pt x="2767" y="663"/>
                </a:lnTo>
                <a:lnTo>
                  <a:pt x="2765" y="783"/>
                </a:lnTo>
                <a:lnTo>
                  <a:pt x="2765" y="783"/>
                </a:lnTo>
                <a:lnTo>
                  <a:pt x="2779" y="797"/>
                </a:lnTo>
                <a:lnTo>
                  <a:pt x="2789" y="806"/>
                </a:lnTo>
                <a:lnTo>
                  <a:pt x="2795" y="815"/>
                </a:lnTo>
                <a:lnTo>
                  <a:pt x="2800" y="824"/>
                </a:lnTo>
                <a:lnTo>
                  <a:pt x="2803" y="831"/>
                </a:lnTo>
                <a:lnTo>
                  <a:pt x="2805" y="839"/>
                </a:lnTo>
                <a:lnTo>
                  <a:pt x="2805" y="851"/>
                </a:lnTo>
                <a:lnTo>
                  <a:pt x="2805" y="863"/>
                </a:lnTo>
                <a:lnTo>
                  <a:pt x="2805" y="863"/>
                </a:lnTo>
                <a:lnTo>
                  <a:pt x="2803" y="1023"/>
                </a:lnTo>
                <a:lnTo>
                  <a:pt x="2803" y="1023"/>
                </a:lnTo>
                <a:lnTo>
                  <a:pt x="2805" y="1023"/>
                </a:lnTo>
                <a:lnTo>
                  <a:pt x="2809" y="1024"/>
                </a:lnTo>
                <a:lnTo>
                  <a:pt x="2816" y="1026"/>
                </a:lnTo>
                <a:lnTo>
                  <a:pt x="2823" y="1029"/>
                </a:lnTo>
                <a:lnTo>
                  <a:pt x="2830" y="1034"/>
                </a:lnTo>
                <a:lnTo>
                  <a:pt x="2836" y="1040"/>
                </a:lnTo>
                <a:lnTo>
                  <a:pt x="2840" y="1045"/>
                </a:lnTo>
                <a:lnTo>
                  <a:pt x="2841" y="1051"/>
                </a:lnTo>
                <a:lnTo>
                  <a:pt x="2843" y="1057"/>
                </a:lnTo>
                <a:lnTo>
                  <a:pt x="2843" y="1063"/>
                </a:lnTo>
                <a:lnTo>
                  <a:pt x="2843" y="1063"/>
                </a:lnTo>
                <a:lnTo>
                  <a:pt x="2841" y="1224"/>
                </a:lnTo>
                <a:lnTo>
                  <a:pt x="2841" y="1224"/>
                </a:lnTo>
                <a:lnTo>
                  <a:pt x="2857" y="1237"/>
                </a:lnTo>
                <a:lnTo>
                  <a:pt x="2872" y="1248"/>
                </a:lnTo>
                <a:lnTo>
                  <a:pt x="2887" y="1257"/>
                </a:lnTo>
                <a:lnTo>
                  <a:pt x="2901" y="1264"/>
                </a:lnTo>
                <a:lnTo>
                  <a:pt x="2916" y="1273"/>
                </a:lnTo>
                <a:lnTo>
                  <a:pt x="2932" y="1281"/>
                </a:lnTo>
                <a:lnTo>
                  <a:pt x="2947" y="1292"/>
                </a:lnTo>
                <a:lnTo>
                  <a:pt x="2961" y="1306"/>
                </a:lnTo>
                <a:lnTo>
                  <a:pt x="2961" y="1333"/>
                </a:lnTo>
                <a:lnTo>
                  <a:pt x="2964" y="1357"/>
                </a:lnTo>
                <a:lnTo>
                  <a:pt x="2967" y="1378"/>
                </a:lnTo>
                <a:lnTo>
                  <a:pt x="2972" y="1398"/>
                </a:lnTo>
                <a:lnTo>
                  <a:pt x="2978" y="1414"/>
                </a:lnTo>
                <a:lnTo>
                  <a:pt x="2986" y="1429"/>
                </a:lnTo>
                <a:lnTo>
                  <a:pt x="2994" y="1445"/>
                </a:lnTo>
                <a:lnTo>
                  <a:pt x="3004" y="1460"/>
                </a:lnTo>
                <a:lnTo>
                  <a:pt x="3004" y="1460"/>
                </a:lnTo>
                <a:lnTo>
                  <a:pt x="626" y="1425"/>
                </a:lnTo>
                <a:lnTo>
                  <a:pt x="641" y="966"/>
                </a:lnTo>
                <a:lnTo>
                  <a:pt x="0" y="920"/>
                </a:lnTo>
                <a:lnTo>
                  <a:pt x="0" y="92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044880" y="1930320"/>
            <a:ext cx="969840" cy="638280"/>
          </a:xfrm>
          <a:custGeom>
            <a:avLst/>
            <a:gdLst/>
            <a:ahLst/>
            <a:rect l="l" t="t" r="r" b="b"/>
            <a:pathLst>
              <a:path w="2605" h="1711">
                <a:moveTo>
                  <a:pt x="92" y="0"/>
                </a:moveTo>
                <a:lnTo>
                  <a:pt x="393" y="18"/>
                </a:lnTo>
                <a:lnTo>
                  <a:pt x="698" y="34"/>
                </a:lnTo>
                <a:lnTo>
                  <a:pt x="1005" y="50"/>
                </a:lnTo>
                <a:lnTo>
                  <a:pt x="1312" y="64"/>
                </a:lnTo>
                <a:lnTo>
                  <a:pt x="1621" y="77"/>
                </a:lnTo>
                <a:lnTo>
                  <a:pt x="1927" y="86"/>
                </a:lnTo>
                <a:lnTo>
                  <a:pt x="2080" y="91"/>
                </a:lnTo>
                <a:lnTo>
                  <a:pt x="2232" y="94"/>
                </a:lnTo>
                <a:lnTo>
                  <a:pt x="2383" y="96"/>
                </a:lnTo>
                <a:lnTo>
                  <a:pt x="2534" y="99"/>
                </a:lnTo>
                <a:lnTo>
                  <a:pt x="2534" y="113"/>
                </a:lnTo>
                <a:lnTo>
                  <a:pt x="2534" y="128"/>
                </a:lnTo>
                <a:lnTo>
                  <a:pt x="2531" y="144"/>
                </a:lnTo>
                <a:lnTo>
                  <a:pt x="2529" y="159"/>
                </a:lnTo>
                <a:lnTo>
                  <a:pt x="2524" y="173"/>
                </a:lnTo>
                <a:lnTo>
                  <a:pt x="2517" y="188"/>
                </a:lnTo>
                <a:lnTo>
                  <a:pt x="2512" y="195"/>
                </a:lnTo>
                <a:lnTo>
                  <a:pt x="2507" y="204"/>
                </a:lnTo>
                <a:lnTo>
                  <a:pt x="2501" y="211"/>
                </a:lnTo>
                <a:lnTo>
                  <a:pt x="2493" y="219"/>
                </a:lnTo>
                <a:lnTo>
                  <a:pt x="2486" y="219"/>
                </a:lnTo>
                <a:lnTo>
                  <a:pt x="2480" y="220"/>
                </a:lnTo>
                <a:lnTo>
                  <a:pt x="2474" y="222"/>
                </a:lnTo>
                <a:lnTo>
                  <a:pt x="2470" y="225"/>
                </a:lnTo>
                <a:lnTo>
                  <a:pt x="2467" y="228"/>
                </a:lnTo>
                <a:lnTo>
                  <a:pt x="2463" y="233"/>
                </a:lnTo>
                <a:lnTo>
                  <a:pt x="2460" y="238"/>
                </a:lnTo>
                <a:lnTo>
                  <a:pt x="2458" y="243"/>
                </a:lnTo>
                <a:lnTo>
                  <a:pt x="2454" y="255"/>
                </a:lnTo>
                <a:lnTo>
                  <a:pt x="2453" y="269"/>
                </a:lnTo>
                <a:lnTo>
                  <a:pt x="2453" y="284"/>
                </a:lnTo>
                <a:lnTo>
                  <a:pt x="2452" y="298"/>
                </a:lnTo>
                <a:lnTo>
                  <a:pt x="2465" y="325"/>
                </a:lnTo>
                <a:lnTo>
                  <a:pt x="2476" y="346"/>
                </a:lnTo>
                <a:lnTo>
                  <a:pt x="2486" y="363"/>
                </a:lnTo>
                <a:lnTo>
                  <a:pt x="2497" y="379"/>
                </a:lnTo>
                <a:lnTo>
                  <a:pt x="2509" y="394"/>
                </a:lnTo>
                <a:lnTo>
                  <a:pt x="2525" y="411"/>
                </a:lnTo>
                <a:lnTo>
                  <a:pt x="2545" y="433"/>
                </a:lnTo>
                <a:lnTo>
                  <a:pt x="2572" y="460"/>
                </a:lnTo>
                <a:lnTo>
                  <a:pt x="2564" y="466"/>
                </a:lnTo>
                <a:lnTo>
                  <a:pt x="2560" y="472"/>
                </a:lnTo>
                <a:lnTo>
                  <a:pt x="2556" y="478"/>
                </a:lnTo>
                <a:lnTo>
                  <a:pt x="2555" y="483"/>
                </a:lnTo>
                <a:lnTo>
                  <a:pt x="2553" y="488"/>
                </a:lnTo>
                <a:lnTo>
                  <a:pt x="2553" y="492"/>
                </a:lnTo>
                <a:lnTo>
                  <a:pt x="2555" y="495"/>
                </a:lnTo>
                <a:lnTo>
                  <a:pt x="2556" y="499"/>
                </a:lnTo>
                <a:lnTo>
                  <a:pt x="2561" y="508"/>
                </a:lnTo>
                <a:lnTo>
                  <a:pt x="2566" y="516"/>
                </a:lnTo>
                <a:lnTo>
                  <a:pt x="2567" y="521"/>
                </a:lnTo>
                <a:lnTo>
                  <a:pt x="2569" y="526"/>
                </a:lnTo>
                <a:lnTo>
                  <a:pt x="2571" y="532"/>
                </a:lnTo>
                <a:lnTo>
                  <a:pt x="2571" y="539"/>
                </a:lnTo>
                <a:lnTo>
                  <a:pt x="2571" y="581"/>
                </a:lnTo>
                <a:lnTo>
                  <a:pt x="2569" y="616"/>
                </a:lnTo>
                <a:lnTo>
                  <a:pt x="2569" y="647"/>
                </a:lnTo>
                <a:lnTo>
                  <a:pt x="2569" y="674"/>
                </a:lnTo>
                <a:lnTo>
                  <a:pt x="2569" y="700"/>
                </a:lnTo>
                <a:lnTo>
                  <a:pt x="2569" y="725"/>
                </a:lnTo>
                <a:lnTo>
                  <a:pt x="2569" y="751"/>
                </a:lnTo>
                <a:lnTo>
                  <a:pt x="2568" y="779"/>
                </a:lnTo>
                <a:lnTo>
                  <a:pt x="2566" y="1181"/>
                </a:lnTo>
                <a:lnTo>
                  <a:pt x="2567" y="1182"/>
                </a:lnTo>
                <a:lnTo>
                  <a:pt x="2572" y="1187"/>
                </a:lnTo>
                <a:lnTo>
                  <a:pt x="2578" y="1195"/>
                </a:lnTo>
                <a:lnTo>
                  <a:pt x="2585" y="1205"/>
                </a:lnTo>
                <a:lnTo>
                  <a:pt x="2593" y="1217"/>
                </a:lnTo>
                <a:lnTo>
                  <a:pt x="2599" y="1231"/>
                </a:lnTo>
                <a:lnTo>
                  <a:pt x="2601" y="1238"/>
                </a:lnTo>
                <a:lnTo>
                  <a:pt x="2604" y="1246"/>
                </a:lnTo>
                <a:lnTo>
                  <a:pt x="2605" y="1253"/>
                </a:lnTo>
                <a:lnTo>
                  <a:pt x="2605" y="1260"/>
                </a:lnTo>
                <a:lnTo>
                  <a:pt x="2590" y="1260"/>
                </a:lnTo>
                <a:lnTo>
                  <a:pt x="2575" y="1262"/>
                </a:lnTo>
                <a:lnTo>
                  <a:pt x="2562" y="1263"/>
                </a:lnTo>
                <a:lnTo>
                  <a:pt x="2550" y="1265"/>
                </a:lnTo>
                <a:lnTo>
                  <a:pt x="2544" y="1268"/>
                </a:lnTo>
                <a:lnTo>
                  <a:pt x="2539" y="1270"/>
                </a:lnTo>
                <a:lnTo>
                  <a:pt x="2535" y="1274"/>
                </a:lnTo>
                <a:lnTo>
                  <a:pt x="2531" y="1277"/>
                </a:lnTo>
                <a:lnTo>
                  <a:pt x="2529" y="1281"/>
                </a:lnTo>
                <a:lnTo>
                  <a:pt x="2526" y="1287"/>
                </a:lnTo>
                <a:lnTo>
                  <a:pt x="2525" y="1293"/>
                </a:lnTo>
                <a:lnTo>
                  <a:pt x="2524" y="1299"/>
                </a:lnTo>
                <a:lnTo>
                  <a:pt x="2531" y="1301"/>
                </a:lnTo>
                <a:lnTo>
                  <a:pt x="2538" y="1302"/>
                </a:lnTo>
                <a:lnTo>
                  <a:pt x="2542" y="1304"/>
                </a:lnTo>
                <a:lnTo>
                  <a:pt x="2547" y="1307"/>
                </a:lnTo>
                <a:lnTo>
                  <a:pt x="2551" y="1310"/>
                </a:lnTo>
                <a:lnTo>
                  <a:pt x="2555" y="1315"/>
                </a:lnTo>
                <a:lnTo>
                  <a:pt x="2557" y="1320"/>
                </a:lnTo>
                <a:lnTo>
                  <a:pt x="2560" y="1325"/>
                </a:lnTo>
                <a:lnTo>
                  <a:pt x="2562" y="1337"/>
                </a:lnTo>
                <a:lnTo>
                  <a:pt x="2563" y="1351"/>
                </a:lnTo>
                <a:lnTo>
                  <a:pt x="2563" y="1366"/>
                </a:lnTo>
                <a:lnTo>
                  <a:pt x="2563" y="1380"/>
                </a:lnTo>
                <a:lnTo>
                  <a:pt x="2563" y="1397"/>
                </a:lnTo>
                <a:lnTo>
                  <a:pt x="2563" y="1417"/>
                </a:lnTo>
                <a:lnTo>
                  <a:pt x="2563" y="1438"/>
                </a:lnTo>
                <a:lnTo>
                  <a:pt x="2563" y="1461"/>
                </a:lnTo>
                <a:lnTo>
                  <a:pt x="2563" y="1483"/>
                </a:lnTo>
                <a:lnTo>
                  <a:pt x="2563" y="1504"/>
                </a:lnTo>
                <a:lnTo>
                  <a:pt x="2562" y="1523"/>
                </a:lnTo>
                <a:lnTo>
                  <a:pt x="2562" y="1541"/>
                </a:lnTo>
                <a:lnTo>
                  <a:pt x="2549" y="1554"/>
                </a:lnTo>
                <a:lnTo>
                  <a:pt x="2539" y="1564"/>
                </a:lnTo>
                <a:lnTo>
                  <a:pt x="2531" y="1572"/>
                </a:lnTo>
                <a:lnTo>
                  <a:pt x="2526" y="1581"/>
                </a:lnTo>
                <a:lnTo>
                  <a:pt x="2524" y="1588"/>
                </a:lnTo>
                <a:lnTo>
                  <a:pt x="2523" y="1597"/>
                </a:lnTo>
                <a:lnTo>
                  <a:pt x="2522" y="1607"/>
                </a:lnTo>
                <a:lnTo>
                  <a:pt x="2522" y="1620"/>
                </a:lnTo>
                <a:lnTo>
                  <a:pt x="2522" y="1627"/>
                </a:lnTo>
                <a:lnTo>
                  <a:pt x="2523" y="1634"/>
                </a:lnTo>
                <a:lnTo>
                  <a:pt x="2525" y="1640"/>
                </a:lnTo>
                <a:lnTo>
                  <a:pt x="2528" y="1645"/>
                </a:lnTo>
                <a:lnTo>
                  <a:pt x="2534" y="1653"/>
                </a:lnTo>
                <a:lnTo>
                  <a:pt x="2541" y="1661"/>
                </a:lnTo>
                <a:lnTo>
                  <a:pt x="2549" y="1668"/>
                </a:lnTo>
                <a:lnTo>
                  <a:pt x="2555" y="1678"/>
                </a:lnTo>
                <a:lnTo>
                  <a:pt x="2557" y="1683"/>
                </a:lnTo>
                <a:lnTo>
                  <a:pt x="2560" y="1687"/>
                </a:lnTo>
                <a:lnTo>
                  <a:pt x="2561" y="1694"/>
                </a:lnTo>
                <a:lnTo>
                  <a:pt x="2561" y="1701"/>
                </a:lnTo>
                <a:lnTo>
                  <a:pt x="2560" y="1702"/>
                </a:lnTo>
                <a:lnTo>
                  <a:pt x="2553" y="1706"/>
                </a:lnTo>
                <a:lnTo>
                  <a:pt x="2550" y="1708"/>
                </a:lnTo>
                <a:lnTo>
                  <a:pt x="2544" y="1709"/>
                </a:lnTo>
                <a:lnTo>
                  <a:pt x="2538" y="1711"/>
                </a:lnTo>
                <a:lnTo>
                  <a:pt x="2531" y="1711"/>
                </a:lnTo>
                <a:lnTo>
                  <a:pt x="2523" y="1711"/>
                </a:lnTo>
                <a:lnTo>
                  <a:pt x="2514" y="1708"/>
                </a:lnTo>
                <a:lnTo>
                  <a:pt x="2504" y="1706"/>
                </a:lnTo>
                <a:lnTo>
                  <a:pt x="2493" y="1701"/>
                </a:lnTo>
                <a:lnTo>
                  <a:pt x="2481" y="1694"/>
                </a:lnTo>
                <a:lnTo>
                  <a:pt x="2469" y="1685"/>
                </a:lnTo>
                <a:lnTo>
                  <a:pt x="2455" y="1674"/>
                </a:lnTo>
                <a:lnTo>
                  <a:pt x="2441" y="1659"/>
                </a:lnTo>
                <a:lnTo>
                  <a:pt x="2426" y="1652"/>
                </a:lnTo>
                <a:lnTo>
                  <a:pt x="2413" y="1643"/>
                </a:lnTo>
                <a:lnTo>
                  <a:pt x="2400" y="1634"/>
                </a:lnTo>
                <a:lnTo>
                  <a:pt x="2388" y="1624"/>
                </a:lnTo>
                <a:lnTo>
                  <a:pt x="2366" y="1604"/>
                </a:lnTo>
                <a:lnTo>
                  <a:pt x="2347" y="1583"/>
                </a:lnTo>
                <a:lnTo>
                  <a:pt x="2329" y="1566"/>
                </a:lnTo>
                <a:lnTo>
                  <a:pt x="2312" y="1552"/>
                </a:lnTo>
                <a:lnTo>
                  <a:pt x="2305" y="1547"/>
                </a:lnTo>
                <a:lnTo>
                  <a:pt x="2298" y="1542"/>
                </a:lnTo>
                <a:lnTo>
                  <a:pt x="2289" y="1539"/>
                </a:lnTo>
                <a:lnTo>
                  <a:pt x="2282" y="1538"/>
                </a:lnTo>
                <a:lnTo>
                  <a:pt x="2268" y="1539"/>
                </a:lnTo>
                <a:lnTo>
                  <a:pt x="2257" y="1539"/>
                </a:lnTo>
                <a:lnTo>
                  <a:pt x="2249" y="1542"/>
                </a:lnTo>
                <a:lnTo>
                  <a:pt x="2241" y="1544"/>
                </a:lnTo>
                <a:lnTo>
                  <a:pt x="2236" y="1548"/>
                </a:lnTo>
                <a:lnTo>
                  <a:pt x="2232" y="1550"/>
                </a:lnTo>
                <a:lnTo>
                  <a:pt x="2229" y="1554"/>
                </a:lnTo>
                <a:lnTo>
                  <a:pt x="2227" y="1558"/>
                </a:lnTo>
                <a:lnTo>
                  <a:pt x="2223" y="1565"/>
                </a:lnTo>
                <a:lnTo>
                  <a:pt x="2219" y="1571"/>
                </a:lnTo>
                <a:lnTo>
                  <a:pt x="2217" y="1575"/>
                </a:lnTo>
                <a:lnTo>
                  <a:pt x="2213" y="1576"/>
                </a:lnTo>
                <a:lnTo>
                  <a:pt x="2208" y="1577"/>
                </a:lnTo>
                <a:lnTo>
                  <a:pt x="2202" y="1577"/>
                </a:lnTo>
                <a:lnTo>
                  <a:pt x="2201" y="1576"/>
                </a:lnTo>
                <a:lnTo>
                  <a:pt x="2201" y="1571"/>
                </a:lnTo>
                <a:lnTo>
                  <a:pt x="2200" y="1563"/>
                </a:lnTo>
                <a:lnTo>
                  <a:pt x="2197" y="1553"/>
                </a:lnTo>
                <a:lnTo>
                  <a:pt x="2192" y="1541"/>
                </a:lnTo>
                <a:lnTo>
                  <a:pt x="2185" y="1527"/>
                </a:lnTo>
                <a:lnTo>
                  <a:pt x="2175" y="1512"/>
                </a:lnTo>
                <a:lnTo>
                  <a:pt x="2162" y="1498"/>
                </a:lnTo>
                <a:lnTo>
                  <a:pt x="2147" y="1512"/>
                </a:lnTo>
                <a:lnTo>
                  <a:pt x="2132" y="1527"/>
                </a:lnTo>
                <a:lnTo>
                  <a:pt x="2116" y="1542"/>
                </a:lnTo>
                <a:lnTo>
                  <a:pt x="2102" y="1554"/>
                </a:lnTo>
                <a:lnTo>
                  <a:pt x="2086" y="1565"/>
                </a:lnTo>
                <a:lnTo>
                  <a:pt x="2071" y="1572"/>
                </a:lnTo>
                <a:lnTo>
                  <a:pt x="2064" y="1575"/>
                </a:lnTo>
                <a:lnTo>
                  <a:pt x="2056" y="1576"/>
                </a:lnTo>
                <a:lnTo>
                  <a:pt x="2049" y="1577"/>
                </a:lnTo>
                <a:lnTo>
                  <a:pt x="2042" y="1576"/>
                </a:lnTo>
                <a:lnTo>
                  <a:pt x="2026" y="1572"/>
                </a:lnTo>
                <a:lnTo>
                  <a:pt x="2006" y="1566"/>
                </a:lnTo>
                <a:lnTo>
                  <a:pt x="1985" y="1556"/>
                </a:lnTo>
                <a:lnTo>
                  <a:pt x="1962" y="1544"/>
                </a:lnTo>
                <a:lnTo>
                  <a:pt x="1951" y="1536"/>
                </a:lnTo>
                <a:lnTo>
                  <a:pt x="1940" y="1527"/>
                </a:lnTo>
                <a:lnTo>
                  <a:pt x="1929" y="1517"/>
                </a:lnTo>
                <a:lnTo>
                  <a:pt x="1918" y="1508"/>
                </a:lnTo>
                <a:lnTo>
                  <a:pt x="1908" y="1495"/>
                </a:lnTo>
                <a:lnTo>
                  <a:pt x="1899" y="1483"/>
                </a:lnTo>
                <a:lnTo>
                  <a:pt x="1890" y="1470"/>
                </a:lnTo>
                <a:lnTo>
                  <a:pt x="1883" y="1455"/>
                </a:lnTo>
                <a:lnTo>
                  <a:pt x="1654" y="1452"/>
                </a:lnTo>
                <a:lnTo>
                  <a:pt x="1419" y="1450"/>
                </a:lnTo>
                <a:lnTo>
                  <a:pt x="1181" y="1448"/>
                </a:lnTo>
                <a:lnTo>
                  <a:pt x="941" y="1443"/>
                </a:lnTo>
                <a:lnTo>
                  <a:pt x="702" y="1435"/>
                </a:lnTo>
                <a:lnTo>
                  <a:pt x="463" y="1427"/>
                </a:lnTo>
                <a:lnTo>
                  <a:pt x="345" y="1421"/>
                </a:lnTo>
                <a:lnTo>
                  <a:pt x="229" y="1415"/>
                </a:lnTo>
                <a:lnTo>
                  <a:pt x="114" y="1407"/>
                </a:lnTo>
                <a:lnTo>
                  <a:pt x="0" y="1400"/>
                </a:lnTo>
                <a:lnTo>
                  <a:pt x="9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044880" y="1930320"/>
            <a:ext cx="969840" cy="638280"/>
          </a:xfrm>
          <a:custGeom>
            <a:avLst/>
            <a:gdLst/>
            <a:ahLst/>
            <a:rect l="l" t="t" r="r" b="b"/>
            <a:pathLst>
              <a:path w="2605" h="1711">
                <a:moveTo>
                  <a:pt x="92" y="0"/>
                </a:moveTo>
                <a:lnTo>
                  <a:pt x="393" y="18"/>
                </a:lnTo>
                <a:lnTo>
                  <a:pt x="698" y="34"/>
                </a:lnTo>
                <a:lnTo>
                  <a:pt x="1005" y="50"/>
                </a:lnTo>
                <a:lnTo>
                  <a:pt x="1312" y="64"/>
                </a:lnTo>
                <a:lnTo>
                  <a:pt x="1621" y="77"/>
                </a:lnTo>
                <a:lnTo>
                  <a:pt x="1927" y="86"/>
                </a:lnTo>
                <a:lnTo>
                  <a:pt x="2080" y="91"/>
                </a:lnTo>
                <a:lnTo>
                  <a:pt x="2232" y="94"/>
                </a:lnTo>
                <a:lnTo>
                  <a:pt x="2383" y="96"/>
                </a:lnTo>
                <a:lnTo>
                  <a:pt x="2534" y="99"/>
                </a:lnTo>
                <a:lnTo>
                  <a:pt x="2534" y="113"/>
                </a:lnTo>
                <a:lnTo>
                  <a:pt x="2534" y="128"/>
                </a:lnTo>
                <a:lnTo>
                  <a:pt x="2531" y="144"/>
                </a:lnTo>
                <a:lnTo>
                  <a:pt x="2529" y="159"/>
                </a:lnTo>
                <a:lnTo>
                  <a:pt x="2524" y="173"/>
                </a:lnTo>
                <a:lnTo>
                  <a:pt x="2517" y="188"/>
                </a:lnTo>
                <a:lnTo>
                  <a:pt x="2512" y="195"/>
                </a:lnTo>
                <a:lnTo>
                  <a:pt x="2507" y="204"/>
                </a:lnTo>
                <a:lnTo>
                  <a:pt x="2501" y="211"/>
                </a:lnTo>
                <a:lnTo>
                  <a:pt x="2493" y="219"/>
                </a:lnTo>
                <a:lnTo>
                  <a:pt x="2486" y="219"/>
                </a:lnTo>
                <a:lnTo>
                  <a:pt x="2480" y="220"/>
                </a:lnTo>
                <a:lnTo>
                  <a:pt x="2474" y="222"/>
                </a:lnTo>
                <a:lnTo>
                  <a:pt x="2470" y="225"/>
                </a:lnTo>
                <a:lnTo>
                  <a:pt x="2467" y="228"/>
                </a:lnTo>
                <a:lnTo>
                  <a:pt x="2463" y="233"/>
                </a:lnTo>
                <a:lnTo>
                  <a:pt x="2460" y="238"/>
                </a:lnTo>
                <a:lnTo>
                  <a:pt x="2458" y="243"/>
                </a:lnTo>
                <a:lnTo>
                  <a:pt x="2454" y="255"/>
                </a:lnTo>
                <a:lnTo>
                  <a:pt x="2453" y="269"/>
                </a:lnTo>
                <a:lnTo>
                  <a:pt x="2453" y="284"/>
                </a:lnTo>
                <a:lnTo>
                  <a:pt x="2452" y="298"/>
                </a:lnTo>
                <a:lnTo>
                  <a:pt x="2465" y="325"/>
                </a:lnTo>
                <a:lnTo>
                  <a:pt x="2476" y="346"/>
                </a:lnTo>
                <a:lnTo>
                  <a:pt x="2486" y="363"/>
                </a:lnTo>
                <a:lnTo>
                  <a:pt x="2497" y="379"/>
                </a:lnTo>
                <a:lnTo>
                  <a:pt x="2509" y="394"/>
                </a:lnTo>
                <a:lnTo>
                  <a:pt x="2525" y="411"/>
                </a:lnTo>
                <a:lnTo>
                  <a:pt x="2545" y="433"/>
                </a:lnTo>
                <a:lnTo>
                  <a:pt x="2572" y="460"/>
                </a:lnTo>
                <a:lnTo>
                  <a:pt x="2564" y="466"/>
                </a:lnTo>
                <a:lnTo>
                  <a:pt x="2560" y="472"/>
                </a:lnTo>
                <a:lnTo>
                  <a:pt x="2556" y="478"/>
                </a:lnTo>
                <a:lnTo>
                  <a:pt x="2555" y="483"/>
                </a:lnTo>
                <a:lnTo>
                  <a:pt x="2553" y="488"/>
                </a:lnTo>
                <a:lnTo>
                  <a:pt x="2553" y="492"/>
                </a:lnTo>
                <a:lnTo>
                  <a:pt x="2555" y="495"/>
                </a:lnTo>
                <a:lnTo>
                  <a:pt x="2556" y="499"/>
                </a:lnTo>
                <a:lnTo>
                  <a:pt x="2561" y="508"/>
                </a:lnTo>
                <a:lnTo>
                  <a:pt x="2566" y="516"/>
                </a:lnTo>
                <a:lnTo>
                  <a:pt x="2567" y="521"/>
                </a:lnTo>
                <a:lnTo>
                  <a:pt x="2569" y="526"/>
                </a:lnTo>
                <a:lnTo>
                  <a:pt x="2571" y="532"/>
                </a:lnTo>
                <a:lnTo>
                  <a:pt x="2571" y="539"/>
                </a:lnTo>
                <a:lnTo>
                  <a:pt x="2571" y="581"/>
                </a:lnTo>
                <a:lnTo>
                  <a:pt x="2569" y="616"/>
                </a:lnTo>
                <a:lnTo>
                  <a:pt x="2569" y="647"/>
                </a:lnTo>
                <a:lnTo>
                  <a:pt x="2569" y="674"/>
                </a:lnTo>
                <a:lnTo>
                  <a:pt x="2569" y="700"/>
                </a:lnTo>
                <a:lnTo>
                  <a:pt x="2569" y="725"/>
                </a:lnTo>
                <a:lnTo>
                  <a:pt x="2569" y="751"/>
                </a:lnTo>
                <a:lnTo>
                  <a:pt x="2568" y="779"/>
                </a:lnTo>
                <a:lnTo>
                  <a:pt x="2568" y="779"/>
                </a:lnTo>
                <a:lnTo>
                  <a:pt x="2566" y="1181"/>
                </a:lnTo>
                <a:lnTo>
                  <a:pt x="2566" y="1181"/>
                </a:lnTo>
                <a:lnTo>
                  <a:pt x="2567" y="1182"/>
                </a:lnTo>
                <a:lnTo>
                  <a:pt x="2572" y="1187"/>
                </a:lnTo>
                <a:lnTo>
                  <a:pt x="2578" y="1195"/>
                </a:lnTo>
                <a:lnTo>
                  <a:pt x="2585" y="1205"/>
                </a:lnTo>
                <a:lnTo>
                  <a:pt x="2593" y="1217"/>
                </a:lnTo>
                <a:lnTo>
                  <a:pt x="2599" y="1231"/>
                </a:lnTo>
                <a:lnTo>
                  <a:pt x="2601" y="1238"/>
                </a:lnTo>
                <a:lnTo>
                  <a:pt x="2604" y="1246"/>
                </a:lnTo>
                <a:lnTo>
                  <a:pt x="2605" y="1253"/>
                </a:lnTo>
                <a:lnTo>
                  <a:pt x="2605" y="1260"/>
                </a:lnTo>
                <a:lnTo>
                  <a:pt x="2590" y="1260"/>
                </a:lnTo>
                <a:lnTo>
                  <a:pt x="2575" y="1262"/>
                </a:lnTo>
                <a:lnTo>
                  <a:pt x="2562" y="1263"/>
                </a:lnTo>
                <a:lnTo>
                  <a:pt x="2550" y="1265"/>
                </a:lnTo>
                <a:lnTo>
                  <a:pt x="2544" y="1268"/>
                </a:lnTo>
                <a:lnTo>
                  <a:pt x="2539" y="1270"/>
                </a:lnTo>
                <a:lnTo>
                  <a:pt x="2535" y="1274"/>
                </a:lnTo>
                <a:lnTo>
                  <a:pt x="2531" y="1277"/>
                </a:lnTo>
                <a:lnTo>
                  <a:pt x="2529" y="1281"/>
                </a:lnTo>
                <a:lnTo>
                  <a:pt x="2526" y="1287"/>
                </a:lnTo>
                <a:lnTo>
                  <a:pt x="2525" y="1293"/>
                </a:lnTo>
                <a:lnTo>
                  <a:pt x="2524" y="1299"/>
                </a:lnTo>
                <a:lnTo>
                  <a:pt x="2531" y="1301"/>
                </a:lnTo>
                <a:lnTo>
                  <a:pt x="2538" y="1302"/>
                </a:lnTo>
                <a:lnTo>
                  <a:pt x="2542" y="1304"/>
                </a:lnTo>
                <a:lnTo>
                  <a:pt x="2547" y="1307"/>
                </a:lnTo>
                <a:lnTo>
                  <a:pt x="2551" y="1310"/>
                </a:lnTo>
                <a:lnTo>
                  <a:pt x="2555" y="1315"/>
                </a:lnTo>
                <a:lnTo>
                  <a:pt x="2557" y="1320"/>
                </a:lnTo>
                <a:lnTo>
                  <a:pt x="2560" y="1325"/>
                </a:lnTo>
                <a:lnTo>
                  <a:pt x="2562" y="1337"/>
                </a:lnTo>
                <a:lnTo>
                  <a:pt x="2563" y="1351"/>
                </a:lnTo>
                <a:lnTo>
                  <a:pt x="2563" y="1366"/>
                </a:lnTo>
                <a:lnTo>
                  <a:pt x="2563" y="1380"/>
                </a:lnTo>
                <a:lnTo>
                  <a:pt x="2563" y="1397"/>
                </a:lnTo>
                <a:lnTo>
                  <a:pt x="2563" y="1417"/>
                </a:lnTo>
                <a:lnTo>
                  <a:pt x="2563" y="1438"/>
                </a:lnTo>
                <a:lnTo>
                  <a:pt x="2563" y="1461"/>
                </a:lnTo>
                <a:lnTo>
                  <a:pt x="2563" y="1483"/>
                </a:lnTo>
                <a:lnTo>
                  <a:pt x="2563" y="1504"/>
                </a:lnTo>
                <a:lnTo>
                  <a:pt x="2562" y="1523"/>
                </a:lnTo>
                <a:lnTo>
                  <a:pt x="2562" y="1541"/>
                </a:lnTo>
                <a:lnTo>
                  <a:pt x="2549" y="1554"/>
                </a:lnTo>
                <a:lnTo>
                  <a:pt x="2539" y="1564"/>
                </a:lnTo>
                <a:lnTo>
                  <a:pt x="2531" y="1572"/>
                </a:lnTo>
                <a:lnTo>
                  <a:pt x="2526" y="1581"/>
                </a:lnTo>
                <a:lnTo>
                  <a:pt x="2524" y="1588"/>
                </a:lnTo>
                <a:lnTo>
                  <a:pt x="2523" y="1597"/>
                </a:lnTo>
                <a:lnTo>
                  <a:pt x="2522" y="1607"/>
                </a:lnTo>
                <a:lnTo>
                  <a:pt x="2522" y="1620"/>
                </a:lnTo>
                <a:lnTo>
                  <a:pt x="2522" y="1627"/>
                </a:lnTo>
                <a:lnTo>
                  <a:pt x="2523" y="1634"/>
                </a:lnTo>
                <a:lnTo>
                  <a:pt x="2525" y="1640"/>
                </a:lnTo>
                <a:lnTo>
                  <a:pt x="2528" y="1645"/>
                </a:lnTo>
                <a:lnTo>
                  <a:pt x="2534" y="1653"/>
                </a:lnTo>
                <a:lnTo>
                  <a:pt x="2541" y="1661"/>
                </a:lnTo>
                <a:lnTo>
                  <a:pt x="2549" y="1668"/>
                </a:lnTo>
                <a:lnTo>
                  <a:pt x="2555" y="1678"/>
                </a:lnTo>
                <a:lnTo>
                  <a:pt x="2557" y="1683"/>
                </a:lnTo>
                <a:lnTo>
                  <a:pt x="2560" y="1687"/>
                </a:lnTo>
                <a:lnTo>
                  <a:pt x="2561" y="1694"/>
                </a:lnTo>
                <a:lnTo>
                  <a:pt x="2561" y="1701"/>
                </a:lnTo>
                <a:lnTo>
                  <a:pt x="2560" y="1702"/>
                </a:lnTo>
                <a:lnTo>
                  <a:pt x="2553" y="1706"/>
                </a:lnTo>
                <a:lnTo>
                  <a:pt x="2550" y="1708"/>
                </a:lnTo>
                <a:lnTo>
                  <a:pt x="2544" y="1709"/>
                </a:lnTo>
                <a:lnTo>
                  <a:pt x="2538" y="1711"/>
                </a:lnTo>
                <a:lnTo>
                  <a:pt x="2531" y="1711"/>
                </a:lnTo>
                <a:lnTo>
                  <a:pt x="2523" y="1711"/>
                </a:lnTo>
                <a:lnTo>
                  <a:pt x="2514" y="1708"/>
                </a:lnTo>
                <a:lnTo>
                  <a:pt x="2504" y="1706"/>
                </a:lnTo>
                <a:lnTo>
                  <a:pt x="2493" y="1701"/>
                </a:lnTo>
                <a:lnTo>
                  <a:pt x="2481" y="1694"/>
                </a:lnTo>
                <a:lnTo>
                  <a:pt x="2469" y="1685"/>
                </a:lnTo>
                <a:lnTo>
                  <a:pt x="2455" y="1674"/>
                </a:lnTo>
                <a:lnTo>
                  <a:pt x="2441" y="1659"/>
                </a:lnTo>
                <a:lnTo>
                  <a:pt x="2426" y="1652"/>
                </a:lnTo>
                <a:lnTo>
                  <a:pt x="2413" y="1643"/>
                </a:lnTo>
                <a:lnTo>
                  <a:pt x="2400" y="1634"/>
                </a:lnTo>
                <a:lnTo>
                  <a:pt x="2388" y="1624"/>
                </a:lnTo>
                <a:lnTo>
                  <a:pt x="2366" y="1604"/>
                </a:lnTo>
                <a:lnTo>
                  <a:pt x="2347" y="1583"/>
                </a:lnTo>
                <a:lnTo>
                  <a:pt x="2329" y="1566"/>
                </a:lnTo>
                <a:lnTo>
                  <a:pt x="2312" y="1552"/>
                </a:lnTo>
                <a:lnTo>
                  <a:pt x="2305" y="1547"/>
                </a:lnTo>
                <a:lnTo>
                  <a:pt x="2298" y="1542"/>
                </a:lnTo>
                <a:lnTo>
                  <a:pt x="2289" y="1539"/>
                </a:lnTo>
                <a:lnTo>
                  <a:pt x="2282" y="1538"/>
                </a:lnTo>
                <a:lnTo>
                  <a:pt x="2268" y="1539"/>
                </a:lnTo>
                <a:lnTo>
                  <a:pt x="2257" y="1539"/>
                </a:lnTo>
                <a:lnTo>
                  <a:pt x="2249" y="1542"/>
                </a:lnTo>
                <a:lnTo>
                  <a:pt x="2241" y="1544"/>
                </a:lnTo>
                <a:lnTo>
                  <a:pt x="2236" y="1548"/>
                </a:lnTo>
                <a:lnTo>
                  <a:pt x="2232" y="1550"/>
                </a:lnTo>
                <a:lnTo>
                  <a:pt x="2229" y="1554"/>
                </a:lnTo>
                <a:lnTo>
                  <a:pt x="2227" y="1558"/>
                </a:lnTo>
                <a:lnTo>
                  <a:pt x="2223" y="1565"/>
                </a:lnTo>
                <a:lnTo>
                  <a:pt x="2219" y="1571"/>
                </a:lnTo>
                <a:lnTo>
                  <a:pt x="2217" y="1575"/>
                </a:lnTo>
                <a:lnTo>
                  <a:pt x="2213" y="1576"/>
                </a:lnTo>
                <a:lnTo>
                  <a:pt x="2208" y="1577"/>
                </a:lnTo>
                <a:lnTo>
                  <a:pt x="2202" y="1577"/>
                </a:lnTo>
                <a:lnTo>
                  <a:pt x="2201" y="1576"/>
                </a:lnTo>
                <a:lnTo>
                  <a:pt x="2201" y="1571"/>
                </a:lnTo>
                <a:lnTo>
                  <a:pt x="2200" y="1563"/>
                </a:lnTo>
                <a:lnTo>
                  <a:pt x="2197" y="1553"/>
                </a:lnTo>
                <a:lnTo>
                  <a:pt x="2192" y="1541"/>
                </a:lnTo>
                <a:lnTo>
                  <a:pt x="2185" y="1527"/>
                </a:lnTo>
                <a:lnTo>
                  <a:pt x="2175" y="1512"/>
                </a:lnTo>
                <a:lnTo>
                  <a:pt x="2162" y="1498"/>
                </a:lnTo>
                <a:lnTo>
                  <a:pt x="2147" y="1512"/>
                </a:lnTo>
                <a:lnTo>
                  <a:pt x="2132" y="1527"/>
                </a:lnTo>
                <a:lnTo>
                  <a:pt x="2116" y="1542"/>
                </a:lnTo>
                <a:lnTo>
                  <a:pt x="2102" y="1554"/>
                </a:lnTo>
                <a:lnTo>
                  <a:pt x="2086" y="1565"/>
                </a:lnTo>
                <a:lnTo>
                  <a:pt x="2071" y="1572"/>
                </a:lnTo>
                <a:lnTo>
                  <a:pt x="2064" y="1575"/>
                </a:lnTo>
                <a:lnTo>
                  <a:pt x="2056" y="1576"/>
                </a:lnTo>
                <a:lnTo>
                  <a:pt x="2049" y="1577"/>
                </a:lnTo>
                <a:lnTo>
                  <a:pt x="2042" y="1576"/>
                </a:lnTo>
                <a:lnTo>
                  <a:pt x="2026" y="1572"/>
                </a:lnTo>
                <a:lnTo>
                  <a:pt x="2006" y="1566"/>
                </a:lnTo>
                <a:lnTo>
                  <a:pt x="1985" y="1556"/>
                </a:lnTo>
                <a:lnTo>
                  <a:pt x="1962" y="1544"/>
                </a:lnTo>
                <a:lnTo>
                  <a:pt x="1951" y="1536"/>
                </a:lnTo>
                <a:lnTo>
                  <a:pt x="1940" y="1527"/>
                </a:lnTo>
                <a:lnTo>
                  <a:pt x="1929" y="1517"/>
                </a:lnTo>
                <a:lnTo>
                  <a:pt x="1918" y="1508"/>
                </a:lnTo>
                <a:lnTo>
                  <a:pt x="1908" y="1495"/>
                </a:lnTo>
                <a:lnTo>
                  <a:pt x="1899" y="1483"/>
                </a:lnTo>
                <a:lnTo>
                  <a:pt x="1890" y="1470"/>
                </a:lnTo>
                <a:lnTo>
                  <a:pt x="1883" y="1455"/>
                </a:lnTo>
                <a:lnTo>
                  <a:pt x="1654" y="1452"/>
                </a:lnTo>
                <a:lnTo>
                  <a:pt x="1419" y="1450"/>
                </a:lnTo>
                <a:lnTo>
                  <a:pt x="1181" y="1448"/>
                </a:lnTo>
                <a:lnTo>
                  <a:pt x="941" y="1443"/>
                </a:lnTo>
                <a:lnTo>
                  <a:pt x="702" y="1435"/>
                </a:lnTo>
                <a:lnTo>
                  <a:pt x="463" y="1427"/>
                </a:lnTo>
                <a:lnTo>
                  <a:pt x="345" y="1421"/>
                </a:lnTo>
                <a:lnTo>
                  <a:pt x="229" y="1415"/>
                </a:lnTo>
                <a:lnTo>
                  <a:pt x="114" y="1407"/>
                </a:lnTo>
                <a:lnTo>
                  <a:pt x="0" y="1400"/>
                </a:lnTo>
                <a:lnTo>
                  <a:pt x="0" y="1400"/>
                </a:lnTo>
                <a:lnTo>
                  <a:pt x="92" y="0"/>
                </a:lnTo>
                <a:lnTo>
                  <a:pt x="92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081240" y="1395360"/>
            <a:ext cx="908280" cy="571680"/>
          </a:xfrm>
          <a:custGeom>
            <a:avLst/>
            <a:gdLst/>
            <a:ahLst/>
            <a:rect l="l" t="t" r="r" b="b"/>
            <a:pathLst>
              <a:path w="2442" h="1541">
                <a:moveTo>
                  <a:pt x="132" y="0"/>
                </a:moveTo>
                <a:lnTo>
                  <a:pt x="292" y="14"/>
                </a:lnTo>
                <a:lnTo>
                  <a:pt x="445" y="28"/>
                </a:lnTo>
                <a:lnTo>
                  <a:pt x="592" y="40"/>
                </a:lnTo>
                <a:lnTo>
                  <a:pt x="733" y="51"/>
                </a:lnTo>
                <a:lnTo>
                  <a:pt x="869" y="60"/>
                </a:lnTo>
                <a:lnTo>
                  <a:pt x="1000" y="67"/>
                </a:lnTo>
                <a:lnTo>
                  <a:pt x="1127" y="73"/>
                </a:lnTo>
                <a:lnTo>
                  <a:pt x="1252" y="79"/>
                </a:lnTo>
                <a:lnTo>
                  <a:pt x="1376" y="83"/>
                </a:lnTo>
                <a:lnTo>
                  <a:pt x="1498" y="87"/>
                </a:lnTo>
                <a:lnTo>
                  <a:pt x="1619" y="89"/>
                </a:lnTo>
                <a:lnTo>
                  <a:pt x="1742" y="91"/>
                </a:lnTo>
                <a:lnTo>
                  <a:pt x="1991" y="95"/>
                </a:lnTo>
                <a:lnTo>
                  <a:pt x="2253" y="96"/>
                </a:lnTo>
                <a:lnTo>
                  <a:pt x="2253" y="112"/>
                </a:lnTo>
                <a:lnTo>
                  <a:pt x="2253" y="127"/>
                </a:lnTo>
                <a:lnTo>
                  <a:pt x="2253" y="142"/>
                </a:lnTo>
                <a:lnTo>
                  <a:pt x="2253" y="158"/>
                </a:lnTo>
                <a:lnTo>
                  <a:pt x="2253" y="172"/>
                </a:lnTo>
                <a:lnTo>
                  <a:pt x="2253" y="187"/>
                </a:lnTo>
                <a:lnTo>
                  <a:pt x="2253" y="202"/>
                </a:lnTo>
                <a:lnTo>
                  <a:pt x="2253" y="218"/>
                </a:lnTo>
                <a:lnTo>
                  <a:pt x="2255" y="218"/>
                </a:lnTo>
                <a:lnTo>
                  <a:pt x="2259" y="218"/>
                </a:lnTo>
                <a:lnTo>
                  <a:pt x="2266" y="219"/>
                </a:lnTo>
                <a:lnTo>
                  <a:pt x="2273" y="222"/>
                </a:lnTo>
                <a:lnTo>
                  <a:pt x="2280" y="227"/>
                </a:lnTo>
                <a:lnTo>
                  <a:pt x="2286" y="235"/>
                </a:lnTo>
                <a:lnTo>
                  <a:pt x="2289" y="238"/>
                </a:lnTo>
                <a:lnTo>
                  <a:pt x="2291" y="244"/>
                </a:lnTo>
                <a:lnTo>
                  <a:pt x="2293" y="251"/>
                </a:lnTo>
                <a:lnTo>
                  <a:pt x="2293" y="258"/>
                </a:lnTo>
                <a:lnTo>
                  <a:pt x="2291" y="264"/>
                </a:lnTo>
                <a:lnTo>
                  <a:pt x="2289" y="270"/>
                </a:lnTo>
                <a:lnTo>
                  <a:pt x="2285" y="276"/>
                </a:lnTo>
                <a:lnTo>
                  <a:pt x="2280" y="281"/>
                </a:lnTo>
                <a:lnTo>
                  <a:pt x="2267" y="290"/>
                </a:lnTo>
                <a:lnTo>
                  <a:pt x="2252" y="297"/>
                </a:lnTo>
                <a:lnTo>
                  <a:pt x="2237" y="304"/>
                </a:lnTo>
                <a:lnTo>
                  <a:pt x="2224" y="313"/>
                </a:lnTo>
                <a:lnTo>
                  <a:pt x="2219" y="318"/>
                </a:lnTo>
                <a:lnTo>
                  <a:pt x="2215" y="324"/>
                </a:lnTo>
                <a:lnTo>
                  <a:pt x="2213" y="330"/>
                </a:lnTo>
                <a:lnTo>
                  <a:pt x="2212" y="336"/>
                </a:lnTo>
                <a:lnTo>
                  <a:pt x="2225" y="350"/>
                </a:lnTo>
                <a:lnTo>
                  <a:pt x="2235" y="361"/>
                </a:lnTo>
                <a:lnTo>
                  <a:pt x="2244" y="369"/>
                </a:lnTo>
                <a:lnTo>
                  <a:pt x="2251" y="377"/>
                </a:lnTo>
                <a:lnTo>
                  <a:pt x="2259" y="385"/>
                </a:lnTo>
                <a:lnTo>
                  <a:pt x="2268" y="394"/>
                </a:lnTo>
                <a:lnTo>
                  <a:pt x="2278" y="405"/>
                </a:lnTo>
                <a:lnTo>
                  <a:pt x="2291" y="417"/>
                </a:lnTo>
                <a:lnTo>
                  <a:pt x="2278" y="445"/>
                </a:lnTo>
                <a:lnTo>
                  <a:pt x="2268" y="471"/>
                </a:lnTo>
                <a:lnTo>
                  <a:pt x="2264" y="482"/>
                </a:lnTo>
                <a:lnTo>
                  <a:pt x="2262" y="493"/>
                </a:lnTo>
                <a:lnTo>
                  <a:pt x="2261" y="503"/>
                </a:lnTo>
                <a:lnTo>
                  <a:pt x="2261" y="513"/>
                </a:lnTo>
                <a:lnTo>
                  <a:pt x="2261" y="521"/>
                </a:lnTo>
                <a:lnTo>
                  <a:pt x="2262" y="531"/>
                </a:lnTo>
                <a:lnTo>
                  <a:pt x="2264" y="539"/>
                </a:lnTo>
                <a:lnTo>
                  <a:pt x="2268" y="547"/>
                </a:lnTo>
                <a:lnTo>
                  <a:pt x="2272" y="555"/>
                </a:lnTo>
                <a:lnTo>
                  <a:pt x="2277" y="563"/>
                </a:lnTo>
                <a:lnTo>
                  <a:pt x="2283" y="570"/>
                </a:lnTo>
                <a:lnTo>
                  <a:pt x="2290" y="577"/>
                </a:lnTo>
                <a:lnTo>
                  <a:pt x="2291" y="595"/>
                </a:lnTo>
                <a:lnTo>
                  <a:pt x="2296" y="614"/>
                </a:lnTo>
                <a:lnTo>
                  <a:pt x="2302" y="636"/>
                </a:lnTo>
                <a:lnTo>
                  <a:pt x="2310" y="658"/>
                </a:lnTo>
                <a:lnTo>
                  <a:pt x="2316" y="680"/>
                </a:lnTo>
                <a:lnTo>
                  <a:pt x="2323" y="702"/>
                </a:lnTo>
                <a:lnTo>
                  <a:pt x="2327" y="722"/>
                </a:lnTo>
                <a:lnTo>
                  <a:pt x="2328" y="739"/>
                </a:lnTo>
                <a:lnTo>
                  <a:pt x="2335" y="746"/>
                </a:lnTo>
                <a:lnTo>
                  <a:pt x="2341" y="754"/>
                </a:lnTo>
                <a:lnTo>
                  <a:pt x="2346" y="761"/>
                </a:lnTo>
                <a:lnTo>
                  <a:pt x="2351" y="770"/>
                </a:lnTo>
                <a:lnTo>
                  <a:pt x="2355" y="777"/>
                </a:lnTo>
                <a:lnTo>
                  <a:pt x="2359" y="785"/>
                </a:lnTo>
                <a:lnTo>
                  <a:pt x="2361" y="794"/>
                </a:lnTo>
                <a:lnTo>
                  <a:pt x="2363" y="804"/>
                </a:lnTo>
                <a:lnTo>
                  <a:pt x="2366" y="823"/>
                </a:lnTo>
                <a:lnTo>
                  <a:pt x="2367" y="845"/>
                </a:lnTo>
                <a:lnTo>
                  <a:pt x="2367" y="871"/>
                </a:lnTo>
                <a:lnTo>
                  <a:pt x="2367" y="899"/>
                </a:lnTo>
                <a:lnTo>
                  <a:pt x="2366" y="901"/>
                </a:lnTo>
                <a:lnTo>
                  <a:pt x="2361" y="905"/>
                </a:lnTo>
                <a:lnTo>
                  <a:pt x="2355" y="914"/>
                </a:lnTo>
                <a:lnTo>
                  <a:pt x="2348" y="924"/>
                </a:lnTo>
                <a:lnTo>
                  <a:pt x="2339" y="936"/>
                </a:lnTo>
                <a:lnTo>
                  <a:pt x="2333" y="949"/>
                </a:lnTo>
                <a:lnTo>
                  <a:pt x="2330" y="957"/>
                </a:lnTo>
                <a:lnTo>
                  <a:pt x="2328" y="964"/>
                </a:lnTo>
                <a:lnTo>
                  <a:pt x="2327" y="972"/>
                </a:lnTo>
                <a:lnTo>
                  <a:pt x="2327" y="979"/>
                </a:lnTo>
                <a:lnTo>
                  <a:pt x="2327" y="986"/>
                </a:lnTo>
                <a:lnTo>
                  <a:pt x="2328" y="992"/>
                </a:lnTo>
                <a:lnTo>
                  <a:pt x="2330" y="997"/>
                </a:lnTo>
                <a:lnTo>
                  <a:pt x="2333" y="1002"/>
                </a:lnTo>
                <a:lnTo>
                  <a:pt x="2339" y="1011"/>
                </a:lnTo>
                <a:lnTo>
                  <a:pt x="2346" y="1019"/>
                </a:lnTo>
                <a:lnTo>
                  <a:pt x="2354" y="1027"/>
                </a:lnTo>
                <a:lnTo>
                  <a:pt x="2360" y="1035"/>
                </a:lnTo>
                <a:lnTo>
                  <a:pt x="2362" y="1040"/>
                </a:lnTo>
                <a:lnTo>
                  <a:pt x="2365" y="1046"/>
                </a:lnTo>
                <a:lnTo>
                  <a:pt x="2366" y="1052"/>
                </a:lnTo>
                <a:lnTo>
                  <a:pt x="2366" y="1060"/>
                </a:lnTo>
                <a:lnTo>
                  <a:pt x="2366" y="1072"/>
                </a:lnTo>
                <a:lnTo>
                  <a:pt x="2366" y="1083"/>
                </a:lnTo>
                <a:lnTo>
                  <a:pt x="2366" y="1091"/>
                </a:lnTo>
                <a:lnTo>
                  <a:pt x="2366" y="1099"/>
                </a:lnTo>
                <a:lnTo>
                  <a:pt x="2366" y="1107"/>
                </a:lnTo>
                <a:lnTo>
                  <a:pt x="2366" y="1116"/>
                </a:lnTo>
                <a:lnTo>
                  <a:pt x="2366" y="1126"/>
                </a:lnTo>
                <a:lnTo>
                  <a:pt x="2365" y="1139"/>
                </a:lnTo>
                <a:lnTo>
                  <a:pt x="2359" y="1147"/>
                </a:lnTo>
                <a:lnTo>
                  <a:pt x="2354" y="1153"/>
                </a:lnTo>
                <a:lnTo>
                  <a:pt x="2350" y="1158"/>
                </a:lnTo>
                <a:lnTo>
                  <a:pt x="2349" y="1162"/>
                </a:lnTo>
                <a:lnTo>
                  <a:pt x="2348" y="1167"/>
                </a:lnTo>
                <a:lnTo>
                  <a:pt x="2348" y="1171"/>
                </a:lnTo>
                <a:lnTo>
                  <a:pt x="2349" y="1176"/>
                </a:lnTo>
                <a:lnTo>
                  <a:pt x="2350" y="1180"/>
                </a:lnTo>
                <a:lnTo>
                  <a:pt x="2355" y="1187"/>
                </a:lnTo>
                <a:lnTo>
                  <a:pt x="2360" y="1196"/>
                </a:lnTo>
                <a:lnTo>
                  <a:pt x="2361" y="1200"/>
                </a:lnTo>
                <a:lnTo>
                  <a:pt x="2363" y="1207"/>
                </a:lnTo>
                <a:lnTo>
                  <a:pt x="2365" y="1213"/>
                </a:lnTo>
                <a:lnTo>
                  <a:pt x="2365" y="1219"/>
                </a:lnTo>
                <a:lnTo>
                  <a:pt x="2324" y="1259"/>
                </a:lnTo>
                <a:lnTo>
                  <a:pt x="2324" y="1267"/>
                </a:lnTo>
                <a:lnTo>
                  <a:pt x="2326" y="1274"/>
                </a:lnTo>
                <a:lnTo>
                  <a:pt x="2328" y="1281"/>
                </a:lnTo>
                <a:lnTo>
                  <a:pt x="2330" y="1289"/>
                </a:lnTo>
                <a:lnTo>
                  <a:pt x="2334" y="1296"/>
                </a:lnTo>
                <a:lnTo>
                  <a:pt x="2339" y="1302"/>
                </a:lnTo>
                <a:lnTo>
                  <a:pt x="2344" y="1308"/>
                </a:lnTo>
                <a:lnTo>
                  <a:pt x="2349" y="1314"/>
                </a:lnTo>
                <a:lnTo>
                  <a:pt x="2355" y="1320"/>
                </a:lnTo>
                <a:lnTo>
                  <a:pt x="2361" y="1325"/>
                </a:lnTo>
                <a:lnTo>
                  <a:pt x="2367" y="1329"/>
                </a:lnTo>
                <a:lnTo>
                  <a:pt x="2375" y="1333"/>
                </a:lnTo>
                <a:lnTo>
                  <a:pt x="2382" y="1336"/>
                </a:lnTo>
                <a:lnTo>
                  <a:pt x="2389" y="1337"/>
                </a:lnTo>
                <a:lnTo>
                  <a:pt x="2397" y="1339"/>
                </a:lnTo>
                <a:lnTo>
                  <a:pt x="2404" y="1340"/>
                </a:lnTo>
                <a:lnTo>
                  <a:pt x="2411" y="1349"/>
                </a:lnTo>
                <a:lnTo>
                  <a:pt x="2417" y="1358"/>
                </a:lnTo>
                <a:lnTo>
                  <a:pt x="2422" y="1371"/>
                </a:lnTo>
                <a:lnTo>
                  <a:pt x="2426" y="1383"/>
                </a:lnTo>
                <a:lnTo>
                  <a:pt x="2431" y="1396"/>
                </a:lnTo>
                <a:lnTo>
                  <a:pt x="2433" y="1411"/>
                </a:lnTo>
                <a:lnTo>
                  <a:pt x="2436" y="1426"/>
                </a:lnTo>
                <a:lnTo>
                  <a:pt x="2438" y="1440"/>
                </a:lnTo>
                <a:lnTo>
                  <a:pt x="2441" y="1470"/>
                </a:lnTo>
                <a:lnTo>
                  <a:pt x="2442" y="1498"/>
                </a:lnTo>
                <a:lnTo>
                  <a:pt x="2442" y="1522"/>
                </a:lnTo>
                <a:lnTo>
                  <a:pt x="2442" y="1541"/>
                </a:lnTo>
                <a:lnTo>
                  <a:pt x="2290" y="1538"/>
                </a:lnTo>
                <a:lnTo>
                  <a:pt x="2136" y="1536"/>
                </a:lnTo>
                <a:lnTo>
                  <a:pt x="1978" y="1532"/>
                </a:lnTo>
                <a:lnTo>
                  <a:pt x="1819" y="1528"/>
                </a:lnTo>
                <a:lnTo>
                  <a:pt x="1498" y="1517"/>
                </a:lnTo>
                <a:lnTo>
                  <a:pt x="1177" y="1504"/>
                </a:lnTo>
                <a:lnTo>
                  <a:pt x="863" y="1489"/>
                </a:lnTo>
                <a:lnTo>
                  <a:pt x="558" y="1472"/>
                </a:lnTo>
                <a:lnTo>
                  <a:pt x="269" y="1456"/>
                </a:lnTo>
                <a:lnTo>
                  <a:pt x="0" y="1440"/>
                </a:lnTo>
                <a:lnTo>
                  <a:pt x="13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081240" y="1395360"/>
            <a:ext cx="908280" cy="571680"/>
          </a:xfrm>
          <a:custGeom>
            <a:avLst/>
            <a:gdLst/>
            <a:ahLst/>
            <a:rect l="l" t="t" r="r" b="b"/>
            <a:pathLst>
              <a:path w="2442" h="1541">
                <a:moveTo>
                  <a:pt x="132" y="0"/>
                </a:moveTo>
                <a:lnTo>
                  <a:pt x="292" y="14"/>
                </a:lnTo>
                <a:lnTo>
                  <a:pt x="445" y="28"/>
                </a:lnTo>
                <a:lnTo>
                  <a:pt x="592" y="40"/>
                </a:lnTo>
                <a:lnTo>
                  <a:pt x="733" y="51"/>
                </a:lnTo>
                <a:lnTo>
                  <a:pt x="869" y="60"/>
                </a:lnTo>
                <a:lnTo>
                  <a:pt x="1000" y="67"/>
                </a:lnTo>
                <a:lnTo>
                  <a:pt x="1127" y="73"/>
                </a:lnTo>
                <a:lnTo>
                  <a:pt x="1252" y="79"/>
                </a:lnTo>
                <a:lnTo>
                  <a:pt x="1376" y="83"/>
                </a:lnTo>
                <a:lnTo>
                  <a:pt x="1498" y="87"/>
                </a:lnTo>
                <a:lnTo>
                  <a:pt x="1619" y="89"/>
                </a:lnTo>
                <a:lnTo>
                  <a:pt x="1742" y="91"/>
                </a:lnTo>
                <a:lnTo>
                  <a:pt x="1991" y="95"/>
                </a:lnTo>
                <a:lnTo>
                  <a:pt x="2253" y="96"/>
                </a:lnTo>
                <a:lnTo>
                  <a:pt x="2253" y="112"/>
                </a:lnTo>
                <a:lnTo>
                  <a:pt x="2253" y="127"/>
                </a:lnTo>
                <a:lnTo>
                  <a:pt x="2253" y="142"/>
                </a:lnTo>
                <a:lnTo>
                  <a:pt x="2253" y="158"/>
                </a:lnTo>
                <a:lnTo>
                  <a:pt x="2253" y="172"/>
                </a:lnTo>
                <a:lnTo>
                  <a:pt x="2253" y="187"/>
                </a:lnTo>
                <a:lnTo>
                  <a:pt x="2253" y="202"/>
                </a:lnTo>
                <a:lnTo>
                  <a:pt x="2253" y="218"/>
                </a:lnTo>
                <a:lnTo>
                  <a:pt x="2255" y="218"/>
                </a:lnTo>
                <a:lnTo>
                  <a:pt x="2259" y="218"/>
                </a:lnTo>
                <a:lnTo>
                  <a:pt x="2266" y="219"/>
                </a:lnTo>
                <a:lnTo>
                  <a:pt x="2273" y="222"/>
                </a:lnTo>
                <a:lnTo>
                  <a:pt x="2280" y="227"/>
                </a:lnTo>
                <a:lnTo>
                  <a:pt x="2286" y="235"/>
                </a:lnTo>
                <a:lnTo>
                  <a:pt x="2289" y="238"/>
                </a:lnTo>
                <a:lnTo>
                  <a:pt x="2291" y="244"/>
                </a:lnTo>
                <a:lnTo>
                  <a:pt x="2293" y="251"/>
                </a:lnTo>
                <a:lnTo>
                  <a:pt x="2293" y="258"/>
                </a:lnTo>
                <a:lnTo>
                  <a:pt x="2291" y="264"/>
                </a:lnTo>
                <a:lnTo>
                  <a:pt x="2289" y="270"/>
                </a:lnTo>
                <a:lnTo>
                  <a:pt x="2285" y="276"/>
                </a:lnTo>
                <a:lnTo>
                  <a:pt x="2280" y="281"/>
                </a:lnTo>
                <a:lnTo>
                  <a:pt x="2267" y="290"/>
                </a:lnTo>
                <a:lnTo>
                  <a:pt x="2252" y="297"/>
                </a:lnTo>
                <a:lnTo>
                  <a:pt x="2237" y="304"/>
                </a:lnTo>
                <a:lnTo>
                  <a:pt x="2224" y="313"/>
                </a:lnTo>
                <a:lnTo>
                  <a:pt x="2219" y="318"/>
                </a:lnTo>
                <a:lnTo>
                  <a:pt x="2215" y="324"/>
                </a:lnTo>
                <a:lnTo>
                  <a:pt x="2213" y="330"/>
                </a:lnTo>
                <a:lnTo>
                  <a:pt x="2212" y="336"/>
                </a:lnTo>
                <a:lnTo>
                  <a:pt x="2225" y="350"/>
                </a:lnTo>
                <a:lnTo>
                  <a:pt x="2235" y="361"/>
                </a:lnTo>
                <a:lnTo>
                  <a:pt x="2244" y="369"/>
                </a:lnTo>
                <a:lnTo>
                  <a:pt x="2251" y="377"/>
                </a:lnTo>
                <a:lnTo>
                  <a:pt x="2259" y="385"/>
                </a:lnTo>
                <a:lnTo>
                  <a:pt x="2268" y="394"/>
                </a:lnTo>
                <a:lnTo>
                  <a:pt x="2278" y="405"/>
                </a:lnTo>
                <a:lnTo>
                  <a:pt x="2291" y="417"/>
                </a:lnTo>
                <a:lnTo>
                  <a:pt x="2278" y="445"/>
                </a:lnTo>
                <a:lnTo>
                  <a:pt x="2268" y="471"/>
                </a:lnTo>
                <a:lnTo>
                  <a:pt x="2264" y="482"/>
                </a:lnTo>
                <a:lnTo>
                  <a:pt x="2262" y="493"/>
                </a:lnTo>
                <a:lnTo>
                  <a:pt x="2261" y="503"/>
                </a:lnTo>
                <a:lnTo>
                  <a:pt x="2261" y="513"/>
                </a:lnTo>
                <a:lnTo>
                  <a:pt x="2261" y="521"/>
                </a:lnTo>
                <a:lnTo>
                  <a:pt x="2262" y="531"/>
                </a:lnTo>
                <a:lnTo>
                  <a:pt x="2264" y="539"/>
                </a:lnTo>
                <a:lnTo>
                  <a:pt x="2268" y="547"/>
                </a:lnTo>
                <a:lnTo>
                  <a:pt x="2272" y="555"/>
                </a:lnTo>
                <a:lnTo>
                  <a:pt x="2277" y="563"/>
                </a:lnTo>
                <a:lnTo>
                  <a:pt x="2283" y="570"/>
                </a:lnTo>
                <a:lnTo>
                  <a:pt x="2290" y="577"/>
                </a:lnTo>
                <a:lnTo>
                  <a:pt x="2291" y="595"/>
                </a:lnTo>
                <a:lnTo>
                  <a:pt x="2296" y="614"/>
                </a:lnTo>
                <a:lnTo>
                  <a:pt x="2302" y="636"/>
                </a:lnTo>
                <a:lnTo>
                  <a:pt x="2310" y="658"/>
                </a:lnTo>
                <a:lnTo>
                  <a:pt x="2316" y="680"/>
                </a:lnTo>
                <a:lnTo>
                  <a:pt x="2323" y="702"/>
                </a:lnTo>
                <a:lnTo>
                  <a:pt x="2327" y="722"/>
                </a:lnTo>
                <a:lnTo>
                  <a:pt x="2328" y="739"/>
                </a:lnTo>
                <a:lnTo>
                  <a:pt x="2335" y="746"/>
                </a:lnTo>
                <a:lnTo>
                  <a:pt x="2341" y="754"/>
                </a:lnTo>
                <a:lnTo>
                  <a:pt x="2346" y="761"/>
                </a:lnTo>
                <a:lnTo>
                  <a:pt x="2351" y="770"/>
                </a:lnTo>
                <a:lnTo>
                  <a:pt x="2355" y="777"/>
                </a:lnTo>
                <a:lnTo>
                  <a:pt x="2359" y="785"/>
                </a:lnTo>
                <a:lnTo>
                  <a:pt x="2361" y="794"/>
                </a:lnTo>
                <a:lnTo>
                  <a:pt x="2363" y="804"/>
                </a:lnTo>
                <a:lnTo>
                  <a:pt x="2366" y="823"/>
                </a:lnTo>
                <a:lnTo>
                  <a:pt x="2367" y="845"/>
                </a:lnTo>
                <a:lnTo>
                  <a:pt x="2367" y="871"/>
                </a:lnTo>
                <a:lnTo>
                  <a:pt x="2367" y="899"/>
                </a:lnTo>
                <a:lnTo>
                  <a:pt x="2366" y="901"/>
                </a:lnTo>
                <a:lnTo>
                  <a:pt x="2361" y="905"/>
                </a:lnTo>
                <a:lnTo>
                  <a:pt x="2355" y="914"/>
                </a:lnTo>
                <a:lnTo>
                  <a:pt x="2348" y="924"/>
                </a:lnTo>
                <a:lnTo>
                  <a:pt x="2339" y="936"/>
                </a:lnTo>
                <a:lnTo>
                  <a:pt x="2333" y="949"/>
                </a:lnTo>
                <a:lnTo>
                  <a:pt x="2330" y="957"/>
                </a:lnTo>
                <a:lnTo>
                  <a:pt x="2328" y="964"/>
                </a:lnTo>
                <a:lnTo>
                  <a:pt x="2327" y="972"/>
                </a:lnTo>
                <a:lnTo>
                  <a:pt x="2327" y="979"/>
                </a:lnTo>
                <a:lnTo>
                  <a:pt x="2327" y="986"/>
                </a:lnTo>
                <a:lnTo>
                  <a:pt x="2328" y="992"/>
                </a:lnTo>
                <a:lnTo>
                  <a:pt x="2330" y="997"/>
                </a:lnTo>
                <a:lnTo>
                  <a:pt x="2333" y="1002"/>
                </a:lnTo>
                <a:lnTo>
                  <a:pt x="2339" y="1011"/>
                </a:lnTo>
                <a:lnTo>
                  <a:pt x="2346" y="1019"/>
                </a:lnTo>
                <a:lnTo>
                  <a:pt x="2354" y="1027"/>
                </a:lnTo>
                <a:lnTo>
                  <a:pt x="2360" y="1035"/>
                </a:lnTo>
                <a:lnTo>
                  <a:pt x="2362" y="1040"/>
                </a:lnTo>
                <a:lnTo>
                  <a:pt x="2365" y="1046"/>
                </a:lnTo>
                <a:lnTo>
                  <a:pt x="2366" y="1052"/>
                </a:lnTo>
                <a:lnTo>
                  <a:pt x="2366" y="1060"/>
                </a:lnTo>
                <a:lnTo>
                  <a:pt x="2366" y="1072"/>
                </a:lnTo>
                <a:lnTo>
                  <a:pt x="2366" y="1083"/>
                </a:lnTo>
                <a:lnTo>
                  <a:pt x="2366" y="1091"/>
                </a:lnTo>
                <a:lnTo>
                  <a:pt x="2366" y="1099"/>
                </a:lnTo>
                <a:lnTo>
                  <a:pt x="2366" y="1107"/>
                </a:lnTo>
                <a:lnTo>
                  <a:pt x="2366" y="1116"/>
                </a:lnTo>
                <a:lnTo>
                  <a:pt x="2366" y="1126"/>
                </a:lnTo>
                <a:lnTo>
                  <a:pt x="2365" y="1139"/>
                </a:lnTo>
                <a:lnTo>
                  <a:pt x="2359" y="1147"/>
                </a:lnTo>
                <a:lnTo>
                  <a:pt x="2354" y="1153"/>
                </a:lnTo>
                <a:lnTo>
                  <a:pt x="2350" y="1158"/>
                </a:lnTo>
                <a:lnTo>
                  <a:pt x="2349" y="1162"/>
                </a:lnTo>
                <a:lnTo>
                  <a:pt x="2348" y="1167"/>
                </a:lnTo>
                <a:lnTo>
                  <a:pt x="2348" y="1171"/>
                </a:lnTo>
                <a:lnTo>
                  <a:pt x="2349" y="1176"/>
                </a:lnTo>
                <a:lnTo>
                  <a:pt x="2350" y="1180"/>
                </a:lnTo>
                <a:lnTo>
                  <a:pt x="2355" y="1187"/>
                </a:lnTo>
                <a:lnTo>
                  <a:pt x="2360" y="1196"/>
                </a:lnTo>
                <a:lnTo>
                  <a:pt x="2361" y="1200"/>
                </a:lnTo>
                <a:lnTo>
                  <a:pt x="2363" y="1207"/>
                </a:lnTo>
                <a:lnTo>
                  <a:pt x="2365" y="1213"/>
                </a:lnTo>
                <a:lnTo>
                  <a:pt x="2365" y="1219"/>
                </a:lnTo>
                <a:lnTo>
                  <a:pt x="2365" y="1219"/>
                </a:lnTo>
                <a:lnTo>
                  <a:pt x="2324" y="1259"/>
                </a:lnTo>
                <a:lnTo>
                  <a:pt x="2324" y="1259"/>
                </a:lnTo>
                <a:lnTo>
                  <a:pt x="2324" y="1267"/>
                </a:lnTo>
                <a:lnTo>
                  <a:pt x="2326" y="1274"/>
                </a:lnTo>
                <a:lnTo>
                  <a:pt x="2328" y="1281"/>
                </a:lnTo>
                <a:lnTo>
                  <a:pt x="2330" y="1289"/>
                </a:lnTo>
                <a:lnTo>
                  <a:pt x="2334" y="1296"/>
                </a:lnTo>
                <a:lnTo>
                  <a:pt x="2339" y="1302"/>
                </a:lnTo>
                <a:lnTo>
                  <a:pt x="2344" y="1308"/>
                </a:lnTo>
                <a:lnTo>
                  <a:pt x="2349" y="1314"/>
                </a:lnTo>
                <a:lnTo>
                  <a:pt x="2355" y="1320"/>
                </a:lnTo>
                <a:lnTo>
                  <a:pt x="2361" y="1325"/>
                </a:lnTo>
                <a:lnTo>
                  <a:pt x="2367" y="1329"/>
                </a:lnTo>
                <a:lnTo>
                  <a:pt x="2375" y="1333"/>
                </a:lnTo>
                <a:lnTo>
                  <a:pt x="2382" y="1336"/>
                </a:lnTo>
                <a:lnTo>
                  <a:pt x="2389" y="1337"/>
                </a:lnTo>
                <a:lnTo>
                  <a:pt x="2397" y="1339"/>
                </a:lnTo>
                <a:lnTo>
                  <a:pt x="2404" y="1340"/>
                </a:lnTo>
                <a:lnTo>
                  <a:pt x="2411" y="1349"/>
                </a:lnTo>
                <a:lnTo>
                  <a:pt x="2417" y="1358"/>
                </a:lnTo>
                <a:lnTo>
                  <a:pt x="2422" y="1371"/>
                </a:lnTo>
                <a:lnTo>
                  <a:pt x="2426" y="1383"/>
                </a:lnTo>
                <a:lnTo>
                  <a:pt x="2431" y="1396"/>
                </a:lnTo>
                <a:lnTo>
                  <a:pt x="2433" y="1411"/>
                </a:lnTo>
                <a:lnTo>
                  <a:pt x="2436" y="1426"/>
                </a:lnTo>
                <a:lnTo>
                  <a:pt x="2438" y="1440"/>
                </a:lnTo>
                <a:lnTo>
                  <a:pt x="2441" y="1470"/>
                </a:lnTo>
                <a:lnTo>
                  <a:pt x="2442" y="1498"/>
                </a:lnTo>
                <a:lnTo>
                  <a:pt x="2442" y="1522"/>
                </a:lnTo>
                <a:lnTo>
                  <a:pt x="2442" y="1541"/>
                </a:lnTo>
                <a:lnTo>
                  <a:pt x="2290" y="1538"/>
                </a:lnTo>
                <a:lnTo>
                  <a:pt x="2136" y="1536"/>
                </a:lnTo>
                <a:lnTo>
                  <a:pt x="1978" y="1532"/>
                </a:lnTo>
                <a:lnTo>
                  <a:pt x="1819" y="1528"/>
                </a:lnTo>
                <a:lnTo>
                  <a:pt x="1498" y="1517"/>
                </a:lnTo>
                <a:lnTo>
                  <a:pt x="1177" y="1504"/>
                </a:lnTo>
                <a:lnTo>
                  <a:pt x="863" y="1489"/>
                </a:lnTo>
                <a:lnTo>
                  <a:pt x="558" y="1472"/>
                </a:lnTo>
                <a:lnTo>
                  <a:pt x="269" y="1456"/>
                </a:lnTo>
                <a:lnTo>
                  <a:pt x="0" y="1440"/>
                </a:lnTo>
                <a:lnTo>
                  <a:pt x="0" y="1440"/>
                </a:lnTo>
                <a:lnTo>
                  <a:pt x="132" y="0"/>
                </a:lnTo>
                <a:lnTo>
                  <a:pt x="132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181240" y="3392640"/>
            <a:ext cx="930240" cy="990360"/>
          </a:xfrm>
          <a:custGeom>
            <a:avLst/>
            <a:gdLst/>
            <a:ahLst/>
            <a:rect l="l" t="t" r="r" b="b"/>
            <a:pathLst>
              <a:path w="2500" h="2666">
                <a:moveTo>
                  <a:pt x="288" y="0"/>
                </a:moveTo>
                <a:lnTo>
                  <a:pt x="432" y="22"/>
                </a:lnTo>
                <a:lnTo>
                  <a:pt x="575" y="43"/>
                </a:lnTo>
                <a:lnTo>
                  <a:pt x="714" y="61"/>
                </a:lnTo>
                <a:lnTo>
                  <a:pt x="854" y="80"/>
                </a:lnTo>
                <a:lnTo>
                  <a:pt x="992" y="95"/>
                </a:lnTo>
                <a:lnTo>
                  <a:pt x="1129" y="111"/>
                </a:lnTo>
                <a:lnTo>
                  <a:pt x="1266" y="126"/>
                </a:lnTo>
                <a:lnTo>
                  <a:pt x="1402" y="140"/>
                </a:lnTo>
                <a:lnTo>
                  <a:pt x="1674" y="164"/>
                </a:lnTo>
                <a:lnTo>
                  <a:pt x="1947" y="187"/>
                </a:lnTo>
                <a:lnTo>
                  <a:pt x="2221" y="209"/>
                </a:lnTo>
                <a:lnTo>
                  <a:pt x="2500" y="230"/>
                </a:lnTo>
                <a:lnTo>
                  <a:pt x="2500" y="230"/>
                </a:lnTo>
                <a:lnTo>
                  <a:pt x="2350" y="2590"/>
                </a:lnTo>
                <a:lnTo>
                  <a:pt x="1002" y="2471"/>
                </a:lnTo>
                <a:lnTo>
                  <a:pt x="952" y="2551"/>
                </a:lnTo>
                <a:lnTo>
                  <a:pt x="351" y="2506"/>
                </a:lnTo>
                <a:lnTo>
                  <a:pt x="319" y="2666"/>
                </a:lnTo>
                <a:lnTo>
                  <a:pt x="0" y="2623"/>
                </a:lnTo>
                <a:lnTo>
                  <a:pt x="288" y="0"/>
                </a:lnTo>
                <a:lnTo>
                  <a:pt x="288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407960" y="3281400"/>
            <a:ext cx="881280" cy="1085760"/>
          </a:xfrm>
          <a:custGeom>
            <a:avLst/>
            <a:gdLst/>
            <a:ahLst/>
            <a:rect l="l" t="t" r="r" b="b"/>
            <a:pathLst>
              <a:path w="2364" h="2918">
                <a:moveTo>
                  <a:pt x="582" y="0"/>
                </a:moveTo>
                <a:lnTo>
                  <a:pt x="511" y="394"/>
                </a:lnTo>
                <a:lnTo>
                  <a:pt x="511" y="394"/>
                </a:lnTo>
                <a:lnTo>
                  <a:pt x="511" y="401"/>
                </a:lnTo>
                <a:lnTo>
                  <a:pt x="509" y="410"/>
                </a:lnTo>
                <a:lnTo>
                  <a:pt x="506" y="416"/>
                </a:lnTo>
                <a:lnTo>
                  <a:pt x="503" y="423"/>
                </a:lnTo>
                <a:lnTo>
                  <a:pt x="499" y="430"/>
                </a:lnTo>
                <a:lnTo>
                  <a:pt x="493" y="436"/>
                </a:lnTo>
                <a:lnTo>
                  <a:pt x="488" y="442"/>
                </a:lnTo>
                <a:lnTo>
                  <a:pt x="482" y="446"/>
                </a:lnTo>
                <a:lnTo>
                  <a:pt x="475" y="449"/>
                </a:lnTo>
                <a:lnTo>
                  <a:pt x="468" y="452"/>
                </a:lnTo>
                <a:lnTo>
                  <a:pt x="461" y="452"/>
                </a:lnTo>
                <a:lnTo>
                  <a:pt x="454" y="452"/>
                </a:lnTo>
                <a:lnTo>
                  <a:pt x="445" y="450"/>
                </a:lnTo>
                <a:lnTo>
                  <a:pt x="438" y="447"/>
                </a:lnTo>
                <a:lnTo>
                  <a:pt x="430" y="441"/>
                </a:lnTo>
                <a:lnTo>
                  <a:pt x="424" y="433"/>
                </a:lnTo>
                <a:lnTo>
                  <a:pt x="422" y="431"/>
                </a:lnTo>
                <a:lnTo>
                  <a:pt x="416" y="421"/>
                </a:lnTo>
                <a:lnTo>
                  <a:pt x="411" y="416"/>
                </a:lnTo>
                <a:lnTo>
                  <a:pt x="405" y="410"/>
                </a:lnTo>
                <a:lnTo>
                  <a:pt x="397" y="403"/>
                </a:lnTo>
                <a:lnTo>
                  <a:pt x="390" y="397"/>
                </a:lnTo>
                <a:lnTo>
                  <a:pt x="380" y="390"/>
                </a:lnTo>
                <a:lnTo>
                  <a:pt x="369" y="386"/>
                </a:lnTo>
                <a:lnTo>
                  <a:pt x="358" y="382"/>
                </a:lnTo>
                <a:lnTo>
                  <a:pt x="345" y="378"/>
                </a:lnTo>
                <a:lnTo>
                  <a:pt x="331" y="377"/>
                </a:lnTo>
                <a:lnTo>
                  <a:pt x="315" y="377"/>
                </a:lnTo>
                <a:lnTo>
                  <a:pt x="300" y="379"/>
                </a:lnTo>
                <a:lnTo>
                  <a:pt x="281" y="386"/>
                </a:lnTo>
                <a:lnTo>
                  <a:pt x="270" y="389"/>
                </a:lnTo>
                <a:lnTo>
                  <a:pt x="260" y="395"/>
                </a:lnTo>
                <a:lnTo>
                  <a:pt x="252" y="403"/>
                </a:lnTo>
                <a:lnTo>
                  <a:pt x="244" y="410"/>
                </a:lnTo>
                <a:lnTo>
                  <a:pt x="240" y="419"/>
                </a:lnTo>
                <a:lnTo>
                  <a:pt x="236" y="427"/>
                </a:lnTo>
                <a:lnTo>
                  <a:pt x="233" y="437"/>
                </a:lnTo>
                <a:lnTo>
                  <a:pt x="231" y="447"/>
                </a:lnTo>
                <a:lnTo>
                  <a:pt x="231" y="457"/>
                </a:lnTo>
                <a:lnTo>
                  <a:pt x="232" y="466"/>
                </a:lnTo>
                <a:lnTo>
                  <a:pt x="235" y="476"/>
                </a:lnTo>
                <a:lnTo>
                  <a:pt x="238" y="486"/>
                </a:lnTo>
                <a:lnTo>
                  <a:pt x="242" y="496"/>
                </a:lnTo>
                <a:lnTo>
                  <a:pt x="247" y="504"/>
                </a:lnTo>
                <a:lnTo>
                  <a:pt x="253" y="513"/>
                </a:lnTo>
                <a:lnTo>
                  <a:pt x="260" y="521"/>
                </a:lnTo>
                <a:lnTo>
                  <a:pt x="260" y="532"/>
                </a:lnTo>
                <a:lnTo>
                  <a:pt x="260" y="539"/>
                </a:lnTo>
                <a:lnTo>
                  <a:pt x="258" y="541"/>
                </a:lnTo>
                <a:lnTo>
                  <a:pt x="255" y="541"/>
                </a:lnTo>
                <a:lnTo>
                  <a:pt x="251" y="541"/>
                </a:lnTo>
                <a:lnTo>
                  <a:pt x="243" y="543"/>
                </a:lnTo>
                <a:lnTo>
                  <a:pt x="238" y="546"/>
                </a:lnTo>
                <a:lnTo>
                  <a:pt x="233" y="550"/>
                </a:lnTo>
                <a:lnTo>
                  <a:pt x="227" y="554"/>
                </a:lnTo>
                <a:lnTo>
                  <a:pt x="220" y="561"/>
                </a:lnTo>
                <a:lnTo>
                  <a:pt x="220" y="563"/>
                </a:lnTo>
                <a:lnTo>
                  <a:pt x="221" y="567"/>
                </a:lnTo>
                <a:lnTo>
                  <a:pt x="222" y="574"/>
                </a:lnTo>
                <a:lnTo>
                  <a:pt x="225" y="581"/>
                </a:lnTo>
                <a:lnTo>
                  <a:pt x="230" y="589"/>
                </a:lnTo>
                <a:lnTo>
                  <a:pt x="237" y="595"/>
                </a:lnTo>
                <a:lnTo>
                  <a:pt x="241" y="597"/>
                </a:lnTo>
                <a:lnTo>
                  <a:pt x="247" y="600"/>
                </a:lnTo>
                <a:lnTo>
                  <a:pt x="253" y="601"/>
                </a:lnTo>
                <a:lnTo>
                  <a:pt x="260" y="601"/>
                </a:lnTo>
                <a:lnTo>
                  <a:pt x="247" y="616"/>
                </a:lnTo>
                <a:lnTo>
                  <a:pt x="237" y="630"/>
                </a:lnTo>
                <a:lnTo>
                  <a:pt x="230" y="644"/>
                </a:lnTo>
                <a:lnTo>
                  <a:pt x="225" y="656"/>
                </a:lnTo>
                <a:lnTo>
                  <a:pt x="221" y="666"/>
                </a:lnTo>
                <a:lnTo>
                  <a:pt x="220" y="674"/>
                </a:lnTo>
                <a:lnTo>
                  <a:pt x="219" y="679"/>
                </a:lnTo>
                <a:lnTo>
                  <a:pt x="219" y="681"/>
                </a:lnTo>
                <a:lnTo>
                  <a:pt x="221" y="681"/>
                </a:lnTo>
                <a:lnTo>
                  <a:pt x="226" y="679"/>
                </a:lnTo>
                <a:lnTo>
                  <a:pt x="232" y="679"/>
                </a:lnTo>
                <a:lnTo>
                  <a:pt x="240" y="679"/>
                </a:lnTo>
                <a:lnTo>
                  <a:pt x="243" y="681"/>
                </a:lnTo>
                <a:lnTo>
                  <a:pt x="247" y="682"/>
                </a:lnTo>
                <a:lnTo>
                  <a:pt x="251" y="684"/>
                </a:lnTo>
                <a:lnTo>
                  <a:pt x="253" y="687"/>
                </a:lnTo>
                <a:lnTo>
                  <a:pt x="255" y="690"/>
                </a:lnTo>
                <a:lnTo>
                  <a:pt x="258" y="695"/>
                </a:lnTo>
                <a:lnTo>
                  <a:pt x="259" y="701"/>
                </a:lnTo>
                <a:lnTo>
                  <a:pt x="259" y="707"/>
                </a:lnTo>
                <a:lnTo>
                  <a:pt x="259" y="726"/>
                </a:lnTo>
                <a:lnTo>
                  <a:pt x="257" y="749"/>
                </a:lnTo>
                <a:lnTo>
                  <a:pt x="254" y="776"/>
                </a:lnTo>
                <a:lnTo>
                  <a:pt x="249" y="804"/>
                </a:lnTo>
                <a:lnTo>
                  <a:pt x="247" y="818"/>
                </a:lnTo>
                <a:lnTo>
                  <a:pt x="243" y="832"/>
                </a:lnTo>
                <a:lnTo>
                  <a:pt x="238" y="846"/>
                </a:lnTo>
                <a:lnTo>
                  <a:pt x="235" y="858"/>
                </a:lnTo>
                <a:lnTo>
                  <a:pt x="229" y="870"/>
                </a:lnTo>
                <a:lnTo>
                  <a:pt x="224" y="881"/>
                </a:lnTo>
                <a:lnTo>
                  <a:pt x="216" y="891"/>
                </a:lnTo>
                <a:lnTo>
                  <a:pt x="209" y="900"/>
                </a:lnTo>
                <a:lnTo>
                  <a:pt x="209" y="914"/>
                </a:lnTo>
                <a:lnTo>
                  <a:pt x="210" y="929"/>
                </a:lnTo>
                <a:lnTo>
                  <a:pt x="211" y="945"/>
                </a:lnTo>
                <a:lnTo>
                  <a:pt x="214" y="960"/>
                </a:lnTo>
                <a:lnTo>
                  <a:pt x="219" y="974"/>
                </a:lnTo>
                <a:lnTo>
                  <a:pt x="226" y="990"/>
                </a:lnTo>
                <a:lnTo>
                  <a:pt x="230" y="998"/>
                </a:lnTo>
                <a:lnTo>
                  <a:pt x="236" y="1005"/>
                </a:lnTo>
                <a:lnTo>
                  <a:pt x="242" y="1012"/>
                </a:lnTo>
                <a:lnTo>
                  <a:pt x="248" y="1020"/>
                </a:lnTo>
                <a:lnTo>
                  <a:pt x="255" y="1027"/>
                </a:lnTo>
                <a:lnTo>
                  <a:pt x="262" y="1036"/>
                </a:lnTo>
                <a:lnTo>
                  <a:pt x="266" y="1043"/>
                </a:lnTo>
                <a:lnTo>
                  <a:pt x="271" y="1050"/>
                </a:lnTo>
                <a:lnTo>
                  <a:pt x="279" y="1065"/>
                </a:lnTo>
                <a:lnTo>
                  <a:pt x="284" y="1081"/>
                </a:lnTo>
                <a:lnTo>
                  <a:pt x="286" y="1095"/>
                </a:lnTo>
                <a:lnTo>
                  <a:pt x="287" y="1110"/>
                </a:lnTo>
                <a:lnTo>
                  <a:pt x="287" y="1125"/>
                </a:lnTo>
                <a:lnTo>
                  <a:pt x="287" y="1141"/>
                </a:lnTo>
                <a:lnTo>
                  <a:pt x="302" y="1154"/>
                </a:lnTo>
                <a:lnTo>
                  <a:pt x="315" y="1166"/>
                </a:lnTo>
                <a:lnTo>
                  <a:pt x="328" y="1176"/>
                </a:lnTo>
                <a:lnTo>
                  <a:pt x="337" y="1187"/>
                </a:lnTo>
                <a:lnTo>
                  <a:pt x="346" y="1197"/>
                </a:lnTo>
                <a:lnTo>
                  <a:pt x="352" y="1207"/>
                </a:lnTo>
                <a:lnTo>
                  <a:pt x="355" y="1213"/>
                </a:lnTo>
                <a:lnTo>
                  <a:pt x="356" y="1219"/>
                </a:lnTo>
                <a:lnTo>
                  <a:pt x="357" y="1225"/>
                </a:lnTo>
                <a:lnTo>
                  <a:pt x="357" y="1233"/>
                </a:lnTo>
                <a:lnTo>
                  <a:pt x="344" y="1246"/>
                </a:lnTo>
                <a:lnTo>
                  <a:pt x="330" y="1258"/>
                </a:lnTo>
                <a:lnTo>
                  <a:pt x="319" y="1271"/>
                </a:lnTo>
                <a:lnTo>
                  <a:pt x="307" y="1283"/>
                </a:lnTo>
                <a:lnTo>
                  <a:pt x="293" y="1296"/>
                </a:lnTo>
                <a:lnTo>
                  <a:pt x="280" y="1313"/>
                </a:lnTo>
                <a:lnTo>
                  <a:pt x="263" y="1333"/>
                </a:lnTo>
                <a:lnTo>
                  <a:pt x="242" y="1359"/>
                </a:lnTo>
                <a:lnTo>
                  <a:pt x="238" y="1364"/>
                </a:lnTo>
                <a:lnTo>
                  <a:pt x="233" y="1365"/>
                </a:lnTo>
                <a:lnTo>
                  <a:pt x="230" y="1364"/>
                </a:lnTo>
                <a:lnTo>
                  <a:pt x="226" y="1361"/>
                </a:lnTo>
                <a:lnTo>
                  <a:pt x="220" y="1354"/>
                </a:lnTo>
                <a:lnTo>
                  <a:pt x="215" y="1345"/>
                </a:lnTo>
                <a:lnTo>
                  <a:pt x="211" y="1342"/>
                </a:lnTo>
                <a:lnTo>
                  <a:pt x="209" y="1340"/>
                </a:lnTo>
                <a:lnTo>
                  <a:pt x="207" y="1342"/>
                </a:lnTo>
                <a:lnTo>
                  <a:pt x="204" y="1345"/>
                </a:lnTo>
                <a:lnTo>
                  <a:pt x="202" y="1353"/>
                </a:lnTo>
                <a:lnTo>
                  <a:pt x="199" y="1362"/>
                </a:lnTo>
                <a:lnTo>
                  <a:pt x="195" y="1378"/>
                </a:lnTo>
                <a:lnTo>
                  <a:pt x="193" y="1398"/>
                </a:lnTo>
                <a:lnTo>
                  <a:pt x="186" y="1405"/>
                </a:lnTo>
                <a:lnTo>
                  <a:pt x="180" y="1413"/>
                </a:lnTo>
                <a:lnTo>
                  <a:pt x="176" y="1419"/>
                </a:lnTo>
                <a:lnTo>
                  <a:pt x="172" y="1425"/>
                </a:lnTo>
                <a:lnTo>
                  <a:pt x="170" y="1431"/>
                </a:lnTo>
                <a:lnTo>
                  <a:pt x="169" y="1437"/>
                </a:lnTo>
                <a:lnTo>
                  <a:pt x="167" y="1443"/>
                </a:lnTo>
                <a:lnTo>
                  <a:pt x="167" y="1448"/>
                </a:lnTo>
                <a:lnTo>
                  <a:pt x="169" y="1460"/>
                </a:lnTo>
                <a:lnTo>
                  <a:pt x="170" y="1472"/>
                </a:lnTo>
                <a:lnTo>
                  <a:pt x="171" y="1485"/>
                </a:lnTo>
                <a:lnTo>
                  <a:pt x="172" y="1499"/>
                </a:lnTo>
                <a:lnTo>
                  <a:pt x="156" y="1515"/>
                </a:lnTo>
                <a:lnTo>
                  <a:pt x="139" y="1531"/>
                </a:lnTo>
                <a:lnTo>
                  <a:pt x="123" y="1548"/>
                </a:lnTo>
                <a:lnTo>
                  <a:pt x="107" y="1566"/>
                </a:lnTo>
                <a:lnTo>
                  <a:pt x="94" y="1583"/>
                </a:lnTo>
                <a:lnTo>
                  <a:pt x="84" y="1600"/>
                </a:lnTo>
                <a:lnTo>
                  <a:pt x="79" y="1607"/>
                </a:lnTo>
                <a:lnTo>
                  <a:pt x="77" y="1616"/>
                </a:lnTo>
                <a:lnTo>
                  <a:pt x="74" y="1624"/>
                </a:lnTo>
                <a:lnTo>
                  <a:pt x="74" y="1632"/>
                </a:lnTo>
                <a:lnTo>
                  <a:pt x="65" y="1654"/>
                </a:lnTo>
                <a:lnTo>
                  <a:pt x="60" y="1673"/>
                </a:lnTo>
                <a:lnTo>
                  <a:pt x="56" y="1690"/>
                </a:lnTo>
                <a:lnTo>
                  <a:pt x="56" y="1706"/>
                </a:lnTo>
                <a:lnTo>
                  <a:pt x="57" y="1720"/>
                </a:lnTo>
                <a:lnTo>
                  <a:pt x="60" y="1733"/>
                </a:lnTo>
                <a:lnTo>
                  <a:pt x="63" y="1747"/>
                </a:lnTo>
                <a:lnTo>
                  <a:pt x="67" y="1759"/>
                </a:lnTo>
                <a:lnTo>
                  <a:pt x="71" y="1772"/>
                </a:lnTo>
                <a:lnTo>
                  <a:pt x="76" y="1786"/>
                </a:lnTo>
                <a:lnTo>
                  <a:pt x="79" y="1802"/>
                </a:lnTo>
                <a:lnTo>
                  <a:pt x="82" y="1819"/>
                </a:lnTo>
                <a:lnTo>
                  <a:pt x="82" y="1837"/>
                </a:lnTo>
                <a:lnTo>
                  <a:pt x="80" y="1859"/>
                </a:lnTo>
                <a:lnTo>
                  <a:pt x="77" y="1884"/>
                </a:lnTo>
                <a:lnTo>
                  <a:pt x="71" y="1912"/>
                </a:lnTo>
                <a:lnTo>
                  <a:pt x="69" y="1913"/>
                </a:lnTo>
                <a:lnTo>
                  <a:pt x="66" y="1917"/>
                </a:lnTo>
                <a:lnTo>
                  <a:pt x="61" y="1923"/>
                </a:lnTo>
                <a:lnTo>
                  <a:pt x="56" y="1930"/>
                </a:lnTo>
                <a:lnTo>
                  <a:pt x="50" y="1940"/>
                </a:lnTo>
                <a:lnTo>
                  <a:pt x="45" y="1952"/>
                </a:lnTo>
                <a:lnTo>
                  <a:pt x="41" y="1966"/>
                </a:lnTo>
                <a:lnTo>
                  <a:pt x="40" y="1979"/>
                </a:lnTo>
                <a:lnTo>
                  <a:pt x="27" y="1979"/>
                </a:lnTo>
                <a:lnTo>
                  <a:pt x="17" y="1980"/>
                </a:lnTo>
                <a:lnTo>
                  <a:pt x="11" y="1982"/>
                </a:lnTo>
                <a:lnTo>
                  <a:pt x="6" y="1984"/>
                </a:lnTo>
                <a:lnTo>
                  <a:pt x="2" y="1989"/>
                </a:lnTo>
                <a:lnTo>
                  <a:pt x="1" y="1996"/>
                </a:lnTo>
                <a:lnTo>
                  <a:pt x="0" y="2006"/>
                </a:lnTo>
                <a:lnTo>
                  <a:pt x="0" y="2020"/>
                </a:lnTo>
                <a:lnTo>
                  <a:pt x="0" y="2020"/>
                </a:lnTo>
                <a:lnTo>
                  <a:pt x="1315" y="2831"/>
                </a:lnTo>
                <a:lnTo>
                  <a:pt x="2076" y="2918"/>
                </a:lnTo>
                <a:lnTo>
                  <a:pt x="2364" y="295"/>
                </a:lnTo>
                <a:lnTo>
                  <a:pt x="582" y="0"/>
                </a:lnTo>
                <a:lnTo>
                  <a:pt x="582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751040" y="1211400"/>
            <a:ext cx="1386000" cy="892080"/>
          </a:xfrm>
          <a:custGeom>
            <a:avLst/>
            <a:gdLst/>
            <a:ahLst/>
            <a:rect l="l" t="t" r="r" b="b"/>
            <a:pathLst>
              <a:path w="3726" h="2413">
                <a:moveTo>
                  <a:pt x="85" y="0"/>
                </a:moveTo>
                <a:lnTo>
                  <a:pt x="525" y="79"/>
                </a:lnTo>
                <a:lnTo>
                  <a:pt x="953" y="156"/>
                </a:lnTo>
                <a:lnTo>
                  <a:pt x="1163" y="192"/>
                </a:lnTo>
                <a:lnTo>
                  <a:pt x="1374" y="229"/>
                </a:lnTo>
                <a:lnTo>
                  <a:pt x="1585" y="265"/>
                </a:lnTo>
                <a:lnTo>
                  <a:pt x="1800" y="299"/>
                </a:lnTo>
                <a:lnTo>
                  <a:pt x="2017" y="332"/>
                </a:lnTo>
                <a:lnTo>
                  <a:pt x="2239" y="364"/>
                </a:lnTo>
                <a:lnTo>
                  <a:pt x="2353" y="378"/>
                </a:lnTo>
                <a:lnTo>
                  <a:pt x="2467" y="393"/>
                </a:lnTo>
                <a:lnTo>
                  <a:pt x="2583" y="408"/>
                </a:lnTo>
                <a:lnTo>
                  <a:pt x="2700" y="421"/>
                </a:lnTo>
                <a:lnTo>
                  <a:pt x="2820" y="435"/>
                </a:lnTo>
                <a:lnTo>
                  <a:pt x="2943" y="447"/>
                </a:lnTo>
                <a:lnTo>
                  <a:pt x="3066" y="459"/>
                </a:lnTo>
                <a:lnTo>
                  <a:pt x="3194" y="470"/>
                </a:lnTo>
                <a:lnTo>
                  <a:pt x="3322" y="481"/>
                </a:lnTo>
                <a:lnTo>
                  <a:pt x="3454" y="492"/>
                </a:lnTo>
                <a:lnTo>
                  <a:pt x="3589" y="502"/>
                </a:lnTo>
                <a:lnTo>
                  <a:pt x="3726" y="511"/>
                </a:lnTo>
                <a:lnTo>
                  <a:pt x="3565" y="2392"/>
                </a:lnTo>
                <a:lnTo>
                  <a:pt x="1310" y="2132"/>
                </a:lnTo>
                <a:lnTo>
                  <a:pt x="1267" y="2413"/>
                </a:lnTo>
                <a:lnTo>
                  <a:pt x="1266" y="2398"/>
                </a:lnTo>
                <a:lnTo>
                  <a:pt x="1263" y="2385"/>
                </a:lnTo>
                <a:lnTo>
                  <a:pt x="1260" y="2372"/>
                </a:lnTo>
                <a:lnTo>
                  <a:pt x="1255" y="2360"/>
                </a:lnTo>
                <a:lnTo>
                  <a:pt x="1248" y="2348"/>
                </a:lnTo>
                <a:lnTo>
                  <a:pt x="1240" y="2337"/>
                </a:lnTo>
                <a:lnTo>
                  <a:pt x="1232" y="2327"/>
                </a:lnTo>
                <a:lnTo>
                  <a:pt x="1223" y="2317"/>
                </a:lnTo>
                <a:lnTo>
                  <a:pt x="1204" y="2299"/>
                </a:lnTo>
                <a:lnTo>
                  <a:pt x="1184" y="2283"/>
                </a:lnTo>
                <a:lnTo>
                  <a:pt x="1164" y="2267"/>
                </a:lnTo>
                <a:lnTo>
                  <a:pt x="1148" y="2251"/>
                </a:lnTo>
                <a:lnTo>
                  <a:pt x="1134" y="2252"/>
                </a:lnTo>
                <a:lnTo>
                  <a:pt x="1120" y="2254"/>
                </a:lnTo>
                <a:lnTo>
                  <a:pt x="1107" y="2255"/>
                </a:lnTo>
                <a:lnTo>
                  <a:pt x="1095" y="2257"/>
                </a:lnTo>
                <a:lnTo>
                  <a:pt x="1070" y="2263"/>
                </a:lnTo>
                <a:lnTo>
                  <a:pt x="1048" y="2271"/>
                </a:lnTo>
                <a:lnTo>
                  <a:pt x="1025" y="2278"/>
                </a:lnTo>
                <a:lnTo>
                  <a:pt x="1002" y="2284"/>
                </a:lnTo>
                <a:lnTo>
                  <a:pt x="989" y="2287"/>
                </a:lnTo>
                <a:lnTo>
                  <a:pt x="976" y="2289"/>
                </a:lnTo>
                <a:lnTo>
                  <a:pt x="962" y="2290"/>
                </a:lnTo>
                <a:lnTo>
                  <a:pt x="948" y="2290"/>
                </a:lnTo>
                <a:lnTo>
                  <a:pt x="907" y="2290"/>
                </a:lnTo>
                <a:lnTo>
                  <a:pt x="877" y="2289"/>
                </a:lnTo>
                <a:lnTo>
                  <a:pt x="852" y="2289"/>
                </a:lnTo>
                <a:lnTo>
                  <a:pt x="833" y="2289"/>
                </a:lnTo>
                <a:lnTo>
                  <a:pt x="814" y="2289"/>
                </a:lnTo>
                <a:lnTo>
                  <a:pt x="796" y="2289"/>
                </a:lnTo>
                <a:lnTo>
                  <a:pt x="774" y="2289"/>
                </a:lnTo>
                <a:lnTo>
                  <a:pt x="747" y="2288"/>
                </a:lnTo>
                <a:lnTo>
                  <a:pt x="741" y="2295"/>
                </a:lnTo>
                <a:lnTo>
                  <a:pt x="733" y="2300"/>
                </a:lnTo>
                <a:lnTo>
                  <a:pt x="729" y="2304"/>
                </a:lnTo>
                <a:lnTo>
                  <a:pt x="724" y="2305"/>
                </a:lnTo>
                <a:lnTo>
                  <a:pt x="719" y="2306"/>
                </a:lnTo>
                <a:lnTo>
                  <a:pt x="715" y="2306"/>
                </a:lnTo>
                <a:lnTo>
                  <a:pt x="711" y="2305"/>
                </a:lnTo>
                <a:lnTo>
                  <a:pt x="707" y="2304"/>
                </a:lnTo>
                <a:lnTo>
                  <a:pt x="699" y="2299"/>
                </a:lnTo>
                <a:lnTo>
                  <a:pt x="691" y="2294"/>
                </a:lnTo>
                <a:lnTo>
                  <a:pt x="686" y="2292"/>
                </a:lnTo>
                <a:lnTo>
                  <a:pt x="681" y="2289"/>
                </a:lnTo>
                <a:lnTo>
                  <a:pt x="675" y="2288"/>
                </a:lnTo>
                <a:lnTo>
                  <a:pt x="667" y="2288"/>
                </a:lnTo>
                <a:lnTo>
                  <a:pt x="664" y="2288"/>
                </a:lnTo>
                <a:lnTo>
                  <a:pt x="660" y="2287"/>
                </a:lnTo>
                <a:lnTo>
                  <a:pt x="658" y="2284"/>
                </a:lnTo>
                <a:lnTo>
                  <a:pt x="655" y="2283"/>
                </a:lnTo>
                <a:lnTo>
                  <a:pt x="653" y="2277"/>
                </a:lnTo>
                <a:lnTo>
                  <a:pt x="650" y="2268"/>
                </a:lnTo>
                <a:lnTo>
                  <a:pt x="648" y="2248"/>
                </a:lnTo>
                <a:lnTo>
                  <a:pt x="648" y="2223"/>
                </a:lnTo>
                <a:lnTo>
                  <a:pt x="648" y="2196"/>
                </a:lnTo>
                <a:lnTo>
                  <a:pt x="645" y="2169"/>
                </a:lnTo>
                <a:lnTo>
                  <a:pt x="643" y="2157"/>
                </a:lnTo>
                <a:lnTo>
                  <a:pt x="640" y="2146"/>
                </a:lnTo>
                <a:lnTo>
                  <a:pt x="636" y="2136"/>
                </a:lnTo>
                <a:lnTo>
                  <a:pt x="628" y="2128"/>
                </a:lnTo>
                <a:lnTo>
                  <a:pt x="614" y="2128"/>
                </a:lnTo>
                <a:lnTo>
                  <a:pt x="599" y="2126"/>
                </a:lnTo>
                <a:lnTo>
                  <a:pt x="583" y="2125"/>
                </a:lnTo>
                <a:lnTo>
                  <a:pt x="568" y="2121"/>
                </a:lnTo>
                <a:lnTo>
                  <a:pt x="554" y="2117"/>
                </a:lnTo>
                <a:lnTo>
                  <a:pt x="539" y="2109"/>
                </a:lnTo>
                <a:lnTo>
                  <a:pt x="532" y="2106"/>
                </a:lnTo>
                <a:lnTo>
                  <a:pt x="523" y="2099"/>
                </a:lnTo>
                <a:lnTo>
                  <a:pt x="516" y="2093"/>
                </a:lnTo>
                <a:lnTo>
                  <a:pt x="508" y="2086"/>
                </a:lnTo>
                <a:lnTo>
                  <a:pt x="508" y="2085"/>
                </a:lnTo>
                <a:lnTo>
                  <a:pt x="508" y="2080"/>
                </a:lnTo>
                <a:lnTo>
                  <a:pt x="508" y="2071"/>
                </a:lnTo>
                <a:lnTo>
                  <a:pt x="508" y="2061"/>
                </a:lnTo>
                <a:lnTo>
                  <a:pt x="510" y="2049"/>
                </a:lnTo>
                <a:lnTo>
                  <a:pt x="510" y="2036"/>
                </a:lnTo>
                <a:lnTo>
                  <a:pt x="510" y="2021"/>
                </a:lnTo>
                <a:lnTo>
                  <a:pt x="510" y="2006"/>
                </a:lnTo>
                <a:lnTo>
                  <a:pt x="510" y="2006"/>
                </a:lnTo>
                <a:lnTo>
                  <a:pt x="510" y="2005"/>
                </a:lnTo>
                <a:lnTo>
                  <a:pt x="510" y="2004"/>
                </a:lnTo>
                <a:lnTo>
                  <a:pt x="510" y="2002"/>
                </a:lnTo>
                <a:lnTo>
                  <a:pt x="510" y="1997"/>
                </a:lnTo>
                <a:lnTo>
                  <a:pt x="510" y="1989"/>
                </a:lnTo>
                <a:lnTo>
                  <a:pt x="510" y="1979"/>
                </a:lnTo>
                <a:lnTo>
                  <a:pt x="510" y="1966"/>
                </a:lnTo>
                <a:lnTo>
                  <a:pt x="510" y="1949"/>
                </a:lnTo>
                <a:lnTo>
                  <a:pt x="510" y="1929"/>
                </a:lnTo>
                <a:lnTo>
                  <a:pt x="508" y="1908"/>
                </a:lnTo>
                <a:lnTo>
                  <a:pt x="506" y="1886"/>
                </a:lnTo>
                <a:lnTo>
                  <a:pt x="503" y="1874"/>
                </a:lnTo>
                <a:lnTo>
                  <a:pt x="501" y="1863"/>
                </a:lnTo>
                <a:lnTo>
                  <a:pt x="497" y="1852"/>
                </a:lnTo>
                <a:lnTo>
                  <a:pt x="494" y="1842"/>
                </a:lnTo>
                <a:lnTo>
                  <a:pt x="489" y="1833"/>
                </a:lnTo>
                <a:lnTo>
                  <a:pt x="484" y="1823"/>
                </a:lnTo>
                <a:lnTo>
                  <a:pt x="478" y="1813"/>
                </a:lnTo>
                <a:lnTo>
                  <a:pt x="470" y="1806"/>
                </a:lnTo>
                <a:lnTo>
                  <a:pt x="472" y="1767"/>
                </a:lnTo>
                <a:lnTo>
                  <a:pt x="470" y="1736"/>
                </a:lnTo>
                <a:lnTo>
                  <a:pt x="469" y="1725"/>
                </a:lnTo>
                <a:lnTo>
                  <a:pt x="468" y="1715"/>
                </a:lnTo>
                <a:lnTo>
                  <a:pt x="465" y="1707"/>
                </a:lnTo>
                <a:lnTo>
                  <a:pt x="462" y="1700"/>
                </a:lnTo>
                <a:lnTo>
                  <a:pt x="458" y="1696"/>
                </a:lnTo>
                <a:lnTo>
                  <a:pt x="452" y="1692"/>
                </a:lnTo>
                <a:lnTo>
                  <a:pt x="446" y="1689"/>
                </a:lnTo>
                <a:lnTo>
                  <a:pt x="439" y="1687"/>
                </a:lnTo>
                <a:lnTo>
                  <a:pt x="418" y="1686"/>
                </a:lnTo>
                <a:lnTo>
                  <a:pt x="392" y="1684"/>
                </a:lnTo>
                <a:lnTo>
                  <a:pt x="385" y="1684"/>
                </a:lnTo>
                <a:lnTo>
                  <a:pt x="379" y="1686"/>
                </a:lnTo>
                <a:lnTo>
                  <a:pt x="372" y="1688"/>
                </a:lnTo>
                <a:lnTo>
                  <a:pt x="366" y="1689"/>
                </a:lnTo>
                <a:lnTo>
                  <a:pt x="358" y="1696"/>
                </a:lnTo>
                <a:lnTo>
                  <a:pt x="350" y="1703"/>
                </a:lnTo>
                <a:lnTo>
                  <a:pt x="344" y="1711"/>
                </a:lnTo>
                <a:lnTo>
                  <a:pt x="339" y="1720"/>
                </a:lnTo>
                <a:lnTo>
                  <a:pt x="336" y="1730"/>
                </a:lnTo>
                <a:lnTo>
                  <a:pt x="331" y="1740"/>
                </a:lnTo>
                <a:lnTo>
                  <a:pt x="327" y="1748"/>
                </a:lnTo>
                <a:lnTo>
                  <a:pt x="323" y="1757"/>
                </a:lnTo>
                <a:lnTo>
                  <a:pt x="319" y="1764"/>
                </a:lnTo>
                <a:lnTo>
                  <a:pt x="312" y="1769"/>
                </a:lnTo>
                <a:lnTo>
                  <a:pt x="309" y="1770"/>
                </a:lnTo>
                <a:lnTo>
                  <a:pt x="305" y="1771"/>
                </a:lnTo>
                <a:lnTo>
                  <a:pt x="300" y="1773"/>
                </a:lnTo>
                <a:lnTo>
                  <a:pt x="295" y="1773"/>
                </a:lnTo>
                <a:lnTo>
                  <a:pt x="284" y="1770"/>
                </a:lnTo>
                <a:lnTo>
                  <a:pt x="271" y="1764"/>
                </a:lnTo>
                <a:lnTo>
                  <a:pt x="265" y="1763"/>
                </a:lnTo>
                <a:lnTo>
                  <a:pt x="260" y="1760"/>
                </a:lnTo>
                <a:lnTo>
                  <a:pt x="256" y="1757"/>
                </a:lnTo>
                <a:lnTo>
                  <a:pt x="254" y="1751"/>
                </a:lnTo>
                <a:lnTo>
                  <a:pt x="254" y="1744"/>
                </a:lnTo>
                <a:lnTo>
                  <a:pt x="254" y="1736"/>
                </a:lnTo>
                <a:lnTo>
                  <a:pt x="255" y="1727"/>
                </a:lnTo>
                <a:lnTo>
                  <a:pt x="256" y="1719"/>
                </a:lnTo>
                <a:lnTo>
                  <a:pt x="261" y="1699"/>
                </a:lnTo>
                <a:lnTo>
                  <a:pt x="266" y="1680"/>
                </a:lnTo>
                <a:lnTo>
                  <a:pt x="270" y="1660"/>
                </a:lnTo>
                <a:lnTo>
                  <a:pt x="272" y="1644"/>
                </a:lnTo>
                <a:lnTo>
                  <a:pt x="272" y="1623"/>
                </a:lnTo>
                <a:lnTo>
                  <a:pt x="274" y="1606"/>
                </a:lnTo>
                <a:lnTo>
                  <a:pt x="277" y="1591"/>
                </a:lnTo>
                <a:lnTo>
                  <a:pt x="279" y="1580"/>
                </a:lnTo>
                <a:lnTo>
                  <a:pt x="283" y="1571"/>
                </a:lnTo>
                <a:lnTo>
                  <a:pt x="288" y="1563"/>
                </a:lnTo>
                <a:lnTo>
                  <a:pt x="293" y="1558"/>
                </a:lnTo>
                <a:lnTo>
                  <a:pt x="298" y="1554"/>
                </a:lnTo>
                <a:lnTo>
                  <a:pt x="310" y="1547"/>
                </a:lnTo>
                <a:lnTo>
                  <a:pt x="323" y="1543"/>
                </a:lnTo>
                <a:lnTo>
                  <a:pt x="331" y="1540"/>
                </a:lnTo>
                <a:lnTo>
                  <a:pt x="338" y="1536"/>
                </a:lnTo>
                <a:lnTo>
                  <a:pt x="345" y="1530"/>
                </a:lnTo>
                <a:lnTo>
                  <a:pt x="353" y="1524"/>
                </a:lnTo>
                <a:lnTo>
                  <a:pt x="353" y="1517"/>
                </a:lnTo>
                <a:lnTo>
                  <a:pt x="352" y="1511"/>
                </a:lnTo>
                <a:lnTo>
                  <a:pt x="349" y="1506"/>
                </a:lnTo>
                <a:lnTo>
                  <a:pt x="347" y="1501"/>
                </a:lnTo>
                <a:lnTo>
                  <a:pt x="341" y="1492"/>
                </a:lnTo>
                <a:lnTo>
                  <a:pt x="333" y="1484"/>
                </a:lnTo>
                <a:lnTo>
                  <a:pt x="326" y="1476"/>
                </a:lnTo>
                <a:lnTo>
                  <a:pt x="320" y="1468"/>
                </a:lnTo>
                <a:lnTo>
                  <a:pt x="317" y="1463"/>
                </a:lnTo>
                <a:lnTo>
                  <a:pt x="315" y="1457"/>
                </a:lnTo>
                <a:lnTo>
                  <a:pt x="314" y="1451"/>
                </a:lnTo>
                <a:lnTo>
                  <a:pt x="314" y="1443"/>
                </a:lnTo>
                <a:lnTo>
                  <a:pt x="315" y="1430"/>
                </a:lnTo>
                <a:lnTo>
                  <a:pt x="317" y="1418"/>
                </a:lnTo>
                <a:lnTo>
                  <a:pt x="321" y="1407"/>
                </a:lnTo>
                <a:lnTo>
                  <a:pt x="327" y="1397"/>
                </a:lnTo>
                <a:lnTo>
                  <a:pt x="333" y="1388"/>
                </a:lnTo>
                <a:lnTo>
                  <a:pt x="339" y="1381"/>
                </a:lnTo>
                <a:lnTo>
                  <a:pt x="347" y="1375"/>
                </a:lnTo>
                <a:lnTo>
                  <a:pt x="354" y="1369"/>
                </a:lnTo>
                <a:lnTo>
                  <a:pt x="369" y="1359"/>
                </a:lnTo>
                <a:lnTo>
                  <a:pt x="382" y="1349"/>
                </a:lnTo>
                <a:lnTo>
                  <a:pt x="387" y="1343"/>
                </a:lnTo>
                <a:lnTo>
                  <a:pt x="391" y="1338"/>
                </a:lnTo>
                <a:lnTo>
                  <a:pt x="393" y="1332"/>
                </a:lnTo>
                <a:lnTo>
                  <a:pt x="394" y="1325"/>
                </a:lnTo>
                <a:lnTo>
                  <a:pt x="394" y="1294"/>
                </a:lnTo>
                <a:lnTo>
                  <a:pt x="394" y="1266"/>
                </a:lnTo>
                <a:lnTo>
                  <a:pt x="393" y="1252"/>
                </a:lnTo>
                <a:lnTo>
                  <a:pt x="391" y="1240"/>
                </a:lnTo>
                <a:lnTo>
                  <a:pt x="388" y="1229"/>
                </a:lnTo>
                <a:lnTo>
                  <a:pt x="386" y="1219"/>
                </a:lnTo>
                <a:lnTo>
                  <a:pt x="381" y="1211"/>
                </a:lnTo>
                <a:lnTo>
                  <a:pt x="376" y="1203"/>
                </a:lnTo>
                <a:lnTo>
                  <a:pt x="370" y="1197"/>
                </a:lnTo>
                <a:lnTo>
                  <a:pt x="363" y="1195"/>
                </a:lnTo>
                <a:lnTo>
                  <a:pt x="353" y="1194"/>
                </a:lnTo>
                <a:lnTo>
                  <a:pt x="342" y="1194"/>
                </a:lnTo>
                <a:lnTo>
                  <a:pt x="330" y="1197"/>
                </a:lnTo>
                <a:lnTo>
                  <a:pt x="316" y="1203"/>
                </a:lnTo>
                <a:lnTo>
                  <a:pt x="309" y="1195"/>
                </a:lnTo>
                <a:lnTo>
                  <a:pt x="300" y="1185"/>
                </a:lnTo>
                <a:lnTo>
                  <a:pt x="293" y="1173"/>
                </a:lnTo>
                <a:lnTo>
                  <a:pt x="286" y="1161"/>
                </a:lnTo>
                <a:lnTo>
                  <a:pt x="271" y="1130"/>
                </a:lnTo>
                <a:lnTo>
                  <a:pt x="256" y="1098"/>
                </a:lnTo>
                <a:lnTo>
                  <a:pt x="241" y="1063"/>
                </a:lnTo>
                <a:lnTo>
                  <a:pt x="227" y="1028"/>
                </a:lnTo>
                <a:lnTo>
                  <a:pt x="212" y="994"/>
                </a:lnTo>
                <a:lnTo>
                  <a:pt x="197" y="962"/>
                </a:lnTo>
                <a:lnTo>
                  <a:pt x="196" y="948"/>
                </a:lnTo>
                <a:lnTo>
                  <a:pt x="194" y="932"/>
                </a:lnTo>
                <a:lnTo>
                  <a:pt x="190" y="917"/>
                </a:lnTo>
                <a:lnTo>
                  <a:pt x="184" y="904"/>
                </a:lnTo>
                <a:lnTo>
                  <a:pt x="177" y="889"/>
                </a:lnTo>
                <a:lnTo>
                  <a:pt x="168" y="877"/>
                </a:lnTo>
                <a:lnTo>
                  <a:pt x="159" y="863"/>
                </a:lnTo>
                <a:lnTo>
                  <a:pt x="148" y="852"/>
                </a:lnTo>
                <a:lnTo>
                  <a:pt x="136" y="841"/>
                </a:lnTo>
                <a:lnTo>
                  <a:pt x="124" y="831"/>
                </a:lnTo>
                <a:lnTo>
                  <a:pt x="110" y="823"/>
                </a:lnTo>
                <a:lnTo>
                  <a:pt x="97" y="815"/>
                </a:lnTo>
                <a:lnTo>
                  <a:pt x="84" y="809"/>
                </a:lnTo>
                <a:lnTo>
                  <a:pt x="69" y="804"/>
                </a:lnTo>
                <a:lnTo>
                  <a:pt x="54" y="802"/>
                </a:lnTo>
                <a:lnTo>
                  <a:pt x="38" y="801"/>
                </a:lnTo>
                <a:lnTo>
                  <a:pt x="38" y="787"/>
                </a:lnTo>
                <a:lnTo>
                  <a:pt x="39" y="776"/>
                </a:lnTo>
                <a:lnTo>
                  <a:pt x="41" y="766"/>
                </a:lnTo>
                <a:lnTo>
                  <a:pt x="44" y="755"/>
                </a:lnTo>
                <a:lnTo>
                  <a:pt x="49" y="743"/>
                </a:lnTo>
                <a:lnTo>
                  <a:pt x="57" y="727"/>
                </a:lnTo>
                <a:lnTo>
                  <a:pt x="66" y="708"/>
                </a:lnTo>
                <a:lnTo>
                  <a:pt x="80" y="681"/>
                </a:lnTo>
                <a:lnTo>
                  <a:pt x="79" y="673"/>
                </a:lnTo>
                <a:lnTo>
                  <a:pt x="77" y="666"/>
                </a:lnTo>
                <a:lnTo>
                  <a:pt x="76" y="659"/>
                </a:lnTo>
                <a:lnTo>
                  <a:pt x="73" y="651"/>
                </a:lnTo>
                <a:lnTo>
                  <a:pt x="69" y="644"/>
                </a:lnTo>
                <a:lnTo>
                  <a:pt x="65" y="638"/>
                </a:lnTo>
                <a:lnTo>
                  <a:pt x="60" y="632"/>
                </a:lnTo>
                <a:lnTo>
                  <a:pt x="55" y="626"/>
                </a:lnTo>
                <a:lnTo>
                  <a:pt x="49" y="620"/>
                </a:lnTo>
                <a:lnTo>
                  <a:pt x="43" y="615"/>
                </a:lnTo>
                <a:lnTo>
                  <a:pt x="36" y="611"/>
                </a:lnTo>
                <a:lnTo>
                  <a:pt x="30" y="607"/>
                </a:lnTo>
                <a:lnTo>
                  <a:pt x="22" y="604"/>
                </a:lnTo>
                <a:lnTo>
                  <a:pt x="15" y="602"/>
                </a:lnTo>
                <a:lnTo>
                  <a:pt x="8" y="600"/>
                </a:lnTo>
                <a:lnTo>
                  <a:pt x="0" y="600"/>
                </a:lnTo>
                <a:lnTo>
                  <a:pt x="0" y="572"/>
                </a:lnTo>
                <a:lnTo>
                  <a:pt x="0" y="547"/>
                </a:lnTo>
                <a:lnTo>
                  <a:pt x="0" y="524"/>
                </a:lnTo>
                <a:lnTo>
                  <a:pt x="2" y="505"/>
                </a:lnTo>
                <a:lnTo>
                  <a:pt x="2" y="487"/>
                </a:lnTo>
                <a:lnTo>
                  <a:pt x="2" y="470"/>
                </a:lnTo>
                <a:lnTo>
                  <a:pt x="2" y="454"/>
                </a:lnTo>
                <a:lnTo>
                  <a:pt x="2" y="440"/>
                </a:lnTo>
                <a:lnTo>
                  <a:pt x="85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751040" y="1211400"/>
            <a:ext cx="1386000" cy="892080"/>
          </a:xfrm>
          <a:custGeom>
            <a:avLst/>
            <a:gdLst/>
            <a:ahLst/>
            <a:rect l="l" t="t" r="r" b="b"/>
            <a:pathLst>
              <a:path w="3726" h="2413">
                <a:moveTo>
                  <a:pt x="85" y="0"/>
                </a:moveTo>
                <a:lnTo>
                  <a:pt x="525" y="79"/>
                </a:lnTo>
                <a:lnTo>
                  <a:pt x="953" y="156"/>
                </a:lnTo>
                <a:lnTo>
                  <a:pt x="1163" y="192"/>
                </a:lnTo>
                <a:lnTo>
                  <a:pt x="1374" y="229"/>
                </a:lnTo>
                <a:lnTo>
                  <a:pt x="1585" y="265"/>
                </a:lnTo>
                <a:lnTo>
                  <a:pt x="1800" y="299"/>
                </a:lnTo>
                <a:lnTo>
                  <a:pt x="2017" y="332"/>
                </a:lnTo>
                <a:lnTo>
                  <a:pt x="2239" y="364"/>
                </a:lnTo>
                <a:lnTo>
                  <a:pt x="2353" y="378"/>
                </a:lnTo>
                <a:lnTo>
                  <a:pt x="2467" y="393"/>
                </a:lnTo>
                <a:lnTo>
                  <a:pt x="2583" y="408"/>
                </a:lnTo>
                <a:lnTo>
                  <a:pt x="2700" y="421"/>
                </a:lnTo>
                <a:lnTo>
                  <a:pt x="2820" y="435"/>
                </a:lnTo>
                <a:lnTo>
                  <a:pt x="2943" y="447"/>
                </a:lnTo>
                <a:lnTo>
                  <a:pt x="3066" y="459"/>
                </a:lnTo>
                <a:lnTo>
                  <a:pt x="3194" y="470"/>
                </a:lnTo>
                <a:lnTo>
                  <a:pt x="3322" y="481"/>
                </a:lnTo>
                <a:lnTo>
                  <a:pt x="3454" y="492"/>
                </a:lnTo>
                <a:lnTo>
                  <a:pt x="3589" y="502"/>
                </a:lnTo>
                <a:lnTo>
                  <a:pt x="3726" y="511"/>
                </a:lnTo>
                <a:lnTo>
                  <a:pt x="3726" y="511"/>
                </a:lnTo>
                <a:lnTo>
                  <a:pt x="3565" y="2392"/>
                </a:lnTo>
                <a:lnTo>
                  <a:pt x="1310" y="2132"/>
                </a:lnTo>
                <a:lnTo>
                  <a:pt x="1267" y="2413"/>
                </a:lnTo>
                <a:lnTo>
                  <a:pt x="1267" y="2413"/>
                </a:lnTo>
                <a:lnTo>
                  <a:pt x="1266" y="2398"/>
                </a:lnTo>
                <a:lnTo>
                  <a:pt x="1263" y="2385"/>
                </a:lnTo>
                <a:lnTo>
                  <a:pt x="1260" y="2372"/>
                </a:lnTo>
                <a:lnTo>
                  <a:pt x="1255" y="2360"/>
                </a:lnTo>
                <a:lnTo>
                  <a:pt x="1248" y="2348"/>
                </a:lnTo>
                <a:lnTo>
                  <a:pt x="1240" y="2337"/>
                </a:lnTo>
                <a:lnTo>
                  <a:pt x="1232" y="2327"/>
                </a:lnTo>
                <a:lnTo>
                  <a:pt x="1223" y="2317"/>
                </a:lnTo>
                <a:lnTo>
                  <a:pt x="1204" y="2299"/>
                </a:lnTo>
                <a:lnTo>
                  <a:pt x="1184" y="2283"/>
                </a:lnTo>
                <a:lnTo>
                  <a:pt x="1164" y="2267"/>
                </a:lnTo>
                <a:lnTo>
                  <a:pt x="1148" y="2251"/>
                </a:lnTo>
                <a:lnTo>
                  <a:pt x="1134" y="2252"/>
                </a:lnTo>
                <a:lnTo>
                  <a:pt x="1120" y="2254"/>
                </a:lnTo>
                <a:lnTo>
                  <a:pt x="1107" y="2255"/>
                </a:lnTo>
                <a:lnTo>
                  <a:pt x="1095" y="2257"/>
                </a:lnTo>
                <a:lnTo>
                  <a:pt x="1070" y="2263"/>
                </a:lnTo>
                <a:lnTo>
                  <a:pt x="1048" y="2271"/>
                </a:lnTo>
                <a:lnTo>
                  <a:pt x="1025" y="2278"/>
                </a:lnTo>
                <a:lnTo>
                  <a:pt x="1002" y="2284"/>
                </a:lnTo>
                <a:lnTo>
                  <a:pt x="989" y="2287"/>
                </a:lnTo>
                <a:lnTo>
                  <a:pt x="976" y="2289"/>
                </a:lnTo>
                <a:lnTo>
                  <a:pt x="962" y="2290"/>
                </a:lnTo>
                <a:lnTo>
                  <a:pt x="948" y="2290"/>
                </a:lnTo>
                <a:lnTo>
                  <a:pt x="907" y="2290"/>
                </a:lnTo>
                <a:lnTo>
                  <a:pt x="877" y="2289"/>
                </a:lnTo>
                <a:lnTo>
                  <a:pt x="852" y="2289"/>
                </a:lnTo>
                <a:lnTo>
                  <a:pt x="833" y="2289"/>
                </a:lnTo>
                <a:lnTo>
                  <a:pt x="814" y="2289"/>
                </a:lnTo>
                <a:lnTo>
                  <a:pt x="796" y="2289"/>
                </a:lnTo>
                <a:lnTo>
                  <a:pt x="774" y="2289"/>
                </a:lnTo>
                <a:lnTo>
                  <a:pt x="747" y="2288"/>
                </a:lnTo>
                <a:lnTo>
                  <a:pt x="741" y="2295"/>
                </a:lnTo>
                <a:lnTo>
                  <a:pt x="733" y="2300"/>
                </a:lnTo>
                <a:lnTo>
                  <a:pt x="729" y="2304"/>
                </a:lnTo>
                <a:lnTo>
                  <a:pt x="724" y="2305"/>
                </a:lnTo>
                <a:lnTo>
                  <a:pt x="719" y="2306"/>
                </a:lnTo>
                <a:lnTo>
                  <a:pt x="715" y="2306"/>
                </a:lnTo>
                <a:lnTo>
                  <a:pt x="711" y="2305"/>
                </a:lnTo>
                <a:lnTo>
                  <a:pt x="707" y="2304"/>
                </a:lnTo>
                <a:lnTo>
                  <a:pt x="699" y="2299"/>
                </a:lnTo>
                <a:lnTo>
                  <a:pt x="691" y="2294"/>
                </a:lnTo>
                <a:lnTo>
                  <a:pt x="686" y="2292"/>
                </a:lnTo>
                <a:lnTo>
                  <a:pt x="681" y="2289"/>
                </a:lnTo>
                <a:lnTo>
                  <a:pt x="675" y="2288"/>
                </a:lnTo>
                <a:lnTo>
                  <a:pt x="667" y="2288"/>
                </a:lnTo>
                <a:lnTo>
                  <a:pt x="664" y="2288"/>
                </a:lnTo>
                <a:lnTo>
                  <a:pt x="660" y="2287"/>
                </a:lnTo>
                <a:lnTo>
                  <a:pt x="658" y="2284"/>
                </a:lnTo>
                <a:lnTo>
                  <a:pt x="655" y="2283"/>
                </a:lnTo>
                <a:lnTo>
                  <a:pt x="653" y="2277"/>
                </a:lnTo>
                <a:lnTo>
                  <a:pt x="650" y="2268"/>
                </a:lnTo>
                <a:lnTo>
                  <a:pt x="648" y="2248"/>
                </a:lnTo>
                <a:lnTo>
                  <a:pt x="648" y="2223"/>
                </a:lnTo>
                <a:lnTo>
                  <a:pt x="648" y="2196"/>
                </a:lnTo>
                <a:lnTo>
                  <a:pt x="645" y="2169"/>
                </a:lnTo>
                <a:lnTo>
                  <a:pt x="643" y="2157"/>
                </a:lnTo>
                <a:lnTo>
                  <a:pt x="640" y="2146"/>
                </a:lnTo>
                <a:lnTo>
                  <a:pt x="636" y="2136"/>
                </a:lnTo>
                <a:lnTo>
                  <a:pt x="628" y="2128"/>
                </a:lnTo>
                <a:lnTo>
                  <a:pt x="614" y="2128"/>
                </a:lnTo>
                <a:lnTo>
                  <a:pt x="599" y="2126"/>
                </a:lnTo>
                <a:lnTo>
                  <a:pt x="583" y="2125"/>
                </a:lnTo>
                <a:lnTo>
                  <a:pt x="568" y="2121"/>
                </a:lnTo>
                <a:lnTo>
                  <a:pt x="554" y="2117"/>
                </a:lnTo>
                <a:lnTo>
                  <a:pt x="539" y="2109"/>
                </a:lnTo>
                <a:lnTo>
                  <a:pt x="532" y="2106"/>
                </a:lnTo>
                <a:lnTo>
                  <a:pt x="523" y="2099"/>
                </a:lnTo>
                <a:lnTo>
                  <a:pt x="516" y="2093"/>
                </a:lnTo>
                <a:lnTo>
                  <a:pt x="508" y="2086"/>
                </a:lnTo>
                <a:lnTo>
                  <a:pt x="508" y="2085"/>
                </a:lnTo>
                <a:lnTo>
                  <a:pt x="508" y="2080"/>
                </a:lnTo>
                <a:lnTo>
                  <a:pt x="508" y="2071"/>
                </a:lnTo>
                <a:lnTo>
                  <a:pt x="508" y="2061"/>
                </a:lnTo>
                <a:lnTo>
                  <a:pt x="510" y="2049"/>
                </a:lnTo>
                <a:lnTo>
                  <a:pt x="510" y="2036"/>
                </a:lnTo>
                <a:lnTo>
                  <a:pt x="510" y="2021"/>
                </a:lnTo>
                <a:lnTo>
                  <a:pt x="510" y="2006"/>
                </a:lnTo>
                <a:lnTo>
                  <a:pt x="510" y="2006"/>
                </a:lnTo>
                <a:lnTo>
                  <a:pt x="510" y="2005"/>
                </a:lnTo>
                <a:lnTo>
                  <a:pt x="510" y="2004"/>
                </a:lnTo>
                <a:lnTo>
                  <a:pt x="510" y="2002"/>
                </a:lnTo>
                <a:lnTo>
                  <a:pt x="510" y="1997"/>
                </a:lnTo>
                <a:lnTo>
                  <a:pt x="510" y="1989"/>
                </a:lnTo>
                <a:lnTo>
                  <a:pt x="510" y="1979"/>
                </a:lnTo>
                <a:lnTo>
                  <a:pt x="510" y="1966"/>
                </a:lnTo>
                <a:lnTo>
                  <a:pt x="510" y="1949"/>
                </a:lnTo>
                <a:lnTo>
                  <a:pt x="510" y="1929"/>
                </a:lnTo>
                <a:lnTo>
                  <a:pt x="508" y="1908"/>
                </a:lnTo>
                <a:lnTo>
                  <a:pt x="506" y="1886"/>
                </a:lnTo>
                <a:lnTo>
                  <a:pt x="503" y="1874"/>
                </a:lnTo>
                <a:lnTo>
                  <a:pt x="501" y="1863"/>
                </a:lnTo>
                <a:lnTo>
                  <a:pt x="497" y="1852"/>
                </a:lnTo>
                <a:lnTo>
                  <a:pt x="494" y="1842"/>
                </a:lnTo>
                <a:lnTo>
                  <a:pt x="489" y="1833"/>
                </a:lnTo>
                <a:lnTo>
                  <a:pt x="484" y="1823"/>
                </a:lnTo>
                <a:lnTo>
                  <a:pt x="478" y="1813"/>
                </a:lnTo>
                <a:lnTo>
                  <a:pt x="470" y="1806"/>
                </a:lnTo>
                <a:lnTo>
                  <a:pt x="472" y="1767"/>
                </a:lnTo>
                <a:lnTo>
                  <a:pt x="470" y="1736"/>
                </a:lnTo>
                <a:lnTo>
                  <a:pt x="469" y="1725"/>
                </a:lnTo>
                <a:lnTo>
                  <a:pt x="468" y="1715"/>
                </a:lnTo>
                <a:lnTo>
                  <a:pt x="465" y="1707"/>
                </a:lnTo>
                <a:lnTo>
                  <a:pt x="462" y="1700"/>
                </a:lnTo>
                <a:lnTo>
                  <a:pt x="458" y="1696"/>
                </a:lnTo>
                <a:lnTo>
                  <a:pt x="452" y="1692"/>
                </a:lnTo>
                <a:lnTo>
                  <a:pt x="446" y="1689"/>
                </a:lnTo>
                <a:lnTo>
                  <a:pt x="439" y="1687"/>
                </a:lnTo>
                <a:lnTo>
                  <a:pt x="418" y="1686"/>
                </a:lnTo>
                <a:lnTo>
                  <a:pt x="392" y="1684"/>
                </a:lnTo>
                <a:lnTo>
                  <a:pt x="385" y="1684"/>
                </a:lnTo>
                <a:lnTo>
                  <a:pt x="379" y="1686"/>
                </a:lnTo>
                <a:lnTo>
                  <a:pt x="372" y="1688"/>
                </a:lnTo>
                <a:lnTo>
                  <a:pt x="366" y="1689"/>
                </a:lnTo>
                <a:lnTo>
                  <a:pt x="358" y="1696"/>
                </a:lnTo>
                <a:lnTo>
                  <a:pt x="350" y="1703"/>
                </a:lnTo>
                <a:lnTo>
                  <a:pt x="344" y="1711"/>
                </a:lnTo>
                <a:lnTo>
                  <a:pt x="339" y="1720"/>
                </a:lnTo>
                <a:lnTo>
                  <a:pt x="336" y="1730"/>
                </a:lnTo>
                <a:lnTo>
                  <a:pt x="331" y="1740"/>
                </a:lnTo>
                <a:lnTo>
                  <a:pt x="327" y="1748"/>
                </a:lnTo>
                <a:lnTo>
                  <a:pt x="323" y="1757"/>
                </a:lnTo>
                <a:lnTo>
                  <a:pt x="319" y="1764"/>
                </a:lnTo>
                <a:lnTo>
                  <a:pt x="312" y="1769"/>
                </a:lnTo>
                <a:lnTo>
                  <a:pt x="309" y="1770"/>
                </a:lnTo>
                <a:lnTo>
                  <a:pt x="305" y="1771"/>
                </a:lnTo>
                <a:lnTo>
                  <a:pt x="300" y="1773"/>
                </a:lnTo>
                <a:lnTo>
                  <a:pt x="295" y="1773"/>
                </a:lnTo>
                <a:lnTo>
                  <a:pt x="284" y="1770"/>
                </a:lnTo>
                <a:lnTo>
                  <a:pt x="271" y="1764"/>
                </a:lnTo>
                <a:lnTo>
                  <a:pt x="265" y="1763"/>
                </a:lnTo>
                <a:lnTo>
                  <a:pt x="260" y="1760"/>
                </a:lnTo>
                <a:lnTo>
                  <a:pt x="256" y="1757"/>
                </a:lnTo>
                <a:lnTo>
                  <a:pt x="254" y="1751"/>
                </a:lnTo>
                <a:lnTo>
                  <a:pt x="254" y="1744"/>
                </a:lnTo>
                <a:lnTo>
                  <a:pt x="254" y="1736"/>
                </a:lnTo>
                <a:lnTo>
                  <a:pt x="255" y="1727"/>
                </a:lnTo>
                <a:lnTo>
                  <a:pt x="256" y="1719"/>
                </a:lnTo>
                <a:lnTo>
                  <a:pt x="261" y="1699"/>
                </a:lnTo>
                <a:lnTo>
                  <a:pt x="266" y="1680"/>
                </a:lnTo>
                <a:lnTo>
                  <a:pt x="270" y="1660"/>
                </a:lnTo>
                <a:lnTo>
                  <a:pt x="272" y="1644"/>
                </a:lnTo>
                <a:lnTo>
                  <a:pt x="272" y="1623"/>
                </a:lnTo>
                <a:lnTo>
                  <a:pt x="274" y="1606"/>
                </a:lnTo>
                <a:lnTo>
                  <a:pt x="277" y="1591"/>
                </a:lnTo>
                <a:lnTo>
                  <a:pt x="279" y="1580"/>
                </a:lnTo>
                <a:lnTo>
                  <a:pt x="283" y="1571"/>
                </a:lnTo>
                <a:lnTo>
                  <a:pt x="288" y="1563"/>
                </a:lnTo>
                <a:lnTo>
                  <a:pt x="293" y="1558"/>
                </a:lnTo>
                <a:lnTo>
                  <a:pt x="298" y="1554"/>
                </a:lnTo>
                <a:lnTo>
                  <a:pt x="310" y="1547"/>
                </a:lnTo>
                <a:lnTo>
                  <a:pt x="323" y="1543"/>
                </a:lnTo>
                <a:lnTo>
                  <a:pt x="331" y="1540"/>
                </a:lnTo>
                <a:lnTo>
                  <a:pt x="338" y="1536"/>
                </a:lnTo>
                <a:lnTo>
                  <a:pt x="345" y="1530"/>
                </a:lnTo>
                <a:lnTo>
                  <a:pt x="353" y="1524"/>
                </a:lnTo>
                <a:lnTo>
                  <a:pt x="353" y="1517"/>
                </a:lnTo>
                <a:lnTo>
                  <a:pt x="352" y="1511"/>
                </a:lnTo>
                <a:lnTo>
                  <a:pt x="349" y="1506"/>
                </a:lnTo>
                <a:lnTo>
                  <a:pt x="347" y="1501"/>
                </a:lnTo>
                <a:lnTo>
                  <a:pt x="341" y="1492"/>
                </a:lnTo>
                <a:lnTo>
                  <a:pt x="333" y="1484"/>
                </a:lnTo>
                <a:lnTo>
                  <a:pt x="326" y="1476"/>
                </a:lnTo>
                <a:lnTo>
                  <a:pt x="320" y="1468"/>
                </a:lnTo>
                <a:lnTo>
                  <a:pt x="317" y="1463"/>
                </a:lnTo>
                <a:lnTo>
                  <a:pt x="315" y="1457"/>
                </a:lnTo>
                <a:lnTo>
                  <a:pt x="314" y="1451"/>
                </a:lnTo>
                <a:lnTo>
                  <a:pt x="314" y="1443"/>
                </a:lnTo>
                <a:lnTo>
                  <a:pt x="315" y="1430"/>
                </a:lnTo>
                <a:lnTo>
                  <a:pt x="317" y="1418"/>
                </a:lnTo>
                <a:lnTo>
                  <a:pt x="321" y="1407"/>
                </a:lnTo>
                <a:lnTo>
                  <a:pt x="327" y="1397"/>
                </a:lnTo>
                <a:lnTo>
                  <a:pt x="333" y="1388"/>
                </a:lnTo>
                <a:lnTo>
                  <a:pt x="339" y="1381"/>
                </a:lnTo>
                <a:lnTo>
                  <a:pt x="347" y="1375"/>
                </a:lnTo>
                <a:lnTo>
                  <a:pt x="354" y="1369"/>
                </a:lnTo>
                <a:lnTo>
                  <a:pt x="369" y="1359"/>
                </a:lnTo>
                <a:lnTo>
                  <a:pt x="382" y="1349"/>
                </a:lnTo>
                <a:lnTo>
                  <a:pt x="387" y="1343"/>
                </a:lnTo>
                <a:lnTo>
                  <a:pt x="391" y="1338"/>
                </a:lnTo>
                <a:lnTo>
                  <a:pt x="393" y="1332"/>
                </a:lnTo>
                <a:lnTo>
                  <a:pt x="394" y="1325"/>
                </a:lnTo>
                <a:lnTo>
                  <a:pt x="394" y="1294"/>
                </a:lnTo>
                <a:lnTo>
                  <a:pt x="394" y="1266"/>
                </a:lnTo>
                <a:lnTo>
                  <a:pt x="393" y="1252"/>
                </a:lnTo>
                <a:lnTo>
                  <a:pt x="391" y="1240"/>
                </a:lnTo>
                <a:lnTo>
                  <a:pt x="388" y="1229"/>
                </a:lnTo>
                <a:lnTo>
                  <a:pt x="386" y="1219"/>
                </a:lnTo>
                <a:lnTo>
                  <a:pt x="381" y="1211"/>
                </a:lnTo>
                <a:lnTo>
                  <a:pt x="376" y="1203"/>
                </a:lnTo>
                <a:lnTo>
                  <a:pt x="370" y="1197"/>
                </a:lnTo>
                <a:lnTo>
                  <a:pt x="363" y="1195"/>
                </a:lnTo>
                <a:lnTo>
                  <a:pt x="353" y="1194"/>
                </a:lnTo>
                <a:lnTo>
                  <a:pt x="342" y="1194"/>
                </a:lnTo>
                <a:lnTo>
                  <a:pt x="330" y="1197"/>
                </a:lnTo>
                <a:lnTo>
                  <a:pt x="316" y="1203"/>
                </a:lnTo>
                <a:lnTo>
                  <a:pt x="309" y="1195"/>
                </a:lnTo>
                <a:lnTo>
                  <a:pt x="300" y="1185"/>
                </a:lnTo>
                <a:lnTo>
                  <a:pt x="293" y="1173"/>
                </a:lnTo>
                <a:lnTo>
                  <a:pt x="286" y="1161"/>
                </a:lnTo>
                <a:lnTo>
                  <a:pt x="271" y="1130"/>
                </a:lnTo>
                <a:lnTo>
                  <a:pt x="256" y="1098"/>
                </a:lnTo>
                <a:lnTo>
                  <a:pt x="241" y="1063"/>
                </a:lnTo>
                <a:lnTo>
                  <a:pt x="227" y="1028"/>
                </a:lnTo>
                <a:lnTo>
                  <a:pt x="212" y="994"/>
                </a:lnTo>
                <a:lnTo>
                  <a:pt x="197" y="962"/>
                </a:lnTo>
                <a:lnTo>
                  <a:pt x="196" y="948"/>
                </a:lnTo>
                <a:lnTo>
                  <a:pt x="194" y="932"/>
                </a:lnTo>
                <a:lnTo>
                  <a:pt x="190" y="917"/>
                </a:lnTo>
                <a:lnTo>
                  <a:pt x="184" y="904"/>
                </a:lnTo>
                <a:lnTo>
                  <a:pt x="177" y="889"/>
                </a:lnTo>
                <a:lnTo>
                  <a:pt x="168" y="877"/>
                </a:lnTo>
                <a:lnTo>
                  <a:pt x="159" y="863"/>
                </a:lnTo>
                <a:lnTo>
                  <a:pt x="148" y="852"/>
                </a:lnTo>
                <a:lnTo>
                  <a:pt x="136" y="841"/>
                </a:lnTo>
                <a:lnTo>
                  <a:pt x="124" y="831"/>
                </a:lnTo>
                <a:lnTo>
                  <a:pt x="110" y="823"/>
                </a:lnTo>
                <a:lnTo>
                  <a:pt x="97" y="815"/>
                </a:lnTo>
                <a:lnTo>
                  <a:pt x="84" y="809"/>
                </a:lnTo>
                <a:lnTo>
                  <a:pt x="69" y="804"/>
                </a:lnTo>
                <a:lnTo>
                  <a:pt x="54" y="802"/>
                </a:lnTo>
                <a:lnTo>
                  <a:pt x="38" y="801"/>
                </a:lnTo>
                <a:lnTo>
                  <a:pt x="38" y="787"/>
                </a:lnTo>
                <a:lnTo>
                  <a:pt x="39" y="776"/>
                </a:lnTo>
                <a:lnTo>
                  <a:pt x="41" y="766"/>
                </a:lnTo>
                <a:lnTo>
                  <a:pt x="44" y="755"/>
                </a:lnTo>
                <a:lnTo>
                  <a:pt x="49" y="743"/>
                </a:lnTo>
                <a:lnTo>
                  <a:pt x="57" y="727"/>
                </a:lnTo>
                <a:lnTo>
                  <a:pt x="66" y="708"/>
                </a:lnTo>
                <a:lnTo>
                  <a:pt x="80" y="681"/>
                </a:lnTo>
                <a:lnTo>
                  <a:pt x="79" y="673"/>
                </a:lnTo>
                <a:lnTo>
                  <a:pt x="77" y="666"/>
                </a:lnTo>
                <a:lnTo>
                  <a:pt x="76" y="659"/>
                </a:lnTo>
                <a:lnTo>
                  <a:pt x="73" y="651"/>
                </a:lnTo>
                <a:lnTo>
                  <a:pt x="69" y="644"/>
                </a:lnTo>
                <a:lnTo>
                  <a:pt x="65" y="638"/>
                </a:lnTo>
                <a:lnTo>
                  <a:pt x="60" y="632"/>
                </a:lnTo>
                <a:lnTo>
                  <a:pt x="55" y="626"/>
                </a:lnTo>
                <a:lnTo>
                  <a:pt x="49" y="620"/>
                </a:lnTo>
                <a:lnTo>
                  <a:pt x="43" y="615"/>
                </a:lnTo>
                <a:lnTo>
                  <a:pt x="36" y="611"/>
                </a:lnTo>
                <a:lnTo>
                  <a:pt x="30" y="607"/>
                </a:lnTo>
                <a:lnTo>
                  <a:pt x="22" y="604"/>
                </a:lnTo>
                <a:lnTo>
                  <a:pt x="15" y="602"/>
                </a:lnTo>
                <a:lnTo>
                  <a:pt x="8" y="600"/>
                </a:lnTo>
                <a:lnTo>
                  <a:pt x="0" y="600"/>
                </a:lnTo>
                <a:lnTo>
                  <a:pt x="0" y="572"/>
                </a:lnTo>
                <a:lnTo>
                  <a:pt x="0" y="547"/>
                </a:lnTo>
                <a:lnTo>
                  <a:pt x="0" y="524"/>
                </a:lnTo>
                <a:lnTo>
                  <a:pt x="2" y="505"/>
                </a:lnTo>
                <a:lnTo>
                  <a:pt x="2" y="487"/>
                </a:lnTo>
                <a:lnTo>
                  <a:pt x="2" y="470"/>
                </a:lnTo>
                <a:lnTo>
                  <a:pt x="2" y="454"/>
                </a:lnTo>
                <a:lnTo>
                  <a:pt x="2" y="440"/>
                </a:lnTo>
                <a:lnTo>
                  <a:pt x="2" y="440"/>
                </a:lnTo>
                <a:lnTo>
                  <a:pt x="85" y="0"/>
                </a:lnTo>
                <a:lnTo>
                  <a:pt x="85" y="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840200" y="1544760"/>
            <a:ext cx="104760" cy="79200"/>
          </a:xfrm>
          <a:custGeom>
            <a:avLst/>
            <a:gdLst/>
            <a:ahLst/>
            <a:rect l="l" t="t" r="r" b="b"/>
            <a:pathLst>
              <a:path w="282" h="214">
                <a:moveTo>
                  <a:pt x="161" y="159"/>
                </a:moveTo>
                <a:lnTo>
                  <a:pt x="189" y="131"/>
                </a:lnTo>
                <a:lnTo>
                  <a:pt x="213" y="106"/>
                </a:lnTo>
                <a:lnTo>
                  <a:pt x="234" y="84"/>
                </a:lnTo>
                <a:lnTo>
                  <a:pt x="251" y="65"/>
                </a:lnTo>
                <a:lnTo>
                  <a:pt x="265" y="46"/>
                </a:lnTo>
                <a:lnTo>
                  <a:pt x="274" y="30"/>
                </a:lnTo>
                <a:lnTo>
                  <a:pt x="278" y="23"/>
                </a:lnTo>
                <a:lnTo>
                  <a:pt x="280" y="15"/>
                </a:lnTo>
                <a:lnTo>
                  <a:pt x="282" y="7"/>
                </a:lnTo>
                <a:lnTo>
                  <a:pt x="282" y="0"/>
                </a:lnTo>
                <a:lnTo>
                  <a:pt x="266" y="0"/>
                </a:lnTo>
                <a:lnTo>
                  <a:pt x="246" y="1"/>
                </a:lnTo>
                <a:lnTo>
                  <a:pt x="235" y="2"/>
                </a:lnTo>
                <a:lnTo>
                  <a:pt x="224" y="4"/>
                </a:lnTo>
                <a:lnTo>
                  <a:pt x="213" y="6"/>
                </a:lnTo>
                <a:lnTo>
                  <a:pt x="202" y="10"/>
                </a:lnTo>
                <a:lnTo>
                  <a:pt x="191" y="13"/>
                </a:lnTo>
                <a:lnTo>
                  <a:pt x="179" y="18"/>
                </a:lnTo>
                <a:lnTo>
                  <a:pt x="168" y="26"/>
                </a:lnTo>
                <a:lnTo>
                  <a:pt x="158" y="33"/>
                </a:lnTo>
                <a:lnTo>
                  <a:pt x="148" y="42"/>
                </a:lnTo>
                <a:lnTo>
                  <a:pt x="138" y="53"/>
                </a:lnTo>
                <a:lnTo>
                  <a:pt x="129" y="65"/>
                </a:lnTo>
                <a:lnTo>
                  <a:pt x="121" y="78"/>
                </a:lnTo>
                <a:lnTo>
                  <a:pt x="93" y="94"/>
                </a:lnTo>
                <a:lnTo>
                  <a:pt x="69" y="109"/>
                </a:lnTo>
                <a:lnTo>
                  <a:pt x="48" y="124"/>
                </a:lnTo>
                <a:lnTo>
                  <a:pt x="31" y="138"/>
                </a:lnTo>
                <a:lnTo>
                  <a:pt x="23" y="146"/>
                </a:lnTo>
                <a:lnTo>
                  <a:pt x="17" y="153"/>
                </a:lnTo>
                <a:lnTo>
                  <a:pt x="12" y="160"/>
                </a:lnTo>
                <a:lnTo>
                  <a:pt x="8" y="168"/>
                </a:lnTo>
                <a:lnTo>
                  <a:pt x="4" y="175"/>
                </a:lnTo>
                <a:lnTo>
                  <a:pt x="3" y="183"/>
                </a:lnTo>
                <a:lnTo>
                  <a:pt x="0" y="191"/>
                </a:lnTo>
                <a:lnTo>
                  <a:pt x="0" y="198"/>
                </a:lnTo>
                <a:lnTo>
                  <a:pt x="1" y="204"/>
                </a:lnTo>
                <a:lnTo>
                  <a:pt x="4" y="209"/>
                </a:lnTo>
                <a:lnTo>
                  <a:pt x="8" y="213"/>
                </a:lnTo>
                <a:lnTo>
                  <a:pt x="14" y="214"/>
                </a:lnTo>
                <a:lnTo>
                  <a:pt x="21" y="214"/>
                </a:lnTo>
                <a:lnTo>
                  <a:pt x="30" y="214"/>
                </a:lnTo>
                <a:lnTo>
                  <a:pt x="39" y="212"/>
                </a:lnTo>
                <a:lnTo>
                  <a:pt x="50" y="208"/>
                </a:lnTo>
                <a:lnTo>
                  <a:pt x="75" y="199"/>
                </a:lnTo>
                <a:lnTo>
                  <a:pt x="102" y="187"/>
                </a:lnTo>
                <a:lnTo>
                  <a:pt x="131" y="174"/>
                </a:lnTo>
                <a:lnTo>
                  <a:pt x="161" y="159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840200" y="1544760"/>
            <a:ext cx="104760" cy="79200"/>
          </a:xfrm>
          <a:custGeom>
            <a:avLst/>
            <a:gdLst/>
            <a:ahLst/>
            <a:rect l="l" t="t" r="r" b="b"/>
            <a:pathLst>
              <a:path w="282" h="214">
                <a:moveTo>
                  <a:pt x="161" y="159"/>
                </a:moveTo>
                <a:lnTo>
                  <a:pt x="189" y="131"/>
                </a:lnTo>
                <a:lnTo>
                  <a:pt x="213" y="106"/>
                </a:lnTo>
                <a:lnTo>
                  <a:pt x="234" y="84"/>
                </a:lnTo>
                <a:lnTo>
                  <a:pt x="251" y="65"/>
                </a:lnTo>
                <a:lnTo>
                  <a:pt x="265" y="46"/>
                </a:lnTo>
                <a:lnTo>
                  <a:pt x="274" y="30"/>
                </a:lnTo>
                <a:lnTo>
                  <a:pt x="278" y="23"/>
                </a:lnTo>
                <a:lnTo>
                  <a:pt x="280" y="15"/>
                </a:lnTo>
                <a:lnTo>
                  <a:pt x="282" y="7"/>
                </a:lnTo>
                <a:lnTo>
                  <a:pt x="282" y="0"/>
                </a:lnTo>
                <a:lnTo>
                  <a:pt x="266" y="0"/>
                </a:lnTo>
                <a:lnTo>
                  <a:pt x="246" y="1"/>
                </a:lnTo>
                <a:lnTo>
                  <a:pt x="235" y="2"/>
                </a:lnTo>
                <a:lnTo>
                  <a:pt x="224" y="4"/>
                </a:lnTo>
                <a:lnTo>
                  <a:pt x="213" y="6"/>
                </a:lnTo>
                <a:lnTo>
                  <a:pt x="202" y="10"/>
                </a:lnTo>
                <a:lnTo>
                  <a:pt x="191" y="13"/>
                </a:lnTo>
                <a:lnTo>
                  <a:pt x="179" y="18"/>
                </a:lnTo>
                <a:lnTo>
                  <a:pt x="168" y="26"/>
                </a:lnTo>
                <a:lnTo>
                  <a:pt x="158" y="33"/>
                </a:lnTo>
                <a:lnTo>
                  <a:pt x="148" y="42"/>
                </a:lnTo>
                <a:lnTo>
                  <a:pt x="138" y="53"/>
                </a:lnTo>
                <a:lnTo>
                  <a:pt x="129" y="65"/>
                </a:lnTo>
                <a:lnTo>
                  <a:pt x="121" y="78"/>
                </a:lnTo>
                <a:lnTo>
                  <a:pt x="93" y="94"/>
                </a:lnTo>
                <a:lnTo>
                  <a:pt x="69" y="109"/>
                </a:lnTo>
                <a:lnTo>
                  <a:pt x="48" y="124"/>
                </a:lnTo>
                <a:lnTo>
                  <a:pt x="31" y="138"/>
                </a:lnTo>
                <a:lnTo>
                  <a:pt x="23" y="146"/>
                </a:lnTo>
                <a:lnTo>
                  <a:pt x="17" y="153"/>
                </a:lnTo>
                <a:lnTo>
                  <a:pt x="12" y="160"/>
                </a:lnTo>
                <a:lnTo>
                  <a:pt x="8" y="168"/>
                </a:lnTo>
                <a:lnTo>
                  <a:pt x="4" y="175"/>
                </a:lnTo>
                <a:lnTo>
                  <a:pt x="3" y="183"/>
                </a:lnTo>
                <a:lnTo>
                  <a:pt x="0" y="191"/>
                </a:lnTo>
                <a:lnTo>
                  <a:pt x="0" y="198"/>
                </a:lnTo>
                <a:lnTo>
                  <a:pt x="1" y="204"/>
                </a:lnTo>
                <a:lnTo>
                  <a:pt x="4" y="209"/>
                </a:lnTo>
                <a:lnTo>
                  <a:pt x="8" y="213"/>
                </a:lnTo>
                <a:lnTo>
                  <a:pt x="14" y="214"/>
                </a:lnTo>
                <a:lnTo>
                  <a:pt x="21" y="214"/>
                </a:lnTo>
                <a:lnTo>
                  <a:pt x="30" y="214"/>
                </a:lnTo>
                <a:lnTo>
                  <a:pt x="39" y="212"/>
                </a:lnTo>
                <a:lnTo>
                  <a:pt x="50" y="208"/>
                </a:lnTo>
                <a:lnTo>
                  <a:pt x="75" y="199"/>
                </a:lnTo>
                <a:lnTo>
                  <a:pt x="102" y="187"/>
                </a:lnTo>
                <a:lnTo>
                  <a:pt x="131" y="174"/>
                </a:lnTo>
                <a:lnTo>
                  <a:pt x="161" y="159"/>
                </a:lnTo>
                <a:lnTo>
                  <a:pt x="161" y="159"/>
                </a:lnTo>
                <a:lnTo>
                  <a:pt x="161" y="159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433760" y="1774800"/>
            <a:ext cx="708120" cy="765360"/>
          </a:xfrm>
          <a:custGeom>
            <a:avLst/>
            <a:gdLst/>
            <a:ahLst/>
            <a:rect l="l" t="t" r="r" b="b"/>
            <a:pathLst>
              <a:path w="1899" h="2056">
                <a:moveTo>
                  <a:pt x="805" y="174"/>
                </a:moveTo>
                <a:lnTo>
                  <a:pt x="807" y="180"/>
                </a:lnTo>
                <a:lnTo>
                  <a:pt x="817" y="199"/>
                </a:lnTo>
                <a:lnTo>
                  <a:pt x="834" y="226"/>
                </a:lnTo>
                <a:lnTo>
                  <a:pt x="855" y="258"/>
                </a:lnTo>
                <a:lnTo>
                  <a:pt x="867" y="274"/>
                </a:lnTo>
                <a:lnTo>
                  <a:pt x="881" y="289"/>
                </a:lnTo>
                <a:lnTo>
                  <a:pt x="893" y="303"/>
                </a:lnTo>
                <a:lnTo>
                  <a:pt x="908" y="316"/>
                </a:lnTo>
                <a:lnTo>
                  <a:pt x="914" y="321"/>
                </a:lnTo>
                <a:lnTo>
                  <a:pt x="921" y="326"/>
                </a:lnTo>
                <a:lnTo>
                  <a:pt x="929" y="329"/>
                </a:lnTo>
                <a:lnTo>
                  <a:pt x="936" y="332"/>
                </a:lnTo>
                <a:lnTo>
                  <a:pt x="943" y="334"/>
                </a:lnTo>
                <a:lnTo>
                  <a:pt x="949" y="335"/>
                </a:lnTo>
                <a:lnTo>
                  <a:pt x="957" y="335"/>
                </a:lnTo>
                <a:lnTo>
                  <a:pt x="964" y="335"/>
                </a:lnTo>
                <a:lnTo>
                  <a:pt x="979" y="332"/>
                </a:lnTo>
                <a:lnTo>
                  <a:pt x="993" y="326"/>
                </a:lnTo>
                <a:lnTo>
                  <a:pt x="1008" y="319"/>
                </a:lnTo>
                <a:lnTo>
                  <a:pt x="1024" y="312"/>
                </a:lnTo>
                <a:lnTo>
                  <a:pt x="1039" y="306"/>
                </a:lnTo>
                <a:lnTo>
                  <a:pt x="1053" y="301"/>
                </a:lnTo>
                <a:lnTo>
                  <a:pt x="1069" y="297"/>
                </a:lnTo>
                <a:lnTo>
                  <a:pt x="1084" y="296"/>
                </a:lnTo>
                <a:lnTo>
                  <a:pt x="1113" y="311"/>
                </a:lnTo>
                <a:lnTo>
                  <a:pt x="1144" y="327"/>
                </a:lnTo>
                <a:lnTo>
                  <a:pt x="1173" y="341"/>
                </a:lnTo>
                <a:lnTo>
                  <a:pt x="1204" y="357"/>
                </a:lnTo>
                <a:lnTo>
                  <a:pt x="1233" y="372"/>
                </a:lnTo>
                <a:lnTo>
                  <a:pt x="1264" y="388"/>
                </a:lnTo>
                <a:lnTo>
                  <a:pt x="1293" y="403"/>
                </a:lnTo>
                <a:lnTo>
                  <a:pt x="1324" y="419"/>
                </a:lnTo>
                <a:lnTo>
                  <a:pt x="1325" y="419"/>
                </a:lnTo>
                <a:lnTo>
                  <a:pt x="1330" y="417"/>
                </a:lnTo>
                <a:lnTo>
                  <a:pt x="1339" y="416"/>
                </a:lnTo>
                <a:lnTo>
                  <a:pt x="1348" y="414"/>
                </a:lnTo>
                <a:lnTo>
                  <a:pt x="1361" y="409"/>
                </a:lnTo>
                <a:lnTo>
                  <a:pt x="1374" y="401"/>
                </a:lnTo>
                <a:lnTo>
                  <a:pt x="1389" y="392"/>
                </a:lnTo>
                <a:lnTo>
                  <a:pt x="1404" y="378"/>
                </a:lnTo>
                <a:lnTo>
                  <a:pt x="1405" y="387"/>
                </a:lnTo>
                <a:lnTo>
                  <a:pt x="1407" y="394"/>
                </a:lnTo>
                <a:lnTo>
                  <a:pt x="1411" y="401"/>
                </a:lnTo>
                <a:lnTo>
                  <a:pt x="1417" y="409"/>
                </a:lnTo>
                <a:lnTo>
                  <a:pt x="1423" y="415"/>
                </a:lnTo>
                <a:lnTo>
                  <a:pt x="1430" y="422"/>
                </a:lnTo>
                <a:lnTo>
                  <a:pt x="1439" y="428"/>
                </a:lnTo>
                <a:lnTo>
                  <a:pt x="1449" y="434"/>
                </a:lnTo>
                <a:lnTo>
                  <a:pt x="1468" y="444"/>
                </a:lnTo>
                <a:lnTo>
                  <a:pt x="1488" y="453"/>
                </a:lnTo>
                <a:lnTo>
                  <a:pt x="1498" y="455"/>
                </a:lnTo>
                <a:lnTo>
                  <a:pt x="1506" y="458"/>
                </a:lnTo>
                <a:lnTo>
                  <a:pt x="1515" y="459"/>
                </a:lnTo>
                <a:lnTo>
                  <a:pt x="1523" y="460"/>
                </a:lnTo>
                <a:lnTo>
                  <a:pt x="1531" y="466"/>
                </a:lnTo>
                <a:lnTo>
                  <a:pt x="1538" y="471"/>
                </a:lnTo>
                <a:lnTo>
                  <a:pt x="1545" y="475"/>
                </a:lnTo>
                <a:lnTo>
                  <a:pt x="1554" y="479"/>
                </a:lnTo>
                <a:lnTo>
                  <a:pt x="1570" y="482"/>
                </a:lnTo>
                <a:lnTo>
                  <a:pt x="1588" y="486"/>
                </a:lnTo>
                <a:lnTo>
                  <a:pt x="1598" y="487"/>
                </a:lnTo>
                <a:lnTo>
                  <a:pt x="1608" y="491"/>
                </a:lnTo>
                <a:lnTo>
                  <a:pt x="1619" y="494"/>
                </a:lnTo>
                <a:lnTo>
                  <a:pt x="1630" y="501"/>
                </a:lnTo>
                <a:lnTo>
                  <a:pt x="1642" y="507"/>
                </a:lnTo>
                <a:lnTo>
                  <a:pt x="1654" y="516"/>
                </a:lnTo>
                <a:lnTo>
                  <a:pt x="1668" y="527"/>
                </a:lnTo>
                <a:lnTo>
                  <a:pt x="1683" y="541"/>
                </a:lnTo>
                <a:lnTo>
                  <a:pt x="1683" y="556"/>
                </a:lnTo>
                <a:lnTo>
                  <a:pt x="1681" y="568"/>
                </a:lnTo>
                <a:lnTo>
                  <a:pt x="1679" y="579"/>
                </a:lnTo>
                <a:lnTo>
                  <a:pt x="1676" y="589"/>
                </a:lnTo>
                <a:lnTo>
                  <a:pt x="1669" y="606"/>
                </a:lnTo>
                <a:lnTo>
                  <a:pt x="1662" y="622"/>
                </a:lnTo>
                <a:lnTo>
                  <a:pt x="1654" y="636"/>
                </a:lnTo>
                <a:lnTo>
                  <a:pt x="1648" y="654"/>
                </a:lnTo>
                <a:lnTo>
                  <a:pt x="1646" y="663"/>
                </a:lnTo>
                <a:lnTo>
                  <a:pt x="1643" y="674"/>
                </a:lnTo>
                <a:lnTo>
                  <a:pt x="1642" y="687"/>
                </a:lnTo>
                <a:lnTo>
                  <a:pt x="1641" y="701"/>
                </a:lnTo>
                <a:lnTo>
                  <a:pt x="1650" y="701"/>
                </a:lnTo>
                <a:lnTo>
                  <a:pt x="1657" y="703"/>
                </a:lnTo>
                <a:lnTo>
                  <a:pt x="1664" y="705"/>
                </a:lnTo>
                <a:lnTo>
                  <a:pt x="1672" y="707"/>
                </a:lnTo>
                <a:lnTo>
                  <a:pt x="1686" y="714"/>
                </a:lnTo>
                <a:lnTo>
                  <a:pt x="1701" y="722"/>
                </a:lnTo>
                <a:lnTo>
                  <a:pt x="1717" y="729"/>
                </a:lnTo>
                <a:lnTo>
                  <a:pt x="1732" y="736"/>
                </a:lnTo>
                <a:lnTo>
                  <a:pt x="1739" y="738"/>
                </a:lnTo>
                <a:lnTo>
                  <a:pt x="1746" y="740"/>
                </a:lnTo>
                <a:lnTo>
                  <a:pt x="1754" y="742"/>
                </a:lnTo>
                <a:lnTo>
                  <a:pt x="1761" y="742"/>
                </a:lnTo>
                <a:lnTo>
                  <a:pt x="1761" y="750"/>
                </a:lnTo>
                <a:lnTo>
                  <a:pt x="1758" y="758"/>
                </a:lnTo>
                <a:lnTo>
                  <a:pt x="1756" y="766"/>
                </a:lnTo>
                <a:lnTo>
                  <a:pt x="1752" y="776"/>
                </a:lnTo>
                <a:lnTo>
                  <a:pt x="1743" y="794"/>
                </a:lnTo>
                <a:lnTo>
                  <a:pt x="1730" y="814"/>
                </a:lnTo>
                <a:lnTo>
                  <a:pt x="1700" y="857"/>
                </a:lnTo>
                <a:lnTo>
                  <a:pt x="1665" y="902"/>
                </a:lnTo>
                <a:lnTo>
                  <a:pt x="1648" y="924"/>
                </a:lnTo>
                <a:lnTo>
                  <a:pt x="1632" y="946"/>
                </a:lnTo>
                <a:lnTo>
                  <a:pt x="1619" y="968"/>
                </a:lnTo>
                <a:lnTo>
                  <a:pt x="1607" y="989"/>
                </a:lnTo>
                <a:lnTo>
                  <a:pt x="1603" y="999"/>
                </a:lnTo>
                <a:lnTo>
                  <a:pt x="1599" y="1009"/>
                </a:lnTo>
                <a:lnTo>
                  <a:pt x="1596" y="1018"/>
                </a:lnTo>
                <a:lnTo>
                  <a:pt x="1594" y="1028"/>
                </a:lnTo>
                <a:lnTo>
                  <a:pt x="1593" y="1037"/>
                </a:lnTo>
                <a:lnTo>
                  <a:pt x="1594" y="1045"/>
                </a:lnTo>
                <a:lnTo>
                  <a:pt x="1596" y="1054"/>
                </a:lnTo>
                <a:lnTo>
                  <a:pt x="1598" y="1061"/>
                </a:lnTo>
                <a:lnTo>
                  <a:pt x="1609" y="1061"/>
                </a:lnTo>
                <a:lnTo>
                  <a:pt x="1620" y="1060"/>
                </a:lnTo>
                <a:lnTo>
                  <a:pt x="1629" y="1059"/>
                </a:lnTo>
                <a:lnTo>
                  <a:pt x="1639" y="1056"/>
                </a:lnTo>
                <a:lnTo>
                  <a:pt x="1647" y="1054"/>
                </a:lnTo>
                <a:lnTo>
                  <a:pt x="1654" y="1050"/>
                </a:lnTo>
                <a:lnTo>
                  <a:pt x="1662" y="1046"/>
                </a:lnTo>
                <a:lnTo>
                  <a:pt x="1669" y="1043"/>
                </a:lnTo>
                <a:lnTo>
                  <a:pt x="1683" y="1033"/>
                </a:lnTo>
                <a:lnTo>
                  <a:pt x="1694" y="1022"/>
                </a:lnTo>
                <a:lnTo>
                  <a:pt x="1705" y="1010"/>
                </a:lnTo>
                <a:lnTo>
                  <a:pt x="1714" y="997"/>
                </a:lnTo>
                <a:lnTo>
                  <a:pt x="1733" y="971"/>
                </a:lnTo>
                <a:lnTo>
                  <a:pt x="1751" y="944"/>
                </a:lnTo>
                <a:lnTo>
                  <a:pt x="1762" y="931"/>
                </a:lnTo>
                <a:lnTo>
                  <a:pt x="1773" y="920"/>
                </a:lnTo>
                <a:lnTo>
                  <a:pt x="1785" y="911"/>
                </a:lnTo>
                <a:lnTo>
                  <a:pt x="1800" y="902"/>
                </a:lnTo>
                <a:lnTo>
                  <a:pt x="1803" y="884"/>
                </a:lnTo>
                <a:lnTo>
                  <a:pt x="1807" y="860"/>
                </a:lnTo>
                <a:lnTo>
                  <a:pt x="1816" y="835"/>
                </a:lnTo>
                <a:lnTo>
                  <a:pt x="1826" y="808"/>
                </a:lnTo>
                <a:lnTo>
                  <a:pt x="1832" y="796"/>
                </a:lnTo>
                <a:lnTo>
                  <a:pt x="1838" y="783"/>
                </a:lnTo>
                <a:lnTo>
                  <a:pt x="1845" y="772"/>
                </a:lnTo>
                <a:lnTo>
                  <a:pt x="1851" y="762"/>
                </a:lnTo>
                <a:lnTo>
                  <a:pt x="1859" y="754"/>
                </a:lnTo>
                <a:lnTo>
                  <a:pt x="1866" y="748"/>
                </a:lnTo>
                <a:lnTo>
                  <a:pt x="1874" y="744"/>
                </a:lnTo>
                <a:lnTo>
                  <a:pt x="1882" y="743"/>
                </a:lnTo>
                <a:lnTo>
                  <a:pt x="1888" y="751"/>
                </a:lnTo>
                <a:lnTo>
                  <a:pt x="1893" y="760"/>
                </a:lnTo>
                <a:lnTo>
                  <a:pt x="1897" y="770"/>
                </a:lnTo>
                <a:lnTo>
                  <a:pt x="1898" y="780"/>
                </a:lnTo>
                <a:lnTo>
                  <a:pt x="1899" y="791"/>
                </a:lnTo>
                <a:lnTo>
                  <a:pt x="1899" y="800"/>
                </a:lnTo>
                <a:lnTo>
                  <a:pt x="1898" y="813"/>
                </a:lnTo>
                <a:lnTo>
                  <a:pt x="1896" y="824"/>
                </a:lnTo>
                <a:lnTo>
                  <a:pt x="1891" y="846"/>
                </a:lnTo>
                <a:lnTo>
                  <a:pt x="1886" y="867"/>
                </a:lnTo>
                <a:lnTo>
                  <a:pt x="1882" y="886"/>
                </a:lnTo>
                <a:lnTo>
                  <a:pt x="1880" y="903"/>
                </a:lnTo>
                <a:lnTo>
                  <a:pt x="1872" y="912"/>
                </a:lnTo>
                <a:lnTo>
                  <a:pt x="1866" y="920"/>
                </a:lnTo>
                <a:lnTo>
                  <a:pt x="1860" y="930"/>
                </a:lnTo>
                <a:lnTo>
                  <a:pt x="1854" y="940"/>
                </a:lnTo>
                <a:lnTo>
                  <a:pt x="1843" y="962"/>
                </a:lnTo>
                <a:lnTo>
                  <a:pt x="1833" y="988"/>
                </a:lnTo>
                <a:lnTo>
                  <a:pt x="1826" y="1013"/>
                </a:lnTo>
                <a:lnTo>
                  <a:pt x="1818" y="1042"/>
                </a:lnTo>
                <a:lnTo>
                  <a:pt x="1814" y="1070"/>
                </a:lnTo>
                <a:lnTo>
                  <a:pt x="1809" y="1098"/>
                </a:lnTo>
                <a:lnTo>
                  <a:pt x="1803" y="1153"/>
                </a:lnTo>
                <a:lnTo>
                  <a:pt x="1799" y="1201"/>
                </a:lnTo>
                <a:lnTo>
                  <a:pt x="1798" y="1240"/>
                </a:lnTo>
                <a:lnTo>
                  <a:pt x="1798" y="1263"/>
                </a:lnTo>
                <a:lnTo>
                  <a:pt x="1784" y="1277"/>
                </a:lnTo>
                <a:lnTo>
                  <a:pt x="1774" y="1286"/>
                </a:lnTo>
                <a:lnTo>
                  <a:pt x="1767" y="1295"/>
                </a:lnTo>
                <a:lnTo>
                  <a:pt x="1762" y="1302"/>
                </a:lnTo>
                <a:lnTo>
                  <a:pt x="1758" y="1311"/>
                </a:lnTo>
                <a:lnTo>
                  <a:pt x="1757" y="1319"/>
                </a:lnTo>
                <a:lnTo>
                  <a:pt x="1756" y="1329"/>
                </a:lnTo>
                <a:lnTo>
                  <a:pt x="1756" y="1343"/>
                </a:lnTo>
                <a:lnTo>
                  <a:pt x="1757" y="1350"/>
                </a:lnTo>
                <a:lnTo>
                  <a:pt x="1758" y="1357"/>
                </a:lnTo>
                <a:lnTo>
                  <a:pt x="1760" y="1366"/>
                </a:lnTo>
                <a:lnTo>
                  <a:pt x="1762" y="1373"/>
                </a:lnTo>
                <a:lnTo>
                  <a:pt x="1768" y="1388"/>
                </a:lnTo>
                <a:lnTo>
                  <a:pt x="1776" y="1403"/>
                </a:lnTo>
                <a:lnTo>
                  <a:pt x="1783" y="1419"/>
                </a:lnTo>
                <a:lnTo>
                  <a:pt x="1789" y="1433"/>
                </a:lnTo>
                <a:lnTo>
                  <a:pt x="1792" y="1441"/>
                </a:lnTo>
                <a:lnTo>
                  <a:pt x="1794" y="1448"/>
                </a:lnTo>
                <a:lnTo>
                  <a:pt x="1795" y="1455"/>
                </a:lnTo>
                <a:lnTo>
                  <a:pt x="1795" y="1464"/>
                </a:lnTo>
                <a:lnTo>
                  <a:pt x="1782" y="1476"/>
                </a:lnTo>
                <a:lnTo>
                  <a:pt x="1772" y="1487"/>
                </a:lnTo>
                <a:lnTo>
                  <a:pt x="1765" y="1496"/>
                </a:lnTo>
                <a:lnTo>
                  <a:pt x="1760" y="1503"/>
                </a:lnTo>
                <a:lnTo>
                  <a:pt x="1757" y="1510"/>
                </a:lnTo>
                <a:lnTo>
                  <a:pt x="1756" y="1519"/>
                </a:lnTo>
                <a:lnTo>
                  <a:pt x="1755" y="1530"/>
                </a:lnTo>
                <a:lnTo>
                  <a:pt x="1755" y="1543"/>
                </a:lnTo>
                <a:lnTo>
                  <a:pt x="1755" y="1569"/>
                </a:lnTo>
                <a:lnTo>
                  <a:pt x="1754" y="1590"/>
                </a:lnTo>
                <a:lnTo>
                  <a:pt x="1752" y="1610"/>
                </a:lnTo>
                <a:lnTo>
                  <a:pt x="1751" y="1630"/>
                </a:lnTo>
                <a:lnTo>
                  <a:pt x="1750" y="1660"/>
                </a:lnTo>
                <a:lnTo>
                  <a:pt x="1750" y="1698"/>
                </a:lnTo>
                <a:lnTo>
                  <a:pt x="1751" y="1751"/>
                </a:lnTo>
                <a:lnTo>
                  <a:pt x="1752" y="1824"/>
                </a:lnTo>
                <a:lnTo>
                  <a:pt x="1758" y="1852"/>
                </a:lnTo>
                <a:lnTo>
                  <a:pt x="1765" y="1881"/>
                </a:lnTo>
                <a:lnTo>
                  <a:pt x="1771" y="1909"/>
                </a:lnTo>
                <a:lnTo>
                  <a:pt x="1777" y="1936"/>
                </a:lnTo>
                <a:lnTo>
                  <a:pt x="1783" y="1963"/>
                </a:lnTo>
                <a:lnTo>
                  <a:pt x="1787" y="1987"/>
                </a:lnTo>
                <a:lnTo>
                  <a:pt x="1790" y="2007"/>
                </a:lnTo>
                <a:lnTo>
                  <a:pt x="1790" y="2024"/>
                </a:lnTo>
                <a:lnTo>
                  <a:pt x="829" y="2056"/>
                </a:lnTo>
                <a:lnTo>
                  <a:pt x="829" y="2055"/>
                </a:lnTo>
                <a:lnTo>
                  <a:pt x="828" y="2050"/>
                </a:lnTo>
                <a:lnTo>
                  <a:pt x="827" y="2044"/>
                </a:lnTo>
                <a:lnTo>
                  <a:pt x="825" y="2037"/>
                </a:lnTo>
                <a:lnTo>
                  <a:pt x="820" y="2029"/>
                </a:lnTo>
                <a:lnTo>
                  <a:pt x="812" y="2022"/>
                </a:lnTo>
                <a:lnTo>
                  <a:pt x="809" y="2020"/>
                </a:lnTo>
                <a:lnTo>
                  <a:pt x="803" y="2018"/>
                </a:lnTo>
                <a:lnTo>
                  <a:pt x="796" y="2016"/>
                </a:lnTo>
                <a:lnTo>
                  <a:pt x="789" y="2016"/>
                </a:lnTo>
                <a:lnTo>
                  <a:pt x="788" y="2017"/>
                </a:lnTo>
                <a:lnTo>
                  <a:pt x="782" y="2018"/>
                </a:lnTo>
                <a:lnTo>
                  <a:pt x="772" y="2021"/>
                </a:lnTo>
                <a:lnTo>
                  <a:pt x="760" y="2020"/>
                </a:lnTo>
                <a:lnTo>
                  <a:pt x="754" y="2018"/>
                </a:lnTo>
                <a:lnTo>
                  <a:pt x="746" y="2016"/>
                </a:lnTo>
                <a:lnTo>
                  <a:pt x="738" y="2012"/>
                </a:lnTo>
                <a:lnTo>
                  <a:pt x="729" y="2007"/>
                </a:lnTo>
                <a:lnTo>
                  <a:pt x="721" y="2000"/>
                </a:lnTo>
                <a:lnTo>
                  <a:pt x="712" y="1991"/>
                </a:lnTo>
                <a:lnTo>
                  <a:pt x="703" y="1980"/>
                </a:lnTo>
                <a:lnTo>
                  <a:pt x="694" y="1968"/>
                </a:lnTo>
                <a:lnTo>
                  <a:pt x="683" y="1953"/>
                </a:lnTo>
                <a:lnTo>
                  <a:pt x="672" y="1939"/>
                </a:lnTo>
                <a:lnTo>
                  <a:pt x="659" y="1925"/>
                </a:lnTo>
                <a:lnTo>
                  <a:pt x="647" y="1911"/>
                </a:lnTo>
                <a:lnTo>
                  <a:pt x="634" y="1897"/>
                </a:lnTo>
                <a:lnTo>
                  <a:pt x="620" y="1884"/>
                </a:lnTo>
                <a:lnTo>
                  <a:pt x="605" y="1869"/>
                </a:lnTo>
                <a:lnTo>
                  <a:pt x="591" y="1854"/>
                </a:lnTo>
                <a:lnTo>
                  <a:pt x="591" y="1840"/>
                </a:lnTo>
                <a:lnTo>
                  <a:pt x="592" y="1827"/>
                </a:lnTo>
                <a:lnTo>
                  <a:pt x="594" y="1816"/>
                </a:lnTo>
                <a:lnTo>
                  <a:pt x="597" y="1807"/>
                </a:lnTo>
                <a:lnTo>
                  <a:pt x="604" y="1789"/>
                </a:lnTo>
                <a:lnTo>
                  <a:pt x="612" y="1774"/>
                </a:lnTo>
                <a:lnTo>
                  <a:pt x="619" y="1759"/>
                </a:lnTo>
                <a:lnTo>
                  <a:pt x="625" y="1742"/>
                </a:lnTo>
                <a:lnTo>
                  <a:pt x="627" y="1732"/>
                </a:lnTo>
                <a:lnTo>
                  <a:pt x="630" y="1721"/>
                </a:lnTo>
                <a:lnTo>
                  <a:pt x="631" y="1709"/>
                </a:lnTo>
                <a:lnTo>
                  <a:pt x="632" y="1694"/>
                </a:lnTo>
                <a:lnTo>
                  <a:pt x="631" y="1679"/>
                </a:lnTo>
                <a:lnTo>
                  <a:pt x="629" y="1663"/>
                </a:lnTo>
                <a:lnTo>
                  <a:pt x="625" y="1646"/>
                </a:lnTo>
                <a:lnTo>
                  <a:pt x="620" y="1630"/>
                </a:lnTo>
                <a:lnTo>
                  <a:pt x="615" y="1614"/>
                </a:lnTo>
                <a:lnTo>
                  <a:pt x="609" y="1598"/>
                </a:lnTo>
                <a:lnTo>
                  <a:pt x="603" y="1584"/>
                </a:lnTo>
                <a:lnTo>
                  <a:pt x="596" y="1569"/>
                </a:lnTo>
                <a:lnTo>
                  <a:pt x="580" y="1535"/>
                </a:lnTo>
                <a:lnTo>
                  <a:pt x="566" y="1503"/>
                </a:lnTo>
                <a:lnTo>
                  <a:pt x="555" y="1474"/>
                </a:lnTo>
                <a:lnTo>
                  <a:pt x="545" y="1447"/>
                </a:lnTo>
                <a:lnTo>
                  <a:pt x="537" y="1422"/>
                </a:lnTo>
                <a:lnTo>
                  <a:pt x="528" y="1401"/>
                </a:lnTo>
                <a:lnTo>
                  <a:pt x="522" y="1386"/>
                </a:lnTo>
                <a:lnTo>
                  <a:pt x="515" y="1373"/>
                </a:lnTo>
                <a:lnTo>
                  <a:pt x="394" y="1372"/>
                </a:lnTo>
                <a:lnTo>
                  <a:pt x="383" y="1352"/>
                </a:lnTo>
                <a:lnTo>
                  <a:pt x="374" y="1332"/>
                </a:lnTo>
                <a:lnTo>
                  <a:pt x="366" y="1311"/>
                </a:lnTo>
                <a:lnTo>
                  <a:pt x="358" y="1289"/>
                </a:lnTo>
                <a:lnTo>
                  <a:pt x="350" y="1267"/>
                </a:lnTo>
                <a:lnTo>
                  <a:pt x="340" y="1246"/>
                </a:lnTo>
                <a:lnTo>
                  <a:pt x="335" y="1236"/>
                </a:lnTo>
                <a:lnTo>
                  <a:pt x="329" y="1228"/>
                </a:lnTo>
                <a:lnTo>
                  <a:pt x="323" y="1219"/>
                </a:lnTo>
                <a:lnTo>
                  <a:pt x="315" y="1210"/>
                </a:lnTo>
                <a:lnTo>
                  <a:pt x="306" y="1209"/>
                </a:lnTo>
                <a:lnTo>
                  <a:pt x="292" y="1206"/>
                </a:lnTo>
                <a:lnTo>
                  <a:pt x="275" y="1199"/>
                </a:lnTo>
                <a:lnTo>
                  <a:pt x="255" y="1191"/>
                </a:lnTo>
                <a:lnTo>
                  <a:pt x="210" y="1170"/>
                </a:lnTo>
                <a:lnTo>
                  <a:pt x="161" y="1144"/>
                </a:lnTo>
                <a:lnTo>
                  <a:pt x="137" y="1131"/>
                </a:lnTo>
                <a:lnTo>
                  <a:pt x="115" y="1117"/>
                </a:lnTo>
                <a:lnTo>
                  <a:pt x="93" y="1104"/>
                </a:lnTo>
                <a:lnTo>
                  <a:pt x="74" y="1091"/>
                </a:lnTo>
                <a:lnTo>
                  <a:pt x="58" y="1078"/>
                </a:lnTo>
                <a:lnTo>
                  <a:pt x="47" y="1067"/>
                </a:lnTo>
                <a:lnTo>
                  <a:pt x="42" y="1061"/>
                </a:lnTo>
                <a:lnTo>
                  <a:pt x="39" y="1056"/>
                </a:lnTo>
                <a:lnTo>
                  <a:pt x="38" y="1053"/>
                </a:lnTo>
                <a:lnTo>
                  <a:pt x="36" y="1049"/>
                </a:lnTo>
                <a:lnTo>
                  <a:pt x="39" y="808"/>
                </a:lnTo>
                <a:lnTo>
                  <a:pt x="39" y="794"/>
                </a:lnTo>
                <a:lnTo>
                  <a:pt x="39" y="783"/>
                </a:lnTo>
                <a:lnTo>
                  <a:pt x="39" y="774"/>
                </a:lnTo>
                <a:lnTo>
                  <a:pt x="39" y="762"/>
                </a:lnTo>
                <a:lnTo>
                  <a:pt x="39" y="750"/>
                </a:lnTo>
                <a:lnTo>
                  <a:pt x="39" y="734"/>
                </a:lnTo>
                <a:lnTo>
                  <a:pt x="39" y="715"/>
                </a:lnTo>
                <a:lnTo>
                  <a:pt x="40" y="688"/>
                </a:lnTo>
                <a:lnTo>
                  <a:pt x="27" y="688"/>
                </a:lnTo>
                <a:lnTo>
                  <a:pt x="17" y="687"/>
                </a:lnTo>
                <a:lnTo>
                  <a:pt x="9" y="685"/>
                </a:lnTo>
                <a:lnTo>
                  <a:pt x="4" y="683"/>
                </a:lnTo>
                <a:lnTo>
                  <a:pt x="2" y="678"/>
                </a:lnTo>
                <a:lnTo>
                  <a:pt x="0" y="671"/>
                </a:lnTo>
                <a:lnTo>
                  <a:pt x="0" y="661"/>
                </a:lnTo>
                <a:lnTo>
                  <a:pt x="0" y="647"/>
                </a:lnTo>
                <a:lnTo>
                  <a:pt x="1" y="640"/>
                </a:lnTo>
                <a:lnTo>
                  <a:pt x="2" y="633"/>
                </a:lnTo>
                <a:lnTo>
                  <a:pt x="3" y="625"/>
                </a:lnTo>
                <a:lnTo>
                  <a:pt x="7" y="618"/>
                </a:lnTo>
                <a:lnTo>
                  <a:pt x="14" y="602"/>
                </a:lnTo>
                <a:lnTo>
                  <a:pt x="25" y="587"/>
                </a:lnTo>
                <a:lnTo>
                  <a:pt x="38" y="573"/>
                </a:lnTo>
                <a:lnTo>
                  <a:pt x="51" y="558"/>
                </a:lnTo>
                <a:lnTo>
                  <a:pt x="66" y="543"/>
                </a:lnTo>
                <a:lnTo>
                  <a:pt x="80" y="527"/>
                </a:lnTo>
                <a:lnTo>
                  <a:pt x="96" y="513"/>
                </a:lnTo>
                <a:lnTo>
                  <a:pt x="111" y="498"/>
                </a:lnTo>
                <a:lnTo>
                  <a:pt x="124" y="483"/>
                </a:lnTo>
                <a:lnTo>
                  <a:pt x="137" y="469"/>
                </a:lnTo>
                <a:lnTo>
                  <a:pt x="146" y="454"/>
                </a:lnTo>
                <a:lnTo>
                  <a:pt x="155" y="438"/>
                </a:lnTo>
                <a:lnTo>
                  <a:pt x="157" y="431"/>
                </a:lnTo>
                <a:lnTo>
                  <a:pt x="160" y="423"/>
                </a:lnTo>
                <a:lnTo>
                  <a:pt x="161" y="416"/>
                </a:lnTo>
                <a:lnTo>
                  <a:pt x="162" y="409"/>
                </a:lnTo>
                <a:lnTo>
                  <a:pt x="168" y="394"/>
                </a:lnTo>
                <a:lnTo>
                  <a:pt x="172" y="381"/>
                </a:lnTo>
                <a:lnTo>
                  <a:pt x="173" y="367"/>
                </a:lnTo>
                <a:lnTo>
                  <a:pt x="173" y="355"/>
                </a:lnTo>
                <a:lnTo>
                  <a:pt x="171" y="344"/>
                </a:lnTo>
                <a:lnTo>
                  <a:pt x="167" y="333"/>
                </a:lnTo>
                <a:lnTo>
                  <a:pt x="162" y="323"/>
                </a:lnTo>
                <a:lnTo>
                  <a:pt x="157" y="313"/>
                </a:lnTo>
                <a:lnTo>
                  <a:pt x="146" y="295"/>
                </a:lnTo>
                <a:lnTo>
                  <a:pt x="134" y="279"/>
                </a:lnTo>
                <a:lnTo>
                  <a:pt x="131" y="270"/>
                </a:lnTo>
                <a:lnTo>
                  <a:pt x="127" y="263"/>
                </a:lnTo>
                <a:lnTo>
                  <a:pt x="124" y="256"/>
                </a:lnTo>
                <a:lnTo>
                  <a:pt x="123" y="248"/>
                </a:lnTo>
                <a:lnTo>
                  <a:pt x="124" y="241"/>
                </a:lnTo>
                <a:lnTo>
                  <a:pt x="127" y="232"/>
                </a:lnTo>
                <a:lnTo>
                  <a:pt x="131" y="225"/>
                </a:lnTo>
                <a:lnTo>
                  <a:pt x="137" y="219"/>
                </a:lnTo>
                <a:lnTo>
                  <a:pt x="143" y="212"/>
                </a:lnTo>
                <a:lnTo>
                  <a:pt x="151" y="206"/>
                </a:lnTo>
                <a:lnTo>
                  <a:pt x="160" y="199"/>
                </a:lnTo>
                <a:lnTo>
                  <a:pt x="168" y="193"/>
                </a:lnTo>
                <a:lnTo>
                  <a:pt x="188" y="184"/>
                </a:lnTo>
                <a:lnTo>
                  <a:pt x="208" y="175"/>
                </a:lnTo>
                <a:lnTo>
                  <a:pt x="217" y="173"/>
                </a:lnTo>
                <a:lnTo>
                  <a:pt x="227" y="170"/>
                </a:lnTo>
                <a:lnTo>
                  <a:pt x="236" y="169"/>
                </a:lnTo>
                <a:lnTo>
                  <a:pt x="244" y="169"/>
                </a:lnTo>
                <a:lnTo>
                  <a:pt x="265" y="169"/>
                </a:lnTo>
                <a:lnTo>
                  <a:pt x="284" y="168"/>
                </a:lnTo>
                <a:lnTo>
                  <a:pt x="301" y="165"/>
                </a:lnTo>
                <a:lnTo>
                  <a:pt x="314" y="163"/>
                </a:lnTo>
                <a:lnTo>
                  <a:pt x="328" y="159"/>
                </a:lnTo>
                <a:lnTo>
                  <a:pt x="339" y="155"/>
                </a:lnTo>
                <a:lnTo>
                  <a:pt x="350" y="150"/>
                </a:lnTo>
                <a:lnTo>
                  <a:pt x="359" y="144"/>
                </a:lnTo>
                <a:lnTo>
                  <a:pt x="378" y="133"/>
                </a:lnTo>
                <a:lnTo>
                  <a:pt x="396" y="120"/>
                </a:lnTo>
                <a:lnTo>
                  <a:pt x="418" y="105"/>
                </a:lnTo>
                <a:lnTo>
                  <a:pt x="445" y="90"/>
                </a:lnTo>
                <a:lnTo>
                  <a:pt x="446" y="90"/>
                </a:lnTo>
                <a:lnTo>
                  <a:pt x="451" y="89"/>
                </a:lnTo>
                <a:lnTo>
                  <a:pt x="457" y="88"/>
                </a:lnTo>
                <a:lnTo>
                  <a:pt x="465" y="86"/>
                </a:lnTo>
                <a:lnTo>
                  <a:pt x="472" y="81"/>
                </a:lnTo>
                <a:lnTo>
                  <a:pt x="479" y="73"/>
                </a:lnTo>
                <a:lnTo>
                  <a:pt x="482" y="70"/>
                </a:lnTo>
                <a:lnTo>
                  <a:pt x="483" y="64"/>
                </a:lnTo>
                <a:lnTo>
                  <a:pt x="484" y="57"/>
                </a:lnTo>
                <a:lnTo>
                  <a:pt x="486" y="50"/>
                </a:lnTo>
                <a:lnTo>
                  <a:pt x="493" y="50"/>
                </a:lnTo>
                <a:lnTo>
                  <a:pt x="500" y="48"/>
                </a:lnTo>
                <a:lnTo>
                  <a:pt x="508" y="44"/>
                </a:lnTo>
                <a:lnTo>
                  <a:pt x="515" y="39"/>
                </a:lnTo>
                <a:lnTo>
                  <a:pt x="531" y="28"/>
                </a:lnTo>
                <a:lnTo>
                  <a:pt x="545" y="16"/>
                </a:lnTo>
                <a:lnTo>
                  <a:pt x="553" y="11"/>
                </a:lnTo>
                <a:lnTo>
                  <a:pt x="560" y="6"/>
                </a:lnTo>
                <a:lnTo>
                  <a:pt x="569" y="2"/>
                </a:lnTo>
                <a:lnTo>
                  <a:pt x="576" y="1"/>
                </a:lnTo>
                <a:lnTo>
                  <a:pt x="583" y="0"/>
                </a:lnTo>
                <a:lnTo>
                  <a:pt x="591" y="1"/>
                </a:lnTo>
                <a:lnTo>
                  <a:pt x="598" y="5"/>
                </a:lnTo>
                <a:lnTo>
                  <a:pt x="605" y="12"/>
                </a:lnTo>
                <a:lnTo>
                  <a:pt x="608" y="13"/>
                </a:lnTo>
                <a:lnTo>
                  <a:pt x="612" y="18"/>
                </a:lnTo>
                <a:lnTo>
                  <a:pt x="616" y="27"/>
                </a:lnTo>
                <a:lnTo>
                  <a:pt x="620" y="37"/>
                </a:lnTo>
                <a:lnTo>
                  <a:pt x="623" y="43"/>
                </a:lnTo>
                <a:lnTo>
                  <a:pt x="623" y="49"/>
                </a:lnTo>
                <a:lnTo>
                  <a:pt x="623" y="55"/>
                </a:lnTo>
                <a:lnTo>
                  <a:pt x="623" y="62"/>
                </a:lnTo>
                <a:lnTo>
                  <a:pt x="620" y="70"/>
                </a:lnTo>
                <a:lnTo>
                  <a:pt x="616" y="77"/>
                </a:lnTo>
                <a:lnTo>
                  <a:pt x="612" y="84"/>
                </a:lnTo>
                <a:lnTo>
                  <a:pt x="605" y="92"/>
                </a:lnTo>
                <a:lnTo>
                  <a:pt x="620" y="105"/>
                </a:lnTo>
                <a:lnTo>
                  <a:pt x="635" y="116"/>
                </a:lnTo>
                <a:lnTo>
                  <a:pt x="650" y="125"/>
                </a:lnTo>
                <a:lnTo>
                  <a:pt x="665" y="132"/>
                </a:lnTo>
                <a:lnTo>
                  <a:pt x="680" y="139"/>
                </a:lnTo>
                <a:lnTo>
                  <a:pt x="695" y="149"/>
                </a:lnTo>
                <a:lnTo>
                  <a:pt x="709" y="159"/>
                </a:lnTo>
                <a:lnTo>
                  <a:pt x="724" y="173"/>
                </a:lnTo>
                <a:lnTo>
                  <a:pt x="727" y="171"/>
                </a:lnTo>
                <a:lnTo>
                  <a:pt x="733" y="169"/>
                </a:lnTo>
                <a:lnTo>
                  <a:pt x="743" y="165"/>
                </a:lnTo>
                <a:lnTo>
                  <a:pt x="754" y="163"/>
                </a:lnTo>
                <a:lnTo>
                  <a:pt x="767" y="161"/>
                </a:lnTo>
                <a:lnTo>
                  <a:pt x="780" y="161"/>
                </a:lnTo>
                <a:lnTo>
                  <a:pt x="787" y="163"/>
                </a:lnTo>
                <a:lnTo>
                  <a:pt x="793" y="165"/>
                </a:lnTo>
                <a:lnTo>
                  <a:pt x="799" y="169"/>
                </a:lnTo>
                <a:lnTo>
                  <a:pt x="805" y="17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433760" y="1774800"/>
            <a:ext cx="708120" cy="765360"/>
          </a:xfrm>
          <a:custGeom>
            <a:avLst/>
            <a:gdLst/>
            <a:ahLst/>
            <a:rect l="l" t="t" r="r" b="b"/>
            <a:pathLst>
              <a:path w="1899" h="2056">
                <a:moveTo>
                  <a:pt x="805" y="174"/>
                </a:moveTo>
                <a:lnTo>
                  <a:pt x="807" y="180"/>
                </a:lnTo>
                <a:lnTo>
                  <a:pt x="817" y="199"/>
                </a:lnTo>
                <a:lnTo>
                  <a:pt x="834" y="226"/>
                </a:lnTo>
                <a:lnTo>
                  <a:pt x="855" y="258"/>
                </a:lnTo>
                <a:lnTo>
                  <a:pt x="867" y="274"/>
                </a:lnTo>
                <a:lnTo>
                  <a:pt x="881" y="289"/>
                </a:lnTo>
                <a:lnTo>
                  <a:pt x="893" y="303"/>
                </a:lnTo>
                <a:lnTo>
                  <a:pt x="908" y="316"/>
                </a:lnTo>
                <a:lnTo>
                  <a:pt x="914" y="321"/>
                </a:lnTo>
                <a:lnTo>
                  <a:pt x="921" y="326"/>
                </a:lnTo>
                <a:lnTo>
                  <a:pt x="929" y="329"/>
                </a:lnTo>
                <a:lnTo>
                  <a:pt x="936" y="332"/>
                </a:lnTo>
                <a:lnTo>
                  <a:pt x="943" y="334"/>
                </a:lnTo>
                <a:lnTo>
                  <a:pt x="949" y="335"/>
                </a:lnTo>
                <a:lnTo>
                  <a:pt x="957" y="335"/>
                </a:lnTo>
                <a:lnTo>
                  <a:pt x="964" y="335"/>
                </a:lnTo>
                <a:lnTo>
                  <a:pt x="979" y="332"/>
                </a:lnTo>
                <a:lnTo>
                  <a:pt x="993" y="326"/>
                </a:lnTo>
                <a:lnTo>
                  <a:pt x="1008" y="319"/>
                </a:lnTo>
                <a:lnTo>
                  <a:pt x="1024" y="312"/>
                </a:lnTo>
                <a:lnTo>
                  <a:pt x="1039" y="306"/>
                </a:lnTo>
                <a:lnTo>
                  <a:pt x="1053" y="301"/>
                </a:lnTo>
                <a:lnTo>
                  <a:pt x="1069" y="297"/>
                </a:lnTo>
                <a:lnTo>
                  <a:pt x="1084" y="296"/>
                </a:lnTo>
                <a:lnTo>
                  <a:pt x="1113" y="311"/>
                </a:lnTo>
                <a:lnTo>
                  <a:pt x="1144" y="327"/>
                </a:lnTo>
                <a:lnTo>
                  <a:pt x="1173" y="341"/>
                </a:lnTo>
                <a:lnTo>
                  <a:pt x="1204" y="357"/>
                </a:lnTo>
                <a:lnTo>
                  <a:pt x="1233" y="372"/>
                </a:lnTo>
                <a:lnTo>
                  <a:pt x="1264" y="388"/>
                </a:lnTo>
                <a:lnTo>
                  <a:pt x="1293" y="403"/>
                </a:lnTo>
                <a:lnTo>
                  <a:pt x="1324" y="419"/>
                </a:lnTo>
                <a:lnTo>
                  <a:pt x="1325" y="419"/>
                </a:lnTo>
                <a:lnTo>
                  <a:pt x="1330" y="417"/>
                </a:lnTo>
                <a:lnTo>
                  <a:pt x="1339" y="416"/>
                </a:lnTo>
                <a:lnTo>
                  <a:pt x="1348" y="414"/>
                </a:lnTo>
                <a:lnTo>
                  <a:pt x="1361" y="409"/>
                </a:lnTo>
                <a:lnTo>
                  <a:pt x="1374" y="401"/>
                </a:lnTo>
                <a:lnTo>
                  <a:pt x="1389" y="392"/>
                </a:lnTo>
                <a:lnTo>
                  <a:pt x="1404" y="378"/>
                </a:lnTo>
                <a:lnTo>
                  <a:pt x="1405" y="387"/>
                </a:lnTo>
                <a:lnTo>
                  <a:pt x="1407" y="394"/>
                </a:lnTo>
                <a:lnTo>
                  <a:pt x="1411" y="401"/>
                </a:lnTo>
                <a:lnTo>
                  <a:pt x="1417" y="409"/>
                </a:lnTo>
                <a:lnTo>
                  <a:pt x="1423" y="415"/>
                </a:lnTo>
                <a:lnTo>
                  <a:pt x="1430" y="422"/>
                </a:lnTo>
                <a:lnTo>
                  <a:pt x="1439" y="428"/>
                </a:lnTo>
                <a:lnTo>
                  <a:pt x="1449" y="434"/>
                </a:lnTo>
                <a:lnTo>
                  <a:pt x="1468" y="444"/>
                </a:lnTo>
                <a:lnTo>
                  <a:pt x="1488" y="453"/>
                </a:lnTo>
                <a:lnTo>
                  <a:pt x="1498" y="455"/>
                </a:lnTo>
                <a:lnTo>
                  <a:pt x="1506" y="458"/>
                </a:lnTo>
                <a:lnTo>
                  <a:pt x="1515" y="459"/>
                </a:lnTo>
                <a:lnTo>
                  <a:pt x="1523" y="460"/>
                </a:lnTo>
                <a:lnTo>
                  <a:pt x="1531" y="466"/>
                </a:lnTo>
                <a:lnTo>
                  <a:pt x="1538" y="471"/>
                </a:lnTo>
                <a:lnTo>
                  <a:pt x="1545" y="475"/>
                </a:lnTo>
                <a:lnTo>
                  <a:pt x="1554" y="479"/>
                </a:lnTo>
                <a:lnTo>
                  <a:pt x="1570" y="482"/>
                </a:lnTo>
                <a:lnTo>
                  <a:pt x="1588" y="486"/>
                </a:lnTo>
                <a:lnTo>
                  <a:pt x="1598" y="487"/>
                </a:lnTo>
                <a:lnTo>
                  <a:pt x="1608" y="491"/>
                </a:lnTo>
                <a:lnTo>
                  <a:pt x="1619" y="494"/>
                </a:lnTo>
                <a:lnTo>
                  <a:pt x="1630" y="501"/>
                </a:lnTo>
                <a:lnTo>
                  <a:pt x="1642" y="507"/>
                </a:lnTo>
                <a:lnTo>
                  <a:pt x="1654" y="516"/>
                </a:lnTo>
                <a:lnTo>
                  <a:pt x="1668" y="527"/>
                </a:lnTo>
                <a:lnTo>
                  <a:pt x="1683" y="541"/>
                </a:lnTo>
                <a:lnTo>
                  <a:pt x="1683" y="556"/>
                </a:lnTo>
                <a:lnTo>
                  <a:pt x="1681" y="568"/>
                </a:lnTo>
                <a:lnTo>
                  <a:pt x="1679" y="579"/>
                </a:lnTo>
                <a:lnTo>
                  <a:pt x="1676" y="589"/>
                </a:lnTo>
                <a:lnTo>
                  <a:pt x="1669" y="606"/>
                </a:lnTo>
                <a:lnTo>
                  <a:pt x="1662" y="622"/>
                </a:lnTo>
                <a:lnTo>
                  <a:pt x="1654" y="636"/>
                </a:lnTo>
                <a:lnTo>
                  <a:pt x="1648" y="654"/>
                </a:lnTo>
                <a:lnTo>
                  <a:pt x="1646" y="663"/>
                </a:lnTo>
                <a:lnTo>
                  <a:pt x="1643" y="674"/>
                </a:lnTo>
                <a:lnTo>
                  <a:pt x="1642" y="687"/>
                </a:lnTo>
                <a:lnTo>
                  <a:pt x="1641" y="701"/>
                </a:lnTo>
                <a:lnTo>
                  <a:pt x="1650" y="701"/>
                </a:lnTo>
                <a:lnTo>
                  <a:pt x="1657" y="703"/>
                </a:lnTo>
                <a:lnTo>
                  <a:pt x="1664" y="705"/>
                </a:lnTo>
                <a:lnTo>
                  <a:pt x="1672" y="707"/>
                </a:lnTo>
                <a:lnTo>
                  <a:pt x="1686" y="714"/>
                </a:lnTo>
                <a:lnTo>
                  <a:pt x="1701" y="722"/>
                </a:lnTo>
                <a:lnTo>
                  <a:pt x="1717" y="729"/>
                </a:lnTo>
                <a:lnTo>
                  <a:pt x="1732" y="736"/>
                </a:lnTo>
                <a:lnTo>
                  <a:pt x="1739" y="738"/>
                </a:lnTo>
                <a:lnTo>
                  <a:pt x="1746" y="740"/>
                </a:lnTo>
                <a:lnTo>
                  <a:pt x="1754" y="742"/>
                </a:lnTo>
                <a:lnTo>
                  <a:pt x="1761" y="742"/>
                </a:lnTo>
                <a:lnTo>
                  <a:pt x="1761" y="750"/>
                </a:lnTo>
                <a:lnTo>
                  <a:pt x="1758" y="758"/>
                </a:lnTo>
                <a:lnTo>
                  <a:pt x="1756" y="766"/>
                </a:lnTo>
                <a:lnTo>
                  <a:pt x="1752" y="776"/>
                </a:lnTo>
                <a:lnTo>
                  <a:pt x="1743" y="794"/>
                </a:lnTo>
                <a:lnTo>
                  <a:pt x="1730" y="814"/>
                </a:lnTo>
                <a:lnTo>
                  <a:pt x="1700" y="857"/>
                </a:lnTo>
                <a:lnTo>
                  <a:pt x="1665" y="902"/>
                </a:lnTo>
                <a:lnTo>
                  <a:pt x="1648" y="924"/>
                </a:lnTo>
                <a:lnTo>
                  <a:pt x="1632" y="946"/>
                </a:lnTo>
                <a:lnTo>
                  <a:pt x="1619" y="968"/>
                </a:lnTo>
                <a:lnTo>
                  <a:pt x="1607" y="989"/>
                </a:lnTo>
                <a:lnTo>
                  <a:pt x="1603" y="999"/>
                </a:lnTo>
                <a:lnTo>
                  <a:pt x="1599" y="1009"/>
                </a:lnTo>
                <a:lnTo>
                  <a:pt x="1596" y="1018"/>
                </a:lnTo>
                <a:lnTo>
                  <a:pt x="1594" y="1028"/>
                </a:lnTo>
                <a:lnTo>
                  <a:pt x="1593" y="1037"/>
                </a:lnTo>
                <a:lnTo>
                  <a:pt x="1594" y="1045"/>
                </a:lnTo>
                <a:lnTo>
                  <a:pt x="1596" y="1054"/>
                </a:lnTo>
                <a:lnTo>
                  <a:pt x="1598" y="1061"/>
                </a:lnTo>
                <a:lnTo>
                  <a:pt x="1609" y="1061"/>
                </a:lnTo>
                <a:lnTo>
                  <a:pt x="1620" y="1060"/>
                </a:lnTo>
                <a:lnTo>
                  <a:pt x="1629" y="1059"/>
                </a:lnTo>
                <a:lnTo>
                  <a:pt x="1639" y="1056"/>
                </a:lnTo>
                <a:lnTo>
                  <a:pt x="1647" y="1054"/>
                </a:lnTo>
                <a:lnTo>
                  <a:pt x="1654" y="1050"/>
                </a:lnTo>
                <a:lnTo>
                  <a:pt x="1662" y="1046"/>
                </a:lnTo>
                <a:lnTo>
                  <a:pt x="1669" y="1043"/>
                </a:lnTo>
                <a:lnTo>
                  <a:pt x="1683" y="1033"/>
                </a:lnTo>
                <a:lnTo>
                  <a:pt x="1694" y="1022"/>
                </a:lnTo>
                <a:lnTo>
                  <a:pt x="1705" y="1010"/>
                </a:lnTo>
                <a:lnTo>
                  <a:pt x="1714" y="997"/>
                </a:lnTo>
                <a:lnTo>
                  <a:pt x="1733" y="971"/>
                </a:lnTo>
                <a:lnTo>
                  <a:pt x="1751" y="944"/>
                </a:lnTo>
                <a:lnTo>
                  <a:pt x="1762" y="931"/>
                </a:lnTo>
                <a:lnTo>
                  <a:pt x="1773" y="920"/>
                </a:lnTo>
                <a:lnTo>
                  <a:pt x="1785" y="911"/>
                </a:lnTo>
                <a:lnTo>
                  <a:pt x="1800" y="902"/>
                </a:lnTo>
                <a:lnTo>
                  <a:pt x="1803" y="884"/>
                </a:lnTo>
                <a:lnTo>
                  <a:pt x="1807" y="860"/>
                </a:lnTo>
                <a:lnTo>
                  <a:pt x="1816" y="835"/>
                </a:lnTo>
                <a:lnTo>
                  <a:pt x="1826" y="808"/>
                </a:lnTo>
                <a:lnTo>
                  <a:pt x="1832" y="796"/>
                </a:lnTo>
                <a:lnTo>
                  <a:pt x="1838" y="783"/>
                </a:lnTo>
                <a:lnTo>
                  <a:pt x="1845" y="772"/>
                </a:lnTo>
                <a:lnTo>
                  <a:pt x="1851" y="762"/>
                </a:lnTo>
                <a:lnTo>
                  <a:pt x="1859" y="754"/>
                </a:lnTo>
                <a:lnTo>
                  <a:pt x="1866" y="748"/>
                </a:lnTo>
                <a:lnTo>
                  <a:pt x="1874" y="744"/>
                </a:lnTo>
                <a:lnTo>
                  <a:pt x="1882" y="743"/>
                </a:lnTo>
                <a:lnTo>
                  <a:pt x="1888" y="751"/>
                </a:lnTo>
                <a:lnTo>
                  <a:pt x="1893" y="760"/>
                </a:lnTo>
                <a:lnTo>
                  <a:pt x="1897" y="770"/>
                </a:lnTo>
                <a:lnTo>
                  <a:pt x="1898" y="780"/>
                </a:lnTo>
                <a:lnTo>
                  <a:pt x="1899" y="791"/>
                </a:lnTo>
                <a:lnTo>
                  <a:pt x="1899" y="800"/>
                </a:lnTo>
                <a:lnTo>
                  <a:pt x="1898" y="813"/>
                </a:lnTo>
                <a:lnTo>
                  <a:pt x="1896" y="824"/>
                </a:lnTo>
                <a:lnTo>
                  <a:pt x="1891" y="846"/>
                </a:lnTo>
                <a:lnTo>
                  <a:pt x="1886" y="867"/>
                </a:lnTo>
                <a:lnTo>
                  <a:pt x="1882" y="886"/>
                </a:lnTo>
                <a:lnTo>
                  <a:pt x="1880" y="903"/>
                </a:lnTo>
                <a:lnTo>
                  <a:pt x="1872" y="912"/>
                </a:lnTo>
                <a:lnTo>
                  <a:pt x="1866" y="920"/>
                </a:lnTo>
                <a:lnTo>
                  <a:pt x="1860" y="930"/>
                </a:lnTo>
                <a:lnTo>
                  <a:pt x="1854" y="940"/>
                </a:lnTo>
                <a:lnTo>
                  <a:pt x="1843" y="962"/>
                </a:lnTo>
                <a:lnTo>
                  <a:pt x="1833" y="988"/>
                </a:lnTo>
                <a:lnTo>
                  <a:pt x="1826" y="1013"/>
                </a:lnTo>
                <a:lnTo>
                  <a:pt x="1818" y="1042"/>
                </a:lnTo>
                <a:lnTo>
                  <a:pt x="1814" y="1070"/>
                </a:lnTo>
                <a:lnTo>
                  <a:pt x="1809" y="1098"/>
                </a:lnTo>
                <a:lnTo>
                  <a:pt x="1803" y="1153"/>
                </a:lnTo>
                <a:lnTo>
                  <a:pt x="1799" y="1201"/>
                </a:lnTo>
                <a:lnTo>
                  <a:pt x="1798" y="1240"/>
                </a:lnTo>
                <a:lnTo>
                  <a:pt x="1798" y="1263"/>
                </a:lnTo>
                <a:lnTo>
                  <a:pt x="1784" y="1277"/>
                </a:lnTo>
                <a:lnTo>
                  <a:pt x="1774" y="1286"/>
                </a:lnTo>
                <a:lnTo>
                  <a:pt x="1767" y="1295"/>
                </a:lnTo>
                <a:lnTo>
                  <a:pt x="1762" y="1302"/>
                </a:lnTo>
                <a:lnTo>
                  <a:pt x="1758" y="1311"/>
                </a:lnTo>
                <a:lnTo>
                  <a:pt x="1757" y="1319"/>
                </a:lnTo>
                <a:lnTo>
                  <a:pt x="1756" y="1329"/>
                </a:lnTo>
                <a:lnTo>
                  <a:pt x="1756" y="1343"/>
                </a:lnTo>
                <a:lnTo>
                  <a:pt x="1757" y="1350"/>
                </a:lnTo>
                <a:lnTo>
                  <a:pt x="1758" y="1357"/>
                </a:lnTo>
                <a:lnTo>
                  <a:pt x="1760" y="1366"/>
                </a:lnTo>
                <a:lnTo>
                  <a:pt x="1762" y="1373"/>
                </a:lnTo>
                <a:lnTo>
                  <a:pt x="1768" y="1388"/>
                </a:lnTo>
                <a:lnTo>
                  <a:pt x="1776" y="1403"/>
                </a:lnTo>
                <a:lnTo>
                  <a:pt x="1783" y="1419"/>
                </a:lnTo>
                <a:lnTo>
                  <a:pt x="1789" y="1433"/>
                </a:lnTo>
                <a:lnTo>
                  <a:pt x="1792" y="1441"/>
                </a:lnTo>
                <a:lnTo>
                  <a:pt x="1794" y="1448"/>
                </a:lnTo>
                <a:lnTo>
                  <a:pt x="1795" y="1455"/>
                </a:lnTo>
                <a:lnTo>
                  <a:pt x="1795" y="1464"/>
                </a:lnTo>
                <a:lnTo>
                  <a:pt x="1782" y="1476"/>
                </a:lnTo>
                <a:lnTo>
                  <a:pt x="1772" y="1487"/>
                </a:lnTo>
                <a:lnTo>
                  <a:pt x="1765" y="1496"/>
                </a:lnTo>
                <a:lnTo>
                  <a:pt x="1760" y="1503"/>
                </a:lnTo>
                <a:lnTo>
                  <a:pt x="1757" y="1510"/>
                </a:lnTo>
                <a:lnTo>
                  <a:pt x="1756" y="1519"/>
                </a:lnTo>
                <a:lnTo>
                  <a:pt x="1755" y="1530"/>
                </a:lnTo>
                <a:lnTo>
                  <a:pt x="1755" y="1543"/>
                </a:lnTo>
                <a:lnTo>
                  <a:pt x="1755" y="1569"/>
                </a:lnTo>
                <a:lnTo>
                  <a:pt x="1754" y="1590"/>
                </a:lnTo>
                <a:lnTo>
                  <a:pt x="1752" y="1610"/>
                </a:lnTo>
                <a:lnTo>
                  <a:pt x="1751" y="1630"/>
                </a:lnTo>
                <a:lnTo>
                  <a:pt x="1750" y="1660"/>
                </a:lnTo>
                <a:lnTo>
                  <a:pt x="1750" y="1698"/>
                </a:lnTo>
                <a:lnTo>
                  <a:pt x="1751" y="1751"/>
                </a:lnTo>
                <a:lnTo>
                  <a:pt x="1752" y="1824"/>
                </a:lnTo>
                <a:lnTo>
                  <a:pt x="1758" y="1852"/>
                </a:lnTo>
                <a:lnTo>
                  <a:pt x="1765" y="1881"/>
                </a:lnTo>
                <a:lnTo>
                  <a:pt x="1771" y="1909"/>
                </a:lnTo>
                <a:lnTo>
                  <a:pt x="1777" y="1936"/>
                </a:lnTo>
                <a:lnTo>
                  <a:pt x="1783" y="1963"/>
                </a:lnTo>
                <a:lnTo>
                  <a:pt x="1787" y="1987"/>
                </a:lnTo>
                <a:lnTo>
                  <a:pt x="1790" y="2007"/>
                </a:lnTo>
                <a:lnTo>
                  <a:pt x="1790" y="2024"/>
                </a:lnTo>
                <a:lnTo>
                  <a:pt x="1790" y="2024"/>
                </a:lnTo>
                <a:lnTo>
                  <a:pt x="829" y="2056"/>
                </a:lnTo>
                <a:lnTo>
                  <a:pt x="829" y="2056"/>
                </a:lnTo>
                <a:lnTo>
                  <a:pt x="829" y="2055"/>
                </a:lnTo>
                <a:lnTo>
                  <a:pt x="828" y="2050"/>
                </a:lnTo>
                <a:lnTo>
                  <a:pt x="827" y="2044"/>
                </a:lnTo>
                <a:lnTo>
                  <a:pt x="825" y="2037"/>
                </a:lnTo>
                <a:lnTo>
                  <a:pt x="820" y="2029"/>
                </a:lnTo>
                <a:lnTo>
                  <a:pt x="812" y="2022"/>
                </a:lnTo>
                <a:lnTo>
                  <a:pt x="809" y="2020"/>
                </a:lnTo>
                <a:lnTo>
                  <a:pt x="803" y="2018"/>
                </a:lnTo>
                <a:lnTo>
                  <a:pt x="796" y="2016"/>
                </a:lnTo>
                <a:lnTo>
                  <a:pt x="789" y="2016"/>
                </a:lnTo>
                <a:lnTo>
                  <a:pt x="788" y="2017"/>
                </a:lnTo>
                <a:lnTo>
                  <a:pt x="782" y="2018"/>
                </a:lnTo>
                <a:lnTo>
                  <a:pt x="772" y="2021"/>
                </a:lnTo>
                <a:lnTo>
                  <a:pt x="760" y="2020"/>
                </a:lnTo>
                <a:lnTo>
                  <a:pt x="754" y="2018"/>
                </a:lnTo>
                <a:lnTo>
                  <a:pt x="746" y="2016"/>
                </a:lnTo>
                <a:lnTo>
                  <a:pt x="738" y="2012"/>
                </a:lnTo>
                <a:lnTo>
                  <a:pt x="729" y="2007"/>
                </a:lnTo>
                <a:lnTo>
                  <a:pt x="721" y="2000"/>
                </a:lnTo>
                <a:lnTo>
                  <a:pt x="712" y="1991"/>
                </a:lnTo>
                <a:lnTo>
                  <a:pt x="703" y="1980"/>
                </a:lnTo>
                <a:lnTo>
                  <a:pt x="694" y="1968"/>
                </a:lnTo>
                <a:lnTo>
                  <a:pt x="683" y="1953"/>
                </a:lnTo>
                <a:lnTo>
                  <a:pt x="672" y="1939"/>
                </a:lnTo>
                <a:lnTo>
                  <a:pt x="659" y="1925"/>
                </a:lnTo>
                <a:lnTo>
                  <a:pt x="647" y="1911"/>
                </a:lnTo>
                <a:lnTo>
                  <a:pt x="634" y="1897"/>
                </a:lnTo>
                <a:lnTo>
                  <a:pt x="620" y="1884"/>
                </a:lnTo>
                <a:lnTo>
                  <a:pt x="605" y="1869"/>
                </a:lnTo>
                <a:lnTo>
                  <a:pt x="591" y="1854"/>
                </a:lnTo>
                <a:lnTo>
                  <a:pt x="591" y="1840"/>
                </a:lnTo>
                <a:lnTo>
                  <a:pt x="592" y="1827"/>
                </a:lnTo>
                <a:lnTo>
                  <a:pt x="594" y="1816"/>
                </a:lnTo>
                <a:lnTo>
                  <a:pt x="597" y="1807"/>
                </a:lnTo>
                <a:lnTo>
                  <a:pt x="604" y="1789"/>
                </a:lnTo>
                <a:lnTo>
                  <a:pt x="612" y="1774"/>
                </a:lnTo>
                <a:lnTo>
                  <a:pt x="619" y="1759"/>
                </a:lnTo>
                <a:lnTo>
                  <a:pt x="625" y="1742"/>
                </a:lnTo>
                <a:lnTo>
                  <a:pt x="627" y="1732"/>
                </a:lnTo>
                <a:lnTo>
                  <a:pt x="630" y="1721"/>
                </a:lnTo>
                <a:lnTo>
                  <a:pt x="631" y="1709"/>
                </a:lnTo>
                <a:lnTo>
                  <a:pt x="632" y="1694"/>
                </a:lnTo>
                <a:lnTo>
                  <a:pt x="631" y="1679"/>
                </a:lnTo>
                <a:lnTo>
                  <a:pt x="629" y="1663"/>
                </a:lnTo>
                <a:lnTo>
                  <a:pt x="625" y="1646"/>
                </a:lnTo>
                <a:lnTo>
                  <a:pt x="620" y="1630"/>
                </a:lnTo>
                <a:lnTo>
                  <a:pt x="615" y="1614"/>
                </a:lnTo>
                <a:lnTo>
                  <a:pt x="609" y="1598"/>
                </a:lnTo>
                <a:lnTo>
                  <a:pt x="603" y="1584"/>
                </a:lnTo>
                <a:lnTo>
                  <a:pt x="596" y="1569"/>
                </a:lnTo>
                <a:lnTo>
                  <a:pt x="580" y="1535"/>
                </a:lnTo>
                <a:lnTo>
                  <a:pt x="566" y="1503"/>
                </a:lnTo>
                <a:lnTo>
                  <a:pt x="555" y="1474"/>
                </a:lnTo>
                <a:lnTo>
                  <a:pt x="545" y="1447"/>
                </a:lnTo>
                <a:lnTo>
                  <a:pt x="537" y="1422"/>
                </a:lnTo>
                <a:lnTo>
                  <a:pt x="528" y="1401"/>
                </a:lnTo>
                <a:lnTo>
                  <a:pt x="522" y="1386"/>
                </a:lnTo>
                <a:lnTo>
                  <a:pt x="515" y="1373"/>
                </a:lnTo>
                <a:lnTo>
                  <a:pt x="515" y="1373"/>
                </a:lnTo>
                <a:lnTo>
                  <a:pt x="394" y="1372"/>
                </a:lnTo>
                <a:lnTo>
                  <a:pt x="394" y="1372"/>
                </a:lnTo>
                <a:lnTo>
                  <a:pt x="383" y="1352"/>
                </a:lnTo>
                <a:lnTo>
                  <a:pt x="374" y="1332"/>
                </a:lnTo>
                <a:lnTo>
                  <a:pt x="366" y="1311"/>
                </a:lnTo>
                <a:lnTo>
                  <a:pt x="358" y="1289"/>
                </a:lnTo>
                <a:lnTo>
                  <a:pt x="350" y="1267"/>
                </a:lnTo>
                <a:lnTo>
                  <a:pt x="340" y="1246"/>
                </a:lnTo>
                <a:lnTo>
                  <a:pt x="335" y="1236"/>
                </a:lnTo>
                <a:lnTo>
                  <a:pt x="329" y="1228"/>
                </a:lnTo>
                <a:lnTo>
                  <a:pt x="323" y="1219"/>
                </a:lnTo>
                <a:lnTo>
                  <a:pt x="315" y="1210"/>
                </a:lnTo>
                <a:lnTo>
                  <a:pt x="306" y="1209"/>
                </a:lnTo>
                <a:lnTo>
                  <a:pt x="292" y="1206"/>
                </a:lnTo>
                <a:lnTo>
                  <a:pt x="275" y="1199"/>
                </a:lnTo>
                <a:lnTo>
                  <a:pt x="255" y="1191"/>
                </a:lnTo>
                <a:lnTo>
                  <a:pt x="210" y="1170"/>
                </a:lnTo>
                <a:lnTo>
                  <a:pt x="161" y="1144"/>
                </a:lnTo>
                <a:lnTo>
                  <a:pt x="137" y="1131"/>
                </a:lnTo>
                <a:lnTo>
                  <a:pt x="115" y="1117"/>
                </a:lnTo>
                <a:lnTo>
                  <a:pt x="93" y="1104"/>
                </a:lnTo>
                <a:lnTo>
                  <a:pt x="74" y="1091"/>
                </a:lnTo>
                <a:lnTo>
                  <a:pt x="58" y="1078"/>
                </a:lnTo>
                <a:lnTo>
                  <a:pt x="47" y="1067"/>
                </a:lnTo>
                <a:lnTo>
                  <a:pt x="42" y="1061"/>
                </a:lnTo>
                <a:lnTo>
                  <a:pt x="39" y="1056"/>
                </a:lnTo>
                <a:lnTo>
                  <a:pt x="38" y="1053"/>
                </a:lnTo>
                <a:lnTo>
                  <a:pt x="36" y="1049"/>
                </a:lnTo>
                <a:lnTo>
                  <a:pt x="36" y="1049"/>
                </a:lnTo>
                <a:lnTo>
                  <a:pt x="39" y="808"/>
                </a:lnTo>
                <a:lnTo>
                  <a:pt x="39" y="808"/>
                </a:lnTo>
                <a:lnTo>
                  <a:pt x="39" y="794"/>
                </a:lnTo>
                <a:lnTo>
                  <a:pt x="39" y="783"/>
                </a:lnTo>
                <a:lnTo>
                  <a:pt x="39" y="774"/>
                </a:lnTo>
                <a:lnTo>
                  <a:pt x="39" y="762"/>
                </a:lnTo>
                <a:lnTo>
                  <a:pt x="39" y="750"/>
                </a:lnTo>
                <a:lnTo>
                  <a:pt x="39" y="734"/>
                </a:lnTo>
                <a:lnTo>
                  <a:pt x="39" y="715"/>
                </a:lnTo>
                <a:lnTo>
                  <a:pt x="40" y="688"/>
                </a:lnTo>
                <a:lnTo>
                  <a:pt x="27" y="688"/>
                </a:lnTo>
                <a:lnTo>
                  <a:pt x="17" y="687"/>
                </a:lnTo>
                <a:lnTo>
                  <a:pt x="9" y="685"/>
                </a:lnTo>
                <a:lnTo>
                  <a:pt x="4" y="683"/>
                </a:lnTo>
                <a:lnTo>
                  <a:pt x="2" y="678"/>
                </a:lnTo>
                <a:lnTo>
                  <a:pt x="0" y="671"/>
                </a:lnTo>
                <a:lnTo>
                  <a:pt x="0" y="661"/>
                </a:lnTo>
                <a:lnTo>
                  <a:pt x="0" y="647"/>
                </a:lnTo>
                <a:lnTo>
                  <a:pt x="1" y="640"/>
                </a:lnTo>
                <a:lnTo>
                  <a:pt x="2" y="633"/>
                </a:lnTo>
                <a:lnTo>
                  <a:pt x="3" y="625"/>
                </a:lnTo>
                <a:lnTo>
                  <a:pt x="7" y="618"/>
                </a:lnTo>
                <a:lnTo>
                  <a:pt x="14" y="602"/>
                </a:lnTo>
                <a:lnTo>
                  <a:pt x="25" y="587"/>
                </a:lnTo>
                <a:lnTo>
                  <a:pt x="38" y="573"/>
                </a:lnTo>
                <a:lnTo>
                  <a:pt x="51" y="558"/>
                </a:lnTo>
                <a:lnTo>
                  <a:pt x="66" y="543"/>
                </a:lnTo>
                <a:lnTo>
                  <a:pt x="80" y="527"/>
                </a:lnTo>
                <a:lnTo>
                  <a:pt x="96" y="513"/>
                </a:lnTo>
                <a:lnTo>
                  <a:pt x="111" y="498"/>
                </a:lnTo>
                <a:lnTo>
                  <a:pt x="124" y="483"/>
                </a:lnTo>
                <a:lnTo>
                  <a:pt x="137" y="469"/>
                </a:lnTo>
                <a:lnTo>
                  <a:pt x="146" y="454"/>
                </a:lnTo>
                <a:lnTo>
                  <a:pt x="155" y="438"/>
                </a:lnTo>
                <a:lnTo>
                  <a:pt x="157" y="431"/>
                </a:lnTo>
                <a:lnTo>
                  <a:pt x="160" y="423"/>
                </a:lnTo>
                <a:lnTo>
                  <a:pt x="161" y="416"/>
                </a:lnTo>
                <a:lnTo>
                  <a:pt x="162" y="409"/>
                </a:lnTo>
                <a:lnTo>
                  <a:pt x="168" y="394"/>
                </a:lnTo>
                <a:lnTo>
                  <a:pt x="172" y="381"/>
                </a:lnTo>
                <a:lnTo>
                  <a:pt x="173" y="367"/>
                </a:lnTo>
                <a:lnTo>
                  <a:pt x="173" y="355"/>
                </a:lnTo>
                <a:lnTo>
                  <a:pt x="171" y="344"/>
                </a:lnTo>
                <a:lnTo>
                  <a:pt x="167" y="333"/>
                </a:lnTo>
                <a:lnTo>
                  <a:pt x="162" y="323"/>
                </a:lnTo>
                <a:lnTo>
                  <a:pt x="157" y="313"/>
                </a:lnTo>
                <a:lnTo>
                  <a:pt x="146" y="295"/>
                </a:lnTo>
                <a:lnTo>
                  <a:pt x="134" y="279"/>
                </a:lnTo>
                <a:lnTo>
                  <a:pt x="131" y="270"/>
                </a:lnTo>
                <a:lnTo>
                  <a:pt x="127" y="263"/>
                </a:lnTo>
                <a:lnTo>
                  <a:pt x="124" y="256"/>
                </a:lnTo>
                <a:lnTo>
                  <a:pt x="123" y="248"/>
                </a:lnTo>
                <a:lnTo>
                  <a:pt x="124" y="241"/>
                </a:lnTo>
                <a:lnTo>
                  <a:pt x="127" y="232"/>
                </a:lnTo>
                <a:lnTo>
                  <a:pt x="131" y="225"/>
                </a:lnTo>
                <a:lnTo>
                  <a:pt x="137" y="219"/>
                </a:lnTo>
                <a:lnTo>
                  <a:pt x="143" y="212"/>
                </a:lnTo>
                <a:lnTo>
                  <a:pt x="151" y="206"/>
                </a:lnTo>
                <a:lnTo>
                  <a:pt x="160" y="199"/>
                </a:lnTo>
                <a:lnTo>
                  <a:pt x="168" y="193"/>
                </a:lnTo>
                <a:lnTo>
                  <a:pt x="188" y="184"/>
                </a:lnTo>
                <a:lnTo>
                  <a:pt x="208" y="175"/>
                </a:lnTo>
                <a:lnTo>
                  <a:pt x="217" y="173"/>
                </a:lnTo>
                <a:lnTo>
                  <a:pt x="227" y="170"/>
                </a:lnTo>
                <a:lnTo>
                  <a:pt x="236" y="169"/>
                </a:lnTo>
                <a:lnTo>
                  <a:pt x="244" y="169"/>
                </a:lnTo>
                <a:lnTo>
                  <a:pt x="265" y="169"/>
                </a:lnTo>
                <a:lnTo>
                  <a:pt x="284" y="168"/>
                </a:lnTo>
                <a:lnTo>
                  <a:pt x="301" y="165"/>
                </a:lnTo>
                <a:lnTo>
                  <a:pt x="314" y="163"/>
                </a:lnTo>
                <a:lnTo>
                  <a:pt x="328" y="159"/>
                </a:lnTo>
                <a:lnTo>
                  <a:pt x="339" y="155"/>
                </a:lnTo>
                <a:lnTo>
                  <a:pt x="350" y="150"/>
                </a:lnTo>
                <a:lnTo>
                  <a:pt x="359" y="144"/>
                </a:lnTo>
                <a:lnTo>
                  <a:pt x="378" y="133"/>
                </a:lnTo>
                <a:lnTo>
                  <a:pt x="396" y="120"/>
                </a:lnTo>
                <a:lnTo>
                  <a:pt x="418" y="105"/>
                </a:lnTo>
                <a:lnTo>
                  <a:pt x="445" y="90"/>
                </a:lnTo>
                <a:lnTo>
                  <a:pt x="446" y="90"/>
                </a:lnTo>
                <a:lnTo>
                  <a:pt x="451" y="89"/>
                </a:lnTo>
                <a:lnTo>
                  <a:pt x="457" y="88"/>
                </a:lnTo>
                <a:lnTo>
                  <a:pt x="465" y="86"/>
                </a:lnTo>
                <a:lnTo>
                  <a:pt x="472" y="81"/>
                </a:lnTo>
                <a:lnTo>
                  <a:pt x="479" y="73"/>
                </a:lnTo>
                <a:lnTo>
                  <a:pt x="482" y="70"/>
                </a:lnTo>
                <a:lnTo>
                  <a:pt x="483" y="64"/>
                </a:lnTo>
                <a:lnTo>
                  <a:pt x="484" y="57"/>
                </a:lnTo>
                <a:lnTo>
                  <a:pt x="486" y="50"/>
                </a:lnTo>
                <a:lnTo>
                  <a:pt x="493" y="50"/>
                </a:lnTo>
                <a:lnTo>
                  <a:pt x="500" y="48"/>
                </a:lnTo>
                <a:lnTo>
                  <a:pt x="508" y="44"/>
                </a:lnTo>
                <a:lnTo>
                  <a:pt x="515" y="39"/>
                </a:lnTo>
                <a:lnTo>
                  <a:pt x="531" y="28"/>
                </a:lnTo>
                <a:lnTo>
                  <a:pt x="545" y="16"/>
                </a:lnTo>
                <a:lnTo>
                  <a:pt x="553" y="11"/>
                </a:lnTo>
                <a:lnTo>
                  <a:pt x="560" y="6"/>
                </a:lnTo>
                <a:lnTo>
                  <a:pt x="569" y="2"/>
                </a:lnTo>
                <a:lnTo>
                  <a:pt x="576" y="1"/>
                </a:lnTo>
                <a:lnTo>
                  <a:pt x="583" y="0"/>
                </a:lnTo>
                <a:lnTo>
                  <a:pt x="591" y="1"/>
                </a:lnTo>
                <a:lnTo>
                  <a:pt x="598" y="5"/>
                </a:lnTo>
                <a:lnTo>
                  <a:pt x="605" y="12"/>
                </a:lnTo>
                <a:lnTo>
                  <a:pt x="608" y="13"/>
                </a:lnTo>
                <a:lnTo>
                  <a:pt x="612" y="18"/>
                </a:lnTo>
                <a:lnTo>
                  <a:pt x="616" y="27"/>
                </a:lnTo>
                <a:lnTo>
                  <a:pt x="620" y="37"/>
                </a:lnTo>
                <a:lnTo>
                  <a:pt x="623" y="43"/>
                </a:lnTo>
                <a:lnTo>
                  <a:pt x="623" y="49"/>
                </a:lnTo>
                <a:lnTo>
                  <a:pt x="623" y="55"/>
                </a:lnTo>
                <a:lnTo>
                  <a:pt x="623" y="62"/>
                </a:lnTo>
                <a:lnTo>
                  <a:pt x="620" y="70"/>
                </a:lnTo>
                <a:lnTo>
                  <a:pt x="616" y="77"/>
                </a:lnTo>
                <a:lnTo>
                  <a:pt x="612" y="84"/>
                </a:lnTo>
                <a:lnTo>
                  <a:pt x="605" y="92"/>
                </a:lnTo>
                <a:lnTo>
                  <a:pt x="620" y="105"/>
                </a:lnTo>
                <a:lnTo>
                  <a:pt x="635" y="116"/>
                </a:lnTo>
                <a:lnTo>
                  <a:pt x="650" y="125"/>
                </a:lnTo>
                <a:lnTo>
                  <a:pt x="665" y="132"/>
                </a:lnTo>
                <a:lnTo>
                  <a:pt x="680" y="139"/>
                </a:lnTo>
                <a:lnTo>
                  <a:pt x="695" y="149"/>
                </a:lnTo>
                <a:lnTo>
                  <a:pt x="709" y="159"/>
                </a:lnTo>
                <a:lnTo>
                  <a:pt x="724" y="173"/>
                </a:lnTo>
                <a:lnTo>
                  <a:pt x="727" y="171"/>
                </a:lnTo>
                <a:lnTo>
                  <a:pt x="733" y="169"/>
                </a:lnTo>
                <a:lnTo>
                  <a:pt x="743" y="165"/>
                </a:lnTo>
                <a:lnTo>
                  <a:pt x="754" y="163"/>
                </a:lnTo>
                <a:lnTo>
                  <a:pt x="767" y="161"/>
                </a:lnTo>
                <a:lnTo>
                  <a:pt x="780" y="161"/>
                </a:lnTo>
                <a:lnTo>
                  <a:pt x="787" y="163"/>
                </a:lnTo>
                <a:lnTo>
                  <a:pt x="793" y="165"/>
                </a:lnTo>
                <a:lnTo>
                  <a:pt x="799" y="169"/>
                </a:lnTo>
                <a:lnTo>
                  <a:pt x="805" y="174"/>
                </a:lnTo>
                <a:lnTo>
                  <a:pt x="805" y="174"/>
                </a:lnTo>
                <a:lnTo>
                  <a:pt x="805" y="174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734000" y="1663560"/>
            <a:ext cx="671400" cy="387360"/>
          </a:xfrm>
          <a:custGeom>
            <a:avLst/>
            <a:gdLst/>
            <a:ahLst/>
            <a:rect l="l" t="t" r="r" b="b"/>
            <a:pathLst>
              <a:path w="1802" h="1044">
                <a:moveTo>
                  <a:pt x="1802" y="490"/>
                </a:moveTo>
                <a:lnTo>
                  <a:pt x="1793" y="498"/>
                </a:lnTo>
                <a:lnTo>
                  <a:pt x="1783" y="505"/>
                </a:lnTo>
                <a:lnTo>
                  <a:pt x="1771" y="512"/>
                </a:lnTo>
                <a:lnTo>
                  <a:pt x="1759" y="520"/>
                </a:lnTo>
                <a:lnTo>
                  <a:pt x="1744" y="526"/>
                </a:lnTo>
                <a:lnTo>
                  <a:pt x="1729" y="532"/>
                </a:lnTo>
                <a:lnTo>
                  <a:pt x="1714" y="538"/>
                </a:lnTo>
                <a:lnTo>
                  <a:pt x="1696" y="544"/>
                </a:lnTo>
                <a:lnTo>
                  <a:pt x="1662" y="554"/>
                </a:lnTo>
                <a:lnTo>
                  <a:pt x="1627" y="561"/>
                </a:lnTo>
                <a:lnTo>
                  <a:pt x="1610" y="565"/>
                </a:lnTo>
                <a:lnTo>
                  <a:pt x="1592" y="566"/>
                </a:lnTo>
                <a:lnTo>
                  <a:pt x="1576" y="568"/>
                </a:lnTo>
                <a:lnTo>
                  <a:pt x="1561" y="569"/>
                </a:lnTo>
                <a:lnTo>
                  <a:pt x="1554" y="576"/>
                </a:lnTo>
                <a:lnTo>
                  <a:pt x="1547" y="585"/>
                </a:lnTo>
                <a:lnTo>
                  <a:pt x="1542" y="594"/>
                </a:lnTo>
                <a:lnTo>
                  <a:pt x="1536" y="604"/>
                </a:lnTo>
                <a:lnTo>
                  <a:pt x="1526" y="624"/>
                </a:lnTo>
                <a:lnTo>
                  <a:pt x="1515" y="643"/>
                </a:lnTo>
                <a:lnTo>
                  <a:pt x="1509" y="652"/>
                </a:lnTo>
                <a:lnTo>
                  <a:pt x="1503" y="661"/>
                </a:lnTo>
                <a:lnTo>
                  <a:pt x="1496" y="668"/>
                </a:lnTo>
                <a:lnTo>
                  <a:pt x="1487" y="675"/>
                </a:lnTo>
                <a:lnTo>
                  <a:pt x="1477" y="680"/>
                </a:lnTo>
                <a:lnTo>
                  <a:pt x="1466" y="684"/>
                </a:lnTo>
                <a:lnTo>
                  <a:pt x="1454" y="686"/>
                </a:lnTo>
                <a:lnTo>
                  <a:pt x="1439" y="687"/>
                </a:lnTo>
                <a:lnTo>
                  <a:pt x="1319" y="686"/>
                </a:lnTo>
                <a:lnTo>
                  <a:pt x="1279" y="806"/>
                </a:lnTo>
                <a:lnTo>
                  <a:pt x="1038" y="805"/>
                </a:lnTo>
                <a:lnTo>
                  <a:pt x="1038" y="820"/>
                </a:lnTo>
                <a:lnTo>
                  <a:pt x="1034" y="836"/>
                </a:lnTo>
                <a:lnTo>
                  <a:pt x="1031" y="853"/>
                </a:lnTo>
                <a:lnTo>
                  <a:pt x="1026" y="870"/>
                </a:lnTo>
                <a:lnTo>
                  <a:pt x="1012" y="905"/>
                </a:lnTo>
                <a:lnTo>
                  <a:pt x="998" y="940"/>
                </a:lnTo>
                <a:lnTo>
                  <a:pt x="983" y="971"/>
                </a:lnTo>
                <a:lnTo>
                  <a:pt x="969" y="1001"/>
                </a:lnTo>
                <a:lnTo>
                  <a:pt x="964" y="1014"/>
                </a:lnTo>
                <a:lnTo>
                  <a:pt x="960" y="1025"/>
                </a:lnTo>
                <a:lnTo>
                  <a:pt x="957" y="1035"/>
                </a:lnTo>
                <a:lnTo>
                  <a:pt x="956" y="1044"/>
                </a:lnTo>
                <a:lnTo>
                  <a:pt x="949" y="1044"/>
                </a:lnTo>
                <a:lnTo>
                  <a:pt x="941" y="1042"/>
                </a:lnTo>
                <a:lnTo>
                  <a:pt x="934" y="1040"/>
                </a:lnTo>
                <a:lnTo>
                  <a:pt x="927" y="1038"/>
                </a:lnTo>
                <a:lnTo>
                  <a:pt x="912" y="1031"/>
                </a:lnTo>
                <a:lnTo>
                  <a:pt x="896" y="1024"/>
                </a:lnTo>
                <a:lnTo>
                  <a:pt x="881" y="1016"/>
                </a:lnTo>
                <a:lnTo>
                  <a:pt x="867" y="1009"/>
                </a:lnTo>
                <a:lnTo>
                  <a:pt x="859" y="1007"/>
                </a:lnTo>
                <a:lnTo>
                  <a:pt x="852" y="1005"/>
                </a:lnTo>
                <a:lnTo>
                  <a:pt x="845" y="1003"/>
                </a:lnTo>
                <a:lnTo>
                  <a:pt x="836" y="1003"/>
                </a:lnTo>
                <a:lnTo>
                  <a:pt x="837" y="987"/>
                </a:lnTo>
                <a:lnTo>
                  <a:pt x="837" y="973"/>
                </a:lnTo>
                <a:lnTo>
                  <a:pt x="840" y="956"/>
                </a:lnTo>
                <a:lnTo>
                  <a:pt x="842" y="938"/>
                </a:lnTo>
                <a:lnTo>
                  <a:pt x="847" y="919"/>
                </a:lnTo>
                <a:lnTo>
                  <a:pt x="854" y="896"/>
                </a:lnTo>
                <a:lnTo>
                  <a:pt x="864" y="871"/>
                </a:lnTo>
                <a:lnTo>
                  <a:pt x="878" y="843"/>
                </a:lnTo>
                <a:lnTo>
                  <a:pt x="862" y="829"/>
                </a:lnTo>
                <a:lnTo>
                  <a:pt x="845" y="817"/>
                </a:lnTo>
                <a:lnTo>
                  <a:pt x="826" y="806"/>
                </a:lnTo>
                <a:lnTo>
                  <a:pt x="808" y="798"/>
                </a:lnTo>
                <a:lnTo>
                  <a:pt x="789" y="790"/>
                </a:lnTo>
                <a:lnTo>
                  <a:pt x="772" y="784"/>
                </a:lnTo>
                <a:lnTo>
                  <a:pt x="755" y="778"/>
                </a:lnTo>
                <a:lnTo>
                  <a:pt x="740" y="773"/>
                </a:lnTo>
                <a:lnTo>
                  <a:pt x="716" y="763"/>
                </a:lnTo>
                <a:lnTo>
                  <a:pt x="695" y="755"/>
                </a:lnTo>
                <a:lnTo>
                  <a:pt x="677" y="746"/>
                </a:lnTo>
                <a:lnTo>
                  <a:pt x="662" y="736"/>
                </a:lnTo>
                <a:lnTo>
                  <a:pt x="649" y="728"/>
                </a:lnTo>
                <a:lnTo>
                  <a:pt x="636" y="721"/>
                </a:lnTo>
                <a:lnTo>
                  <a:pt x="628" y="713"/>
                </a:lnTo>
                <a:lnTo>
                  <a:pt x="619" y="706"/>
                </a:lnTo>
                <a:lnTo>
                  <a:pt x="610" y="694"/>
                </a:lnTo>
                <a:lnTo>
                  <a:pt x="603" y="685"/>
                </a:lnTo>
                <a:lnTo>
                  <a:pt x="600" y="680"/>
                </a:lnTo>
                <a:lnTo>
                  <a:pt x="599" y="680"/>
                </a:lnTo>
                <a:lnTo>
                  <a:pt x="599" y="678"/>
                </a:lnTo>
                <a:lnTo>
                  <a:pt x="599" y="678"/>
                </a:lnTo>
                <a:lnTo>
                  <a:pt x="596" y="678"/>
                </a:lnTo>
                <a:lnTo>
                  <a:pt x="594" y="679"/>
                </a:lnTo>
                <a:lnTo>
                  <a:pt x="586" y="685"/>
                </a:lnTo>
                <a:lnTo>
                  <a:pt x="575" y="694"/>
                </a:lnTo>
                <a:lnTo>
                  <a:pt x="563" y="703"/>
                </a:lnTo>
                <a:lnTo>
                  <a:pt x="548" y="712"/>
                </a:lnTo>
                <a:lnTo>
                  <a:pt x="541" y="714"/>
                </a:lnTo>
                <a:lnTo>
                  <a:pt x="534" y="718"/>
                </a:lnTo>
                <a:lnTo>
                  <a:pt x="526" y="719"/>
                </a:lnTo>
                <a:lnTo>
                  <a:pt x="519" y="721"/>
                </a:lnTo>
                <a:lnTo>
                  <a:pt x="504" y="719"/>
                </a:lnTo>
                <a:lnTo>
                  <a:pt x="493" y="718"/>
                </a:lnTo>
                <a:lnTo>
                  <a:pt x="483" y="714"/>
                </a:lnTo>
                <a:lnTo>
                  <a:pt x="475" y="711"/>
                </a:lnTo>
                <a:lnTo>
                  <a:pt x="466" y="705"/>
                </a:lnTo>
                <a:lnTo>
                  <a:pt x="457" y="699"/>
                </a:lnTo>
                <a:lnTo>
                  <a:pt x="444" y="690"/>
                </a:lnTo>
                <a:lnTo>
                  <a:pt x="431" y="679"/>
                </a:lnTo>
                <a:lnTo>
                  <a:pt x="415" y="669"/>
                </a:lnTo>
                <a:lnTo>
                  <a:pt x="393" y="656"/>
                </a:lnTo>
                <a:lnTo>
                  <a:pt x="367" y="642"/>
                </a:lnTo>
                <a:lnTo>
                  <a:pt x="341" y="628"/>
                </a:lnTo>
                <a:lnTo>
                  <a:pt x="316" y="615"/>
                </a:lnTo>
                <a:lnTo>
                  <a:pt x="296" y="605"/>
                </a:lnTo>
                <a:lnTo>
                  <a:pt x="283" y="599"/>
                </a:lnTo>
                <a:lnTo>
                  <a:pt x="279" y="598"/>
                </a:lnTo>
                <a:lnTo>
                  <a:pt x="275" y="601"/>
                </a:lnTo>
                <a:lnTo>
                  <a:pt x="262" y="605"/>
                </a:lnTo>
                <a:lnTo>
                  <a:pt x="244" y="612"/>
                </a:lnTo>
                <a:lnTo>
                  <a:pt x="223" y="619"/>
                </a:lnTo>
                <a:lnTo>
                  <a:pt x="201" y="625"/>
                </a:lnTo>
                <a:lnTo>
                  <a:pt x="181" y="631"/>
                </a:lnTo>
                <a:lnTo>
                  <a:pt x="166" y="635"/>
                </a:lnTo>
                <a:lnTo>
                  <a:pt x="159" y="637"/>
                </a:lnTo>
                <a:lnTo>
                  <a:pt x="144" y="636"/>
                </a:lnTo>
                <a:lnTo>
                  <a:pt x="131" y="632"/>
                </a:lnTo>
                <a:lnTo>
                  <a:pt x="117" y="629"/>
                </a:lnTo>
                <a:lnTo>
                  <a:pt x="105" y="623"/>
                </a:lnTo>
                <a:lnTo>
                  <a:pt x="94" y="615"/>
                </a:lnTo>
                <a:lnTo>
                  <a:pt x="83" y="607"/>
                </a:lnTo>
                <a:lnTo>
                  <a:pt x="73" y="597"/>
                </a:lnTo>
                <a:lnTo>
                  <a:pt x="64" y="586"/>
                </a:lnTo>
                <a:lnTo>
                  <a:pt x="55" y="574"/>
                </a:lnTo>
                <a:lnTo>
                  <a:pt x="46" y="561"/>
                </a:lnTo>
                <a:lnTo>
                  <a:pt x="38" y="548"/>
                </a:lnTo>
                <a:lnTo>
                  <a:pt x="29" y="534"/>
                </a:lnTo>
                <a:lnTo>
                  <a:pt x="15" y="505"/>
                </a:lnTo>
                <a:lnTo>
                  <a:pt x="0" y="476"/>
                </a:lnTo>
                <a:lnTo>
                  <a:pt x="16" y="459"/>
                </a:lnTo>
                <a:lnTo>
                  <a:pt x="34" y="439"/>
                </a:lnTo>
                <a:lnTo>
                  <a:pt x="54" y="419"/>
                </a:lnTo>
                <a:lnTo>
                  <a:pt x="73" y="399"/>
                </a:lnTo>
                <a:lnTo>
                  <a:pt x="93" y="381"/>
                </a:lnTo>
                <a:lnTo>
                  <a:pt x="113" y="367"/>
                </a:lnTo>
                <a:lnTo>
                  <a:pt x="121" y="361"/>
                </a:lnTo>
                <a:lnTo>
                  <a:pt x="130" y="356"/>
                </a:lnTo>
                <a:lnTo>
                  <a:pt x="138" y="353"/>
                </a:lnTo>
                <a:lnTo>
                  <a:pt x="147" y="353"/>
                </a:lnTo>
                <a:lnTo>
                  <a:pt x="173" y="340"/>
                </a:lnTo>
                <a:lnTo>
                  <a:pt x="195" y="330"/>
                </a:lnTo>
                <a:lnTo>
                  <a:pt x="214" y="323"/>
                </a:lnTo>
                <a:lnTo>
                  <a:pt x="230" y="319"/>
                </a:lnTo>
                <a:lnTo>
                  <a:pt x="244" y="315"/>
                </a:lnTo>
                <a:lnTo>
                  <a:pt x="252" y="314"/>
                </a:lnTo>
                <a:lnTo>
                  <a:pt x="258" y="314"/>
                </a:lnTo>
                <a:lnTo>
                  <a:pt x="259" y="314"/>
                </a:lnTo>
                <a:lnTo>
                  <a:pt x="275" y="299"/>
                </a:lnTo>
                <a:lnTo>
                  <a:pt x="291" y="288"/>
                </a:lnTo>
                <a:lnTo>
                  <a:pt x="307" y="279"/>
                </a:lnTo>
                <a:lnTo>
                  <a:pt x="324" y="270"/>
                </a:lnTo>
                <a:lnTo>
                  <a:pt x="341" y="263"/>
                </a:lnTo>
                <a:lnTo>
                  <a:pt x="361" y="255"/>
                </a:lnTo>
                <a:lnTo>
                  <a:pt x="381" y="247"/>
                </a:lnTo>
                <a:lnTo>
                  <a:pt x="403" y="238"/>
                </a:lnTo>
                <a:lnTo>
                  <a:pt x="417" y="224"/>
                </a:lnTo>
                <a:lnTo>
                  <a:pt x="433" y="209"/>
                </a:lnTo>
                <a:lnTo>
                  <a:pt x="448" y="194"/>
                </a:lnTo>
                <a:lnTo>
                  <a:pt x="464" y="180"/>
                </a:lnTo>
                <a:lnTo>
                  <a:pt x="479" y="165"/>
                </a:lnTo>
                <a:lnTo>
                  <a:pt x="494" y="150"/>
                </a:lnTo>
                <a:lnTo>
                  <a:pt x="509" y="134"/>
                </a:lnTo>
                <a:lnTo>
                  <a:pt x="524" y="120"/>
                </a:lnTo>
                <a:lnTo>
                  <a:pt x="535" y="105"/>
                </a:lnTo>
                <a:lnTo>
                  <a:pt x="545" y="91"/>
                </a:lnTo>
                <a:lnTo>
                  <a:pt x="553" y="75"/>
                </a:lnTo>
                <a:lnTo>
                  <a:pt x="561" y="61"/>
                </a:lnTo>
                <a:lnTo>
                  <a:pt x="570" y="45"/>
                </a:lnTo>
                <a:lnTo>
                  <a:pt x="579" y="30"/>
                </a:lnTo>
                <a:lnTo>
                  <a:pt x="591" y="14"/>
                </a:lnTo>
                <a:lnTo>
                  <a:pt x="605" y="0"/>
                </a:lnTo>
                <a:lnTo>
                  <a:pt x="625" y="0"/>
                </a:lnTo>
                <a:lnTo>
                  <a:pt x="656" y="1"/>
                </a:lnTo>
                <a:lnTo>
                  <a:pt x="692" y="2"/>
                </a:lnTo>
                <a:lnTo>
                  <a:pt x="732" y="2"/>
                </a:lnTo>
                <a:lnTo>
                  <a:pt x="771" y="3"/>
                </a:lnTo>
                <a:lnTo>
                  <a:pt x="808" y="4"/>
                </a:lnTo>
                <a:lnTo>
                  <a:pt x="838" y="6"/>
                </a:lnTo>
                <a:lnTo>
                  <a:pt x="859" y="6"/>
                </a:lnTo>
                <a:lnTo>
                  <a:pt x="852" y="6"/>
                </a:lnTo>
                <a:lnTo>
                  <a:pt x="842" y="7"/>
                </a:lnTo>
                <a:lnTo>
                  <a:pt x="834" y="11"/>
                </a:lnTo>
                <a:lnTo>
                  <a:pt x="822" y="13"/>
                </a:lnTo>
                <a:lnTo>
                  <a:pt x="811" y="18"/>
                </a:lnTo>
                <a:lnTo>
                  <a:pt x="800" y="24"/>
                </a:lnTo>
                <a:lnTo>
                  <a:pt x="789" y="30"/>
                </a:lnTo>
                <a:lnTo>
                  <a:pt x="777" y="38"/>
                </a:lnTo>
                <a:lnTo>
                  <a:pt x="753" y="53"/>
                </a:lnTo>
                <a:lnTo>
                  <a:pt x="728" y="73"/>
                </a:lnTo>
                <a:lnTo>
                  <a:pt x="717" y="84"/>
                </a:lnTo>
                <a:lnTo>
                  <a:pt x="705" y="96"/>
                </a:lnTo>
                <a:lnTo>
                  <a:pt x="694" y="109"/>
                </a:lnTo>
                <a:lnTo>
                  <a:pt x="684" y="121"/>
                </a:lnTo>
                <a:lnTo>
                  <a:pt x="677" y="128"/>
                </a:lnTo>
                <a:lnTo>
                  <a:pt x="669" y="135"/>
                </a:lnTo>
                <a:lnTo>
                  <a:pt x="662" y="140"/>
                </a:lnTo>
                <a:lnTo>
                  <a:pt x="655" y="145"/>
                </a:lnTo>
                <a:lnTo>
                  <a:pt x="647" y="149"/>
                </a:lnTo>
                <a:lnTo>
                  <a:pt x="640" y="153"/>
                </a:lnTo>
                <a:lnTo>
                  <a:pt x="633" y="155"/>
                </a:lnTo>
                <a:lnTo>
                  <a:pt x="625" y="156"/>
                </a:lnTo>
                <a:lnTo>
                  <a:pt x="610" y="159"/>
                </a:lnTo>
                <a:lnTo>
                  <a:pt x="594" y="160"/>
                </a:lnTo>
                <a:lnTo>
                  <a:pt x="578" y="160"/>
                </a:lnTo>
                <a:lnTo>
                  <a:pt x="563" y="160"/>
                </a:lnTo>
                <a:lnTo>
                  <a:pt x="562" y="280"/>
                </a:lnTo>
                <a:lnTo>
                  <a:pt x="594" y="279"/>
                </a:lnTo>
                <a:lnTo>
                  <a:pt x="627" y="277"/>
                </a:lnTo>
                <a:lnTo>
                  <a:pt x="660" y="275"/>
                </a:lnTo>
                <a:lnTo>
                  <a:pt x="692" y="273"/>
                </a:lnTo>
                <a:lnTo>
                  <a:pt x="707" y="273"/>
                </a:lnTo>
                <a:lnTo>
                  <a:pt x="722" y="274"/>
                </a:lnTo>
                <a:lnTo>
                  <a:pt x="737" y="275"/>
                </a:lnTo>
                <a:lnTo>
                  <a:pt x="750" y="276"/>
                </a:lnTo>
                <a:lnTo>
                  <a:pt x="763" y="280"/>
                </a:lnTo>
                <a:lnTo>
                  <a:pt x="774" y="284"/>
                </a:lnTo>
                <a:lnTo>
                  <a:pt x="783" y="290"/>
                </a:lnTo>
                <a:lnTo>
                  <a:pt x="792" y="296"/>
                </a:lnTo>
                <a:lnTo>
                  <a:pt x="799" y="297"/>
                </a:lnTo>
                <a:lnTo>
                  <a:pt x="807" y="299"/>
                </a:lnTo>
                <a:lnTo>
                  <a:pt x="815" y="303"/>
                </a:lnTo>
                <a:lnTo>
                  <a:pt x="822" y="307"/>
                </a:lnTo>
                <a:lnTo>
                  <a:pt x="840" y="319"/>
                </a:lnTo>
                <a:lnTo>
                  <a:pt x="857" y="335"/>
                </a:lnTo>
                <a:lnTo>
                  <a:pt x="874" y="352"/>
                </a:lnTo>
                <a:lnTo>
                  <a:pt x="890" y="369"/>
                </a:lnTo>
                <a:lnTo>
                  <a:pt x="906" y="386"/>
                </a:lnTo>
                <a:lnTo>
                  <a:pt x="922" y="402"/>
                </a:lnTo>
                <a:lnTo>
                  <a:pt x="936" y="402"/>
                </a:lnTo>
                <a:lnTo>
                  <a:pt x="952" y="402"/>
                </a:lnTo>
                <a:lnTo>
                  <a:pt x="967" y="402"/>
                </a:lnTo>
                <a:lnTo>
                  <a:pt x="982" y="401"/>
                </a:lnTo>
                <a:lnTo>
                  <a:pt x="996" y="401"/>
                </a:lnTo>
                <a:lnTo>
                  <a:pt x="1012" y="401"/>
                </a:lnTo>
                <a:lnTo>
                  <a:pt x="1027" y="402"/>
                </a:lnTo>
                <a:lnTo>
                  <a:pt x="1042" y="404"/>
                </a:lnTo>
                <a:lnTo>
                  <a:pt x="1056" y="406"/>
                </a:lnTo>
                <a:lnTo>
                  <a:pt x="1070" y="407"/>
                </a:lnTo>
                <a:lnTo>
                  <a:pt x="1082" y="407"/>
                </a:lnTo>
                <a:lnTo>
                  <a:pt x="1094" y="407"/>
                </a:lnTo>
                <a:lnTo>
                  <a:pt x="1117" y="405"/>
                </a:lnTo>
                <a:lnTo>
                  <a:pt x="1138" y="401"/>
                </a:lnTo>
                <a:lnTo>
                  <a:pt x="1158" y="396"/>
                </a:lnTo>
                <a:lnTo>
                  <a:pt x="1176" y="389"/>
                </a:lnTo>
                <a:lnTo>
                  <a:pt x="1193" y="381"/>
                </a:lnTo>
                <a:lnTo>
                  <a:pt x="1209" y="373"/>
                </a:lnTo>
                <a:lnTo>
                  <a:pt x="1239" y="357"/>
                </a:lnTo>
                <a:lnTo>
                  <a:pt x="1267" y="341"/>
                </a:lnTo>
                <a:lnTo>
                  <a:pt x="1280" y="335"/>
                </a:lnTo>
                <a:lnTo>
                  <a:pt x="1294" y="330"/>
                </a:lnTo>
                <a:lnTo>
                  <a:pt x="1308" y="328"/>
                </a:lnTo>
                <a:lnTo>
                  <a:pt x="1323" y="326"/>
                </a:lnTo>
                <a:lnTo>
                  <a:pt x="1377" y="314"/>
                </a:lnTo>
                <a:lnTo>
                  <a:pt x="1420" y="306"/>
                </a:lnTo>
                <a:lnTo>
                  <a:pt x="1454" y="299"/>
                </a:lnTo>
                <a:lnTo>
                  <a:pt x="1479" y="297"/>
                </a:lnTo>
                <a:lnTo>
                  <a:pt x="1497" y="295"/>
                </a:lnTo>
                <a:lnTo>
                  <a:pt x="1510" y="293"/>
                </a:lnTo>
                <a:lnTo>
                  <a:pt x="1518" y="291"/>
                </a:lnTo>
                <a:lnTo>
                  <a:pt x="1524" y="287"/>
                </a:lnTo>
                <a:lnTo>
                  <a:pt x="1537" y="276"/>
                </a:lnTo>
                <a:lnTo>
                  <a:pt x="1554" y="264"/>
                </a:lnTo>
                <a:lnTo>
                  <a:pt x="1574" y="251"/>
                </a:lnTo>
                <a:lnTo>
                  <a:pt x="1595" y="237"/>
                </a:lnTo>
                <a:lnTo>
                  <a:pt x="1613" y="226"/>
                </a:lnTo>
                <a:lnTo>
                  <a:pt x="1629" y="217"/>
                </a:lnTo>
                <a:lnTo>
                  <a:pt x="1640" y="211"/>
                </a:lnTo>
                <a:lnTo>
                  <a:pt x="1644" y="209"/>
                </a:lnTo>
                <a:lnTo>
                  <a:pt x="1651" y="217"/>
                </a:lnTo>
                <a:lnTo>
                  <a:pt x="1656" y="227"/>
                </a:lnTo>
                <a:lnTo>
                  <a:pt x="1660" y="238"/>
                </a:lnTo>
                <a:lnTo>
                  <a:pt x="1662" y="251"/>
                </a:lnTo>
                <a:lnTo>
                  <a:pt x="1666" y="277"/>
                </a:lnTo>
                <a:lnTo>
                  <a:pt x="1668" y="304"/>
                </a:lnTo>
                <a:lnTo>
                  <a:pt x="1671" y="317"/>
                </a:lnTo>
                <a:lnTo>
                  <a:pt x="1673" y="329"/>
                </a:lnTo>
                <a:lnTo>
                  <a:pt x="1677" y="340"/>
                </a:lnTo>
                <a:lnTo>
                  <a:pt x="1683" y="350"/>
                </a:lnTo>
                <a:lnTo>
                  <a:pt x="1685" y="355"/>
                </a:lnTo>
                <a:lnTo>
                  <a:pt x="1689" y="358"/>
                </a:lnTo>
                <a:lnTo>
                  <a:pt x="1694" y="361"/>
                </a:lnTo>
                <a:lnTo>
                  <a:pt x="1698" y="364"/>
                </a:lnTo>
                <a:lnTo>
                  <a:pt x="1704" y="367"/>
                </a:lnTo>
                <a:lnTo>
                  <a:pt x="1710" y="368"/>
                </a:lnTo>
                <a:lnTo>
                  <a:pt x="1716" y="369"/>
                </a:lnTo>
                <a:lnTo>
                  <a:pt x="1723" y="369"/>
                </a:lnTo>
                <a:lnTo>
                  <a:pt x="1738" y="385"/>
                </a:lnTo>
                <a:lnTo>
                  <a:pt x="1752" y="400"/>
                </a:lnTo>
                <a:lnTo>
                  <a:pt x="1765" y="415"/>
                </a:lnTo>
                <a:lnTo>
                  <a:pt x="1777" y="430"/>
                </a:lnTo>
                <a:lnTo>
                  <a:pt x="1788" y="445"/>
                </a:lnTo>
                <a:lnTo>
                  <a:pt x="1796" y="460"/>
                </a:lnTo>
                <a:lnTo>
                  <a:pt x="1798" y="467"/>
                </a:lnTo>
                <a:lnTo>
                  <a:pt x="1800" y="476"/>
                </a:lnTo>
                <a:lnTo>
                  <a:pt x="1802" y="483"/>
                </a:lnTo>
                <a:lnTo>
                  <a:pt x="1802" y="49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734000" y="1663560"/>
            <a:ext cx="671400" cy="387360"/>
          </a:xfrm>
          <a:custGeom>
            <a:avLst/>
            <a:gdLst/>
            <a:ahLst/>
            <a:rect l="l" t="t" r="r" b="b"/>
            <a:pathLst>
              <a:path w="1802" h="1044">
                <a:moveTo>
                  <a:pt x="1802" y="490"/>
                </a:moveTo>
                <a:lnTo>
                  <a:pt x="1793" y="498"/>
                </a:lnTo>
                <a:lnTo>
                  <a:pt x="1783" y="505"/>
                </a:lnTo>
                <a:lnTo>
                  <a:pt x="1771" y="512"/>
                </a:lnTo>
                <a:lnTo>
                  <a:pt x="1759" y="520"/>
                </a:lnTo>
                <a:lnTo>
                  <a:pt x="1744" y="526"/>
                </a:lnTo>
                <a:lnTo>
                  <a:pt x="1729" y="532"/>
                </a:lnTo>
                <a:lnTo>
                  <a:pt x="1714" y="538"/>
                </a:lnTo>
                <a:lnTo>
                  <a:pt x="1696" y="544"/>
                </a:lnTo>
                <a:lnTo>
                  <a:pt x="1662" y="554"/>
                </a:lnTo>
                <a:lnTo>
                  <a:pt x="1627" y="561"/>
                </a:lnTo>
                <a:lnTo>
                  <a:pt x="1610" y="565"/>
                </a:lnTo>
                <a:lnTo>
                  <a:pt x="1592" y="566"/>
                </a:lnTo>
                <a:lnTo>
                  <a:pt x="1576" y="568"/>
                </a:lnTo>
                <a:lnTo>
                  <a:pt x="1561" y="569"/>
                </a:lnTo>
                <a:lnTo>
                  <a:pt x="1554" y="576"/>
                </a:lnTo>
                <a:lnTo>
                  <a:pt x="1547" y="585"/>
                </a:lnTo>
                <a:lnTo>
                  <a:pt x="1542" y="594"/>
                </a:lnTo>
                <a:lnTo>
                  <a:pt x="1536" y="604"/>
                </a:lnTo>
                <a:lnTo>
                  <a:pt x="1526" y="624"/>
                </a:lnTo>
                <a:lnTo>
                  <a:pt x="1515" y="643"/>
                </a:lnTo>
                <a:lnTo>
                  <a:pt x="1509" y="652"/>
                </a:lnTo>
                <a:lnTo>
                  <a:pt x="1503" y="661"/>
                </a:lnTo>
                <a:lnTo>
                  <a:pt x="1496" y="668"/>
                </a:lnTo>
                <a:lnTo>
                  <a:pt x="1487" y="675"/>
                </a:lnTo>
                <a:lnTo>
                  <a:pt x="1477" y="680"/>
                </a:lnTo>
                <a:lnTo>
                  <a:pt x="1466" y="684"/>
                </a:lnTo>
                <a:lnTo>
                  <a:pt x="1454" y="686"/>
                </a:lnTo>
                <a:lnTo>
                  <a:pt x="1439" y="687"/>
                </a:lnTo>
                <a:lnTo>
                  <a:pt x="1439" y="687"/>
                </a:lnTo>
                <a:lnTo>
                  <a:pt x="1319" y="686"/>
                </a:lnTo>
                <a:lnTo>
                  <a:pt x="1279" y="806"/>
                </a:lnTo>
                <a:lnTo>
                  <a:pt x="1038" y="805"/>
                </a:lnTo>
                <a:lnTo>
                  <a:pt x="1038" y="805"/>
                </a:lnTo>
                <a:lnTo>
                  <a:pt x="1038" y="820"/>
                </a:lnTo>
                <a:lnTo>
                  <a:pt x="1034" y="836"/>
                </a:lnTo>
                <a:lnTo>
                  <a:pt x="1031" y="853"/>
                </a:lnTo>
                <a:lnTo>
                  <a:pt x="1026" y="870"/>
                </a:lnTo>
                <a:lnTo>
                  <a:pt x="1012" y="905"/>
                </a:lnTo>
                <a:lnTo>
                  <a:pt x="998" y="940"/>
                </a:lnTo>
                <a:lnTo>
                  <a:pt x="983" y="971"/>
                </a:lnTo>
                <a:lnTo>
                  <a:pt x="969" y="1001"/>
                </a:lnTo>
                <a:lnTo>
                  <a:pt x="964" y="1014"/>
                </a:lnTo>
                <a:lnTo>
                  <a:pt x="960" y="1025"/>
                </a:lnTo>
                <a:lnTo>
                  <a:pt x="957" y="1035"/>
                </a:lnTo>
                <a:lnTo>
                  <a:pt x="956" y="1044"/>
                </a:lnTo>
                <a:lnTo>
                  <a:pt x="949" y="1044"/>
                </a:lnTo>
                <a:lnTo>
                  <a:pt x="941" y="1042"/>
                </a:lnTo>
                <a:lnTo>
                  <a:pt x="934" y="1040"/>
                </a:lnTo>
                <a:lnTo>
                  <a:pt x="927" y="1038"/>
                </a:lnTo>
                <a:lnTo>
                  <a:pt x="912" y="1031"/>
                </a:lnTo>
                <a:lnTo>
                  <a:pt x="896" y="1024"/>
                </a:lnTo>
                <a:lnTo>
                  <a:pt x="881" y="1016"/>
                </a:lnTo>
                <a:lnTo>
                  <a:pt x="867" y="1009"/>
                </a:lnTo>
                <a:lnTo>
                  <a:pt x="859" y="1007"/>
                </a:lnTo>
                <a:lnTo>
                  <a:pt x="852" y="1005"/>
                </a:lnTo>
                <a:lnTo>
                  <a:pt x="845" y="1003"/>
                </a:lnTo>
                <a:lnTo>
                  <a:pt x="836" y="1003"/>
                </a:lnTo>
                <a:lnTo>
                  <a:pt x="837" y="987"/>
                </a:lnTo>
                <a:lnTo>
                  <a:pt x="837" y="973"/>
                </a:lnTo>
                <a:lnTo>
                  <a:pt x="840" y="956"/>
                </a:lnTo>
                <a:lnTo>
                  <a:pt x="842" y="938"/>
                </a:lnTo>
                <a:lnTo>
                  <a:pt x="847" y="919"/>
                </a:lnTo>
                <a:lnTo>
                  <a:pt x="854" y="896"/>
                </a:lnTo>
                <a:lnTo>
                  <a:pt x="864" y="871"/>
                </a:lnTo>
                <a:lnTo>
                  <a:pt x="878" y="843"/>
                </a:lnTo>
                <a:lnTo>
                  <a:pt x="862" y="829"/>
                </a:lnTo>
                <a:lnTo>
                  <a:pt x="845" y="817"/>
                </a:lnTo>
                <a:lnTo>
                  <a:pt x="826" y="806"/>
                </a:lnTo>
                <a:lnTo>
                  <a:pt x="808" y="798"/>
                </a:lnTo>
                <a:lnTo>
                  <a:pt x="789" y="790"/>
                </a:lnTo>
                <a:lnTo>
                  <a:pt x="772" y="784"/>
                </a:lnTo>
                <a:lnTo>
                  <a:pt x="755" y="778"/>
                </a:lnTo>
                <a:lnTo>
                  <a:pt x="740" y="773"/>
                </a:lnTo>
                <a:lnTo>
                  <a:pt x="716" y="763"/>
                </a:lnTo>
                <a:lnTo>
                  <a:pt x="695" y="755"/>
                </a:lnTo>
                <a:lnTo>
                  <a:pt x="677" y="746"/>
                </a:lnTo>
                <a:lnTo>
                  <a:pt x="662" y="736"/>
                </a:lnTo>
                <a:lnTo>
                  <a:pt x="649" y="728"/>
                </a:lnTo>
                <a:lnTo>
                  <a:pt x="636" y="721"/>
                </a:lnTo>
                <a:lnTo>
                  <a:pt x="628" y="713"/>
                </a:lnTo>
                <a:lnTo>
                  <a:pt x="619" y="706"/>
                </a:lnTo>
                <a:lnTo>
                  <a:pt x="610" y="694"/>
                </a:lnTo>
                <a:lnTo>
                  <a:pt x="603" y="685"/>
                </a:lnTo>
                <a:lnTo>
                  <a:pt x="600" y="680"/>
                </a:lnTo>
                <a:lnTo>
                  <a:pt x="599" y="680"/>
                </a:lnTo>
                <a:lnTo>
                  <a:pt x="599" y="678"/>
                </a:lnTo>
                <a:lnTo>
                  <a:pt x="599" y="678"/>
                </a:lnTo>
                <a:lnTo>
                  <a:pt x="596" y="678"/>
                </a:lnTo>
                <a:lnTo>
                  <a:pt x="594" y="679"/>
                </a:lnTo>
                <a:lnTo>
                  <a:pt x="586" y="685"/>
                </a:lnTo>
                <a:lnTo>
                  <a:pt x="575" y="694"/>
                </a:lnTo>
                <a:lnTo>
                  <a:pt x="563" y="703"/>
                </a:lnTo>
                <a:lnTo>
                  <a:pt x="548" y="712"/>
                </a:lnTo>
                <a:lnTo>
                  <a:pt x="541" y="714"/>
                </a:lnTo>
                <a:lnTo>
                  <a:pt x="534" y="718"/>
                </a:lnTo>
                <a:lnTo>
                  <a:pt x="526" y="719"/>
                </a:lnTo>
                <a:lnTo>
                  <a:pt x="519" y="721"/>
                </a:lnTo>
                <a:lnTo>
                  <a:pt x="504" y="719"/>
                </a:lnTo>
                <a:lnTo>
                  <a:pt x="493" y="718"/>
                </a:lnTo>
                <a:lnTo>
                  <a:pt x="483" y="714"/>
                </a:lnTo>
                <a:lnTo>
                  <a:pt x="475" y="711"/>
                </a:lnTo>
                <a:lnTo>
                  <a:pt x="466" y="705"/>
                </a:lnTo>
                <a:lnTo>
                  <a:pt x="457" y="699"/>
                </a:lnTo>
                <a:lnTo>
                  <a:pt x="444" y="690"/>
                </a:lnTo>
                <a:lnTo>
                  <a:pt x="431" y="679"/>
                </a:lnTo>
                <a:lnTo>
                  <a:pt x="415" y="669"/>
                </a:lnTo>
                <a:lnTo>
                  <a:pt x="393" y="656"/>
                </a:lnTo>
                <a:lnTo>
                  <a:pt x="367" y="642"/>
                </a:lnTo>
                <a:lnTo>
                  <a:pt x="341" y="628"/>
                </a:lnTo>
                <a:lnTo>
                  <a:pt x="316" y="615"/>
                </a:lnTo>
                <a:lnTo>
                  <a:pt x="296" y="605"/>
                </a:lnTo>
                <a:lnTo>
                  <a:pt x="283" y="599"/>
                </a:lnTo>
                <a:lnTo>
                  <a:pt x="279" y="598"/>
                </a:lnTo>
                <a:lnTo>
                  <a:pt x="275" y="601"/>
                </a:lnTo>
                <a:lnTo>
                  <a:pt x="262" y="605"/>
                </a:lnTo>
                <a:lnTo>
                  <a:pt x="244" y="612"/>
                </a:lnTo>
                <a:lnTo>
                  <a:pt x="223" y="619"/>
                </a:lnTo>
                <a:lnTo>
                  <a:pt x="201" y="625"/>
                </a:lnTo>
                <a:lnTo>
                  <a:pt x="181" y="631"/>
                </a:lnTo>
                <a:lnTo>
                  <a:pt x="166" y="635"/>
                </a:lnTo>
                <a:lnTo>
                  <a:pt x="159" y="637"/>
                </a:lnTo>
                <a:lnTo>
                  <a:pt x="144" y="636"/>
                </a:lnTo>
                <a:lnTo>
                  <a:pt x="131" y="632"/>
                </a:lnTo>
                <a:lnTo>
                  <a:pt x="117" y="629"/>
                </a:lnTo>
                <a:lnTo>
                  <a:pt x="105" y="623"/>
                </a:lnTo>
                <a:lnTo>
                  <a:pt x="94" y="615"/>
                </a:lnTo>
                <a:lnTo>
                  <a:pt x="83" y="607"/>
                </a:lnTo>
                <a:lnTo>
                  <a:pt x="73" y="597"/>
                </a:lnTo>
                <a:lnTo>
                  <a:pt x="64" y="586"/>
                </a:lnTo>
                <a:lnTo>
                  <a:pt x="55" y="574"/>
                </a:lnTo>
                <a:lnTo>
                  <a:pt x="46" y="561"/>
                </a:lnTo>
                <a:lnTo>
                  <a:pt x="38" y="548"/>
                </a:lnTo>
                <a:lnTo>
                  <a:pt x="29" y="534"/>
                </a:lnTo>
                <a:lnTo>
                  <a:pt x="15" y="505"/>
                </a:lnTo>
                <a:lnTo>
                  <a:pt x="0" y="476"/>
                </a:lnTo>
                <a:lnTo>
                  <a:pt x="16" y="459"/>
                </a:lnTo>
                <a:lnTo>
                  <a:pt x="34" y="439"/>
                </a:lnTo>
                <a:lnTo>
                  <a:pt x="54" y="419"/>
                </a:lnTo>
                <a:lnTo>
                  <a:pt x="73" y="399"/>
                </a:lnTo>
                <a:lnTo>
                  <a:pt x="93" y="381"/>
                </a:lnTo>
                <a:lnTo>
                  <a:pt x="113" y="367"/>
                </a:lnTo>
                <a:lnTo>
                  <a:pt x="121" y="361"/>
                </a:lnTo>
                <a:lnTo>
                  <a:pt x="130" y="356"/>
                </a:lnTo>
                <a:lnTo>
                  <a:pt x="138" y="353"/>
                </a:lnTo>
                <a:lnTo>
                  <a:pt x="147" y="353"/>
                </a:lnTo>
                <a:lnTo>
                  <a:pt x="173" y="340"/>
                </a:lnTo>
                <a:lnTo>
                  <a:pt x="195" y="330"/>
                </a:lnTo>
                <a:lnTo>
                  <a:pt x="214" y="323"/>
                </a:lnTo>
                <a:lnTo>
                  <a:pt x="230" y="319"/>
                </a:lnTo>
                <a:lnTo>
                  <a:pt x="244" y="315"/>
                </a:lnTo>
                <a:lnTo>
                  <a:pt x="252" y="314"/>
                </a:lnTo>
                <a:lnTo>
                  <a:pt x="258" y="314"/>
                </a:lnTo>
                <a:lnTo>
                  <a:pt x="259" y="314"/>
                </a:lnTo>
                <a:lnTo>
                  <a:pt x="275" y="299"/>
                </a:lnTo>
                <a:lnTo>
                  <a:pt x="291" y="288"/>
                </a:lnTo>
                <a:lnTo>
                  <a:pt x="307" y="279"/>
                </a:lnTo>
                <a:lnTo>
                  <a:pt x="324" y="270"/>
                </a:lnTo>
                <a:lnTo>
                  <a:pt x="341" y="263"/>
                </a:lnTo>
                <a:lnTo>
                  <a:pt x="361" y="255"/>
                </a:lnTo>
                <a:lnTo>
                  <a:pt x="381" y="247"/>
                </a:lnTo>
                <a:lnTo>
                  <a:pt x="403" y="238"/>
                </a:lnTo>
                <a:lnTo>
                  <a:pt x="417" y="224"/>
                </a:lnTo>
                <a:lnTo>
                  <a:pt x="433" y="209"/>
                </a:lnTo>
                <a:lnTo>
                  <a:pt x="448" y="194"/>
                </a:lnTo>
                <a:lnTo>
                  <a:pt x="464" y="180"/>
                </a:lnTo>
                <a:lnTo>
                  <a:pt x="479" y="165"/>
                </a:lnTo>
                <a:lnTo>
                  <a:pt x="494" y="150"/>
                </a:lnTo>
                <a:lnTo>
                  <a:pt x="509" y="134"/>
                </a:lnTo>
                <a:lnTo>
                  <a:pt x="524" y="120"/>
                </a:lnTo>
                <a:lnTo>
                  <a:pt x="535" y="105"/>
                </a:lnTo>
                <a:lnTo>
                  <a:pt x="545" y="91"/>
                </a:lnTo>
                <a:lnTo>
                  <a:pt x="553" y="75"/>
                </a:lnTo>
                <a:lnTo>
                  <a:pt x="561" y="61"/>
                </a:lnTo>
                <a:lnTo>
                  <a:pt x="570" y="45"/>
                </a:lnTo>
                <a:lnTo>
                  <a:pt x="579" y="30"/>
                </a:lnTo>
                <a:lnTo>
                  <a:pt x="591" y="14"/>
                </a:lnTo>
                <a:lnTo>
                  <a:pt x="605" y="0"/>
                </a:lnTo>
                <a:lnTo>
                  <a:pt x="625" y="0"/>
                </a:lnTo>
                <a:lnTo>
                  <a:pt x="656" y="1"/>
                </a:lnTo>
                <a:lnTo>
                  <a:pt x="692" y="2"/>
                </a:lnTo>
                <a:lnTo>
                  <a:pt x="732" y="2"/>
                </a:lnTo>
                <a:lnTo>
                  <a:pt x="771" y="3"/>
                </a:lnTo>
                <a:lnTo>
                  <a:pt x="808" y="4"/>
                </a:lnTo>
                <a:lnTo>
                  <a:pt x="838" y="6"/>
                </a:lnTo>
                <a:lnTo>
                  <a:pt x="859" y="6"/>
                </a:lnTo>
                <a:lnTo>
                  <a:pt x="852" y="6"/>
                </a:lnTo>
                <a:lnTo>
                  <a:pt x="842" y="7"/>
                </a:lnTo>
                <a:lnTo>
                  <a:pt x="834" y="11"/>
                </a:lnTo>
                <a:lnTo>
                  <a:pt x="822" y="13"/>
                </a:lnTo>
                <a:lnTo>
                  <a:pt x="811" y="18"/>
                </a:lnTo>
                <a:lnTo>
                  <a:pt x="800" y="24"/>
                </a:lnTo>
                <a:lnTo>
                  <a:pt x="789" y="30"/>
                </a:lnTo>
                <a:lnTo>
                  <a:pt x="777" y="38"/>
                </a:lnTo>
                <a:lnTo>
                  <a:pt x="753" y="53"/>
                </a:lnTo>
                <a:lnTo>
                  <a:pt x="728" y="73"/>
                </a:lnTo>
                <a:lnTo>
                  <a:pt x="717" y="84"/>
                </a:lnTo>
                <a:lnTo>
                  <a:pt x="705" y="96"/>
                </a:lnTo>
                <a:lnTo>
                  <a:pt x="694" y="109"/>
                </a:lnTo>
                <a:lnTo>
                  <a:pt x="684" y="121"/>
                </a:lnTo>
                <a:lnTo>
                  <a:pt x="677" y="128"/>
                </a:lnTo>
                <a:lnTo>
                  <a:pt x="669" y="135"/>
                </a:lnTo>
                <a:lnTo>
                  <a:pt x="662" y="140"/>
                </a:lnTo>
                <a:lnTo>
                  <a:pt x="655" y="145"/>
                </a:lnTo>
                <a:lnTo>
                  <a:pt x="647" y="149"/>
                </a:lnTo>
                <a:lnTo>
                  <a:pt x="640" y="153"/>
                </a:lnTo>
                <a:lnTo>
                  <a:pt x="633" y="155"/>
                </a:lnTo>
                <a:lnTo>
                  <a:pt x="625" y="156"/>
                </a:lnTo>
                <a:lnTo>
                  <a:pt x="610" y="159"/>
                </a:lnTo>
                <a:lnTo>
                  <a:pt x="594" y="160"/>
                </a:lnTo>
                <a:lnTo>
                  <a:pt x="578" y="160"/>
                </a:lnTo>
                <a:lnTo>
                  <a:pt x="563" y="160"/>
                </a:lnTo>
                <a:lnTo>
                  <a:pt x="563" y="160"/>
                </a:lnTo>
                <a:lnTo>
                  <a:pt x="562" y="280"/>
                </a:lnTo>
                <a:lnTo>
                  <a:pt x="562" y="280"/>
                </a:lnTo>
                <a:lnTo>
                  <a:pt x="594" y="279"/>
                </a:lnTo>
                <a:lnTo>
                  <a:pt x="627" y="277"/>
                </a:lnTo>
                <a:lnTo>
                  <a:pt x="660" y="275"/>
                </a:lnTo>
                <a:lnTo>
                  <a:pt x="692" y="273"/>
                </a:lnTo>
                <a:lnTo>
                  <a:pt x="707" y="273"/>
                </a:lnTo>
                <a:lnTo>
                  <a:pt x="722" y="274"/>
                </a:lnTo>
                <a:lnTo>
                  <a:pt x="737" y="275"/>
                </a:lnTo>
                <a:lnTo>
                  <a:pt x="750" y="276"/>
                </a:lnTo>
                <a:lnTo>
                  <a:pt x="763" y="280"/>
                </a:lnTo>
                <a:lnTo>
                  <a:pt x="774" y="284"/>
                </a:lnTo>
                <a:lnTo>
                  <a:pt x="783" y="290"/>
                </a:lnTo>
                <a:lnTo>
                  <a:pt x="792" y="296"/>
                </a:lnTo>
                <a:lnTo>
                  <a:pt x="799" y="297"/>
                </a:lnTo>
                <a:lnTo>
                  <a:pt x="807" y="299"/>
                </a:lnTo>
                <a:lnTo>
                  <a:pt x="815" y="303"/>
                </a:lnTo>
                <a:lnTo>
                  <a:pt x="822" y="307"/>
                </a:lnTo>
                <a:lnTo>
                  <a:pt x="840" y="319"/>
                </a:lnTo>
                <a:lnTo>
                  <a:pt x="857" y="335"/>
                </a:lnTo>
                <a:lnTo>
                  <a:pt x="874" y="352"/>
                </a:lnTo>
                <a:lnTo>
                  <a:pt x="890" y="369"/>
                </a:lnTo>
                <a:lnTo>
                  <a:pt x="906" y="386"/>
                </a:lnTo>
                <a:lnTo>
                  <a:pt x="922" y="402"/>
                </a:lnTo>
                <a:lnTo>
                  <a:pt x="936" y="402"/>
                </a:lnTo>
                <a:lnTo>
                  <a:pt x="952" y="402"/>
                </a:lnTo>
                <a:lnTo>
                  <a:pt x="967" y="402"/>
                </a:lnTo>
                <a:lnTo>
                  <a:pt x="982" y="401"/>
                </a:lnTo>
                <a:lnTo>
                  <a:pt x="996" y="401"/>
                </a:lnTo>
                <a:lnTo>
                  <a:pt x="1012" y="401"/>
                </a:lnTo>
                <a:lnTo>
                  <a:pt x="1027" y="402"/>
                </a:lnTo>
                <a:lnTo>
                  <a:pt x="1042" y="404"/>
                </a:lnTo>
                <a:lnTo>
                  <a:pt x="1056" y="406"/>
                </a:lnTo>
                <a:lnTo>
                  <a:pt x="1070" y="407"/>
                </a:lnTo>
                <a:lnTo>
                  <a:pt x="1082" y="407"/>
                </a:lnTo>
                <a:lnTo>
                  <a:pt x="1094" y="407"/>
                </a:lnTo>
                <a:lnTo>
                  <a:pt x="1117" y="405"/>
                </a:lnTo>
                <a:lnTo>
                  <a:pt x="1138" y="401"/>
                </a:lnTo>
                <a:lnTo>
                  <a:pt x="1158" y="396"/>
                </a:lnTo>
                <a:lnTo>
                  <a:pt x="1176" y="389"/>
                </a:lnTo>
                <a:lnTo>
                  <a:pt x="1193" y="381"/>
                </a:lnTo>
                <a:lnTo>
                  <a:pt x="1209" y="373"/>
                </a:lnTo>
                <a:lnTo>
                  <a:pt x="1239" y="357"/>
                </a:lnTo>
                <a:lnTo>
                  <a:pt x="1267" y="341"/>
                </a:lnTo>
                <a:lnTo>
                  <a:pt x="1280" y="335"/>
                </a:lnTo>
                <a:lnTo>
                  <a:pt x="1294" y="330"/>
                </a:lnTo>
                <a:lnTo>
                  <a:pt x="1308" y="328"/>
                </a:lnTo>
                <a:lnTo>
                  <a:pt x="1323" y="326"/>
                </a:lnTo>
                <a:lnTo>
                  <a:pt x="1377" y="314"/>
                </a:lnTo>
                <a:lnTo>
                  <a:pt x="1420" y="306"/>
                </a:lnTo>
                <a:lnTo>
                  <a:pt x="1454" y="299"/>
                </a:lnTo>
                <a:lnTo>
                  <a:pt x="1479" y="297"/>
                </a:lnTo>
                <a:lnTo>
                  <a:pt x="1497" y="295"/>
                </a:lnTo>
                <a:lnTo>
                  <a:pt x="1510" y="293"/>
                </a:lnTo>
                <a:lnTo>
                  <a:pt x="1518" y="291"/>
                </a:lnTo>
                <a:lnTo>
                  <a:pt x="1524" y="287"/>
                </a:lnTo>
                <a:lnTo>
                  <a:pt x="1537" y="276"/>
                </a:lnTo>
                <a:lnTo>
                  <a:pt x="1554" y="264"/>
                </a:lnTo>
                <a:lnTo>
                  <a:pt x="1574" y="251"/>
                </a:lnTo>
                <a:lnTo>
                  <a:pt x="1595" y="237"/>
                </a:lnTo>
                <a:lnTo>
                  <a:pt x="1613" y="226"/>
                </a:lnTo>
                <a:lnTo>
                  <a:pt x="1629" y="217"/>
                </a:lnTo>
                <a:lnTo>
                  <a:pt x="1640" y="211"/>
                </a:lnTo>
                <a:lnTo>
                  <a:pt x="1644" y="209"/>
                </a:lnTo>
                <a:lnTo>
                  <a:pt x="1651" y="217"/>
                </a:lnTo>
                <a:lnTo>
                  <a:pt x="1656" y="227"/>
                </a:lnTo>
                <a:lnTo>
                  <a:pt x="1660" y="238"/>
                </a:lnTo>
                <a:lnTo>
                  <a:pt x="1662" y="251"/>
                </a:lnTo>
                <a:lnTo>
                  <a:pt x="1666" y="277"/>
                </a:lnTo>
                <a:lnTo>
                  <a:pt x="1668" y="304"/>
                </a:lnTo>
                <a:lnTo>
                  <a:pt x="1671" y="317"/>
                </a:lnTo>
                <a:lnTo>
                  <a:pt x="1673" y="329"/>
                </a:lnTo>
                <a:lnTo>
                  <a:pt x="1677" y="340"/>
                </a:lnTo>
                <a:lnTo>
                  <a:pt x="1683" y="350"/>
                </a:lnTo>
                <a:lnTo>
                  <a:pt x="1685" y="355"/>
                </a:lnTo>
                <a:lnTo>
                  <a:pt x="1689" y="358"/>
                </a:lnTo>
                <a:lnTo>
                  <a:pt x="1694" y="361"/>
                </a:lnTo>
                <a:lnTo>
                  <a:pt x="1698" y="364"/>
                </a:lnTo>
                <a:lnTo>
                  <a:pt x="1704" y="367"/>
                </a:lnTo>
                <a:lnTo>
                  <a:pt x="1710" y="368"/>
                </a:lnTo>
                <a:lnTo>
                  <a:pt x="1716" y="369"/>
                </a:lnTo>
                <a:lnTo>
                  <a:pt x="1723" y="369"/>
                </a:lnTo>
                <a:lnTo>
                  <a:pt x="1738" y="385"/>
                </a:lnTo>
                <a:lnTo>
                  <a:pt x="1752" y="400"/>
                </a:lnTo>
                <a:lnTo>
                  <a:pt x="1765" y="415"/>
                </a:lnTo>
                <a:lnTo>
                  <a:pt x="1777" y="430"/>
                </a:lnTo>
                <a:lnTo>
                  <a:pt x="1788" y="445"/>
                </a:lnTo>
                <a:lnTo>
                  <a:pt x="1796" y="460"/>
                </a:lnTo>
                <a:lnTo>
                  <a:pt x="1798" y="467"/>
                </a:lnTo>
                <a:lnTo>
                  <a:pt x="1800" y="476"/>
                </a:lnTo>
                <a:lnTo>
                  <a:pt x="1802" y="483"/>
                </a:lnTo>
                <a:lnTo>
                  <a:pt x="1802" y="490"/>
                </a:lnTo>
                <a:lnTo>
                  <a:pt x="1802" y="490"/>
                </a:lnTo>
                <a:lnTo>
                  <a:pt x="1802" y="49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524560" y="1832040"/>
            <a:ext cx="268200" cy="120600"/>
          </a:xfrm>
          <a:custGeom>
            <a:avLst/>
            <a:gdLst/>
            <a:ahLst/>
            <a:rect l="l" t="t" r="r" b="b"/>
            <a:pathLst>
              <a:path w="721" h="324">
                <a:moveTo>
                  <a:pt x="119" y="160"/>
                </a:moveTo>
                <a:lnTo>
                  <a:pt x="150" y="153"/>
                </a:lnTo>
                <a:lnTo>
                  <a:pt x="178" y="148"/>
                </a:lnTo>
                <a:lnTo>
                  <a:pt x="206" y="143"/>
                </a:lnTo>
                <a:lnTo>
                  <a:pt x="233" y="139"/>
                </a:lnTo>
                <a:lnTo>
                  <a:pt x="259" y="138"/>
                </a:lnTo>
                <a:lnTo>
                  <a:pt x="283" y="138"/>
                </a:lnTo>
                <a:lnTo>
                  <a:pt x="308" y="139"/>
                </a:lnTo>
                <a:lnTo>
                  <a:pt x="330" y="142"/>
                </a:lnTo>
                <a:lnTo>
                  <a:pt x="352" y="147"/>
                </a:lnTo>
                <a:lnTo>
                  <a:pt x="374" y="154"/>
                </a:lnTo>
                <a:lnTo>
                  <a:pt x="393" y="162"/>
                </a:lnTo>
                <a:lnTo>
                  <a:pt x="413" y="174"/>
                </a:lnTo>
                <a:lnTo>
                  <a:pt x="421" y="180"/>
                </a:lnTo>
                <a:lnTo>
                  <a:pt x="431" y="187"/>
                </a:lnTo>
                <a:lnTo>
                  <a:pt x="440" y="196"/>
                </a:lnTo>
                <a:lnTo>
                  <a:pt x="448" y="203"/>
                </a:lnTo>
                <a:lnTo>
                  <a:pt x="464" y="221"/>
                </a:lnTo>
                <a:lnTo>
                  <a:pt x="479" y="243"/>
                </a:lnTo>
                <a:lnTo>
                  <a:pt x="486" y="242"/>
                </a:lnTo>
                <a:lnTo>
                  <a:pt x="492" y="240"/>
                </a:lnTo>
                <a:lnTo>
                  <a:pt x="499" y="236"/>
                </a:lnTo>
                <a:lnTo>
                  <a:pt x="503" y="231"/>
                </a:lnTo>
                <a:lnTo>
                  <a:pt x="512" y="220"/>
                </a:lnTo>
                <a:lnTo>
                  <a:pt x="519" y="209"/>
                </a:lnTo>
                <a:lnTo>
                  <a:pt x="523" y="203"/>
                </a:lnTo>
                <a:lnTo>
                  <a:pt x="528" y="198"/>
                </a:lnTo>
                <a:lnTo>
                  <a:pt x="532" y="196"/>
                </a:lnTo>
                <a:lnTo>
                  <a:pt x="536" y="193"/>
                </a:lnTo>
                <a:lnTo>
                  <a:pt x="541" y="192"/>
                </a:lnTo>
                <a:lnTo>
                  <a:pt x="546" y="194"/>
                </a:lnTo>
                <a:lnTo>
                  <a:pt x="552" y="198"/>
                </a:lnTo>
                <a:lnTo>
                  <a:pt x="560" y="204"/>
                </a:lnTo>
                <a:lnTo>
                  <a:pt x="567" y="208"/>
                </a:lnTo>
                <a:lnTo>
                  <a:pt x="573" y="211"/>
                </a:lnTo>
                <a:lnTo>
                  <a:pt x="578" y="216"/>
                </a:lnTo>
                <a:lnTo>
                  <a:pt x="583" y="220"/>
                </a:lnTo>
                <a:lnTo>
                  <a:pt x="589" y="230"/>
                </a:lnTo>
                <a:lnTo>
                  <a:pt x="594" y="240"/>
                </a:lnTo>
                <a:lnTo>
                  <a:pt x="596" y="249"/>
                </a:lnTo>
                <a:lnTo>
                  <a:pt x="596" y="259"/>
                </a:lnTo>
                <a:lnTo>
                  <a:pt x="596" y="269"/>
                </a:lnTo>
                <a:lnTo>
                  <a:pt x="594" y="279"/>
                </a:lnTo>
                <a:lnTo>
                  <a:pt x="590" y="297"/>
                </a:lnTo>
                <a:lnTo>
                  <a:pt x="587" y="311"/>
                </a:lnTo>
                <a:lnTo>
                  <a:pt x="588" y="317"/>
                </a:lnTo>
                <a:lnTo>
                  <a:pt x="589" y="320"/>
                </a:lnTo>
                <a:lnTo>
                  <a:pt x="593" y="323"/>
                </a:lnTo>
                <a:lnTo>
                  <a:pt x="599" y="324"/>
                </a:lnTo>
                <a:lnTo>
                  <a:pt x="603" y="324"/>
                </a:lnTo>
                <a:lnTo>
                  <a:pt x="606" y="322"/>
                </a:lnTo>
                <a:lnTo>
                  <a:pt x="610" y="318"/>
                </a:lnTo>
                <a:lnTo>
                  <a:pt x="614" y="314"/>
                </a:lnTo>
                <a:lnTo>
                  <a:pt x="622" y="302"/>
                </a:lnTo>
                <a:lnTo>
                  <a:pt x="630" y="287"/>
                </a:lnTo>
                <a:lnTo>
                  <a:pt x="644" y="248"/>
                </a:lnTo>
                <a:lnTo>
                  <a:pt x="660" y="204"/>
                </a:lnTo>
                <a:lnTo>
                  <a:pt x="675" y="160"/>
                </a:lnTo>
                <a:lnTo>
                  <a:pt x="691" y="122"/>
                </a:lnTo>
                <a:lnTo>
                  <a:pt x="698" y="107"/>
                </a:lnTo>
                <a:lnTo>
                  <a:pt x="705" y="95"/>
                </a:lnTo>
                <a:lnTo>
                  <a:pt x="710" y="90"/>
                </a:lnTo>
                <a:lnTo>
                  <a:pt x="714" y="88"/>
                </a:lnTo>
                <a:lnTo>
                  <a:pt x="718" y="85"/>
                </a:lnTo>
                <a:lnTo>
                  <a:pt x="721" y="85"/>
                </a:lnTo>
                <a:lnTo>
                  <a:pt x="721" y="78"/>
                </a:lnTo>
                <a:lnTo>
                  <a:pt x="720" y="72"/>
                </a:lnTo>
                <a:lnTo>
                  <a:pt x="718" y="67"/>
                </a:lnTo>
                <a:lnTo>
                  <a:pt x="716" y="63"/>
                </a:lnTo>
                <a:lnTo>
                  <a:pt x="714" y="61"/>
                </a:lnTo>
                <a:lnTo>
                  <a:pt x="710" y="58"/>
                </a:lnTo>
                <a:lnTo>
                  <a:pt x="707" y="57"/>
                </a:lnTo>
                <a:lnTo>
                  <a:pt x="703" y="57"/>
                </a:lnTo>
                <a:lnTo>
                  <a:pt x="693" y="58"/>
                </a:lnTo>
                <a:lnTo>
                  <a:pt x="683" y="62"/>
                </a:lnTo>
                <a:lnTo>
                  <a:pt x="672" y="67"/>
                </a:lnTo>
                <a:lnTo>
                  <a:pt x="661" y="74"/>
                </a:lnTo>
                <a:lnTo>
                  <a:pt x="639" y="90"/>
                </a:lnTo>
                <a:lnTo>
                  <a:pt x="620" y="106"/>
                </a:lnTo>
                <a:lnTo>
                  <a:pt x="606" y="118"/>
                </a:lnTo>
                <a:lnTo>
                  <a:pt x="600" y="125"/>
                </a:lnTo>
                <a:lnTo>
                  <a:pt x="587" y="116"/>
                </a:lnTo>
                <a:lnTo>
                  <a:pt x="576" y="107"/>
                </a:lnTo>
                <a:lnTo>
                  <a:pt x="567" y="98"/>
                </a:lnTo>
                <a:lnTo>
                  <a:pt x="559" y="89"/>
                </a:lnTo>
                <a:lnTo>
                  <a:pt x="546" y="69"/>
                </a:lnTo>
                <a:lnTo>
                  <a:pt x="536" y="54"/>
                </a:lnTo>
                <a:lnTo>
                  <a:pt x="530" y="46"/>
                </a:lnTo>
                <a:lnTo>
                  <a:pt x="523" y="40"/>
                </a:lnTo>
                <a:lnTo>
                  <a:pt x="516" y="36"/>
                </a:lnTo>
                <a:lnTo>
                  <a:pt x="506" y="33"/>
                </a:lnTo>
                <a:lnTo>
                  <a:pt x="494" y="32"/>
                </a:lnTo>
                <a:lnTo>
                  <a:pt x="479" y="33"/>
                </a:lnTo>
                <a:lnTo>
                  <a:pt x="462" y="36"/>
                </a:lnTo>
                <a:lnTo>
                  <a:pt x="441" y="43"/>
                </a:lnTo>
                <a:lnTo>
                  <a:pt x="413" y="44"/>
                </a:lnTo>
                <a:lnTo>
                  <a:pt x="388" y="47"/>
                </a:lnTo>
                <a:lnTo>
                  <a:pt x="365" y="50"/>
                </a:lnTo>
                <a:lnTo>
                  <a:pt x="346" y="52"/>
                </a:lnTo>
                <a:lnTo>
                  <a:pt x="337" y="51"/>
                </a:lnTo>
                <a:lnTo>
                  <a:pt x="328" y="50"/>
                </a:lnTo>
                <a:lnTo>
                  <a:pt x="320" y="46"/>
                </a:lnTo>
                <a:lnTo>
                  <a:pt x="311" y="41"/>
                </a:lnTo>
                <a:lnTo>
                  <a:pt x="304" y="35"/>
                </a:lnTo>
                <a:lnTo>
                  <a:pt x="297" y="25"/>
                </a:lnTo>
                <a:lnTo>
                  <a:pt x="288" y="14"/>
                </a:lnTo>
                <a:lnTo>
                  <a:pt x="281" y="1"/>
                </a:lnTo>
                <a:lnTo>
                  <a:pt x="266" y="2"/>
                </a:lnTo>
                <a:lnTo>
                  <a:pt x="250" y="7"/>
                </a:lnTo>
                <a:lnTo>
                  <a:pt x="234" y="11"/>
                </a:lnTo>
                <a:lnTo>
                  <a:pt x="216" y="16"/>
                </a:lnTo>
                <a:lnTo>
                  <a:pt x="206" y="17"/>
                </a:lnTo>
                <a:lnTo>
                  <a:pt x="196" y="18"/>
                </a:lnTo>
                <a:lnTo>
                  <a:pt x="185" y="18"/>
                </a:lnTo>
                <a:lnTo>
                  <a:pt x="174" y="17"/>
                </a:lnTo>
                <a:lnTo>
                  <a:pt x="162" y="16"/>
                </a:lnTo>
                <a:lnTo>
                  <a:pt x="150" y="12"/>
                </a:lnTo>
                <a:lnTo>
                  <a:pt x="135" y="7"/>
                </a:lnTo>
                <a:lnTo>
                  <a:pt x="122" y="0"/>
                </a:lnTo>
                <a:lnTo>
                  <a:pt x="120" y="7"/>
                </a:lnTo>
                <a:lnTo>
                  <a:pt x="118" y="13"/>
                </a:lnTo>
                <a:lnTo>
                  <a:pt x="113" y="18"/>
                </a:lnTo>
                <a:lnTo>
                  <a:pt x="108" y="23"/>
                </a:lnTo>
                <a:lnTo>
                  <a:pt x="101" y="27"/>
                </a:lnTo>
                <a:lnTo>
                  <a:pt x="93" y="30"/>
                </a:lnTo>
                <a:lnTo>
                  <a:pt x="85" y="33"/>
                </a:lnTo>
                <a:lnTo>
                  <a:pt x="75" y="34"/>
                </a:lnTo>
                <a:lnTo>
                  <a:pt x="57" y="38"/>
                </a:lnTo>
                <a:lnTo>
                  <a:pt x="36" y="39"/>
                </a:lnTo>
                <a:lnTo>
                  <a:pt x="18" y="39"/>
                </a:lnTo>
                <a:lnTo>
                  <a:pt x="0" y="39"/>
                </a:lnTo>
                <a:lnTo>
                  <a:pt x="0" y="52"/>
                </a:lnTo>
                <a:lnTo>
                  <a:pt x="2" y="63"/>
                </a:lnTo>
                <a:lnTo>
                  <a:pt x="4" y="73"/>
                </a:lnTo>
                <a:lnTo>
                  <a:pt x="8" y="80"/>
                </a:lnTo>
                <a:lnTo>
                  <a:pt x="11" y="87"/>
                </a:lnTo>
                <a:lnTo>
                  <a:pt x="18" y="92"/>
                </a:lnTo>
                <a:lnTo>
                  <a:pt x="22" y="95"/>
                </a:lnTo>
                <a:lnTo>
                  <a:pt x="30" y="99"/>
                </a:lnTo>
                <a:lnTo>
                  <a:pt x="47" y="107"/>
                </a:lnTo>
                <a:lnTo>
                  <a:pt x="68" y="118"/>
                </a:lnTo>
                <a:lnTo>
                  <a:pt x="79" y="126"/>
                </a:lnTo>
                <a:lnTo>
                  <a:pt x="92" y="134"/>
                </a:lnTo>
                <a:lnTo>
                  <a:pt x="106" y="147"/>
                </a:lnTo>
                <a:lnTo>
                  <a:pt x="119" y="16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524560" y="1832040"/>
            <a:ext cx="268200" cy="120600"/>
          </a:xfrm>
          <a:custGeom>
            <a:avLst/>
            <a:gdLst/>
            <a:ahLst/>
            <a:rect l="l" t="t" r="r" b="b"/>
            <a:pathLst>
              <a:path w="721" h="324">
                <a:moveTo>
                  <a:pt x="119" y="160"/>
                </a:moveTo>
                <a:lnTo>
                  <a:pt x="150" y="153"/>
                </a:lnTo>
                <a:lnTo>
                  <a:pt x="178" y="148"/>
                </a:lnTo>
                <a:lnTo>
                  <a:pt x="206" y="143"/>
                </a:lnTo>
                <a:lnTo>
                  <a:pt x="233" y="139"/>
                </a:lnTo>
                <a:lnTo>
                  <a:pt x="259" y="138"/>
                </a:lnTo>
                <a:lnTo>
                  <a:pt x="283" y="138"/>
                </a:lnTo>
                <a:lnTo>
                  <a:pt x="308" y="139"/>
                </a:lnTo>
                <a:lnTo>
                  <a:pt x="330" y="142"/>
                </a:lnTo>
                <a:lnTo>
                  <a:pt x="352" y="147"/>
                </a:lnTo>
                <a:lnTo>
                  <a:pt x="374" y="154"/>
                </a:lnTo>
                <a:lnTo>
                  <a:pt x="393" y="162"/>
                </a:lnTo>
                <a:lnTo>
                  <a:pt x="413" y="174"/>
                </a:lnTo>
                <a:lnTo>
                  <a:pt x="421" y="180"/>
                </a:lnTo>
                <a:lnTo>
                  <a:pt x="431" y="187"/>
                </a:lnTo>
                <a:lnTo>
                  <a:pt x="440" y="196"/>
                </a:lnTo>
                <a:lnTo>
                  <a:pt x="448" y="203"/>
                </a:lnTo>
                <a:lnTo>
                  <a:pt x="464" y="221"/>
                </a:lnTo>
                <a:lnTo>
                  <a:pt x="479" y="243"/>
                </a:lnTo>
                <a:lnTo>
                  <a:pt x="486" y="242"/>
                </a:lnTo>
                <a:lnTo>
                  <a:pt x="492" y="240"/>
                </a:lnTo>
                <a:lnTo>
                  <a:pt x="499" y="236"/>
                </a:lnTo>
                <a:lnTo>
                  <a:pt x="503" y="231"/>
                </a:lnTo>
                <a:lnTo>
                  <a:pt x="512" y="220"/>
                </a:lnTo>
                <a:lnTo>
                  <a:pt x="519" y="209"/>
                </a:lnTo>
                <a:lnTo>
                  <a:pt x="523" y="203"/>
                </a:lnTo>
                <a:lnTo>
                  <a:pt x="528" y="198"/>
                </a:lnTo>
                <a:lnTo>
                  <a:pt x="532" y="196"/>
                </a:lnTo>
                <a:lnTo>
                  <a:pt x="536" y="193"/>
                </a:lnTo>
                <a:lnTo>
                  <a:pt x="541" y="192"/>
                </a:lnTo>
                <a:lnTo>
                  <a:pt x="546" y="194"/>
                </a:lnTo>
                <a:lnTo>
                  <a:pt x="552" y="198"/>
                </a:lnTo>
                <a:lnTo>
                  <a:pt x="560" y="204"/>
                </a:lnTo>
                <a:lnTo>
                  <a:pt x="567" y="208"/>
                </a:lnTo>
                <a:lnTo>
                  <a:pt x="573" y="211"/>
                </a:lnTo>
                <a:lnTo>
                  <a:pt x="578" y="216"/>
                </a:lnTo>
                <a:lnTo>
                  <a:pt x="583" y="220"/>
                </a:lnTo>
                <a:lnTo>
                  <a:pt x="589" y="230"/>
                </a:lnTo>
                <a:lnTo>
                  <a:pt x="594" y="240"/>
                </a:lnTo>
                <a:lnTo>
                  <a:pt x="596" y="249"/>
                </a:lnTo>
                <a:lnTo>
                  <a:pt x="596" y="259"/>
                </a:lnTo>
                <a:lnTo>
                  <a:pt x="596" y="269"/>
                </a:lnTo>
                <a:lnTo>
                  <a:pt x="594" y="279"/>
                </a:lnTo>
                <a:lnTo>
                  <a:pt x="590" y="297"/>
                </a:lnTo>
                <a:lnTo>
                  <a:pt x="587" y="311"/>
                </a:lnTo>
                <a:lnTo>
                  <a:pt x="588" y="317"/>
                </a:lnTo>
                <a:lnTo>
                  <a:pt x="589" y="320"/>
                </a:lnTo>
                <a:lnTo>
                  <a:pt x="593" y="323"/>
                </a:lnTo>
                <a:lnTo>
                  <a:pt x="599" y="324"/>
                </a:lnTo>
                <a:lnTo>
                  <a:pt x="603" y="324"/>
                </a:lnTo>
                <a:lnTo>
                  <a:pt x="606" y="322"/>
                </a:lnTo>
                <a:lnTo>
                  <a:pt x="610" y="318"/>
                </a:lnTo>
                <a:lnTo>
                  <a:pt x="614" y="314"/>
                </a:lnTo>
                <a:lnTo>
                  <a:pt x="622" y="302"/>
                </a:lnTo>
                <a:lnTo>
                  <a:pt x="630" y="287"/>
                </a:lnTo>
                <a:lnTo>
                  <a:pt x="644" y="248"/>
                </a:lnTo>
                <a:lnTo>
                  <a:pt x="660" y="204"/>
                </a:lnTo>
                <a:lnTo>
                  <a:pt x="675" y="160"/>
                </a:lnTo>
                <a:lnTo>
                  <a:pt x="691" y="122"/>
                </a:lnTo>
                <a:lnTo>
                  <a:pt x="698" y="107"/>
                </a:lnTo>
                <a:lnTo>
                  <a:pt x="705" y="95"/>
                </a:lnTo>
                <a:lnTo>
                  <a:pt x="710" y="90"/>
                </a:lnTo>
                <a:lnTo>
                  <a:pt x="714" y="88"/>
                </a:lnTo>
                <a:lnTo>
                  <a:pt x="718" y="85"/>
                </a:lnTo>
                <a:lnTo>
                  <a:pt x="721" y="85"/>
                </a:lnTo>
                <a:lnTo>
                  <a:pt x="721" y="78"/>
                </a:lnTo>
                <a:lnTo>
                  <a:pt x="720" y="72"/>
                </a:lnTo>
                <a:lnTo>
                  <a:pt x="718" y="67"/>
                </a:lnTo>
                <a:lnTo>
                  <a:pt x="716" y="63"/>
                </a:lnTo>
                <a:lnTo>
                  <a:pt x="714" y="61"/>
                </a:lnTo>
                <a:lnTo>
                  <a:pt x="710" y="58"/>
                </a:lnTo>
                <a:lnTo>
                  <a:pt x="707" y="57"/>
                </a:lnTo>
                <a:lnTo>
                  <a:pt x="703" y="57"/>
                </a:lnTo>
                <a:lnTo>
                  <a:pt x="693" y="58"/>
                </a:lnTo>
                <a:lnTo>
                  <a:pt x="683" y="62"/>
                </a:lnTo>
                <a:lnTo>
                  <a:pt x="672" y="67"/>
                </a:lnTo>
                <a:lnTo>
                  <a:pt x="661" y="74"/>
                </a:lnTo>
                <a:lnTo>
                  <a:pt x="639" y="90"/>
                </a:lnTo>
                <a:lnTo>
                  <a:pt x="620" y="106"/>
                </a:lnTo>
                <a:lnTo>
                  <a:pt x="606" y="118"/>
                </a:lnTo>
                <a:lnTo>
                  <a:pt x="600" y="125"/>
                </a:lnTo>
                <a:lnTo>
                  <a:pt x="587" y="116"/>
                </a:lnTo>
                <a:lnTo>
                  <a:pt x="576" y="107"/>
                </a:lnTo>
                <a:lnTo>
                  <a:pt x="567" y="98"/>
                </a:lnTo>
                <a:lnTo>
                  <a:pt x="559" y="89"/>
                </a:lnTo>
                <a:lnTo>
                  <a:pt x="546" y="69"/>
                </a:lnTo>
                <a:lnTo>
                  <a:pt x="536" y="54"/>
                </a:lnTo>
                <a:lnTo>
                  <a:pt x="530" y="46"/>
                </a:lnTo>
                <a:lnTo>
                  <a:pt x="523" y="40"/>
                </a:lnTo>
                <a:lnTo>
                  <a:pt x="516" y="36"/>
                </a:lnTo>
                <a:lnTo>
                  <a:pt x="506" y="33"/>
                </a:lnTo>
                <a:lnTo>
                  <a:pt x="494" y="32"/>
                </a:lnTo>
                <a:lnTo>
                  <a:pt x="479" y="33"/>
                </a:lnTo>
                <a:lnTo>
                  <a:pt x="462" y="36"/>
                </a:lnTo>
                <a:lnTo>
                  <a:pt x="441" y="43"/>
                </a:lnTo>
                <a:lnTo>
                  <a:pt x="413" y="44"/>
                </a:lnTo>
                <a:lnTo>
                  <a:pt x="388" y="47"/>
                </a:lnTo>
                <a:lnTo>
                  <a:pt x="365" y="50"/>
                </a:lnTo>
                <a:lnTo>
                  <a:pt x="346" y="52"/>
                </a:lnTo>
                <a:lnTo>
                  <a:pt x="337" y="51"/>
                </a:lnTo>
                <a:lnTo>
                  <a:pt x="328" y="50"/>
                </a:lnTo>
                <a:lnTo>
                  <a:pt x="320" y="46"/>
                </a:lnTo>
                <a:lnTo>
                  <a:pt x="311" y="41"/>
                </a:lnTo>
                <a:lnTo>
                  <a:pt x="304" y="35"/>
                </a:lnTo>
                <a:lnTo>
                  <a:pt x="297" y="25"/>
                </a:lnTo>
                <a:lnTo>
                  <a:pt x="288" y="14"/>
                </a:lnTo>
                <a:lnTo>
                  <a:pt x="281" y="1"/>
                </a:lnTo>
                <a:lnTo>
                  <a:pt x="266" y="2"/>
                </a:lnTo>
                <a:lnTo>
                  <a:pt x="250" y="7"/>
                </a:lnTo>
                <a:lnTo>
                  <a:pt x="234" y="11"/>
                </a:lnTo>
                <a:lnTo>
                  <a:pt x="216" y="16"/>
                </a:lnTo>
                <a:lnTo>
                  <a:pt x="206" y="17"/>
                </a:lnTo>
                <a:lnTo>
                  <a:pt x="196" y="18"/>
                </a:lnTo>
                <a:lnTo>
                  <a:pt x="185" y="18"/>
                </a:lnTo>
                <a:lnTo>
                  <a:pt x="174" y="17"/>
                </a:lnTo>
                <a:lnTo>
                  <a:pt x="162" y="16"/>
                </a:lnTo>
                <a:lnTo>
                  <a:pt x="150" y="12"/>
                </a:lnTo>
                <a:lnTo>
                  <a:pt x="135" y="7"/>
                </a:lnTo>
                <a:lnTo>
                  <a:pt x="122" y="0"/>
                </a:lnTo>
                <a:lnTo>
                  <a:pt x="120" y="7"/>
                </a:lnTo>
                <a:lnTo>
                  <a:pt x="118" y="13"/>
                </a:lnTo>
                <a:lnTo>
                  <a:pt x="113" y="18"/>
                </a:lnTo>
                <a:lnTo>
                  <a:pt x="108" y="23"/>
                </a:lnTo>
                <a:lnTo>
                  <a:pt x="101" y="27"/>
                </a:lnTo>
                <a:lnTo>
                  <a:pt x="93" y="30"/>
                </a:lnTo>
                <a:lnTo>
                  <a:pt x="85" y="33"/>
                </a:lnTo>
                <a:lnTo>
                  <a:pt x="75" y="34"/>
                </a:lnTo>
                <a:lnTo>
                  <a:pt x="57" y="38"/>
                </a:lnTo>
                <a:lnTo>
                  <a:pt x="36" y="39"/>
                </a:lnTo>
                <a:lnTo>
                  <a:pt x="18" y="39"/>
                </a:lnTo>
                <a:lnTo>
                  <a:pt x="0" y="39"/>
                </a:lnTo>
                <a:lnTo>
                  <a:pt x="0" y="52"/>
                </a:lnTo>
                <a:lnTo>
                  <a:pt x="2" y="63"/>
                </a:lnTo>
                <a:lnTo>
                  <a:pt x="4" y="73"/>
                </a:lnTo>
                <a:lnTo>
                  <a:pt x="8" y="80"/>
                </a:lnTo>
                <a:lnTo>
                  <a:pt x="11" y="87"/>
                </a:lnTo>
                <a:lnTo>
                  <a:pt x="18" y="92"/>
                </a:lnTo>
                <a:lnTo>
                  <a:pt x="22" y="95"/>
                </a:lnTo>
                <a:lnTo>
                  <a:pt x="30" y="99"/>
                </a:lnTo>
                <a:lnTo>
                  <a:pt x="47" y="107"/>
                </a:lnTo>
                <a:lnTo>
                  <a:pt x="68" y="118"/>
                </a:lnTo>
                <a:lnTo>
                  <a:pt x="79" y="126"/>
                </a:lnTo>
                <a:lnTo>
                  <a:pt x="92" y="134"/>
                </a:lnTo>
                <a:lnTo>
                  <a:pt x="106" y="147"/>
                </a:lnTo>
                <a:lnTo>
                  <a:pt x="119" y="160"/>
                </a:lnTo>
                <a:lnTo>
                  <a:pt x="119" y="160"/>
                </a:lnTo>
                <a:lnTo>
                  <a:pt x="119" y="16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126040" y="2606760"/>
            <a:ext cx="431640" cy="726840"/>
          </a:xfrm>
          <a:custGeom>
            <a:avLst/>
            <a:gdLst/>
            <a:ahLst/>
            <a:rect l="l" t="t" r="r" b="b"/>
            <a:pathLst>
              <a:path w="1166" h="1956">
                <a:moveTo>
                  <a:pt x="322" y="39"/>
                </a:moveTo>
                <a:lnTo>
                  <a:pt x="1017" y="0"/>
                </a:lnTo>
                <a:lnTo>
                  <a:pt x="1016" y="39"/>
                </a:lnTo>
                <a:lnTo>
                  <a:pt x="1166" y="1202"/>
                </a:lnTo>
                <a:lnTo>
                  <a:pt x="1166" y="1219"/>
                </a:lnTo>
                <a:lnTo>
                  <a:pt x="1166" y="1238"/>
                </a:lnTo>
                <a:lnTo>
                  <a:pt x="1164" y="1261"/>
                </a:lnTo>
                <a:lnTo>
                  <a:pt x="1162" y="1283"/>
                </a:lnTo>
                <a:lnTo>
                  <a:pt x="1159" y="1294"/>
                </a:lnTo>
                <a:lnTo>
                  <a:pt x="1157" y="1305"/>
                </a:lnTo>
                <a:lnTo>
                  <a:pt x="1153" y="1316"/>
                </a:lnTo>
                <a:lnTo>
                  <a:pt x="1149" y="1327"/>
                </a:lnTo>
                <a:lnTo>
                  <a:pt x="1144" y="1336"/>
                </a:lnTo>
                <a:lnTo>
                  <a:pt x="1139" y="1345"/>
                </a:lnTo>
                <a:lnTo>
                  <a:pt x="1132" y="1355"/>
                </a:lnTo>
                <a:lnTo>
                  <a:pt x="1126" y="1362"/>
                </a:lnTo>
                <a:lnTo>
                  <a:pt x="1117" y="1377"/>
                </a:lnTo>
                <a:lnTo>
                  <a:pt x="1110" y="1389"/>
                </a:lnTo>
                <a:lnTo>
                  <a:pt x="1103" y="1399"/>
                </a:lnTo>
                <a:lnTo>
                  <a:pt x="1094" y="1409"/>
                </a:lnTo>
                <a:lnTo>
                  <a:pt x="1087" y="1416"/>
                </a:lnTo>
                <a:lnTo>
                  <a:pt x="1078" y="1422"/>
                </a:lnTo>
                <a:lnTo>
                  <a:pt x="1070" y="1427"/>
                </a:lnTo>
                <a:lnTo>
                  <a:pt x="1060" y="1432"/>
                </a:lnTo>
                <a:lnTo>
                  <a:pt x="1050" y="1436"/>
                </a:lnTo>
                <a:lnTo>
                  <a:pt x="1040" y="1437"/>
                </a:lnTo>
                <a:lnTo>
                  <a:pt x="1029" y="1439"/>
                </a:lnTo>
                <a:lnTo>
                  <a:pt x="1018" y="1440"/>
                </a:lnTo>
                <a:lnTo>
                  <a:pt x="993" y="1440"/>
                </a:lnTo>
                <a:lnTo>
                  <a:pt x="964" y="1440"/>
                </a:lnTo>
                <a:lnTo>
                  <a:pt x="964" y="1521"/>
                </a:lnTo>
                <a:lnTo>
                  <a:pt x="962" y="1522"/>
                </a:lnTo>
                <a:lnTo>
                  <a:pt x="957" y="1527"/>
                </a:lnTo>
                <a:lnTo>
                  <a:pt x="950" y="1533"/>
                </a:lnTo>
                <a:lnTo>
                  <a:pt x="939" y="1541"/>
                </a:lnTo>
                <a:lnTo>
                  <a:pt x="927" y="1548"/>
                </a:lnTo>
                <a:lnTo>
                  <a:pt x="913" y="1554"/>
                </a:lnTo>
                <a:lnTo>
                  <a:pt x="906" y="1557"/>
                </a:lnTo>
                <a:lnTo>
                  <a:pt x="898" y="1559"/>
                </a:lnTo>
                <a:lnTo>
                  <a:pt x="891" y="1560"/>
                </a:lnTo>
                <a:lnTo>
                  <a:pt x="884" y="1560"/>
                </a:lnTo>
                <a:lnTo>
                  <a:pt x="884" y="1575"/>
                </a:lnTo>
                <a:lnTo>
                  <a:pt x="884" y="1590"/>
                </a:lnTo>
                <a:lnTo>
                  <a:pt x="884" y="1603"/>
                </a:lnTo>
                <a:lnTo>
                  <a:pt x="884" y="1615"/>
                </a:lnTo>
                <a:lnTo>
                  <a:pt x="884" y="1625"/>
                </a:lnTo>
                <a:lnTo>
                  <a:pt x="882" y="1634"/>
                </a:lnTo>
                <a:lnTo>
                  <a:pt x="882" y="1639"/>
                </a:lnTo>
                <a:lnTo>
                  <a:pt x="882" y="1640"/>
                </a:lnTo>
                <a:lnTo>
                  <a:pt x="868" y="1653"/>
                </a:lnTo>
                <a:lnTo>
                  <a:pt x="853" y="1663"/>
                </a:lnTo>
                <a:lnTo>
                  <a:pt x="840" y="1671"/>
                </a:lnTo>
                <a:lnTo>
                  <a:pt x="827" y="1675"/>
                </a:lnTo>
                <a:lnTo>
                  <a:pt x="818" y="1678"/>
                </a:lnTo>
                <a:lnTo>
                  <a:pt x="809" y="1679"/>
                </a:lnTo>
                <a:lnTo>
                  <a:pt x="804" y="1680"/>
                </a:lnTo>
                <a:lnTo>
                  <a:pt x="803" y="1680"/>
                </a:lnTo>
                <a:lnTo>
                  <a:pt x="803" y="1695"/>
                </a:lnTo>
                <a:lnTo>
                  <a:pt x="803" y="1710"/>
                </a:lnTo>
                <a:lnTo>
                  <a:pt x="802" y="1724"/>
                </a:lnTo>
                <a:lnTo>
                  <a:pt x="802" y="1740"/>
                </a:lnTo>
                <a:lnTo>
                  <a:pt x="802" y="1755"/>
                </a:lnTo>
                <a:lnTo>
                  <a:pt x="802" y="1770"/>
                </a:lnTo>
                <a:lnTo>
                  <a:pt x="802" y="1786"/>
                </a:lnTo>
                <a:lnTo>
                  <a:pt x="802" y="1800"/>
                </a:lnTo>
                <a:lnTo>
                  <a:pt x="787" y="1800"/>
                </a:lnTo>
                <a:lnTo>
                  <a:pt x="771" y="1800"/>
                </a:lnTo>
                <a:lnTo>
                  <a:pt x="756" y="1800"/>
                </a:lnTo>
                <a:lnTo>
                  <a:pt x="742" y="1799"/>
                </a:lnTo>
                <a:lnTo>
                  <a:pt x="727" y="1799"/>
                </a:lnTo>
                <a:lnTo>
                  <a:pt x="711" y="1799"/>
                </a:lnTo>
                <a:lnTo>
                  <a:pt x="696" y="1799"/>
                </a:lnTo>
                <a:lnTo>
                  <a:pt x="682" y="1799"/>
                </a:lnTo>
                <a:lnTo>
                  <a:pt x="682" y="1759"/>
                </a:lnTo>
                <a:lnTo>
                  <a:pt x="667" y="1759"/>
                </a:lnTo>
                <a:lnTo>
                  <a:pt x="652" y="1759"/>
                </a:lnTo>
                <a:lnTo>
                  <a:pt x="639" y="1759"/>
                </a:lnTo>
                <a:lnTo>
                  <a:pt x="627" y="1759"/>
                </a:lnTo>
                <a:lnTo>
                  <a:pt x="617" y="1759"/>
                </a:lnTo>
                <a:lnTo>
                  <a:pt x="608" y="1759"/>
                </a:lnTo>
                <a:lnTo>
                  <a:pt x="603" y="1759"/>
                </a:lnTo>
                <a:lnTo>
                  <a:pt x="602" y="1759"/>
                </a:lnTo>
                <a:lnTo>
                  <a:pt x="601" y="1766"/>
                </a:lnTo>
                <a:lnTo>
                  <a:pt x="600" y="1773"/>
                </a:lnTo>
                <a:lnTo>
                  <a:pt x="597" y="1781"/>
                </a:lnTo>
                <a:lnTo>
                  <a:pt x="595" y="1788"/>
                </a:lnTo>
                <a:lnTo>
                  <a:pt x="589" y="1804"/>
                </a:lnTo>
                <a:lnTo>
                  <a:pt x="581" y="1819"/>
                </a:lnTo>
                <a:lnTo>
                  <a:pt x="574" y="1833"/>
                </a:lnTo>
                <a:lnTo>
                  <a:pt x="567" y="1848"/>
                </a:lnTo>
                <a:lnTo>
                  <a:pt x="564" y="1855"/>
                </a:lnTo>
                <a:lnTo>
                  <a:pt x="563" y="1863"/>
                </a:lnTo>
                <a:lnTo>
                  <a:pt x="561" y="1871"/>
                </a:lnTo>
                <a:lnTo>
                  <a:pt x="561" y="1879"/>
                </a:lnTo>
                <a:lnTo>
                  <a:pt x="546" y="1879"/>
                </a:lnTo>
                <a:lnTo>
                  <a:pt x="530" y="1879"/>
                </a:lnTo>
                <a:lnTo>
                  <a:pt x="515" y="1880"/>
                </a:lnTo>
                <a:lnTo>
                  <a:pt x="501" y="1882"/>
                </a:lnTo>
                <a:lnTo>
                  <a:pt x="486" y="1887"/>
                </a:lnTo>
                <a:lnTo>
                  <a:pt x="470" y="1895"/>
                </a:lnTo>
                <a:lnTo>
                  <a:pt x="463" y="1899"/>
                </a:lnTo>
                <a:lnTo>
                  <a:pt x="455" y="1904"/>
                </a:lnTo>
                <a:lnTo>
                  <a:pt x="448" y="1910"/>
                </a:lnTo>
                <a:lnTo>
                  <a:pt x="441" y="1918"/>
                </a:lnTo>
                <a:lnTo>
                  <a:pt x="438" y="1918"/>
                </a:lnTo>
                <a:lnTo>
                  <a:pt x="433" y="1918"/>
                </a:lnTo>
                <a:lnTo>
                  <a:pt x="426" y="1917"/>
                </a:lnTo>
                <a:lnTo>
                  <a:pt x="415" y="1917"/>
                </a:lnTo>
                <a:lnTo>
                  <a:pt x="403" y="1917"/>
                </a:lnTo>
                <a:lnTo>
                  <a:pt x="389" y="1917"/>
                </a:lnTo>
                <a:lnTo>
                  <a:pt x="374" y="1917"/>
                </a:lnTo>
                <a:lnTo>
                  <a:pt x="360" y="1917"/>
                </a:lnTo>
                <a:lnTo>
                  <a:pt x="360" y="1903"/>
                </a:lnTo>
                <a:lnTo>
                  <a:pt x="360" y="1893"/>
                </a:lnTo>
                <a:lnTo>
                  <a:pt x="359" y="1886"/>
                </a:lnTo>
                <a:lnTo>
                  <a:pt x="355" y="1881"/>
                </a:lnTo>
                <a:lnTo>
                  <a:pt x="350" y="1879"/>
                </a:lnTo>
                <a:lnTo>
                  <a:pt x="344" y="1877"/>
                </a:lnTo>
                <a:lnTo>
                  <a:pt x="334" y="1876"/>
                </a:lnTo>
                <a:lnTo>
                  <a:pt x="321" y="1876"/>
                </a:lnTo>
                <a:lnTo>
                  <a:pt x="307" y="1863"/>
                </a:lnTo>
                <a:lnTo>
                  <a:pt x="296" y="1854"/>
                </a:lnTo>
                <a:lnTo>
                  <a:pt x="292" y="1850"/>
                </a:lnTo>
                <a:lnTo>
                  <a:pt x="288" y="1848"/>
                </a:lnTo>
                <a:lnTo>
                  <a:pt x="284" y="1847"/>
                </a:lnTo>
                <a:lnTo>
                  <a:pt x="280" y="1846"/>
                </a:lnTo>
                <a:lnTo>
                  <a:pt x="277" y="1847"/>
                </a:lnTo>
                <a:lnTo>
                  <a:pt x="273" y="1848"/>
                </a:lnTo>
                <a:lnTo>
                  <a:pt x="269" y="1850"/>
                </a:lnTo>
                <a:lnTo>
                  <a:pt x="264" y="1853"/>
                </a:lnTo>
                <a:lnTo>
                  <a:pt x="253" y="1863"/>
                </a:lnTo>
                <a:lnTo>
                  <a:pt x="240" y="1876"/>
                </a:lnTo>
                <a:lnTo>
                  <a:pt x="240" y="1888"/>
                </a:lnTo>
                <a:lnTo>
                  <a:pt x="240" y="1899"/>
                </a:lnTo>
                <a:lnTo>
                  <a:pt x="237" y="1908"/>
                </a:lnTo>
                <a:lnTo>
                  <a:pt x="235" y="1915"/>
                </a:lnTo>
                <a:lnTo>
                  <a:pt x="230" y="1923"/>
                </a:lnTo>
                <a:lnTo>
                  <a:pt x="223" y="1931"/>
                </a:lnTo>
                <a:lnTo>
                  <a:pt x="213" y="1942"/>
                </a:lnTo>
                <a:lnTo>
                  <a:pt x="199" y="1956"/>
                </a:lnTo>
                <a:lnTo>
                  <a:pt x="185" y="1956"/>
                </a:lnTo>
                <a:lnTo>
                  <a:pt x="169" y="1956"/>
                </a:lnTo>
                <a:lnTo>
                  <a:pt x="154" y="1955"/>
                </a:lnTo>
                <a:lnTo>
                  <a:pt x="139" y="1955"/>
                </a:lnTo>
                <a:lnTo>
                  <a:pt x="125" y="1955"/>
                </a:lnTo>
                <a:lnTo>
                  <a:pt x="109" y="1955"/>
                </a:lnTo>
                <a:lnTo>
                  <a:pt x="94" y="1955"/>
                </a:lnTo>
                <a:lnTo>
                  <a:pt x="79" y="1955"/>
                </a:lnTo>
                <a:lnTo>
                  <a:pt x="65" y="1955"/>
                </a:lnTo>
                <a:lnTo>
                  <a:pt x="50" y="1953"/>
                </a:lnTo>
                <a:lnTo>
                  <a:pt x="37" y="1952"/>
                </a:lnTo>
                <a:lnTo>
                  <a:pt x="24" y="1948"/>
                </a:lnTo>
                <a:lnTo>
                  <a:pt x="18" y="1947"/>
                </a:lnTo>
                <a:lnTo>
                  <a:pt x="15" y="1944"/>
                </a:lnTo>
                <a:lnTo>
                  <a:pt x="10" y="1941"/>
                </a:lnTo>
                <a:lnTo>
                  <a:pt x="6" y="1937"/>
                </a:lnTo>
                <a:lnTo>
                  <a:pt x="4" y="1932"/>
                </a:lnTo>
                <a:lnTo>
                  <a:pt x="1" y="1926"/>
                </a:lnTo>
                <a:lnTo>
                  <a:pt x="0" y="1920"/>
                </a:lnTo>
                <a:lnTo>
                  <a:pt x="0" y="1914"/>
                </a:lnTo>
                <a:lnTo>
                  <a:pt x="0" y="1907"/>
                </a:lnTo>
                <a:lnTo>
                  <a:pt x="1" y="1898"/>
                </a:lnTo>
                <a:lnTo>
                  <a:pt x="4" y="1891"/>
                </a:lnTo>
                <a:lnTo>
                  <a:pt x="6" y="1884"/>
                </a:lnTo>
                <a:lnTo>
                  <a:pt x="15" y="1869"/>
                </a:lnTo>
                <a:lnTo>
                  <a:pt x="26" y="1854"/>
                </a:lnTo>
                <a:lnTo>
                  <a:pt x="38" y="1839"/>
                </a:lnTo>
                <a:lnTo>
                  <a:pt x="51" y="1824"/>
                </a:lnTo>
                <a:lnTo>
                  <a:pt x="66" y="1809"/>
                </a:lnTo>
                <a:lnTo>
                  <a:pt x="81" y="1794"/>
                </a:lnTo>
                <a:lnTo>
                  <a:pt x="67" y="1767"/>
                </a:lnTo>
                <a:lnTo>
                  <a:pt x="57" y="1748"/>
                </a:lnTo>
                <a:lnTo>
                  <a:pt x="51" y="1733"/>
                </a:lnTo>
                <a:lnTo>
                  <a:pt x="46" y="1723"/>
                </a:lnTo>
                <a:lnTo>
                  <a:pt x="43" y="1718"/>
                </a:lnTo>
                <a:lnTo>
                  <a:pt x="42" y="1715"/>
                </a:lnTo>
                <a:lnTo>
                  <a:pt x="42" y="1713"/>
                </a:lnTo>
                <a:lnTo>
                  <a:pt x="42" y="1713"/>
                </a:lnTo>
                <a:lnTo>
                  <a:pt x="57" y="1699"/>
                </a:lnTo>
                <a:lnTo>
                  <a:pt x="77" y="1683"/>
                </a:lnTo>
                <a:lnTo>
                  <a:pt x="97" y="1667"/>
                </a:lnTo>
                <a:lnTo>
                  <a:pt x="117" y="1650"/>
                </a:lnTo>
                <a:lnTo>
                  <a:pt x="126" y="1640"/>
                </a:lnTo>
                <a:lnTo>
                  <a:pt x="135" y="1630"/>
                </a:lnTo>
                <a:lnTo>
                  <a:pt x="142" y="1619"/>
                </a:lnTo>
                <a:lnTo>
                  <a:pt x="149" y="1608"/>
                </a:lnTo>
                <a:lnTo>
                  <a:pt x="154" y="1596"/>
                </a:lnTo>
                <a:lnTo>
                  <a:pt x="159" y="1582"/>
                </a:lnTo>
                <a:lnTo>
                  <a:pt x="162" y="1569"/>
                </a:lnTo>
                <a:lnTo>
                  <a:pt x="163" y="1554"/>
                </a:lnTo>
                <a:lnTo>
                  <a:pt x="176" y="1541"/>
                </a:lnTo>
                <a:lnTo>
                  <a:pt x="186" y="1531"/>
                </a:lnTo>
                <a:lnTo>
                  <a:pt x="193" y="1522"/>
                </a:lnTo>
                <a:lnTo>
                  <a:pt x="198" y="1515"/>
                </a:lnTo>
                <a:lnTo>
                  <a:pt x="201" y="1507"/>
                </a:lnTo>
                <a:lnTo>
                  <a:pt x="203" y="1498"/>
                </a:lnTo>
                <a:lnTo>
                  <a:pt x="203" y="1488"/>
                </a:lnTo>
                <a:lnTo>
                  <a:pt x="203" y="1475"/>
                </a:lnTo>
                <a:lnTo>
                  <a:pt x="164" y="1475"/>
                </a:lnTo>
                <a:lnTo>
                  <a:pt x="164" y="1459"/>
                </a:lnTo>
                <a:lnTo>
                  <a:pt x="164" y="1444"/>
                </a:lnTo>
                <a:lnTo>
                  <a:pt x="164" y="1427"/>
                </a:lnTo>
                <a:lnTo>
                  <a:pt x="164" y="1410"/>
                </a:lnTo>
                <a:lnTo>
                  <a:pt x="164" y="1389"/>
                </a:lnTo>
                <a:lnTo>
                  <a:pt x="164" y="1367"/>
                </a:lnTo>
                <a:lnTo>
                  <a:pt x="164" y="1343"/>
                </a:lnTo>
                <a:lnTo>
                  <a:pt x="165" y="1314"/>
                </a:lnTo>
                <a:lnTo>
                  <a:pt x="158" y="1311"/>
                </a:lnTo>
                <a:lnTo>
                  <a:pt x="152" y="1306"/>
                </a:lnTo>
                <a:lnTo>
                  <a:pt x="147" y="1301"/>
                </a:lnTo>
                <a:lnTo>
                  <a:pt x="142" y="1296"/>
                </a:lnTo>
                <a:lnTo>
                  <a:pt x="138" y="1290"/>
                </a:lnTo>
                <a:lnTo>
                  <a:pt x="135" y="1284"/>
                </a:lnTo>
                <a:lnTo>
                  <a:pt x="133" y="1278"/>
                </a:lnTo>
                <a:lnTo>
                  <a:pt x="131" y="1270"/>
                </a:lnTo>
                <a:lnTo>
                  <a:pt x="130" y="1257"/>
                </a:lnTo>
                <a:lnTo>
                  <a:pt x="130" y="1241"/>
                </a:lnTo>
                <a:lnTo>
                  <a:pt x="132" y="1225"/>
                </a:lnTo>
                <a:lnTo>
                  <a:pt x="136" y="1209"/>
                </a:lnTo>
                <a:lnTo>
                  <a:pt x="144" y="1175"/>
                </a:lnTo>
                <a:lnTo>
                  <a:pt x="155" y="1139"/>
                </a:lnTo>
                <a:lnTo>
                  <a:pt x="159" y="1122"/>
                </a:lnTo>
                <a:lnTo>
                  <a:pt x="163" y="1105"/>
                </a:lnTo>
                <a:lnTo>
                  <a:pt x="165" y="1089"/>
                </a:lnTo>
                <a:lnTo>
                  <a:pt x="166" y="1074"/>
                </a:lnTo>
                <a:lnTo>
                  <a:pt x="55" y="72"/>
                </a:lnTo>
                <a:lnTo>
                  <a:pt x="62" y="78"/>
                </a:lnTo>
                <a:lnTo>
                  <a:pt x="72" y="85"/>
                </a:lnTo>
                <a:lnTo>
                  <a:pt x="83" y="90"/>
                </a:lnTo>
                <a:lnTo>
                  <a:pt x="94" y="95"/>
                </a:lnTo>
                <a:lnTo>
                  <a:pt x="106" y="99"/>
                </a:lnTo>
                <a:lnTo>
                  <a:pt x="120" y="103"/>
                </a:lnTo>
                <a:lnTo>
                  <a:pt x="133" y="105"/>
                </a:lnTo>
                <a:lnTo>
                  <a:pt x="147" y="107"/>
                </a:lnTo>
                <a:lnTo>
                  <a:pt x="173" y="110"/>
                </a:lnTo>
                <a:lnTo>
                  <a:pt x="198" y="112"/>
                </a:lnTo>
                <a:lnTo>
                  <a:pt x="220" y="112"/>
                </a:lnTo>
                <a:lnTo>
                  <a:pt x="239" y="114"/>
                </a:lnTo>
                <a:lnTo>
                  <a:pt x="246" y="112"/>
                </a:lnTo>
                <a:lnTo>
                  <a:pt x="252" y="111"/>
                </a:lnTo>
                <a:lnTo>
                  <a:pt x="257" y="110"/>
                </a:lnTo>
                <a:lnTo>
                  <a:pt x="263" y="107"/>
                </a:lnTo>
                <a:lnTo>
                  <a:pt x="272" y="100"/>
                </a:lnTo>
                <a:lnTo>
                  <a:pt x="280" y="92"/>
                </a:lnTo>
                <a:lnTo>
                  <a:pt x="288" y="81"/>
                </a:lnTo>
                <a:lnTo>
                  <a:pt x="297" y="67"/>
                </a:lnTo>
                <a:lnTo>
                  <a:pt x="308" y="54"/>
                </a:lnTo>
                <a:lnTo>
                  <a:pt x="322" y="3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126040" y="2606760"/>
            <a:ext cx="431640" cy="726840"/>
          </a:xfrm>
          <a:custGeom>
            <a:avLst/>
            <a:gdLst/>
            <a:ahLst/>
            <a:rect l="l" t="t" r="r" b="b"/>
            <a:pathLst>
              <a:path w="1166" h="1956">
                <a:moveTo>
                  <a:pt x="322" y="39"/>
                </a:moveTo>
                <a:lnTo>
                  <a:pt x="1017" y="0"/>
                </a:lnTo>
                <a:lnTo>
                  <a:pt x="1016" y="39"/>
                </a:lnTo>
                <a:lnTo>
                  <a:pt x="1166" y="1202"/>
                </a:lnTo>
                <a:lnTo>
                  <a:pt x="1166" y="1202"/>
                </a:lnTo>
                <a:lnTo>
                  <a:pt x="1166" y="1219"/>
                </a:lnTo>
                <a:lnTo>
                  <a:pt x="1166" y="1238"/>
                </a:lnTo>
                <a:lnTo>
                  <a:pt x="1164" y="1261"/>
                </a:lnTo>
                <a:lnTo>
                  <a:pt x="1162" y="1283"/>
                </a:lnTo>
                <a:lnTo>
                  <a:pt x="1159" y="1294"/>
                </a:lnTo>
                <a:lnTo>
                  <a:pt x="1157" y="1305"/>
                </a:lnTo>
                <a:lnTo>
                  <a:pt x="1153" y="1316"/>
                </a:lnTo>
                <a:lnTo>
                  <a:pt x="1149" y="1327"/>
                </a:lnTo>
                <a:lnTo>
                  <a:pt x="1144" y="1336"/>
                </a:lnTo>
                <a:lnTo>
                  <a:pt x="1139" y="1345"/>
                </a:lnTo>
                <a:lnTo>
                  <a:pt x="1132" y="1355"/>
                </a:lnTo>
                <a:lnTo>
                  <a:pt x="1126" y="1362"/>
                </a:lnTo>
                <a:lnTo>
                  <a:pt x="1117" y="1377"/>
                </a:lnTo>
                <a:lnTo>
                  <a:pt x="1110" y="1389"/>
                </a:lnTo>
                <a:lnTo>
                  <a:pt x="1103" y="1399"/>
                </a:lnTo>
                <a:lnTo>
                  <a:pt x="1094" y="1409"/>
                </a:lnTo>
                <a:lnTo>
                  <a:pt x="1087" y="1416"/>
                </a:lnTo>
                <a:lnTo>
                  <a:pt x="1078" y="1422"/>
                </a:lnTo>
                <a:lnTo>
                  <a:pt x="1070" y="1427"/>
                </a:lnTo>
                <a:lnTo>
                  <a:pt x="1060" y="1432"/>
                </a:lnTo>
                <a:lnTo>
                  <a:pt x="1050" y="1436"/>
                </a:lnTo>
                <a:lnTo>
                  <a:pt x="1040" y="1437"/>
                </a:lnTo>
                <a:lnTo>
                  <a:pt x="1029" y="1439"/>
                </a:lnTo>
                <a:lnTo>
                  <a:pt x="1018" y="1440"/>
                </a:lnTo>
                <a:lnTo>
                  <a:pt x="993" y="1440"/>
                </a:lnTo>
                <a:lnTo>
                  <a:pt x="964" y="1440"/>
                </a:lnTo>
                <a:lnTo>
                  <a:pt x="964" y="1440"/>
                </a:lnTo>
                <a:lnTo>
                  <a:pt x="964" y="1521"/>
                </a:lnTo>
                <a:lnTo>
                  <a:pt x="964" y="1521"/>
                </a:lnTo>
                <a:lnTo>
                  <a:pt x="962" y="1522"/>
                </a:lnTo>
                <a:lnTo>
                  <a:pt x="957" y="1527"/>
                </a:lnTo>
                <a:lnTo>
                  <a:pt x="950" y="1533"/>
                </a:lnTo>
                <a:lnTo>
                  <a:pt x="939" y="1541"/>
                </a:lnTo>
                <a:lnTo>
                  <a:pt x="927" y="1548"/>
                </a:lnTo>
                <a:lnTo>
                  <a:pt x="913" y="1554"/>
                </a:lnTo>
                <a:lnTo>
                  <a:pt x="906" y="1557"/>
                </a:lnTo>
                <a:lnTo>
                  <a:pt x="898" y="1559"/>
                </a:lnTo>
                <a:lnTo>
                  <a:pt x="891" y="1560"/>
                </a:lnTo>
                <a:lnTo>
                  <a:pt x="884" y="1560"/>
                </a:lnTo>
                <a:lnTo>
                  <a:pt x="884" y="1575"/>
                </a:lnTo>
                <a:lnTo>
                  <a:pt x="884" y="1590"/>
                </a:lnTo>
                <a:lnTo>
                  <a:pt x="884" y="1603"/>
                </a:lnTo>
                <a:lnTo>
                  <a:pt x="884" y="1615"/>
                </a:lnTo>
                <a:lnTo>
                  <a:pt x="884" y="1625"/>
                </a:lnTo>
                <a:lnTo>
                  <a:pt x="882" y="1634"/>
                </a:lnTo>
                <a:lnTo>
                  <a:pt x="882" y="1639"/>
                </a:lnTo>
                <a:lnTo>
                  <a:pt x="882" y="1640"/>
                </a:lnTo>
                <a:lnTo>
                  <a:pt x="868" y="1653"/>
                </a:lnTo>
                <a:lnTo>
                  <a:pt x="853" y="1663"/>
                </a:lnTo>
                <a:lnTo>
                  <a:pt x="840" y="1671"/>
                </a:lnTo>
                <a:lnTo>
                  <a:pt x="827" y="1675"/>
                </a:lnTo>
                <a:lnTo>
                  <a:pt x="818" y="1678"/>
                </a:lnTo>
                <a:lnTo>
                  <a:pt x="809" y="1679"/>
                </a:lnTo>
                <a:lnTo>
                  <a:pt x="804" y="1680"/>
                </a:lnTo>
                <a:lnTo>
                  <a:pt x="803" y="1680"/>
                </a:lnTo>
                <a:lnTo>
                  <a:pt x="803" y="1695"/>
                </a:lnTo>
                <a:lnTo>
                  <a:pt x="803" y="1710"/>
                </a:lnTo>
                <a:lnTo>
                  <a:pt x="802" y="1724"/>
                </a:lnTo>
                <a:lnTo>
                  <a:pt x="802" y="1740"/>
                </a:lnTo>
                <a:lnTo>
                  <a:pt x="802" y="1755"/>
                </a:lnTo>
                <a:lnTo>
                  <a:pt x="802" y="1770"/>
                </a:lnTo>
                <a:lnTo>
                  <a:pt x="802" y="1786"/>
                </a:lnTo>
                <a:lnTo>
                  <a:pt x="802" y="1800"/>
                </a:lnTo>
                <a:lnTo>
                  <a:pt x="787" y="1800"/>
                </a:lnTo>
                <a:lnTo>
                  <a:pt x="771" y="1800"/>
                </a:lnTo>
                <a:lnTo>
                  <a:pt x="756" y="1800"/>
                </a:lnTo>
                <a:lnTo>
                  <a:pt x="742" y="1799"/>
                </a:lnTo>
                <a:lnTo>
                  <a:pt x="727" y="1799"/>
                </a:lnTo>
                <a:lnTo>
                  <a:pt x="711" y="1799"/>
                </a:lnTo>
                <a:lnTo>
                  <a:pt x="696" y="1799"/>
                </a:lnTo>
                <a:lnTo>
                  <a:pt x="682" y="1799"/>
                </a:lnTo>
                <a:lnTo>
                  <a:pt x="682" y="1799"/>
                </a:lnTo>
                <a:lnTo>
                  <a:pt x="682" y="1759"/>
                </a:lnTo>
                <a:lnTo>
                  <a:pt x="682" y="1759"/>
                </a:lnTo>
                <a:lnTo>
                  <a:pt x="667" y="1759"/>
                </a:lnTo>
                <a:lnTo>
                  <a:pt x="652" y="1759"/>
                </a:lnTo>
                <a:lnTo>
                  <a:pt x="639" y="1759"/>
                </a:lnTo>
                <a:lnTo>
                  <a:pt x="627" y="1759"/>
                </a:lnTo>
                <a:lnTo>
                  <a:pt x="617" y="1759"/>
                </a:lnTo>
                <a:lnTo>
                  <a:pt x="608" y="1759"/>
                </a:lnTo>
                <a:lnTo>
                  <a:pt x="603" y="1759"/>
                </a:lnTo>
                <a:lnTo>
                  <a:pt x="602" y="1759"/>
                </a:lnTo>
                <a:lnTo>
                  <a:pt x="601" y="1766"/>
                </a:lnTo>
                <a:lnTo>
                  <a:pt x="600" y="1773"/>
                </a:lnTo>
                <a:lnTo>
                  <a:pt x="597" y="1781"/>
                </a:lnTo>
                <a:lnTo>
                  <a:pt x="595" y="1788"/>
                </a:lnTo>
                <a:lnTo>
                  <a:pt x="589" y="1804"/>
                </a:lnTo>
                <a:lnTo>
                  <a:pt x="581" y="1819"/>
                </a:lnTo>
                <a:lnTo>
                  <a:pt x="574" y="1833"/>
                </a:lnTo>
                <a:lnTo>
                  <a:pt x="567" y="1848"/>
                </a:lnTo>
                <a:lnTo>
                  <a:pt x="564" y="1855"/>
                </a:lnTo>
                <a:lnTo>
                  <a:pt x="563" y="1863"/>
                </a:lnTo>
                <a:lnTo>
                  <a:pt x="561" y="1871"/>
                </a:lnTo>
                <a:lnTo>
                  <a:pt x="561" y="1879"/>
                </a:lnTo>
                <a:lnTo>
                  <a:pt x="546" y="1879"/>
                </a:lnTo>
                <a:lnTo>
                  <a:pt x="530" y="1879"/>
                </a:lnTo>
                <a:lnTo>
                  <a:pt x="515" y="1880"/>
                </a:lnTo>
                <a:lnTo>
                  <a:pt x="501" y="1882"/>
                </a:lnTo>
                <a:lnTo>
                  <a:pt x="486" y="1887"/>
                </a:lnTo>
                <a:lnTo>
                  <a:pt x="470" y="1895"/>
                </a:lnTo>
                <a:lnTo>
                  <a:pt x="463" y="1899"/>
                </a:lnTo>
                <a:lnTo>
                  <a:pt x="455" y="1904"/>
                </a:lnTo>
                <a:lnTo>
                  <a:pt x="448" y="1910"/>
                </a:lnTo>
                <a:lnTo>
                  <a:pt x="441" y="1918"/>
                </a:lnTo>
                <a:lnTo>
                  <a:pt x="438" y="1918"/>
                </a:lnTo>
                <a:lnTo>
                  <a:pt x="433" y="1918"/>
                </a:lnTo>
                <a:lnTo>
                  <a:pt x="426" y="1917"/>
                </a:lnTo>
                <a:lnTo>
                  <a:pt x="415" y="1917"/>
                </a:lnTo>
                <a:lnTo>
                  <a:pt x="403" y="1917"/>
                </a:lnTo>
                <a:lnTo>
                  <a:pt x="389" y="1917"/>
                </a:lnTo>
                <a:lnTo>
                  <a:pt x="374" y="1917"/>
                </a:lnTo>
                <a:lnTo>
                  <a:pt x="360" y="1917"/>
                </a:lnTo>
                <a:lnTo>
                  <a:pt x="360" y="1903"/>
                </a:lnTo>
                <a:lnTo>
                  <a:pt x="360" y="1893"/>
                </a:lnTo>
                <a:lnTo>
                  <a:pt x="359" y="1886"/>
                </a:lnTo>
                <a:lnTo>
                  <a:pt x="355" y="1881"/>
                </a:lnTo>
                <a:lnTo>
                  <a:pt x="350" y="1879"/>
                </a:lnTo>
                <a:lnTo>
                  <a:pt x="344" y="1877"/>
                </a:lnTo>
                <a:lnTo>
                  <a:pt x="334" y="1876"/>
                </a:lnTo>
                <a:lnTo>
                  <a:pt x="321" y="1876"/>
                </a:lnTo>
                <a:lnTo>
                  <a:pt x="307" y="1863"/>
                </a:lnTo>
                <a:lnTo>
                  <a:pt x="296" y="1854"/>
                </a:lnTo>
                <a:lnTo>
                  <a:pt x="292" y="1850"/>
                </a:lnTo>
                <a:lnTo>
                  <a:pt x="288" y="1848"/>
                </a:lnTo>
                <a:lnTo>
                  <a:pt x="284" y="1847"/>
                </a:lnTo>
                <a:lnTo>
                  <a:pt x="280" y="1846"/>
                </a:lnTo>
                <a:lnTo>
                  <a:pt x="277" y="1847"/>
                </a:lnTo>
                <a:lnTo>
                  <a:pt x="273" y="1848"/>
                </a:lnTo>
                <a:lnTo>
                  <a:pt x="269" y="1850"/>
                </a:lnTo>
                <a:lnTo>
                  <a:pt x="264" y="1853"/>
                </a:lnTo>
                <a:lnTo>
                  <a:pt x="253" y="1863"/>
                </a:lnTo>
                <a:lnTo>
                  <a:pt x="240" y="1876"/>
                </a:lnTo>
                <a:lnTo>
                  <a:pt x="240" y="1888"/>
                </a:lnTo>
                <a:lnTo>
                  <a:pt x="240" y="1899"/>
                </a:lnTo>
                <a:lnTo>
                  <a:pt x="237" y="1908"/>
                </a:lnTo>
                <a:lnTo>
                  <a:pt x="235" y="1915"/>
                </a:lnTo>
                <a:lnTo>
                  <a:pt x="230" y="1923"/>
                </a:lnTo>
                <a:lnTo>
                  <a:pt x="223" y="1931"/>
                </a:lnTo>
                <a:lnTo>
                  <a:pt x="213" y="1942"/>
                </a:lnTo>
                <a:lnTo>
                  <a:pt x="199" y="1956"/>
                </a:lnTo>
                <a:lnTo>
                  <a:pt x="185" y="1956"/>
                </a:lnTo>
                <a:lnTo>
                  <a:pt x="169" y="1956"/>
                </a:lnTo>
                <a:lnTo>
                  <a:pt x="154" y="1955"/>
                </a:lnTo>
                <a:lnTo>
                  <a:pt x="139" y="1955"/>
                </a:lnTo>
                <a:lnTo>
                  <a:pt x="125" y="1955"/>
                </a:lnTo>
                <a:lnTo>
                  <a:pt x="109" y="1955"/>
                </a:lnTo>
                <a:lnTo>
                  <a:pt x="94" y="1955"/>
                </a:lnTo>
                <a:lnTo>
                  <a:pt x="79" y="1955"/>
                </a:lnTo>
                <a:lnTo>
                  <a:pt x="65" y="1955"/>
                </a:lnTo>
                <a:lnTo>
                  <a:pt x="50" y="1953"/>
                </a:lnTo>
                <a:lnTo>
                  <a:pt x="37" y="1952"/>
                </a:lnTo>
                <a:lnTo>
                  <a:pt x="24" y="1948"/>
                </a:lnTo>
                <a:lnTo>
                  <a:pt x="18" y="1947"/>
                </a:lnTo>
                <a:lnTo>
                  <a:pt x="15" y="1944"/>
                </a:lnTo>
                <a:lnTo>
                  <a:pt x="10" y="1941"/>
                </a:lnTo>
                <a:lnTo>
                  <a:pt x="6" y="1937"/>
                </a:lnTo>
                <a:lnTo>
                  <a:pt x="4" y="1932"/>
                </a:lnTo>
                <a:lnTo>
                  <a:pt x="1" y="1926"/>
                </a:lnTo>
                <a:lnTo>
                  <a:pt x="0" y="1920"/>
                </a:lnTo>
                <a:lnTo>
                  <a:pt x="0" y="1914"/>
                </a:lnTo>
                <a:lnTo>
                  <a:pt x="0" y="1907"/>
                </a:lnTo>
                <a:lnTo>
                  <a:pt x="1" y="1898"/>
                </a:lnTo>
                <a:lnTo>
                  <a:pt x="4" y="1891"/>
                </a:lnTo>
                <a:lnTo>
                  <a:pt x="6" y="1884"/>
                </a:lnTo>
                <a:lnTo>
                  <a:pt x="15" y="1869"/>
                </a:lnTo>
                <a:lnTo>
                  <a:pt x="26" y="1854"/>
                </a:lnTo>
                <a:lnTo>
                  <a:pt x="38" y="1839"/>
                </a:lnTo>
                <a:lnTo>
                  <a:pt x="51" y="1824"/>
                </a:lnTo>
                <a:lnTo>
                  <a:pt x="66" y="1809"/>
                </a:lnTo>
                <a:lnTo>
                  <a:pt x="81" y="1794"/>
                </a:lnTo>
                <a:lnTo>
                  <a:pt x="67" y="1767"/>
                </a:lnTo>
                <a:lnTo>
                  <a:pt x="57" y="1748"/>
                </a:lnTo>
                <a:lnTo>
                  <a:pt x="51" y="1733"/>
                </a:lnTo>
                <a:lnTo>
                  <a:pt x="46" y="1723"/>
                </a:lnTo>
                <a:lnTo>
                  <a:pt x="43" y="1718"/>
                </a:lnTo>
                <a:lnTo>
                  <a:pt x="42" y="1715"/>
                </a:lnTo>
                <a:lnTo>
                  <a:pt x="42" y="1713"/>
                </a:lnTo>
                <a:lnTo>
                  <a:pt x="42" y="1713"/>
                </a:lnTo>
                <a:lnTo>
                  <a:pt x="57" y="1699"/>
                </a:lnTo>
                <a:lnTo>
                  <a:pt x="77" y="1683"/>
                </a:lnTo>
                <a:lnTo>
                  <a:pt x="97" y="1667"/>
                </a:lnTo>
                <a:lnTo>
                  <a:pt x="117" y="1650"/>
                </a:lnTo>
                <a:lnTo>
                  <a:pt x="126" y="1640"/>
                </a:lnTo>
                <a:lnTo>
                  <a:pt x="135" y="1630"/>
                </a:lnTo>
                <a:lnTo>
                  <a:pt x="142" y="1619"/>
                </a:lnTo>
                <a:lnTo>
                  <a:pt x="149" y="1608"/>
                </a:lnTo>
                <a:lnTo>
                  <a:pt x="154" y="1596"/>
                </a:lnTo>
                <a:lnTo>
                  <a:pt x="159" y="1582"/>
                </a:lnTo>
                <a:lnTo>
                  <a:pt x="162" y="1569"/>
                </a:lnTo>
                <a:lnTo>
                  <a:pt x="163" y="1554"/>
                </a:lnTo>
                <a:lnTo>
                  <a:pt x="176" y="1541"/>
                </a:lnTo>
                <a:lnTo>
                  <a:pt x="186" y="1531"/>
                </a:lnTo>
                <a:lnTo>
                  <a:pt x="193" y="1522"/>
                </a:lnTo>
                <a:lnTo>
                  <a:pt x="198" y="1515"/>
                </a:lnTo>
                <a:lnTo>
                  <a:pt x="201" y="1507"/>
                </a:lnTo>
                <a:lnTo>
                  <a:pt x="203" y="1498"/>
                </a:lnTo>
                <a:lnTo>
                  <a:pt x="203" y="1488"/>
                </a:lnTo>
                <a:lnTo>
                  <a:pt x="203" y="1475"/>
                </a:lnTo>
                <a:lnTo>
                  <a:pt x="203" y="1475"/>
                </a:lnTo>
                <a:lnTo>
                  <a:pt x="164" y="1475"/>
                </a:lnTo>
                <a:lnTo>
                  <a:pt x="164" y="1475"/>
                </a:lnTo>
                <a:lnTo>
                  <a:pt x="164" y="1459"/>
                </a:lnTo>
                <a:lnTo>
                  <a:pt x="164" y="1444"/>
                </a:lnTo>
                <a:lnTo>
                  <a:pt x="164" y="1427"/>
                </a:lnTo>
                <a:lnTo>
                  <a:pt x="164" y="1410"/>
                </a:lnTo>
                <a:lnTo>
                  <a:pt x="164" y="1389"/>
                </a:lnTo>
                <a:lnTo>
                  <a:pt x="164" y="1367"/>
                </a:lnTo>
                <a:lnTo>
                  <a:pt x="164" y="1343"/>
                </a:lnTo>
                <a:lnTo>
                  <a:pt x="165" y="1314"/>
                </a:lnTo>
                <a:lnTo>
                  <a:pt x="158" y="1311"/>
                </a:lnTo>
                <a:lnTo>
                  <a:pt x="152" y="1306"/>
                </a:lnTo>
                <a:lnTo>
                  <a:pt x="147" y="1301"/>
                </a:lnTo>
                <a:lnTo>
                  <a:pt x="142" y="1296"/>
                </a:lnTo>
                <a:lnTo>
                  <a:pt x="138" y="1290"/>
                </a:lnTo>
                <a:lnTo>
                  <a:pt x="135" y="1284"/>
                </a:lnTo>
                <a:lnTo>
                  <a:pt x="133" y="1278"/>
                </a:lnTo>
                <a:lnTo>
                  <a:pt x="131" y="1270"/>
                </a:lnTo>
                <a:lnTo>
                  <a:pt x="130" y="1257"/>
                </a:lnTo>
                <a:lnTo>
                  <a:pt x="130" y="1241"/>
                </a:lnTo>
                <a:lnTo>
                  <a:pt x="132" y="1225"/>
                </a:lnTo>
                <a:lnTo>
                  <a:pt x="136" y="1209"/>
                </a:lnTo>
                <a:lnTo>
                  <a:pt x="144" y="1175"/>
                </a:lnTo>
                <a:lnTo>
                  <a:pt x="155" y="1139"/>
                </a:lnTo>
                <a:lnTo>
                  <a:pt x="159" y="1122"/>
                </a:lnTo>
                <a:lnTo>
                  <a:pt x="163" y="1105"/>
                </a:lnTo>
                <a:lnTo>
                  <a:pt x="165" y="1089"/>
                </a:lnTo>
                <a:lnTo>
                  <a:pt x="166" y="1074"/>
                </a:lnTo>
                <a:lnTo>
                  <a:pt x="166" y="1074"/>
                </a:lnTo>
                <a:lnTo>
                  <a:pt x="55" y="72"/>
                </a:lnTo>
                <a:lnTo>
                  <a:pt x="55" y="72"/>
                </a:lnTo>
                <a:lnTo>
                  <a:pt x="62" y="78"/>
                </a:lnTo>
                <a:lnTo>
                  <a:pt x="72" y="85"/>
                </a:lnTo>
                <a:lnTo>
                  <a:pt x="83" y="90"/>
                </a:lnTo>
                <a:lnTo>
                  <a:pt x="94" y="95"/>
                </a:lnTo>
                <a:lnTo>
                  <a:pt x="106" y="99"/>
                </a:lnTo>
                <a:lnTo>
                  <a:pt x="120" y="103"/>
                </a:lnTo>
                <a:lnTo>
                  <a:pt x="133" y="105"/>
                </a:lnTo>
                <a:lnTo>
                  <a:pt x="147" y="107"/>
                </a:lnTo>
                <a:lnTo>
                  <a:pt x="173" y="110"/>
                </a:lnTo>
                <a:lnTo>
                  <a:pt x="198" y="112"/>
                </a:lnTo>
                <a:lnTo>
                  <a:pt x="220" y="112"/>
                </a:lnTo>
                <a:lnTo>
                  <a:pt x="239" y="114"/>
                </a:lnTo>
                <a:lnTo>
                  <a:pt x="246" y="112"/>
                </a:lnTo>
                <a:lnTo>
                  <a:pt x="252" y="111"/>
                </a:lnTo>
                <a:lnTo>
                  <a:pt x="257" y="110"/>
                </a:lnTo>
                <a:lnTo>
                  <a:pt x="263" y="107"/>
                </a:lnTo>
                <a:lnTo>
                  <a:pt x="272" y="100"/>
                </a:lnTo>
                <a:lnTo>
                  <a:pt x="280" y="92"/>
                </a:lnTo>
                <a:lnTo>
                  <a:pt x="288" y="81"/>
                </a:lnTo>
                <a:lnTo>
                  <a:pt x="297" y="67"/>
                </a:lnTo>
                <a:lnTo>
                  <a:pt x="308" y="54"/>
                </a:lnTo>
                <a:lnTo>
                  <a:pt x="322" y="39"/>
                </a:lnTo>
                <a:lnTo>
                  <a:pt x="322" y="39"/>
                </a:lnTo>
                <a:lnTo>
                  <a:pt x="322" y="3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649760" y="2527200"/>
            <a:ext cx="552600" cy="954360"/>
          </a:xfrm>
          <a:custGeom>
            <a:avLst/>
            <a:gdLst/>
            <a:ahLst/>
            <a:rect l="l" t="t" r="r" b="b"/>
            <a:pathLst>
              <a:path w="1476" h="2561">
                <a:moveTo>
                  <a:pt x="248" y="32"/>
                </a:moveTo>
                <a:lnTo>
                  <a:pt x="1209" y="0"/>
                </a:lnTo>
                <a:lnTo>
                  <a:pt x="1209" y="15"/>
                </a:lnTo>
                <a:lnTo>
                  <a:pt x="1209" y="30"/>
                </a:lnTo>
                <a:lnTo>
                  <a:pt x="1209" y="46"/>
                </a:lnTo>
                <a:lnTo>
                  <a:pt x="1209" y="60"/>
                </a:lnTo>
                <a:lnTo>
                  <a:pt x="1209" y="75"/>
                </a:lnTo>
                <a:lnTo>
                  <a:pt x="1209" y="90"/>
                </a:lnTo>
                <a:lnTo>
                  <a:pt x="1209" y="106"/>
                </a:lnTo>
                <a:lnTo>
                  <a:pt x="1209" y="120"/>
                </a:lnTo>
                <a:lnTo>
                  <a:pt x="1223" y="120"/>
                </a:lnTo>
                <a:lnTo>
                  <a:pt x="1235" y="119"/>
                </a:lnTo>
                <a:lnTo>
                  <a:pt x="1246" y="119"/>
                </a:lnTo>
                <a:lnTo>
                  <a:pt x="1256" y="120"/>
                </a:lnTo>
                <a:lnTo>
                  <a:pt x="1263" y="122"/>
                </a:lnTo>
                <a:lnTo>
                  <a:pt x="1270" y="125"/>
                </a:lnTo>
                <a:lnTo>
                  <a:pt x="1278" y="130"/>
                </a:lnTo>
                <a:lnTo>
                  <a:pt x="1284" y="139"/>
                </a:lnTo>
                <a:lnTo>
                  <a:pt x="1288" y="149"/>
                </a:lnTo>
                <a:lnTo>
                  <a:pt x="1293" y="163"/>
                </a:lnTo>
                <a:lnTo>
                  <a:pt x="1297" y="179"/>
                </a:lnTo>
                <a:lnTo>
                  <a:pt x="1302" y="198"/>
                </a:lnTo>
                <a:lnTo>
                  <a:pt x="1308" y="218"/>
                </a:lnTo>
                <a:lnTo>
                  <a:pt x="1313" y="239"/>
                </a:lnTo>
                <a:lnTo>
                  <a:pt x="1321" y="261"/>
                </a:lnTo>
                <a:lnTo>
                  <a:pt x="1328" y="282"/>
                </a:lnTo>
                <a:lnTo>
                  <a:pt x="1439" y="1284"/>
                </a:lnTo>
                <a:lnTo>
                  <a:pt x="1438" y="1303"/>
                </a:lnTo>
                <a:lnTo>
                  <a:pt x="1433" y="1326"/>
                </a:lnTo>
                <a:lnTo>
                  <a:pt x="1426" y="1354"/>
                </a:lnTo>
                <a:lnTo>
                  <a:pt x="1419" y="1384"/>
                </a:lnTo>
                <a:lnTo>
                  <a:pt x="1411" y="1413"/>
                </a:lnTo>
                <a:lnTo>
                  <a:pt x="1405" y="1441"/>
                </a:lnTo>
                <a:lnTo>
                  <a:pt x="1400" y="1466"/>
                </a:lnTo>
                <a:lnTo>
                  <a:pt x="1398" y="1484"/>
                </a:lnTo>
                <a:lnTo>
                  <a:pt x="1398" y="1485"/>
                </a:lnTo>
                <a:lnTo>
                  <a:pt x="1399" y="1490"/>
                </a:lnTo>
                <a:lnTo>
                  <a:pt x="1400" y="1496"/>
                </a:lnTo>
                <a:lnTo>
                  <a:pt x="1403" y="1504"/>
                </a:lnTo>
                <a:lnTo>
                  <a:pt x="1408" y="1511"/>
                </a:lnTo>
                <a:lnTo>
                  <a:pt x="1415" y="1518"/>
                </a:lnTo>
                <a:lnTo>
                  <a:pt x="1419" y="1521"/>
                </a:lnTo>
                <a:lnTo>
                  <a:pt x="1425" y="1522"/>
                </a:lnTo>
                <a:lnTo>
                  <a:pt x="1431" y="1523"/>
                </a:lnTo>
                <a:lnTo>
                  <a:pt x="1438" y="1524"/>
                </a:lnTo>
                <a:lnTo>
                  <a:pt x="1437" y="1541"/>
                </a:lnTo>
                <a:lnTo>
                  <a:pt x="1437" y="1561"/>
                </a:lnTo>
                <a:lnTo>
                  <a:pt x="1437" y="1582"/>
                </a:lnTo>
                <a:lnTo>
                  <a:pt x="1437" y="1604"/>
                </a:lnTo>
                <a:lnTo>
                  <a:pt x="1437" y="1627"/>
                </a:lnTo>
                <a:lnTo>
                  <a:pt x="1437" y="1648"/>
                </a:lnTo>
                <a:lnTo>
                  <a:pt x="1437" y="1668"/>
                </a:lnTo>
                <a:lnTo>
                  <a:pt x="1437" y="1685"/>
                </a:lnTo>
                <a:lnTo>
                  <a:pt x="1448" y="1685"/>
                </a:lnTo>
                <a:lnTo>
                  <a:pt x="1454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9" y="1685"/>
                </a:lnTo>
                <a:lnTo>
                  <a:pt x="1465" y="1685"/>
                </a:lnTo>
                <a:lnTo>
                  <a:pt x="1476" y="1685"/>
                </a:lnTo>
                <a:lnTo>
                  <a:pt x="1476" y="1692"/>
                </a:lnTo>
                <a:lnTo>
                  <a:pt x="1475" y="1698"/>
                </a:lnTo>
                <a:lnTo>
                  <a:pt x="1472" y="1703"/>
                </a:lnTo>
                <a:lnTo>
                  <a:pt x="1470" y="1708"/>
                </a:lnTo>
                <a:lnTo>
                  <a:pt x="1464" y="1717"/>
                </a:lnTo>
                <a:lnTo>
                  <a:pt x="1457" y="1725"/>
                </a:lnTo>
                <a:lnTo>
                  <a:pt x="1449" y="1732"/>
                </a:lnTo>
                <a:lnTo>
                  <a:pt x="1442" y="1741"/>
                </a:lnTo>
                <a:lnTo>
                  <a:pt x="1439" y="1746"/>
                </a:lnTo>
                <a:lnTo>
                  <a:pt x="1437" y="1751"/>
                </a:lnTo>
                <a:lnTo>
                  <a:pt x="1436" y="1757"/>
                </a:lnTo>
                <a:lnTo>
                  <a:pt x="1436" y="1764"/>
                </a:lnTo>
                <a:lnTo>
                  <a:pt x="1435" y="1779"/>
                </a:lnTo>
                <a:lnTo>
                  <a:pt x="1432" y="1791"/>
                </a:lnTo>
                <a:lnTo>
                  <a:pt x="1427" y="1802"/>
                </a:lnTo>
                <a:lnTo>
                  <a:pt x="1422" y="1812"/>
                </a:lnTo>
                <a:lnTo>
                  <a:pt x="1415" y="1821"/>
                </a:lnTo>
                <a:lnTo>
                  <a:pt x="1408" y="1829"/>
                </a:lnTo>
                <a:lnTo>
                  <a:pt x="1399" y="1836"/>
                </a:lnTo>
                <a:lnTo>
                  <a:pt x="1390" y="1844"/>
                </a:lnTo>
                <a:lnTo>
                  <a:pt x="1371" y="1860"/>
                </a:lnTo>
                <a:lnTo>
                  <a:pt x="1350" y="1877"/>
                </a:lnTo>
                <a:lnTo>
                  <a:pt x="1340" y="1887"/>
                </a:lnTo>
                <a:lnTo>
                  <a:pt x="1332" y="1898"/>
                </a:lnTo>
                <a:lnTo>
                  <a:pt x="1322" y="1910"/>
                </a:lnTo>
                <a:lnTo>
                  <a:pt x="1315" y="1923"/>
                </a:lnTo>
                <a:lnTo>
                  <a:pt x="1316" y="1939"/>
                </a:lnTo>
                <a:lnTo>
                  <a:pt x="1319" y="1954"/>
                </a:lnTo>
                <a:lnTo>
                  <a:pt x="1324" y="1969"/>
                </a:lnTo>
                <a:lnTo>
                  <a:pt x="1329" y="1983"/>
                </a:lnTo>
                <a:lnTo>
                  <a:pt x="1330" y="1992"/>
                </a:lnTo>
                <a:lnTo>
                  <a:pt x="1332" y="1999"/>
                </a:lnTo>
                <a:lnTo>
                  <a:pt x="1332" y="2007"/>
                </a:lnTo>
                <a:lnTo>
                  <a:pt x="1330" y="2014"/>
                </a:lnTo>
                <a:lnTo>
                  <a:pt x="1328" y="2021"/>
                </a:lnTo>
                <a:lnTo>
                  <a:pt x="1324" y="2029"/>
                </a:lnTo>
                <a:lnTo>
                  <a:pt x="1319" y="2036"/>
                </a:lnTo>
                <a:lnTo>
                  <a:pt x="1313" y="2043"/>
                </a:lnTo>
                <a:lnTo>
                  <a:pt x="1311" y="2046"/>
                </a:lnTo>
                <a:lnTo>
                  <a:pt x="1307" y="2052"/>
                </a:lnTo>
                <a:lnTo>
                  <a:pt x="1300" y="2060"/>
                </a:lnTo>
                <a:lnTo>
                  <a:pt x="1293" y="2074"/>
                </a:lnTo>
                <a:lnTo>
                  <a:pt x="1285" y="2091"/>
                </a:lnTo>
                <a:lnTo>
                  <a:pt x="1279" y="2111"/>
                </a:lnTo>
                <a:lnTo>
                  <a:pt x="1277" y="2123"/>
                </a:lnTo>
                <a:lnTo>
                  <a:pt x="1274" y="2135"/>
                </a:lnTo>
                <a:lnTo>
                  <a:pt x="1273" y="2149"/>
                </a:lnTo>
                <a:lnTo>
                  <a:pt x="1272" y="2163"/>
                </a:lnTo>
                <a:lnTo>
                  <a:pt x="1285" y="2163"/>
                </a:lnTo>
                <a:lnTo>
                  <a:pt x="1296" y="2165"/>
                </a:lnTo>
                <a:lnTo>
                  <a:pt x="1305" y="2165"/>
                </a:lnTo>
                <a:lnTo>
                  <a:pt x="1312" y="2165"/>
                </a:lnTo>
                <a:lnTo>
                  <a:pt x="1319" y="2165"/>
                </a:lnTo>
                <a:lnTo>
                  <a:pt x="1328" y="2165"/>
                </a:lnTo>
                <a:lnTo>
                  <a:pt x="1339" y="2165"/>
                </a:lnTo>
                <a:lnTo>
                  <a:pt x="1352" y="2165"/>
                </a:lnTo>
                <a:lnTo>
                  <a:pt x="1339" y="2178"/>
                </a:lnTo>
                <a:lnTo>
                  <a:pt x="1329" y="2188"/>
                </a:lnTo>
                <a:lnTo>
                  <a:pt x="1322" y="2196"/>
                </a:lnTo>
                <a:lnTo>
                  <a:pt x="1317" y="2204"/>
                </a:lnTo>
                <a:lnTo>
                  <a:pt x="1315" y="2212"/>
                </a:lnTo>
                <a:lnTo>
                  <a:pt x="1312" y="2221"/>
                </a:lnTo>
                <a:lnTo>
                  <a:pt x="1312" y="2231"/>
                </a:lnTo>
                <a:lnTo>
                  <a:pt x="1312" y="2244"/>
                </a:lnTo>
                <a:lnTo>
                  <a:pt x="1305" y="2244"/>
                </a:lnTo>
                <a:lnTo>
                  <a:pt x="1300" y="2245"/>
                </a:lnTo>
                <a:lnTo>
                  <a:pt x="1296" y="2248"/>
                </a:lnTo>
                <a:lnTo>
                  <a:pt x="1295" y="2251"/>
                </a:lnTo>
                <a:lnTo>
                  <a:pt x="1294" y="2255"/>
                </a:lnTo>
                <a:lnTo>
                  <a:pt x="1294" y="2259"/>
                </a:lnTo>
                <a:lnTo>
                  <a:pt x="1295" y="2264"/>
                </a:lnTo>
                <a:lnTo>
                  <a:pt x="1296" y="2269"/>
                </a:lnTo>
                <a:lnTo>
                  <a:pt x="1301" y="2281"/>
                </a:lnTo>
                <a:lnTo>
                  <a:pt x="1306" y="2294"/>
                </a:lnTo>
                <a:lnTo>
                  <a:pt x="1310" y="2309"/>
                </a:lnTo>
                <a:lnTo>
                  <a:pt x="1311" y="2325"/>
                </a:lnTo>
                <a:lnTo>
                  <a:pt x="1293" y="2326"/>
                </a:lnTo>
                <a:lnTo>
                  <a:pt x="1269" y="2331"/>
                </a:lnTo>
                <a:lnTo>
                  <a:pt x="1242" y="2338"/>
                </a:lnTo>
                <a:lnTo>
                  <a:pt x="1215" y="2348"/>
                </a:lnTo>
                <a:lnTo>
                  <a:pt x="1203" y="2354"/>
                </a:lnTo>
                <a:lnTo>
                  <a:pt x="1191" y="2360"/>
                </a:lnTo>
                <a:lnTo>
                  <a:pt x="1180" y="2366"/>
                </a:lnTo>
                <a:lnTo>
                  <a:pt x="1170" y="2374"/>
                </a:lnTo>
                <a:lnTo>
                  <a:pt x="1162" y="2381"/>
                </a:lnTo>
                <a:lnTo>
                  <a:pt x="1155" y="2389"/>
                </a:lnTo>
                <a:lnTo>
                  <a:pt x="1152" y="2396"/>
                </a:lnTo>
                <a:lnTo>
                  <a:pt x="1151" y="2403"/>
                </a:lnTo>
                <a:lnTo>
                  <a:pt x="1151" y="2411"/>
                </a:lnTo>
                <a:lnTo>
                  <a:pt x="1153" y="2417"/>
                </a:lnTo>
                <a:lnTo>
                  <a:pt x="1158" y="2422"/>
                </a:lnTo>
                <a:lnTo>
                  <a:pt x="1163" y="2426"/>
                </a:lnTo>
                <a:lnTo>
                  <a:pt x="1175" y="2436"/>
                </a:lnTo>
                <a:lnTo>
                  <a:pt x="1190" y="2444"/>
                </a:lnTo>
                <a:lnTo>
                  <a:pt x="1204" y="2451"/>
                </a:lnTo>
                <a:lnTo>
                  <a:pt x="1217" y="2460"/>
                </a:lnTo>
                <a:lnTo>
                  <a:pt x="1223" y="2464"/>
                </a:lnTo>
                <a:lnTo>
                  <a:pt x="1226" y="2471"/>
                </a:lnTo>
                <a:lnTo>
                  <a:pt x="1229" y="2477"/>
                </a:lnTo>
                <a:lnTo>
                  <a:pt x="1230" y="2484"/>
                </a:lnTo>
                <a:lnTo>
                  <a:pt x="1230" y="2484"/>
                </a:lnTo>
                <a:lnTo>
                  <a:pt x="1230" y="2484"/>
                </a:lnTo>
                <a:lnTo>
                  <a:pt x="1229" y="2486"/>
                </a:lnTo>
                <a:lnTo>
                  <a:pt x="1229" y="2489"/>
                </a:lnTo>
                <a:lnTo>
                  <a:pt x="1229" y="2494"/>
                </a:lnTo>
                <a:lnTo>
                  <a:pt x="1229" y="2501"/>
                </a:lnTo>
                <a:lnTo>
                  <a:pt x="1229" y="2511"/>
                </a:lnTo>
                <a:lnTo>
                  <a:pt x="1229" y="2524"/>
                </a:lnTo>
                <a:lnTo>
                  <a:pt x="1211" y="2522"/>
                </a:lnTo>
                <a:lnTo>
                  <a:pt x="1186" y="2517"/>
                </a:lnTo>
                <a:lnTo>
                  <a:pt x="1157" y="2511"/>
                </a:lnTo>
                <a:lnTo>
                  <a:pt x="1124" y="2504"/>
                </a:lnTo>
                <a:lnTo>
                  <a:pt x="1089" y="2495"/>
                </a:lnTo>
                <a:lnTo>
                  <a:pt x="1055" y="2489"/>
                </a:lnTo>
                <a:lnTo>
                  <a:pt x="1038" y="2486"/>
                </a:lnTo>
                <a:lnTo>
                  <a:pt x="1021" y="2484"/>
                </a:lnTo>
                <a:lnTo>
                  <a:pt x="1005" y="2483"/>
                </a:lnTo>
                <a:lnTo>
                  <a:pt x="989" y="2482"/>
                </a:lnTo>
                <a:lnTo>
                  <a:pt x="976" y="2496"/>
                </a:lnTo>
                <a:lnTo>
                  <a:pt x="966" y="2511"/>
                </a:lnTo>
                <a:lnTo>
                  <a:pt x="958" y="2524"/>
                </a:lnTo>
                <a:lnTo>
                  <a:pt x="953" y="2537"/>
                </a:lnTo>
                <a:lnTo>
                  <a:pt x="951" y="2546"/>
                </a:lnTo>
                <a:lnTo>
                  <a:pt x="949" y="2555"/>
                </a:lnTo>
                <a:lnTo>
                  <a:pt x="949" y="2560"/>
                </a:lnTo>
                <a:lnTo>
                  <a:pt x="949" y="2561"/>
                </a:lnTo>
                <a:lnTo>
                  <a:pt x="934" y="2561"/>
                </a:lnTo>
                <a:lnTo>
                  <a:pt x="918" y="2560"/>
                </a:lnTo>
                <a:lnTo>
                  <a:pt x="911" y="2559"/>
                </a:lnTo>
                <a:lnTo>
                  <a:pt x="903" y="2557"/>
                </a:lnTo>
                <a:lnTo>
                  <a:pt x="896" y="2555"/>
                </a:lnTo>
                <a:lnTo>
                  <a:pt x="889" y="2551"/>
                </a:lnTo>
                <a:lnTo>
                  <a:pt x="881" y="2546"/>
                </a:lnTo>
                <a:lnTo>
                  <a:pt x="874" y="2542"/>
                </a:lnTo>
                <a:lnTo>
                  <a:pt x="867" y="2535"/>
                </a:lnTo>
                <a:lnTo>
                  <a:pt x="859" y="2527"/>
                </a:lnTo>
                <a:lnTo>
                  <a:pt x="851" y="2518"/>
                </a:lnTo>
                <a:lnTo>
                  <a:pt x="843" y="2507"/>
                </a:lnTo>
                <a:lnTo>
                  <a:pt x="836" y="2495"/>
                </a:lnTo>
                <a:lnTo>
                  <a:pt x="829" y="2480"/>
                </a:lnTo>
                <a:lnTo>
                  <a:pt x="825" y="2480"/>
                </a:lnTo>
                <a:lnTo>
                  <a:pt x="823" y="2479"/>
                </a:lnTo>
                <a:lnTo>
                  <a:pt x="820" y="2478"/>
                </a:lnTo>
                <a:lnTo>
                  <a:pt x="818" y="2475"/>
                </a:lnTo>
                <a:lnTo>
                  <a:pt x="814" y="2469"/>
                </a:lnTo>
                <a:lnTo>
                  <a:pt x="811" y="2461"/>
                </a:lnTo>
                <a:lnTo>
                  <a:pt x="809" y="2440"/>
                </a:lnTo>
                <a:lnTo>
                  <a:pt x="809" y="2415"/>
                </a:lnTo>
                <a:lnTo>
                  <a:pt x="809" y="2389"/>
                </a:lnTo>
                <a:lnTo>
                  <a:pt x="808" y="2362"/>
                </a:lnTo>
                <a:lnTo>
                  <a:pt x="805" y="2349"/>
                </a:lnTo>
                <a:lnTo>
                  <a:pt x="802" y="2338"/>
                </a:lnTo>
                <a:lnTo>
                  <a:pt x="797" y="2329"/>
                </a:lnTo>
                <a:lnTo>
                  <a:pt x="791" y="2320"/>
                </a:lnTo>
                <a:lnTo>
                  <a:pt x="789" y="2313"/>
                </a:lnTo>
                <a:lnTo>
                  <a:pt x="788" y="2305"/>
                </a:lnTo>
                <a:lnTo>
                  <a:pt x="787" y="2298"/>
                </a:lnTo>
                <a:lnTo>
                  <a:pt x="785" y="2291"/>
                </a:lnTo>
                <a:lnTo>
                  <a:pt x="778" y="2277"/>
                </a:lnTo>
                <a:lnTo>
                  <a:pt x="771" y="2265"/>
                </a:lnTo>
                <a:lnTo>
                  <a:pt x="764" y="2254"/>
                </a:lnTo>
                <a:lnTo>
                  <a:pt x="758" y="2247"/>
                </a:lnTo>
                <a:lnTo>
                  <a:pt x="753" y="2242"/>
                </a:lnTo>
                <a:lnTo>
                  <a:pt x="750" y="2239"/>
                </a:lnTo>
                <a:lnTo>
                  <a:pt x="734" y="2238"/>
                </a:lnTo>
                <a:lnTo>
                  <a:pt x="715" y="2233"/>
                </a:lnTo>
                <a:lnTo>
                  <a:pt x="695" y="2227"/>
                </a:lnTo>
                <a:lnTo>
                  <a:pt x="676" y="2218"/>
                </a:lnTo>
                <a:lnTo>
                  <a:pt x="658" y="2211"/>
                </a:lnTo>
                <a:lnTo>
                  <a:pt x="644" y="2205"/>
                </a:lnTo>
                <a:lnTo>
                  <a:pt x="634" y="2200"/>
                </a:lnTo>
                <a:lnTo>
                  <a:pt x="632" y="2199"/>
                </a:lnTo>
                <a:lnTo>
                  <a:pt x="632" y="2118"/>
                </a:lnTo>
                <a:lnTo>
                  <a:pt x="616" y="2103"/>
                </a:lnTo>
                <a:lnTo>
                  <a:pt x="596" y="2089"/>
                </a:lnTo>
                <a:lnTo>
                  <a:pt x="574" y="2075"/>
                </a:lnTo>
                <a:lnTo>
                  <a:pt x="552" y="2063"/>
                </a:lnTo>
                <a:lnTo>
                  <a:pt x="530" y="2052"/>
                </a:lnTo>
                <a:lnTo>
                  <a:pt x="508" y="2045"/>
                </a:lnTo>
                <a:lnTo>
                  <a:pt x="498" y="2041"/>
                </a:lnTo>
                <a:lnTo>
                  <a:pt x="488" y="2038"/>
                </a:lnTo>
                <a:lnTo>
                  <a:pt x="480" y="2037"/>
                </a:lnTo>
                <a:lnTo>
                  <a:pt x="472" y="2037"/>
                </a:lnTo>
                <a:lnTo>
                  <a:pt x="472" y="2023"/>
                </a:lnTo>
                <a:lnTo>
                  <a:pt x="474" y="2007"/>
                </a:lnTo>
                <a:lnTo>
                  <a:pt x="476" y="1992"/>
                </a:lnTo>
                <a:lnTo>
                  <a:pt x="479" y="1977"/>
                </a:lnTo>
                <a:lnTo>
                  <a:pt x="486" y="1949"/>
                </a:lnTo>
                <a:lnTo>
                  <a:pt x="493" y="1922"/>
                </a:lnTo>
                <a:lnTo>
                  <a:pt x="501" y="1896"/>
                </a:lnTo>
                <a:lnTo>
                  <a:pt x="507" y="1874"/>
                </a:lnTo>
                <a:lnTo>
                  <a:pt x="512" y="1854"/>
                </a:lnTo>
                <a:lnTo>
                  <a:pt x="514" y="1836"/>
                </a:lnTo>
                <a:lnTo>
                  <a:pt x="514" y="1797"/>
                </a:lnTo>
                <a:lnTo>
                  <a:pt x="514" y="1795"/>
                </a:lnTo>
                <a:lnTo>
                  <a:pt x="514" y="1791"/>
                </a:lnTo>
                <a:lnTo>
                  <a:pt x="512" y="1784"/>
                </a:lnTo>
                <a:lnTo>
                  <a:pt x="509" y="1777"/>
                </a:lnTo>
                <a:lnTo>
                  <a:pt x="504" y="1769"/>
                </a:lnTo>
                <a:lnTo>
                  <a:pt x="497" y="1763"/>
                </a:lnTo>
                <a:lnTo>
                  <a:pt x="493" y="1761"/>
                </a:lnTo>
                <a:lnTo>
                  <a:pt x="487" y="1758"/>
                </a:lnTo>
                <a:lnTo>
                  <a:pt x="481" y="1757"/>
                </a:lnTo>
                <a:lnTo>
                  <a:pt x="475" y="1757"/>
                </a:lnTo>
                <a:lnTo>
                  <a:pt x="434" y="1717"/>
                </a:lnTo>
                <a:lnTo>
                  <a:pt x="416" y="1723"/>
                </a:lnTo>
                <a:lnTo>
                  <a:pt x="400" y="1726"/>
                </a:lnTo>
                <a:lnTo>
                  <a:pt x="388" y="1728"/>
                </a:lnTo>
                <a:lnTo>
                  <a:pt x="378" y="1729"/>
                </a:lnTo>
                <a:lnTo>
                  <a:pt x="371" y="1728"/>
                </a:lnTo>
                <a:lnTo>
                  <a:pt x="366" y="1726"/>
                </a:lnTo>
                <a:lnTo>
                  <a:pt x="362" y="1725"/>
                </a:lnTo>
                <a:lnTo>
                  <a:pt x="361" y="1725"/>
                </a:lnTo>
                <a:lnTo>
                  <a:pt x="355" y="1723"/>
                </a:lnTo>
                <a:lnTo>
                  <a:pt x="348" y="1719"/>
                </a:lnTo>
                <a:lnTo>
                  <a:pt x="343" y="1714"/>
                </a:lnTo>
                <a:lnTo>
                  <a:pt x="337" y="1708"/>
                </a:lnTo>
                <a:lnTo>
                  <a:pt x="328" y="1692"/>
                </a:lnTo>
                <a:lnTo>
                  <a:pt x="318" y="1672"/>
                </a:lnTo>
                <a:lnTo>
                  <a:pt x="310" y="1652"/>
                </a:lnTo>
                <a:lnTo>
                  <a:pt x="300" y="1631"/>
                </a:lnTo>
                <a:lnTo>
                  <a:pt x="295" y="1621"/>
                </a:lnTo>
                <a:lnTo>
                  <a:pt x="289" y="1611"/>
                </a:lnTo>
                <a:lnTo>
                  <a:pt x="283" y="1603"/>
                </a:lnTo>
                <a:lnTo>
                  <a:pt x="275" y="1594"/>
                </a:lnTo>
                <a:lnTo>
                  <a:pt x="274" y="1581"/>
                </a:lnTo>
                <a:lnTo>
                  <a:pt x="272" y="1567"/>
                </a:lnTo>
                <a:lnTo>
                  <a:pt x="267" y="1555"/>
                </a:lnTo>
                <a:lnTo>
                  <a:pt x="259" y="1543"/>
                </a:lnTo>
                <a:lnTo>
                  <a:pt x="250" y="1529"/>
                </a:lnTo>
                <a:lnTo>
                  <a:pt x="240" y="1517"/>
                </a:lnTo>
                <a:lnTo>
                  <a:pt x="226" y="1504"/>
                </a:lnTo>
                <a:lnTo>
                  <a:pt x="213" y="1489"/>
                </a:lnTo>
                <a:lnTo>
                  <a:pt x="202" y="1489"/>
                </a:lnTo>
                <a:lnTo>
                  <a:pt x="191" y="1488"/>
                </a:lnTo>
                <a:lnTo>
                  <a:pt x="181" y="1485"/>
                </a:lnTo>
                <a:lnTo>
                  <a:pt x="173" y="1483"/>
                </a:lnTo>
                <a:lnTo>
                  <a:pt x="164" y="1480"/>
                </a:lnTo>
                <a:lnTo>
                  <a:pt x="155" y="1475"/>
                </a:lnTo>
                <a:lnTo>
                  <a:pt x="148" y="1472"/>
                </a:lnTo>
                <a:lnTo>
                  <a:pt x="141" y="1467"/>
                </a:lnTo>
                <a:lnTo>
                  <a:pt x="127" y="1455"/>
                </a:lnTo>
                <a:lnTo>
                  <a:pt x="115" y="1441"/>
                </a:lnTo>
                <a:lnTo>
                  <a:pt x="104" y="1426"/>
                </a:lnTo>
                <a:lnTo>
                  <a:pt x="95" y="1411"/>
                </a:lnTo>
                <a:lnTo>
                  <a:pt x="87" y="1393"/>
                </a:lnTo>
                <a:lnTo>
                  <a:pt x="78" y="1376"/>
                </a:lnTo>
                <a:lnTo>
                  <a:pt x="72" y="1358"/>
                </a:lnTo>
                <a:lnTo>
                  <a:pt x="65" y="1340"/>
                </a:lnTo>
                <a:lnTo>
                  <a:pt x="51" y="1305"/>
                </a:lnTo>
                <a:lnTo>
                  <a:pt x="38" y="1272"/>
                </a:lnTo>
                <a:lnTo>
                  <a:pt x="38" y="1258"/>
                </a:lnTo>
                <a:lnTo>
                  <a:pt x="37" y="1244"/>
                </a:lnTo>
                <a:lnTo>
                  <a:pt x="34" y="1231"/>
                </a:lnTo>
                <a:lnTo>
                  <a:pt x="32" y="1218"/>
                </a:lnTo>
                <a:lnTo>
                  <a:pt x="26" y="1195"/>
                </a:lnTo>
                <a:lnTo>
                  <a:pt x="18" y="1172"/>
                </a:lnTo>
                <a:lnTo>
                  <a:pt x="11" y="1150"/>
                </a:lnTo>
                <a:lnTo>
                  <a:pt x="5" y="1125"/>
                </a:lnTo>
                <a:lnTo>
                  <a:pt x="2" y="1113"/>
                </a:lnTo>
                <a:lnTo>
                  <a:pt x="1" y="1100"/>
                </a:lnTo>
                <a:lnTo>
                  <a:pt x="0" y="1086"/>
                </a:lnTo>
                <a:lnTo>
                  <a:pt x="0" y="1071"/>
                </a:lnTo>
                <a:lnTo>
                  <a:pt x="6" y="1064"/>
                </a:lnTo>
                <a:lnTo>
                  <a:pt x="12" y="1057"/>
                </a:lnTo>
                <a:lnTo>
                  <a:pt x="18" y="1049"/>
                </a:lnTo>
                <a:lnTo>
                  <a:pt x="23" y="1042"/>
                </a:lnTo>
                <a:lnTo>
                  <a:pt x="31" y="1027"/>
                </a:lnTo>
                <a:lnTo>
                  <a:pt x="35" y="1011"/>
                </a:lnTo>
                <a:lnTo>
                  <a:pt x="38" y="997"/>
                </a:lnTo>
                <a:lnTo>
                  <a:pt x="39" y="982"/>
                </a:lnTo>
                <a:lnTo>
                  <a:pt x="40" y="967"/>
                </a:lnTo>
                <a:lnTo>
                  <a:pt x="40" y="952"/>
                </a:lnTo>
                <a:lnTo>
                  <a:pt x="58" y="936"/>
                </a:lnTo>
                <a:lnTo>
                  <a:pt x="76" y="916"/>
                </a:lnTo>
                <a:lnTo>
                  <a:pt x="97" y="895"/>
                </a:lnTo>
                <a:lnTo>
                  <a:pt x="116" y="872"/>
                </a:lnTo>
                <a:lnTo>
                  <a:pt x="133" y="850"/>
                </a:lnTo>
                <a:lnTo>
                  <a:pt x="148" y="829"/>
                </a:lnTo>
                <a:lnTo>
                  <a:pt x="154" y="819"/>
                </a:lnTo>
                <a:lnTo>
                  <a:pt x="158" y="810"/>
                </a:lnTo>
                <a:lnTo>
                  <a:pt x="160" y="801"/>
                </a:lnTo>
                <a:lnTo>
                  <a:pt x="162" y="792"/>
                </a:lnTo>
                <a:lnTo>
                  <a:pt x="162" y="785"/>
                </a:lnTo>
                <a:lnTo>
                  <a:pt x="160" y="778"/>
                </a:lnTo>
                <a:lnTo>
                  <a:pt x="158" y="770"/>
                </a:lnTo>
                <a:lnTo>
                  <a:pt x="155" y="762"/>
                </a:lnTo>
                <a:lnTo>
                  <a:pt x="149" y="746"/>
                </a:lnTo>
                <a:lnTo>
                  <a:pt x="142" y="728"/>
                </a:lnTo>
                <a:lnTo>
                  <a:pt x="135" y="708"/>
                </a:lnTo>
                <a:lnTo>
                  <a:pt x="128" y="686"/>
                </a:lnTo>
                <a:lnTo>
                  <a:pt x="126" y="674"/>
                </a:lnTo>
                <a:lnTo>
                  <a:pt x="125" y="660"/>
                </a:lnTo>
                <a:lnTo>
                  <a:pt x="124" y="647"/>
                </a:lnTo>
                <a:lnTo>
                  <a:pt x="124" y="632"/>
                </a:lnTo>
                <a:lnTo>
                  <a:pt x="124" y="619"/>
                </a:lnTo>
                <a:lnTo>
                  <a:pt x="125" y="609"/>
                </a:lnTo>
                <a:lnTo>
                  <a:pt x="126" y="604"/>
                </a:lnTo>
                <a:lnTo>
                  <a:pt x="127" y="600"/>
                </a:lnTo>
                <a:lnTo>
                  <a:pt x="130" y="595"/>
                </a:lnTo>
                <a:lnTo>
                  <a:pt x="133" y="592"/>
                </a:lnTo>
                <a:lnTo>
                  <a:pt x="143" y="584"/>
                </a:lnTo>
                <a:lnTo>
                  <a:pt x="158" y="576"/>
                </a:lnTo>
                <a:lnTo>
                  <a:pt x="177" y="566"/>
                </a:lnTo>
                <a:lnTo>
                  <a:pt x="204" y="552"/>
                </a:lnTo>
                <a:lnTo>
                  <a:pt x="239" y="540"/>
                </a:lnTo>
                <a:lnTo>
                  <a:pt x="273" y="527"/>
                </a:lnTo>
                <a:lnTo>
                  <a:pt x="306" y="511"/>
                </a:lnTo>
                <a:lnTo>
                  <a:pt x="337" y="495"/>
                </a:lnTo>
                <a:lnTo>
                  <a:pt x="351" y="486"/>
                </a:lnTo>
                <a:lnTo>
                  <a:pt x="364" y="478"/>
                </a:lnTo>
                <a:lnTo>
                  <a:pt x="375" y="470"/>
                </a:lnTo>
                <a:lnTo>
                  <a:pt x="386" y="463"/>
                </a:lnTo>
                <a:lnTo>
                  <a:pt x="393" y="455"/>
                </a:lnTo>
                <a:lnTo>
                  <a:pt x="399" y="448"/>
                </a:lnTo>
                <a:lnTo>
                  <a:pt x="404" y="441"/>
                </a:lnTo>
                <a:lnTo>
                  <a:pt x="405" y="435"/>
                </a:lnTo>
                <a:lnTo>
                  <a:pt x="409" y="418"/>
                </a:lnTo>
                <a:lnTo>
                  <a:pt x="414" y="398"/>
                </a:lnTo>
                <a:lnTo>
                  <a:pt x="419" y="375"/>
                </a:lnTo>
                <a:lnTo>
                  <a:pt x="422" y="349"/>
                </a:lnTo>
                <a:lnTo>
                  <a:pt x="425" y="336"/>
                </a:lnTo>
                <a:lnTo>
                  <a:pt x="425" y="322"/>
                </a:lnTo>
                <a:lnTo>
                  <a:pt x="425" y="308"/>
                </a:lnTo>
                <a:lnTo>
                  <a:pt x="423" y="294"/>
                </a:lnTo>
                <a:lnTo>
                  <a:pt x="422" y="280"/>
                </a:lnTo>
                <a:lnTo>
                  <a:pt x="419" y="264"/>
                </a:lnTo>
                <a:lnTo>
                  <a:pt x="414" y="249"/>
                </a:lnTo>
                <a:lnTo>
                  <a:pt x="406" y="234"/>
                </a:lnTo>
                <a:lnTo>
                  <a:pt x="404" y="232"/>
                </a:lnTo>
                <a:lnTo>
                  <a:pt x="398" y="228"/>
                </a:lnTo>
                <a:lnTo>
                  <a:pt x="388" y="223"/>
                </a:lnTo>
                <a:lnTo>
                  <a:pt x="377" y="216"/>
                </a:lnTo>
                <a:lnTo>
                  <a:pt x="364" y="209"/>
                </a:lnTo>
                <a:lnTo>
                  <a:pt x="350" y="202"/>
                </a:lnTo>
                <a:lnTo>
                  <a:pt x="338" y="196"/>
                </a:lnTo>
                <a:lnTo>
                  <a:pt x="327" y="193"/>
                </a:lnTo>
                <a:lnTo>
                  <a:pt x="327" y="190"/>
                </a:lnTo>
                <a:lnTo>
                  <a:pt x="324" y="183"/>
                </a:lnTo>
                <a:lnTo>
                  <a:pt x="321" y="171"/>
                </a:lnTo>
                <a:lnTo>
                  <a:pt x="316" y="156"/>
                </a:lnTo>
                <a:lnTo>
                  <a:pt x="310" y="141"/>
                </a:lnTo>
                <a:lnTo>
                  <a:pt x="301" y="125"/>
                </a:lnTo>
                <a:lnTo>
                  <a:pt x="293" y="111"/>
                </a:lnTo>
                <a:lnTo>
                  <a:pt x="284" y="100"/>
                </a:lnTo>
                <a:lnTo>
                  <a:pt x="288" y="104"/>
                </a:lnTo>
                <a:lnTo>
                  <a:pt x="290" y="108"/>
                </a:lnTo>
                <a:lnTo>
                  <a:pt x="291" y="111"/>
                </a:lnTo>
                <a:lnTo>
                  <a:pt x="290" y="113"/>
                </a:lnTo>
                <a:lnTo>
                  <a:pt x="288" y="116"/>
                </a:lnTo>
                <a:lnTo>
                  <a:pt x="285" y="116"/>
                </a:lnTo>
                <a:lnTo>
                  <a:pt x="280" y="117"/>
                </a:lnTo>
                <a:lnTo>
                  <a:pt x="277" y="117"/>
                </a:lnTo>
                <a:lnTo>
                  <a:pt x="267" y="116"/>
                </a:lnTo>
                <a:lnTo>
                  <a:pt x="257" y="114"/>
                </a:lnTo>
                <a:lnTo>
                  <a:pt x="251" y="113"/>
                </a:lnTo>
                <a:lnTo>
                  <a:pt x="247" y="112"/>
                </a:lnTo>
                <a:lnTo>
                  <a:pt x="247" y="100"/>
                </a:lnTo>
                <a:lnTo>
                  <a:pt x="247" y="89"/>
                </a:lnTo>
                <a:lnTo>
                  <a:pt x="248" y="80"/>
                </a:lnTo>
                <a:lnTo>
                  <a:pt x="248" y="73"/>
                </a:lnTo>
                <a:lnTo>
                  <a:pt x="248" y="64"/>
                </a:lnTo>
                <a:lnTo>
                  <a:pt x="248" y="56"/>
                </a:lnTo>
                <a:lnTo>
                  <a:pt x="248" y="46"/>
                </a:lnTo>
                <a:lnTo>
                  <a:pt x="248" y="3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649760" y="2527200"/>
            <a:ext cx="552600" cy="954360"/>
          </a:xfrm>
          <a:custGeom>
            <a:avLst/>
            <a:gdLst/>
            <a:ahLst/>
            <a:rect l="l" t="t" r="r" b="b"/>
            <a:pathLst>
              <a:path w="1476" h="2561">
                <a:moveTo>
                  <a:pt x="248" y="32"/>
                </a:moveTo>
                <a:lnTo>
                  <a:pt x="1209" y="0"/>
                </a:lnTo>
                <a:lnTo>
                  <a:pt x="1209" y="0"/>
                </a:lnTo>
                <a:lnTo>
                  <a:pt x="1209" y="15"/>
                </a:lnTo>
                <a:lnTo>
                  <a:pt x="1209" y="30"/>
                </a:lnTo>
                <a:lnTo>
                  <a:pt x="1209" y="46"/>
                </a:lnTo>
                <a:lnTo>
                  <a:pt x="1209" y="60"/>
                </a:lnTo>
                <a:lnTo>
                  <a:pt x="1209" y="75"/>
                </a:lnTo>
                <a:lnTo>
                  <a:pt x="1209" y="90"/>
                </a:lnTo>
                <a:lnTo>
                  <a:pt x="1209" y="106"/>
                </a:lnTo>
                <a:lnTo>
                  <a:pt x="1209" y="120"/>
                </a:lnTo>
                <a:lnTo>
                  <a:pt x="1223" y="120"/>
                </a:lnTo>
                <a:lnTo>
                  <a:pt x="1235" y="119"/>
                </a:lnTo>
                <a:lnTo>
                  <a:pt x="1246" y="119"/>
                </a:lnTo>
                <a:lnTo>
                  <a:pt x="1256" y="120"/>
                </a:lnTo>
                <a:lnTo>
                  <a:pt x="1263" y="122"/>
                </a:lnTo>
                <a:lnTo>
                  <a:pt x="1270" y="125"/>
                </a:lnTo>
                <a:lnTo>
                  <a:pt x="1278" y="130"/>
                </a:lnTo>
                <a:lnTo>
                  <a:pt x="1284" y="139"/>
                </a:lnTo>
                <a:lnTo>
                  <a:pt x="1288" y="149"/>
                </a:lnTo>
                <a:lnTo>
                  <a:pt x="1293" y="163"/>
                </a:lnTo>
                <a:lnTo>
                  <a:pt x="1297" y="179"/>
                </a:lnTo>
                <a:lnTo>
                  <a:pt x="1302" y="198"/>
                </a:lnTo>
                <a:lnTo>
                  <a:pt x="1308" y="218"/>
                </a:lnTo>
                <a:lnTo>
                  <a:pt x="1313" y="239"/>
                </a:lnTo>
                <a:lnTo>
                  <a:pt x="1321" y="261"/>
                </a:lnTo>
                <a:lnTo>
                  <a:pt x="1328" y="282"/>
                </a:lnTo>
                <a:lnTo>
                  <a:pt x="1328" y="282"/>
                </a:lnTo>
                <a:lnTo>
                  <a:pt x="1439" y="1284"/>
                </a:lnTo>
                <a:lnTo>
                  <a:pt x="1439" y="1284"/>
                </a:lnTo>
                <a:lnTo>
                  <a:pt x="1438" y="1303"/>
                </a:lnTo>
                <a:lnTo>
                  <a:pt x="1433" y="1326"/>
                </a:lnTo>
                <a:lnTo>
                  <a:pt x="1426" y="1354"/>
                </a:lnTo>
                <a:lnTo>
                  <a:pt x="1419" y="1384"/>
                </a:lnTo>
                <a:lnTo>
                  <a:pt x="1411" y="1413"/>
                </a:lnTo>
                <a:lnTo>
                  <a:pt x="1405" y="1441"/>
                </a:lnTo>
                <a:lnTo>
                  <a:pt x="1400" y="1466"/>
                </a:lnTo>
                <a:lnTo>
                  <a:pt x="1398" y="1484"/>
                </a:lnTo>
                <a:lnTo>
                  <a:pt x="1398" y="1485"/>
                </a:lnTo>
                <a:lnTo>
                  <a:pt x="1399" y="1490"/>
                </a:lnTo>
                <a:lnTo>
                  <a:pt x="1400" y="1496"/>
                </a:lnTo>
                <a:lnTo>
                  <a:pt x="1403" y="1504"/>
                </a:lnTo>
                <a:lnTo>
                  <a:pt x="1408" y="1511"/>
                </a:lnTo>
                <a:lnTo>
                  <a:pt x="1415" y="1518"/>
                </a:lnTo>
                <a:lnTo>
                  <a:pt x="1419" y="1521"/>
                </a:lnTo>
                <a:lnTo>
                  <a:pt x="1425" y="1522"/>
                </a:lnTo>
                <a:lnTo>
                  <a:pt x="1431" y="1523"/>
                </a:lnTo>
                <a:lnTo>
                  <a:pt x="1438" y="1524"/>
                </a:lnTo>
                <a:lnTo>
                  <a:pt x="1437" y="1541"/>
                </a:lnTo>
                <a:lnTo>
                  <a:pt x="1437" y="1561"/>
                </a:lnTo>
                <a:lnTo>
                  <a:pt x="1437" y="1582"/>
                </a:lnTo>
                <a:lnTo>
                  <a:pt x="1437" y="1604"/>
                </a:lnTo>
                <a:lnTo>
                  <a:pt x="1437" y="1627"/>
                </a:lnTo>
                <a:lnTo>
                  <a:pt x="1437" y="1648"/>
                </a:lnTo>
                <a:lnTo>
                  <a:pt x="1437" y="1668"/>
                </a:lnTo>
                <a:lnTo>
                  <a:pt x="1437" y="1685"/>
                </a:lnTo>
                <a:lnTo>
                  <a:pt x="1448" y="1685"/>
                </a:lnTo>
                <a:lnTo>
                  <a:pt x="1454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9" y="1685"/>
                </a:lnTo>
                <a:lnTo>
                  <a:pt x="1465" y="1685"/>
                </a:lnTo>
                <a:lnTo>
                  <a:pt x="1476" y="1685"/>
                </a:lnTo>
                <a:lnTo>
                  <a:pt x="1476" y="1692"/>
                </a:lnTo>
                <a:lnTo>
                  <a:pt x="1475" y="1698"/>
                </a:lnTo>
                <a:lnTo>
                  <a:pt x="1472" y="1703"/>
                </a:lnTo>
                <a:lnTo>
                  <a:pt x="1470" y="1708"/>
                </a:lnTo>
                <a:lnTo>
                  <a:pt x="1464" y="1717"/>
                </a:lnTo>
                <a:lnTo>
                  <a:pt x="1457" y="1725"/>
                </a:lnTo>
                <a:lnTo>
                  <a:pt x="1449" y="1732"/>
                </a:lnTo>
                <a:lnTo>
                  <a:pt x="1442" y="1741"/>
                </a:lnTo>
                <a:lnTo>
                  <a:pt x="1439" y="1746"/>
                </a:lnTo>
                <a:lnTo>
                  <a:pt x="1437" y="1751"/>
                </a:lnTo>
                <a:lnTo>
                  <a:pt x="1436" y="1757"/>
                </a:lnTo>
                <a:lnTo>
                  <a:pt x="1436" y="1764"/>
                </a:lnTo>
                <a:lnTo>
                  <a:pt x="1435" y="1779"/>
                </a:lnTo>
                <a:lnTo>
                  <a:pt x="1432" y="1791"/>
                </a:lnTo>
                <a:lnTo>
                  <a:pt x="1427" y="1802"/>
                </a:lnTo>
                <a:lnTo>
                  <a:pt x="1422" y="1812"/>
                </a:lnTo>
                <a:lnTo>
                  <a:pt x="1415" y="1821"/>
                </a:lnTo>
                <a:lnTo>
                  <a:pt x="1408" y="1829"/>
                </a:lnTo>
                <a:lnTo>
                  <a:pt x="1399" y="1836"/>
                </a:lnTo>
                <a:lnTo>
                  <a:pt x="1390" y="1844"/>
                </a:lnTo>
                <a:lnTo>
                  <a:pt x="1371" y="1860"/>
                </a:lnTo>
                <a:lnTo>
                  <a:pt x="1350" y="1877"/>
                </a:lnTo>
                <a:lnTo>
                  <a:pt x="1340" y="1887"/>
                </a:lnTo>
                <a:lnTo>
                  <a:pt x="1332" y="1898"/>
                </a:lnTo>
                <a:lnTo>
                  <a:pt x="1322" y="1910"/>
                </a:lnTo>
                <a:lnTo>
                  <a:pt x="1315" y="1923"/>
                </a:lnTo>
                <a:lnTo>
                  <a:pt x="1316" y="1939"/>
                </a:lnTo>
                <a:lnTo>
                  <a:pt x="1319" y="1954"/>
                </a:lnTo>
                <a:lnTo>
                  <a:pt x="1324" y="1969"/>
                </a:lnTo>
                <a:lnTo>
                  <a:pt x="1329" y="1983"/>
                </a:lnTo>
                <a:lnTo>
                  <a:pt x="1330" y="1992"/>
                </a:lnTo>
                <a:lnTo>
                  <a:pt x="1332" y="1999"/>
                </a:lnTo>
                <a:lnTo>
                  <a:pt x="1332" y="2007"/>
                </a:lnTo>
                <a:lnTo>
                  <a:pt x="1330" y="2014"/>
                </a:lnTo>
                <a:lnTo>
                  <a:pt x="1328" y="2021"/>
                </a:lnTo>
                <a:lnTo>
                  <a:pt x="1324" y="2029"/>
                </a:lnTo>
                <a:lnTo>
                  <a:pt x="1319" y="2036"/>
                </a:lnTo>
                <a:lnTo>
                  <a:pt x="1313" y="2043"/>
                </a:lnTo>
                <a:lnTo>
                  <a:pt x="1311" y="2046"/>
                </a:lnTo>
                <a:lnTo>
                  <a:pt x="1307" y="2052"/>
                </a:lnTo>
                <a:lnTo>
                  <a:pt x="1300" y="2060"/>
                </a:lnTo>
                <a:lnTo>
                  <a:pt x="1293" y="2074"/>
                </a:lnTo>
                <a:lnTo>
                  <a:pt x="1285" y="2091"/>
                </a:lnTo>
                <a:lnTo>
                  <a:pt x="1279" y="2111"/>
                </a:lnTo>
                <a:lnTo>
                  <a:pt x="1277" y="2123"/>
                </a:lnTo>
                <a:lnTo>
                  <a:pt x="1274" y="2135"/>
                </a:lnTo>
                <a:lnTo>
                  <a:pt x="1273" y="2149"/>
                </a:lnTo>
                <a:lnTo>
                  <a:pt x="1272" y="2163"/>
                </a:lnTo>
                <a:lnTo>
                  <a:pt x="1285" y="2163"/>
                </a:lnTo>
                <a:lnTo>
                  <a:pt x="1296" y="2165"/>
                </a:lnTo>
                <a:lnTo>
                  <a:pt x="1305" y="2165"/>
                </a:lnTo>
                <a:lnTo>
                  <a:pt x="1312" y="2165"/>
                </a:lnTo>
                <a:lnTo>
                  <a:pt x="1319" y="2165"/>
                </a:lnTo>
                <a:lnTo>
                  <a:pt x="1328" y="2165"/>
                </a:lnTo>
                <a:lnTo>
                  <a:pt x="1339" y="2165"/>
                </a:lnTo>
                <a:lnTo>
                  <a:pt x="1352" y="2165"/>
                </a:lnTo>
                <a:lnTo>
                  <a:pt x="1339" y="2178"/>
                </a:lnTo>
                <a:lnTo>
                  <a:pt x="1329" y="2188"/>
                </a:lnTo>
                <a:lnTo>
                  <a:pt x="1322" y="2196"/>
                </a:lnTo>
                <a:lnTo>
                  <a:pt x="1317" y="2204"/>
                </a:lnTo>
                <a:lnTo>
                  <a:pt x="1315" y="2212"/>
                </a:lnTo>
                <a:lnTo>
                  <a:pt x="1312" y="2221"/>
                </a:lnTo>
                <a:lnTo>
                  <a:pt x="1312" y="2231"/>
                </a:lnTo>
                <a:lnTo>
                  <a:pt x="1312" y="2244"/>
                </a:lnTo>
                <a:lnTo>
                  <a:pt x="1305" y="2244"/>
                </a:lnTo>
                <a:lnTo>
                  <a:pt x="1300" y="2245"/>
                </a:lnTo>
                <a:lnTo>
                  <a:pt x="1296" y="2248"/>
                </a:lnTo>
                <a:lnTo>
                  <a:pt x="1295" y="2251"/>
                </a:lnTo>
                <a:lnTo>
                  <a:pt x="1294" y="2255"/>
                </a:lnTo>
                <a:lnTo>
                  <a:pt x="1294" y="2259"/>
                </a:lnTo>
                <a:lnTo>
                  <a:pt x="1295" y="2264"/>
                </a:lnTo>
                <a:lnTo>
                  <a:pt x="1296" y="2269"/>
                </a:lnTo>
                <a:lnTo>
                  <a:pt x="1301" y="2281"/>
                </a:lnTo>
                <a:lnTo>
                  <a:pt x="1306" y="2294"/>
                </a:lnTo>
                <a:lnTo>
                  <a:pt x="1310" y="2309"/>
                </a:lnTo>
                <a:lnTo>
                  <a:pt x="1311" y="2325"/>
                </a:lnTo>
                <a:lnTo>
                  <a:pt x="1293" y="2326"/>
                </a:lnTo>
                <a:lnTo>
                  <a:pt x="1269" y="2331"/>
                </a:lnTo>
                <a:lnTo>
                  <a:pt x="1242" y="2338"/>
                </a:lnTo>
                <a:lnTo>
                  <a:pt x="1215" y="2348"/>
                </a:lnTo>
                <a:lnTo>
                  <a:pt x="1203" y="2354"/>
                </a:lnTo>
                <a:lnTo>
                  <a:pt x="1191" y="2360"/>
                </a:lnTo>
                <a:lnTo>
                  <a:pt x="1180" y="2366"/>
                </a:lnTo>
                <a:lnTo>
                  <a:pt x="1170" y="2374"/>
                </a:lnTo>
                <a:lnTo>
                  <a:pt x="1162" y="2381"/>
                </a:lnTo>
                <a:lnTo>
                  <a:pt x="1155" y="2389"/>
                </a:lnTo>
                <a:lnTo>
                  <a:pt x="1152" y="2396"/>
                </a:lnTo>
                <a:lnTo>
                  <a:pt x="1151" y="2403"/>
                </a:lnTo>
                <a:lnTo>
                  <a:pt x="1151" y="2411"/>
                </a:lnTo>
                <a:lnTo>
                  <a:pt x="1153" y="2417"/>
                </a:lnTo>
                <a:lnTo>
                  <a:pt x="1158" y="2422"/>
                </a:lnTo>
                <a:lnTo>
                  <a:pt x="1163" y="2426"/>
                </a:lnTo>
                <a:lnTo>
                  <a:pt x="1175" y="2436"/>
                </a:lnTo>
                <a:lnTo>
                  <a:pt x="1190" y="2444"/>
                </a:lnTo>
                <a:lnTo>
                  <a:pt x="1204" y="2451"/>
                </a:lnTo>
                <a:lnTo>
                  <a:pt x="1217" y="2460"/>
                </a:lnTo>
                <a:lnTo>
                  <a:pt x="1223" y="2464"/>
                </a:lnTo>
                <a:lnTo>
                  <a:pt x="1226" y="2471"/>
                </a:lnTo>
                <a:lnTo>
                  <a:pt x="1229" y="2477"/>
                </a:lnTo>
                <a:lnTo>
                  <a:pt x="1230" y="2484"/>
                </a:lnTo>
                <a:lnTo>
                  <a:pt x="1230" y="2484"/>
                </a:lnTo>
                <a:lnTo>
                  <a:pt x="1230" y="2484"/>
                </a:lnTo>
                <a:lnTo>
                  <a:pt x="1229" y="2486"/>
                </a:lnTo>
                <a:lnTo>
                  <a:pt x="1229" y="2489"/>
                </a:lnTo>
                <a:lnTo>
                  <a:pt x="1229" y="2494"/>
                </a:lnTo>
                <a:lnTo>
                  <a:pt x="1229" y="2501"/>
                </a:lnTo>
                <a:lnTo>
                  <a:pt x="1229" y="2511"/>
                </a:lnTo>
                <a:lnTo>
                  <a:pt x="1229" y="2524"/>
                </a:lnTo>
                <a:lnTo>
                  <a:pt x="1211" y="2522"/>
                </a:lnTo>
                <a:lnTo>
                  <a:pt x="1186" y="2517"/>
                </a:lnTo>
                <a:lnTo>
                  <a:pt x="1157" y="2511"/>
                </a:lnTo>
                <a:lnTo>
                  <a:pt x="1124" y="2504"/>
                </a:lnTo>
                <a:lnTo>
                  <a:pt x="1089" y="2495"/>
                </a:lnTo>
                <a:lnTo>
                  <a:pt x="1055" y="2489"/>
                </a:lnTo>
                <a:lnTo>
                  <a:pt x="1038" y="2486"/>
                </a:lnTo>
                <a:lnTo>
                  <a:pt x="1021" y="2484"/>
                </a:lnTo>
                <a:lnTo>
                  <a:pt x="1005" y="2483"/>
                </a:lnTo>
                <a:lnTo>
                  <a:pt x="989" y="2482"/>
                </a:lnTo>
                <a:lnTo>
                  <a:pt x="976" y="2496"/>
                </a:lnTo>
                <a:lnTo>
                  <a:pt x="966" y="2511"/>
                </a:lnTo>
                <a:lnTo>
                  <a:pt x="958" y="2524"/>
                </a:lnTo>
                <a:lnTo>
                  <a:pt x="953" y="2537"/>
                </a:lnTo>
                <a:lnTo>
                  <a:pt x="951" y="2546"/>
                </a:lnTo>
                <a:lnTo>
                  <a:pt x="949" y="2555"/>
                </a:lnTo>
                <a:lnTo>
                  <a:pt x="949" y="2560"/>
                </a:lnTo>
                <a:lnTo>
                  <a:pt x="949" y="2561"/>
                </a:lnTo>
                <a:lnTo>
                  <a:pt x="934" y="2561"/>
                </a:lnTo>
                <a:lnTo>
                  <a:pt x="918" y="2560"/>
                </a:lnTo>
                <a:lnTo>
                  <a:pt x="911" y="2559"/>
                </a:lnTo>
                <a:lnTo>
                  <a:pt x="903" y="2557"/>
                </a:lnTo>
                <a:lnTo>
                  <a:pt x="896" y="2555"/>
                </a:lnTo>
                <a:lnTo>
                  <a:pt x="889" y="2551"/>
                </a:lnTo>
                <a:lnTo>
                  <a:pt x="881" y="2546"/>
                </a:lnTo>
                <a:lnTo>
                  <a:pt x="874" y="2542"/>
                </a:lnTo>
                <a:lnTo>
                  <a:pt x="867" y="2535"/>
                </a:lnTo>
                <a:lnTo>
                  <a:pt x="859" y="2527"/>
                </a:lnTo>
                <a:lnTo>
                  <a:pt x="851" y="2518"/>
                </a:lnTo>
                <a:lnTo>
                  <a:pt x="843" y="2507"/>
                </a:lnTo>
                <a:lnTo>
                  <a:pt x="836" y="2495"/>
                </a:lnTo>
                <a:lnTo>
                  <a:pt x="829" y="2480"/>
                </a:lnTo>
                <a:lnTo>
                  <a:pt x="825" y="2480"/>
                </a:lnTo>
                <a:lnTo>
                  <a:pt x="823" y="2479"/>
                </a:lnTo>
                <a:lnTo>
                  <a:pt x="820" y="2478"/>
                </a:lnTo>
                <a:lnTo>
                  <a:pt x="818" y="2475"/>
                </a:lnTo>
                <a:lnTo>
                  <a:pt x="814" y="2469"/>
                </a:lnTo>
                <a:lnTo>
                  <a:pt x="811" y="2461"/>
                </a:lnTo>
                <a:lnTo>
                  <a:pt x="809" y="2440"/>
                </a:lnTo>
                <a:lnTo>
                  <a:pt x="809" y="2415"/>
                </a:lnTo>
                <a:lnTo>
                  <a:pt x="809" y="2389"/>
                </a:lnTo>
                <a:lnTo>
                  <a:pt x="808" y="2362"/>
                </a:lnTo>
                <a:lnTo>
                  <a:pt x="805" y="2349"/>
                </a:lnTo>
                <a:lnTo>
                  <a:pt x="802" y="2338"/>
                </a:lnTo>
                <a:lnTo>
                  <a:pt x="797" y="2329"/>
                </a:lnTo>
                <a:lnTo>
                  <a:pt x="791" y="2320"/>
                </a:lnTo>
                <a:lnTo>
                  <a:pt x="789" y="2313"/>
                </a:lnTo>
                <a:lnTo>
                  <a:pt x="788" y="2305"/>
                </a:lnTo>
                <a:lnTo>
                  <a:pt x="787" y="2298"/>
                </a:lnTo>
                <a:lnTo>
                  <a:pt x="785" y="2291"/>
                </a:lnTo>
                <a:lnTo>
                  <a:pt x="778" y="2277"/>
                </a:lnTo>
                <a:lnTo>
                  <a:pt x="771" y="2265"/>
                </a:lnTo>
                <a:lnTo>
                  <a:pt x="764" y="2254"/>
                </a:lnTo>
                <a:lnTo>
                  <a:pt x="758" y="2247"/>
                </a:lnTo>
                <a:lnTo>
                  <a:pt x="753" y="2242"/>
                </a:lnTo>
                <a:lnTo>
                  <a:pt x="750" y="2239"/>
                </a:lnTo>
                <a:lnTo>
                  <a:pt x="734" y="2238"/>
                </a:lnTo>
                <a:lnTo>
                  <a:pt x="715" y="2233"/>
                </a:lnTo>
                <a:lnTo>
                  <a:pt x="695" y="2227"/>
                </a:lnTo>
                <a:lnTo>
                  <a:pt x="676" y="2218"/>
                </a:lnTo>
                <a:lnTo>
                  <a:pt x="658" y="2211"/>
                </a:lnTo>
                <a:lnTo>
                  <a:pt x="644" y="2205"/>
                </a:lnTo>
                <a:lnTo>
                  <a:pt x="634" y="2200"/>
                </a:lnTo>
                <a:lnTo>
                  <a:pt x="632" y="2199"/>
                </a:lnTo>
                <a:lnTo>
                  <a:pt x="632" y="2199"/>
                </a:lnTo>
                <a:lnTo>
                  <a:pt x="632" y="2118"/>
                </a:lnTo>
                <a:lnTo>
                  <a:pt x="632" y="2118"/>
                </a:lnTo>
                <a:lnTo>
                  <a:pt x="616" y="2103"/>
                </a:lnTo>
                <a:lnTo>
                  <a:pt x="596" y="2089"/>
                </a:lnTo>
                <a:lnTo>
                  <a:pt x="574" y="2075"/>
                </a:lnTo>
                <a:lnTo>
                  <a:pt x="552" y="2063"/>
                </a:lnTo>
                <a:lnTo>
                  <a:pt x="530" y="2052"/>
                </a:lnTo>
                <a:lnTo>
                  <a:pt x="508" y="2045"/>
                </a:lnTo>
                <a:lnTo>
                  <a:pt x="498" y="2041"/>
                </a:lnTo>
                <a:lnTo>
                  <a:pt x="488" y="2038"/>
                </a:lnTo>
                <a:lnTo>
                  <a:pt x="480" y="2037"/>
                </a:lnTo>
                <a:lnTo>
                  <a:pt x="472" y="2037"/>
                </a:lnTo>
                <a:lnTo>
                  <a:pt x="472" y="2023"/>
                </a:lnTo>
                <a:lnTo>
                  <a:pt x="474" y="2007"/>
                </a:lnTo>
                <a:lnTo>
                  <a:pt x="476" y="1992"/>
                </a:lnTo>
                <a:lnTo>
                  <a:pt x="479" y="1977"/>
                </a:lnTo>
                <a:lnTo>
                  <a:pt x="486" y="1949"/>
                </a:lnTo>
                <a:lnTo>
                  <a:pt x="493" y="1922"/>
                </a:lnTo>
                <a:lnTo>
                  <a:pt x="501" y="1896"/>
                </a:lnTo>
                <a:lnTo>
                  <a:pt x="507" y="1874"/>
                </a:lnTo>
                <a:lnTo>
                  <a:pt x="512" y="1854"/>
                </a:lnTo>
                <a:lnTo>
                  <a:pt x="514" y="1836"/>
                </a:lnTo>
                <a:lnTo>
                  <a:pt x="514" y="1836"/>
                </a:lnTo>
                <a:lnTo>
                  <a:pt x="514" y="1797"/>
                </a:lnTo>
                <a:lnTo>
                  <a:pt x="514" y="1797"/>
                </a:lnTo>
                <a:lnTo>
                  <a:pt x="514" y="1795"/>
                </a:lnTo>
                <a:lnTo>
                  <a:pt x="514" y="1791"/>
                </a:lnTo>
                <a:lnTo>
                  <a:pt x="512" y="1784"/>
                </a:lnTo>
                <a:lnTo>
                  <a:pt x="509" y="1777"/>
                </a:lnTo>
                <a:lnTo>
                  <a:pt x="504" y="1769"/>
                </a:lnTo>
                <a:lnTo>
                  <a:pt x="497" y="1763"/>
                </a:lnTo>
                <a:lnTo>
                  <a:pt x="493" y="1761"/>
                </a:lnTo>
                <a:lnTo>
                  <a:pt x="487" y="1758"/>
                </a:lnTo>
                <a:lnTo>
                  <a:pt x="481" y="1757"/>
                </a:lnTo>
                <a:lnTo>
                  <a:pt x="475" y="1757"/>
                </a:lnTo>
                <a:lnTo>
                  <a:pt x="475" y="1757"/>
                </a:lnTo>
                <a:lnTo>
                  <a:pt x="434" y="1717"/>
                </a:lnTo>
                <a:lnTo>
                  <a:pt x="434" y="1717"/>
                </a:lnTo>
                <a:lnTo>
                  <a:pt x="416" y="1723"/>
                </a:lnTo>
                <a:lnTo>
                  <a:pt x="400" y="1726"/>
                </a:lnTo>
                <a:lnTo>
                  <a:pt x="388" y="1728"/>
                </a:lnTo>
                <a:lnTo>
                  <a:pt x="378" y="1729"/>
                </a:lnTo>
                <a:lnTo>
                  <a:pt x="371" y="1728"/>
                </a:lnTo>
                <a:lnTo>
                  <a:pt x="366" y="1726"/>
                </a:lnTo>
                <a:lnTo>
                  <a:pt x="362" y="1725"/>
                </a:lnTo>
                <a:lnTo>
                  <a:pt x="361" y="1725"/>
                </a:lnTo>
                <a:lnTo>
                  <a:pt x="355" y="1723"/>
                </a:lnTo>
                <a:lnTo>
                  <a:pt x="348" y="1719"/>
                </a:lnTo>
                <a:lnTo>
                  <a:pt x="343" y="1714"/>
                </a:lnTo>
                <a:lnTo>
                  <a:pt x="337" y="1708"/>
                </a:lnTo>
                <a:lnTo>
                  <a:pt x="328" y="1692"/>
                </a:lnTo>
                <a:lnTo>
                  <a:pt x="318" y="1672"/>
                </a:lnTo>
                <a:lnTo>
                  <a:pt x="310" y="1652"/>
                </a:lnTo>
                <a:lnTo>
                  <a:pt x="300" y="1631"/>
                </a:lnTo>
                <a:lnTo>
                  <a:pt x="295" y="1621"/>
                </a:lnTo>
                <a:lnTo>
                  <a:pt x="289" y="1611"/>
                </a:lnTo>
                <a:lnTo>
                  <a:pt x="283" y="1603"/>
                </a:lnTo>
                <a:lnTo>
                  <a:pt x="275" y="1594"/>
                </a:lnTo>
                <a:lnTo>
                  <a:pt x="274" y="1581"/>
                </a:lnTo>
                <a:lnTo>
                  <a:pt x="272" y="1567"/>
                </a:lnTo>
                <a:lnTo>
                  <a:pt x="267" y="1555"/>
                </a:lnTo>
                <a:lnTo>
                  <a:pt x="259" y="1543"/>
                </a:lnTo>
                <a:lnTo>
                  <a:pt x="250" y="1529"/>
                </a:lnTo>
                <a:lnTo>
                  <a:pt x="240" y="1517"/>
                </a:lnTo>
                <a:lnTo>
                  <a:pt x="226" y="1504"/>
                </a:lnTo>
                <a:lnTo>
                  <a:pt x="213" y="1489"/>
                </a:lnTo>
                <a:lnTo>
                  <a:pt x="202" y="1489"/>
                </a:lnTo>
                <a:lnTo>
                  <a:pt x="191" y="1488"/>
                </a:lnTo>
                <a:lnTo>
                  <a:pt x="181" y="1485"/>
                </a:lnTo>
                <a:lnTo>
                  <a:pt x="173" y="1483"/>
                </a:lnTo>
                <a:lnTo>
                  <a:pt x="164" y="1480"/>
                </a:lnTo>
                <a:lnTo>
                  <a:pt x="155" y="1475"/>
                </a:lnTo>
                <a:lnTo>
                  <a:pt x="148" y="1472"/>
                </a:lnTo>
                <a:lnTo>
                  <a:pt x="141" y="1467"/>
                </a:lnTo>
                <a:lnTo>
                  <a:pt x="127" y="1455"/>
                </a:lnTo>
                <a:lnTo>
                  <a:pt x="115" y="1441"/>
                </a:lnTo>
                <a:lnTo>
                  <a:pt x="104" y="1426"/>
                </a:lnTo>
                <a:lnTo>
                  <a:pt x="95" y="1411"/>
                </a:lnTo>
                <a:lnTo>
                  <a:pt x="87" y="1393"/>
                </a:lnTo>
                <a:lnTo>
                  <a:pt x="78" y="1376"/>
                </a:lnTo>
                <a:lnTo>
                  <a:pt x="72" y="1358"/>
                </a:lnTo>
                <a:lnTo>
                  <a:pt x="65" y="1340"/>
                </a:lnTo>
                <a:lnTo>
                  <a:pt x="51" y="1305"/>
                </a:lnTo>
                <a:lnTo>
                  <a:pt x="38" y="1272"/>
                </a:lnTo>
                <a:lnTo>
                  <a:pt x="38" y="1258"/>
                </a:lnTo>
                <a:lnTo>
                  <a:pt x="37" y="1244"/>
                </a:lnTo>
                <a:lnTo>
                  <a:pt x="34" y="1231"/>
                </a:lnTo>
                <a:lnTo>
                  <a:pt x="32" y="1218"/>
                </a:lnTo>
                <a:lnTo>
                  <a:pt x="26" y="1195"/>
                </a:lnTo>
                <a:lnTo>
                  <a:pt x="18" y="1172"/>
                </a:lnTo>
                <a:lnTo>
                  <a:pt x="11" y="1150"/>
                </a:lnTo>
                <a:lnTo>
                  <a:pt x="5" y="1125"/>
                </a:lnTo>
                <a:lnTo>
                  <a:pt x="2" y="1113"/>
                </a:lnTo>
                <a:lnTo>
                  <a:pt x="1" y="1100"/>
                </a:lnTo>
                <a:lnTo>
                  <a:pt x="0" y="1086"/>
                </a:lnTo>
                <a:lnTo>
                  <a:pt x="0" y="1071"/>
                </a:lnTo>
                <a:lnTo>
                  <a:pt x="6" y="1064"/>
                </a:lnTo>
                <a:lnTo>
                  <a:pt x="12" y="1057"/>
                </a:lnTo>
                <a:lnTo>
                  <a:pt x="18" y="1049"/>
                </a:lnTo>
                <a:lnTo>
                  <a:pt x="23" y="1042"/>
                </a:lnTo>
                <a:lnTo>
                  <a:pt x="31" y="1027"/>
                </a:lnTo>
                <a:lnTo>
                  <a:pt x="35" y="1011"/>
                </a:lnTo>
                <a:lnTo>
                  <a:pt x="38" y="997"/>
                </a:lnTo>
                <a:lnTo>
                  <a:pt x="39" y="982"/>
                </a:lnTo>
                <a:lnTo>
                  <a:pt x="40" y="967"/>
                </a:lnTo>
                <a:lnTo>
                  <a:pt x="40" y="952"/>
                </a:lnTo>
                <a:lnTo>
                  <a:pt x="58" y="936"/>
                </a:lnTo>
                <a:lnTo>
                  <a:pt x="76" y="916"/>
                </a:lnTo>
                <a:lnTo>
                  <a:pt x="97" y="895"/>
                </a:lnTo>
                <a:lnTo>
                  <a:pt x="116" y="872"/>
                </a:lnTo>
                <a:lnTo>
                  <a:pt x="133" y="850"/>
                </a:lnTo>
                <a:lnTo>
                  <a:pt x="148" y="829"/>
                </a:lnTo>
                <a:lnTo>
                  <a:pt x="154" y="819"/>
                </a:lnTo>
                <a:lnTo>
                  <a:pt x="158" y="810"/>
                </a:lnTo>
                <a:lnTo>
                  <a:pt x="160" y="801"/>
                </a:lnTo>
                <a:lnTo>
                  <a:pt x="162" y="792"/>
                </a:lnTo>
                <a:lnTo>
                  <a:pt x="162" y="785"/>
                </a:lnTo>
                <a:lnTo>
                  <a:pt x="160" y="778"/>
                </a:lnTo>
                <a:lnTo>
                  <a:pt x="158" y="770"/>
                </a:lnTo>
                <a:lnTo>
                  <a:pt x="155" y="762"/>
                </a:lnTo>
                <a:lnTo>
                  <a:pt x="149" y="746"/>
                </a:lnTo>
                <a:lnTo>
                  <a:pt x="142" y="728"/>
                </a:lnTo>
                <a:lnTo>
                  <a:pt x="135" y="708"/>
                </a:lnTo>
                <a:lnTo>
                  <a:pt x="128" y="686"/>
                </a:lnTo>
                <a:lnTo>
                  <a:pt x="126" y="674"/>
                </a:lnTo>
                <a:lnTo>
                  <a:pt x="125" y="660"/>
                </a:lnTo>
                <a:lnTo>
                  <a:pt x="124" y="647"/>
                </a:lnTo>
                <a:lnTo>
                  <a:pt x="124" y="632"/>
                </a:lnTo>
                <a:lnTo>
                  <a:pt x="124" y="619"/>
                </a:lnTo>
                <a:lnTo>
                  <a:pt x="125" y="609"/>
                </a:lnTo>
                <a:lnTo>
                  <a:pt x="126" y="604"/>
                </a:lnTo>
                <a:lnTo>
                  <a:pt x="127" y="600"/>
                </a:lnTo>
                <a:lnTo>
                  <a:pt x="130" y="595"/>
                </a:lnTo>
                <a:lnTo>
                  <a:pt x="133" y="592"/>
                </a:lnTo>
                <a:lnTo>
                  <a:pt x="143" y="584"/>
                </a:lnTo>
                <a:lnTo>
                  <a:pt x="158" y="576"/>
                </a:lnTo>
                <a:lnTo>
                  <a:pt x="177" y="566"/>
                </a:lnTo>
                <a:lnTo>
                  <a:pt x="204" y="552"/>
                </a:lnTo>
                <a:lnTo>
                  <a:pt x="239" y="540"/>
                </a:lnTo>
                <a:lnTo>
                  <a:pt x="273" y="527"/>
                </a:lnTo>
                <a:lnTo>
                  <a:pt x="306" y="511"/>
                </a:lnTo>
                <a:lnTo>
                  <a:pt x="337" y="495"/>
                </a:lnTo>
                <a:lnTo>
                  <a:pt x="351" y="486"/>
                </a:lnTo>
                <a:lnTo>
                  <a:pt x="364" y="478"/>
                </a:lnTo>
                <a:lnTo>
                  <a:pt x="375" y="470"/>
                </a:lnTo>
                <a:lnTo>
                  <a:pt x="386" y="463"/>
                </a:lnTo>
                <a:lnTo>
                  <a:pt x="393" y="455"/>
                </a:lnTo>
                <a:lnTo>
                  <a:pt x="399" y="448"/>
                </a:lnTo>
                <a:lnTo>
                  <a:pt x="404" y="441"/>
                </a:lnTo>
                <a:lnTo>
                  <a:pt x="405" y="435"/>
                </a:lnTo>
                <a:lnTo>
                  <a:pt x="409" y="418"/>
                </a:lnTo>
                <a:lnTo>
                  <a:pt x="414" y="398"/>
                </a:lnTo>
                <a:lnTo>
                  <a:pt x="419" y="375"/>
                </a:lnTo>
                <a:lnTo>
                  <a:pt x="422" y="349"/>
                </a:lnTo>
                <a:lnTo>
                  <a:pt x="425" y="336"/>
                </a:lnTo>
                <a:lnTo>
                  <a:pt x="425" y="322"/>
                </a:lnTo>
                <a:lnTo>
                  <a:pt x="425" y="308"/>
                </a:lnTo>
                <a:lnTo>
                  <a:pt x="423" y="294"/>
                </a:lnTo>
                <a:lnTo>
                  <a:pt x="422" y="280"/>
                </a:lnTo>
                <a:lnTo>
                  <a:pt x="419" y="264"/>
                </a:lnTo>
                <a:lnTo>
                  <a:pt x="414" y="249"/>
                </a:lnTo>
                <a:lnTo>
                  <a:pt x="406" y="234"/>
                </a:lnTo>
                <a:lnTo>
                  <a:pt x="404" y="232"/>
                </a:lnTo>
                <a:lnTo>
                  <a:pt x="398" y="228"/>
                </a:lnTo>
                <a:lnTo>
                  <a:pt x="388" y="223"/>
                </a:lnTo>
                <a:lnTo>
                  <a:pt x="377" y="216"/>
                </a:lnTo>
                <a:lnTo>
                  <a:pt x="364" y="209"/>
                </a:lnTo>
                <a:lnTo>
                  <a:pt x="350" y="202"/>
                </a:lnTo>
                <a:lnTo>
                  <a:pt x="338" y="196"/>
                </a:lnTo>
                <a:lnTo>
                  <a:pt x="327" y="193"/>
                </a:lnTo>
                <a:lnTo>
                  <a:pt x="327" y="190"/>
                </a:lnTo>
                <a:lnTo>
                  <a:pt x="324" y="183"/>
                </a:lnTo>
                <a:lnTo>
                  <a:pt x="321" y="171"/>
                </a:lnTo>
                <a:lnTo>
                  <a:pt x="316" y="156"/>
                </a:lnTo>
                <a:lnTo>
                  <a:pt x="310" y="141"/>
                </a:lnTo>
                <a:lnTo>
                  <a:pt x="301" y="125"/>
                </a:lnTo>
                <a:lnTo>
                  <a:pt x="293" y="111"/>
                </a:lnTo>
                <a:lnTo>
                  <a:pt x="284" y="100"/>
                </a:lnTo>
                <a:lnTo>
                  <a:pt x="288" y="104"/>
                </a:lnTo>
                <a:lnTo>
                  <a:pt x="290" y="108"/>
                </a:lnTo>
                <a:lnTo>
                  <a:pt x="291" y="111"/>
                </a:lnTo>
                <a:lnTo>
                  <a:pt x="290" y="113"/>
                </a:lnTo>
                <a:lnTo>
                  <a:pt x="288" y="116"/>
                </a:lnTo>
                <a:lnTo>
                  <a:pt x="285" y="116"/>
                </a:lnTo>
                <a:lnTo>
                  <a:pt x="280" y="117"/>
                </a:lnTo>
                <a:lnTo>
                  <a:pt x="277" y="117"/>
                </a:lnTo>
                <a:lnTo>
                  <a:pt x="267" y="116"/>
                </a:lnTo>
                <a:lnTo>
                  <a:pt x="257" y="114"/>
                </a:lnTo>
                <a:lnTo>
                  <a:pt x="251" y="113"/>
                </a:lnTo>
                <a:lnTo>
                  <a:pt x="247" y="112"/>
                </a:lnTo>
                <a:lnTo>
                  <a:pt x="247" y="100"/>
                </a:lnTo>
                <a:lnTo>
                  <a:pt x="247" y="89"/>
                </a:lnTo>
                <a:lnTo>
                  <a:pt x="248" y="80"/>
                </a:lnTo>
                <a:lnTo>
                  <a:pt x="248" y="73"/>
                </a:lnTo>
                <a:lnTo>
                  <a:pt x="248" y="64"/>
                </a:lnTo>
                <a:lnTo>
                  <a:pt x="248" y="56"/>
                </a:lnTo>
                <a:lnTo>
                  <a:pt x="248" y="46"/>
                </a:lnTo>
                <a:lnTo>
                  <a:pt x="248" y="32"/>
                </a:lnTo>
                <a:lnTo>
                  <a:pt x="248" y="32"/>
                </a:lnTo>
                <a:lnTo>
                  <a:pt x="248" y="32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354560" y="4195800"/>
            <a:ext cx="799920" cy="690480"/>
          </a:xfrm>
          <a:custGeom>
            <a:avLst/>
            <a:gdLst/>
            <a:ahLst/>
            <a:rect l="l" t="t" r="r" b="b"/>
            <a:pathLst>
              <a:path w="2152" h="1856">
                <a:moveTo>
                  <a:pt x="3" y="31"/>
                </a:moveTo>
                <a:lnTo>
                  <a:pt x="163" y="32"/>
                </a:lnTo>
                <a:lnTo>
                  <a:pt x="313" y="33"/>
                </a:lnTo>
                <a:lnTo>
                  <a:pt x="456" y="33"/>
                </a:lnTo>
                <a:lnTo>
                  <a:pt x="593" y="31"/>
                </a:lnTo>
                <a:lnTo>
                  <a:pt x="728" y="27"/>
                </a:lnTo>
                <a:lnTo>
                  <a:pt x="859" y="21"/>
                </a:lnTo>
                <a:lnTo>
                  <a:pt x="925" y="17"/>
                </a:lnTo>
                <a:lnTo>
                  <a:pt x="991" y="12"/>
                </a:lnTo>
                <a:lnTo>
                  <a:pt x="1057" y="6"/>
                </a:lnTo>
                <a:lnTo>
                  <a:pt x="1125" y="0"/>
                </a:lnTo>
                <a:lnTo>
                  <a:pt x="1125" y="7"/>
                </a:lnTo>
                <a:lnTo>
                  <a:pt x="1126" y="14"/>
                </a:lnTo>
                <a:lnTo>
                  <a:pt x="1128" y="19"/>
                </a:lnTo>
                <a:lnTo>
                  <a:pt x="1131" y="23"/>
                </a:lnTo>
                <a:lnTo>
                  <a:pt x="1137" y="31"/>
                </a:lnTo>
                <a:lnTo>
                  <a:pt x="1144" y="36"/>
                </a:lnTo>
                <a:lnTo>
                  <a:pt x="1152" y="38"/>
                </a:lnTo>
                <a:lnTo>
                  <a:pt x="1159" y="41"/>
                </a:lnTo>
                <a:lnTo>
                  <a:pt x="1163" y="41"/>
                </a:lnTo>
                <a:lnTo>
                  <a:pt x="1165" y="41"/>
                </a:lnTo>
                <a:lnTo>
                  <a:pt x="1177" y="53"/>
                </a:lnTo>
                <a:lnTo>
                  <a:pt x="1188" y="59"/>
                </a:lnTo>
                <a:lnTo>
                  <a:pt x="1196" y="63"/>
                </a:lnTo>
                <a:lnTo>
                  <a:pt x="1202" y="64"/>
                </a:lnTo>
                <a:lnTo>
                  <a:pt x="1204" y="65"/>
                </a:lnTo>
                <a:lnTo>
                  <a:pt x="1207" y="69"/>
                </a:lnTo>
                <a:lnTo>
                  <a:pt x="1208" y="75"/>
                </a:lnTo>
                <a:lnTo>
                  <a:pt x="1208" y="87"/>
                </a:lnTo>
                <a:lnTo>
                  <a:pt x="1201" y="94"/>
                </a:lnTo>
                <a:lnTo>
                  <a:pt x="1194" y="101"/>
                </a:lnTo>
                <a:lnTo>
                  <a:pt x="1190" y="108"/>
                </a:lnTo>
                <a:lnTo>
                  <a:pt x="1186" y="114"/>
                </a:lnTo>
                <a:lnTo>
                  <a:pt x="1181" y="126"/>
                </a:lnTo>
                <a:lnTo>
                  <a:pt x="1177" y="138"/>
                </a:lnTo>
                <a:lnTo>
                  <a:pt x="1177" y="151"/>
                </a:lnTo>
                <a:lnTo>
                  <a:pt x="1177" y="163"/>
                </a:lnTo>
                <a:lnTo>
                  <a:pt x="1177" y="176"/>
                </a:lnTo>
                <a:lnTo>
                  <a:pt x="1177" y="190"/>
                </a:lnTo>
                <a:lnTo>
                  <a:pt x="1192" y="191"/>
                </a:lnTo>
                <a:lnTo>
                  <a:pt x="1205" y="194"/>
                </a:lnTo>
                <a:lnTo>
                  <a:pt x="1210" y="195"/>
                </a:lnTo>
                <a:lnTo>
                  <a:pt x="1216" y="198"/>
                </a:lnTo>
                <a:lnTo>
                  <a:pt x="1221" y="202"/>
                </a:lnTo>
                <a:lnTo>
                  <a:pt x="1225" y="206"/>
                </a:lnTo>
                <a:lnTo>
                  <a:pt x="1230" y="211"/>
                </a:lnTo>
                <a:lnTo>
                  <a:pt x="1234" y="218"/>
                </a:lnTo>
                <a:lnTo>
                  <a:pt x="1236" y="225"/>
                </a:lnTo>
                <a:lnTo>
                  <a:pt x="1239" y="234"/>
                </a:lnTo>
                <a:lnTo>
                  <a:pt x="1241" y="244"/>
                </a:lnTo>
                <a:lnTo>
                  <a:pt x="1242" y="255"/>
                </a:lnTo>
                <a:lnTo>
                  <a:pt x="1242" y="267"/>
                </a:lnTo>
                <a:lnTo>
                  <a:pt x="1242" y="282"/>
                </a:lnTo>
                <a:lnTo>
                  <a:pt x="1242" y="309"/>
                </a:lnTo>
                <a:lnTo>
                  <a:pt x="1242" y="328"/>
                </a:lnTo>
                <a:lnTo>
                  <a:pt x="1240" y="344"/>
                </a:lnTo>
                <a:lnTo>
                  <a:pt x="1237" y="356"/>
                </a:lnTo>
                <a:lnTo>
                  <a:pt x="1232" y="367"/>
                </a:lnTo>
                <a:lnTo>
                  <a:pt x="1225" y="377"/>
                </a:lnTo>
                <a:lnTo>
                  <a:pt x="1215" y="388"/>
                </a:lnTo>
                <a:lnTo>
                  <a:pt x="1202" y="402"/>
                </a:lnTo>
                <a:lnTo>
                  <a:pt x="1202" y="416"/>
                </a:lnTo>
                <a:lnTo>
                  <a:pt x="1201" y="431"/>
                </a:lnTo>
                <a:lnTo>
                  <a:pt x="1199" y="447"/>
                </a:lnTo>
                <a:lnTo>
                  <a:pt x="1196" y="462"/>
                </a:lnTo>
                <a:lnTo>
                  <a:pt x="1191" y="476"/>
                </a:lnTo>
                <a:lnTo>
                  <a:pt x="1183" y="491"/>
                </a:lnTo>
                <a:lnTo>
                  <a:pt x="1180" y="500"/>
                </a:lnTo>
                <a:lnTo>
                  <a:pt x="1174" y="507"/>
                </a:lnTo>
                <a:lnTo>
                  <a:pt x="1168" y="514"/>
                </a:lnTo>
                <a:lnTo>
                  <a:pt x="1160" y="522"/>
                </a:lnTo>
                <a:lnTo>
                  <a:pt x="1147" y="536"/>
                </a:lnTo>
                <a:lnTo>
                  <a:pt x="1137" y="551"/>
                </a:lnTo>
                <a:lnTo>
                  <a:pt x="1128" y="564"/>
                </a:lnTo>
                <a:lnTo>
                  <a:pt x="1120" y="577"/>
                </a:lnTo>
                <a:lnTo>
                  <a:pt x="1112" y="586"/>
                </a:lnTo>
                <a:lnTo>
                  <a:pt x="1104" y="594"/>
                </a:lnTo>
                <a:lnTo>
                  <a:pt x="1099" y="597"/>
                </a:lnTo>
                <a:lnTo>
                  <a:pt x="1093" y="599"/>
                </a:lnTo>
                <a:lnTo>
                  <a:pt x="1087" y="600"/>
                </a:lnTo>
                <a:lnTo>
                  <a:pt x="1079" y="601"/>
                </a:lnTo>
                <a:lnTo>
                  <a:pt x="1078" y="617"/>
                </a:lnTo>
                <a:lnTo>
                  <a:pt x="1076" y="638"/>
                </a:lnTo>
                <a:lnTo>
                  <a:pt x="1071" y="660"/>
                </a:lnTo>
                <a:lnTo>
                  <a:pt x="1066" y="683"/>
                </a:lnTo>
                <a:lnTo>
                  <a:pt x="1061" y="705"/>
                </a:lnTo>
                <a:lnTo>
                  <a:pt x="1057" y="727"/>
                </a:lnTo>
                <a:lnTo>
                  <a:pt x="1055" y="748"/>
                </a:lnTo>
                <a:lnTo>
                  <a:pt x="1054" y="764"/>
                </a:lnTo>
                <a:lnTo>
                  <a:pt x="1039" y="777"/>
                </a:lnTo>
                <a:lnTo>
                  <a:pt x="1028" y="787"/>
                </a:lnTo>
                <a:lnTo>
                  <a:pt x="1018" y="796"/>
                </a:lnTo>
                <a:lnTo>
                  <a:pt x="1011" y="802"/>
                </a:lnTo>
                <a:lnTo>
                  <a:pt x="1005" y="809"/>
                </a:lnTo>
                <a:lnTo>
                  <a:pt x="1001" y="818"/>
                </a:lnTo>
                <a:lnTo>
                  <a:pt x="999" y="828"/>
                </a:lnTo>
                <a:lnTo>
                  <a:pt x="997" y="840"/>
                </a:lnTo>
                <a:lnTo>
                  <a:pt x="1011" y="856"/>
                </a:lnTo>
                <a:lnTo>
                  <a:pt x="1021" y="870"/>
                </a:lnTo>
                <a:lnTo>
                  <a:pt x="1028" y="884"/>
                </a:lnTo>
                <a:lnTo>
                  <a:pt x="1033" y="896"/>
                </a:lnTo>
                <a:lnTo>
                  <a:pt x="1035" y="906"/>
                </a:lnTo>
                <a:lnTo>
                  <a:pt x="1037" y="914"/>
                </a:lnTo>
                <a:lnTo>
                  <a:pt x="1037" y="919"/>
                </a:lnTo>
                <a:lnTo>
                  <a:pt x="1038" y="921"/>
                </a:lnTo>
                <a:lnTo>
                  <a:pt x="1718" y="927"/>
                </a:lnTo>
                <a:lnTo>
                  <a:pt x="1732" y="927"/>
                </a:lnTo>
                <a:lnTo>
                  <a:pt x="1743" y="928"/>
                </a:lnTo>
                <a:lnTo>
                  <a:pt x="1750" y="929"/>
                </a:lnTo>
                <a:lnTo>
                  <a:pt x="1756" y="932"/>
                </a:lnTo>
                <a:lnTo>
                  <a:pt x="1757" y="934"/>
                </a:lnTo>
                <a:lnTo>
                  <a:pt x="1760" y="937"/>
                </a:lnTo>
                <a:lnTo>
                  <a:pt x="1760" y="940"/>
                </a:lnTo>
                <a:lnTo>
                  <a:pt x="1761" y="944"/>
                </a:lnTo>
                <a:lnTo>
                  <a:pt x="1760" y="954"/>
                </a:lnTo>
                <a:lnTo>
                  <a:pt x="1757" y="967"/>
                </a:lnTo>
                <a:lnTo>
                  <a:pt x="1755" y="973"/>
                </a:lnTo>
                <a:lnTo>
                  <a:pt x="1750" y="981"/>
                </a:lnTo>
                <a:lnTo>
                  <a:pt x="1743" y="988"/>
                </a:lnTo>
                <a:lnTo>
                  <a:pt x="1737" y="994"/>
                </a:lnTo>
                <a:lnTo>
                  <a:pt x="1729" y="999"/>
                </a:lnTo>
                <a:lnTo>
                  <a:pt x="1723" y="1003"/>
                </a:lnTo>
                <a:lnTo>
                  <a:pt x="1720" y="1005"/>
                </a:lnTo>
                <a:lnTo>
                  <a:pt x="1717" y="1006"/>
                </a:lnTo>
                <a:lnTo>
                  <a:pt x="1718" y="1014"/>
                </a:lnTo>
                <a:lnTo>
                  <a:pt x="1720" y="1021"/>
                </a:lnTo>
                <a:lnTo>
                  <a:pt x="1721" y="1028"/>
                </a:lnTo>
                <a:lnTo>
                  <a:pt x="1723" y="1036"/>
                </a:lnTo>
                <a:lnTo>
                  <a:pt x="1729" y="1049"/>
                </a:lnTo>
                <a:lnTo>
                  <a:pt x="1737" y="1061"/>
                </a:lnTo>
                <a:lnTo>
                  <a:pt x="1744" y="1072"/>
                </a:lnTo>
                <a:lnTo>
                  <a:pt x="1750" y="1080"/>
                </a:lnTo>
                <a:lnTo>
                  <a:pt x="1755" y="1085"/>
                </a:lnTo>
                <a:lnTo>
                  <a:pt x="1756" y="1087"/>
                </a:lnTo>
                <a:lnTo>
                  <a:pt x="1759" y="1102"/>
                </a:lnTo>
                <a:lnTo>
                  <a:pt x="1762" y="1118"/>
                </a:lnTo>
                <a:lnTo>
                  <a:pt x="1767" y="1132"/>
                </a:lnTo>
                <a:lnTo>
                  <a:pt x="1771" y="1147"/>
                </a:lnTo>
                <a:lnTo>
                  <a:pt x="1773" y="1154"/>
                </a:lnTo>
                <a:lnTo>
                  <a:pt x="1773" y="1162"/>
                </a:lnTo>
                <a:lnTo>
                  <a:pt x="1773" y="1170"/>
                </a:lnTo>
                <a:lnTo>
                  <a:pt x="1773" y="1178"/>
                </a:lnTo>
                <a:lnTo>
                  <a:pt x="1771" y="1185"/>
                </a:lnTo>
                <a:lnTo>
                  <a:pt x="1767" y="1192"/>
                </a:lnTo>
                <a:lnTo>
                  <a:pt x="1762" y="1200"/>
                </a:lnTo>
                <a:lnTo>
                  <a:pt x="1756" y="1207"/>
                </a:lnTo>
                <a:lnTo>
                  <a:pt x="1764" y="1208"/>
                </a:lnTo>
                <a:lnTo>
                  <a:pt x="1771" y="1209"/>
                </a:lnTo>
                <a:lnTo>
                  <a:pt x="1778" y="1212"/>
                </a:lnTo>
                <a:lnTo>
                  <a:pt x="1786" y="1214"/>
                </a:lnTo>
                <a:lnTo>
                  <a:pt x="1792" y="1218"/>
                </a:lnTo>
                <a:lnTo>
                  <a:pt x="1799" y="1222"/>
                </a:lnTo>
                <a:lnTo>
                  <a:pt x="1805" y="1228"/>
                </a:lnTo>
                <a:lnTo>
                  <a:pt x="1810" y="1233"/>
                </a:lnTo>
                <a:lnTo>
                  <a:pt x="1816" y="1239"/>
                </a:lnTo>
                <a:lnTo>
                  <a:pt x="1821" y="1245"/>
                </a:lnTo>
                <a:lnTo>
                  <a:pt x="1825" y="1251"/>
                </a:lnTo>
                <a:lnTo>
                  <a:pt x="1828" y="1258"/>
                </a:lnTo>
                <a:lnTo>
                  <a:pt x="1831" y="1266"/>
                </a:lnTo>
                <a:lnTo>
                  <a:pt x="1833" y="1273"/>
                </a:lnTo>
                <a:lnTo>
                  <a:pt x="1835" y="1280"/>
                </a:lnTo>
                <a:lnTo>
                  <a:pt x="1836" y="1288"/>
                </a:lnTo>
                <a:lnTo>
                  <a:pt x="1833" y="1290"/>
                </a:lnTo>
                <a:lnTo>
                  <a:pt x="1830" y="1296"/>
                </a:lnTo>
                <a:lnTo>
                  <a:pt x="1822" y="1305"/>
                </a:lnTo>
                <a:lnTo>
                  <a:pt x="1813" y="1316"/>
                </a:lnTo>
                <a:lnTo>
                  <a:pt x="1800" y="1328"/>
                </a:lnTo>
                <a:lnTo>
                  <a:pt x="1787" y="1342"/>
                </a:lnTo>
                <a:lnTo>
                  <a:pt x="1772" y="1355"/>
                </a:lnTo>
                <a:lnTo>
                  <a:pt x="1755" y="1367"/>
                </a:lnTo>
                <a:lnTo>
                  <a:pt x="1781" y="1353"/>
                </a:lnTo>
                <a:lnTo>
                  <a:pt x="1808" y="1338"/>
                </a:lnTo>
                <a:lnTo>
                  <a:pt x="1836" y="1327"/>
                </a:lnTo>
                <a:lnTo>
                  <a:pt x="1862" y="1316"/>
                </a:lnTo>
                <a:lnTo>
                  <a:pt x="1884" y="1307"/>
                </a:lnTo>
                <a:lnTo>
                  <a:pt x="1901" y="1300"/>
                </a:lnTo>
                <a:lnTo>
                  <a:pt x="1908" y="1296"/>
                </a:lnTo>
                <a:lnTo>
                  <a:pt x="1912" y="1294"/>
                </a:lnTo>
                <a:lnTo>
                  <a:pt x="1915" y="1290"/>
                </a:lnTo>
                <a:lnTo>
                  <a:pt x="1915" y="1289"/>
                </a:lnTo>
                <a:lnTo>
                  <a:pt x="1924" y="1310"/>
                </a:lnTo>
                <a:lnTo>
                  <a:pt x="1935" y="1331"/>
                </a:lnTo>
                <a:lnTo>
                  <a:pt x="1948" y="1353"/>
                </a:lnTo>
                <a:lnTo>
                  <a:pt x="1962" y="1375"/>
                </a:lnTo>
                <a:lnTo>
                  <a:pt x="1974" y="1396"/>
                </a:lnTo>
                <a:lnTo>
                  <a:pt x="1984" y="1415"/>
                </a:lnTo>
                <a:lnTo>
                  <a:pt x="1989" y="1425"/>
                </a:lnTo>
                <a:lnTo>
                  <a:pt x="1991" y="1433"/>
                </a:lnTo>
                <a:lnTo>
                  <a:pt x="1994" y="1442"/>
                </a:lnTo>
                <a:lnTo>
                  <a:pt x="1994" y="1449"/>
                </a:lnTo>
                <a:lnTo>
                  <a:pt x="1978" y="1451"/>
                </a:lnTo>
                <a:lnTo>
                  <a:pt x="1958" y="1456"/>
                </a:lnTo>
                <a:lnTo>
                  <a:pt x="1939" y="1462"/>
                </a:lnTo>
                <a:lnTo>
                  <a:pt x="1919" y="1469"/>
                </a:lnTo>
                <a:lnTo>
                  <a:pt x="1901" y="1476"/>
                </a:lnTo>
                <a:lnTo>
                  <a:pt x="1887" y="1482"/>
                </a:lnTo>
                <a:lnTo>
                  <a:pt x="1877" y="1487"/>
                </a:lnTo>
                <a:lnTo>
                  <a:pt x="1874" y="1489"/>
                </a:lnTo>
                <a:lnTo>
                  <a:pt x="1875" y="1496"/>
                </a:lnTo>
                <a:lnTo>
                  <a:pt x="1877" y="1503"/>
                </a:lnTo>
                <a:lnTo>
                  <a:pt x="1881" y="1511"/>
                </a:lnTo>
                <a:lnTo>
                  <a:pt x="1887" y="1519"/>
                </a:lnTo>
                <a:lnTo>
                  <a:pt x="1895" y="1527"/>
                </a:lnTo>
                <a:lnTo>
                  <a:pt x="1903" y="1534"/>
                </a:lnTo>
                <a:lnTo>
                  <a:pt x="1913" y="1541"/>
                </a:lnTo>
                <a:lnTo>
                  <a:pt x="1923" y="1549"/>
                </a:lnTo>
                <a:lnTo>
                  <a:pt x="1947" y="1564"/>
                </a:lnTo>
                <a:lnTo>
                  <a:pt x="1974" y="1579"/>
                </a:lnTo>
                <a:lnTo>
                  <a:pt x="2004" y="1595"/>
                </a:lnTo>
                <a:lnTo>
                  <a:pt x="2033" y="1610"/>
                </a:lnTo>
                <a:lnTo>
                  <a:pt x="2039" y="1611"/>
                </a:lnTo>
                <a:lnTo>
                  <a:pt x="2044" y="1612"/>
                </a:lnTo>
                <a:lnTo>
                  <a:pt x="2048" y="1615"/>
                </a:lnTo>
                <a:lnTo>
                  <a:pt x="2050" y="1617"/>
                </a:lnTo>
                <a:lnTo>
                  <a:pt x="2052" y="1624"/>
                </a:lnTo>
                <a:lnTo>
                  <a:pt x="2052" y="1635"/>
                </a:lnTo>
                <a:lnTo>
                  <a:pt x="2052" y="1648"/>
                </a:lnTo>
                <a:lnTo>
                  <a:pt x="2055" y="1661"/>
                </a:lnTo>
                <a:lnTo>
                  <a:pt x="2057" y="1668"/>
                </a:lnTo>
                <a:lnTo>
                  <a:pt x="2061" y="1676"/>
                </a:lnTo>
                <a:lnTo>
                  <a:pt x="2066" y="1683"/>
                </a:lnTo>
                <a:lnTo>
                  <a:pt x="2072" y="1691"/>
                </a:lnTo>
                <a:lnTo>
                  <a:pt x="2086" y="1704"/>
                </a:lnTo>
                <a:lnTo>
                  <a:pt x="2095" y="1714"/>
                </a:lnTo>
                <a:lnTo>
                  <a:pt x="2104" y="1721"/>
                </a:lnTo>
                <a:lnTo>
                  <a:pt x="2112" y="1726"/>
                </a:lnTo>
                <a:lnTo>
                  <a:pt x="2120" y="1728"/>
                </a:lnTo>
                <a:lnTo>
                  <a:pt x="2128" y="1731"/>
                </a:lnTo>
                <a:lnTo>
                  <a:pt x="2138" y="1731"/>
                </a:lnTo>
                <a:lnTo>
                  <a:pt x="2152" y="1731"/>
                </a:lnTo>
                <a:lnTo>
                  <a:pt x="2152" y="1738"/>
                </a:lnTo>
                <a:lnTo>
                  <a:pt x="2150" y="1746"/>
                </a:lnTo>
                <a:lnTo>
                  <a:pt x="2148" y="1753"/>
                </a:lnTo>
                <a:lnTo>
                  <a:pt x="2145" y="1760"/>
                </a:lnTo>
                <a:lnTo>
                  <a:pt x="2142" y="1768"/>
                </a:lnTo>
                <a:lnTo>
                  <a:pt x="2137" y="1774"/>
                </a:lnTo>
                <a:lnTo>
                  <a:pt x="2132" y="1780"/>
                </a:lnTo>
                <a:lnTo>
                  <a:pt x="2127" y="1786"/>
                </a:lnTo>
                <a:lnTo>
                  <a:pt x="2121" y="1791"/>
                </a:lnTo>
                <a:lnTo>
                  <a:pt x="2115" y="1796"/>
                </a:lnTo>
                <a:lnTo>
                  <a:pt x="2108" y="1801"/>
                </a:lnTo>
                <a:lnTo>
                  <a:pt x="2100" y="1804"/>
                </a:lnTo>
                <a:lnTo>
                  <a:pt x="2094" y="1807"/>
                </a:lnTo>
                <a:lnTo>
                  <a:pt x="2087" y="1809"/>
                </a:lnTo>
                <a:lnTo>
                  <a:pt x="2079" y="1810"/>
                </a:lnTo>
                <a:lnTo>
                  <a:pt x="2071" y="1810"/>
                </a:lnTo>
                <a:lnTo>
                  <a:pt x="2057" y="1824"/>
                </a:lnTo>
                <a:lnTo>
                  <a:pt x="2045" y="1835"/>
                </a:lnTo>
                <a:lnTo>
                  <a:pt x="2034" y="1844"/>
                </a:lnTo>
                <a:lnTo>
                  <a:pt x="2024" y="1850"/>
                </a:lnTo>
                <a:lnTo>
                  <a:pt x="2016" y="1853"/>
                </a:lnTo>
                <a:lnTo>
                  <a:pt x="2008" y="1856"/>
                </a:lnTo>
                <a:lnTo>
                  <a:pt x="2002" y="1856"/>
                </a:lnTo>
                <a:lnTo>
                  <a:pt x="1996" y="1855"/>
                </a:lnTo>
                <a:lnTo>
                  <a:pt x="1990" y="1852"/>
                </a:lnTo>
                <a:lnTo>
                  <a:pt x="1985" y="1848"/>
                </a:lnTo>
                <a:lnTo>
                  <a:pt x="1980" y="1844"/>
                </a:lnTo>
                <a:lnTo>
                  <a:pt x="1975" y="1837"/>
                </a:lnTo>
                <a:lnTo>
                  <a:pt x="1964" y="1824"/>
                </a:lnTo>
                <a:lnTo>
                  <a:pt x="1951" y="1809"/>
                </a:lnTo>
                <a:lnTo>
                  <a:pt x="1950" y="1808"/>
                </a:lnTo>
                <a:lnTo>
                  <a:pt x="1945" y="1803"/>
                </a:lnTo>
                <a:lnTo>
                  <a:pt x="1936" y="1795"/>
                </a:lnTo>
                <a:lnTo>
                  <a:pt x="1926" y="1785"/>
                </a:lnTo>
                <a:lnTo>
                  <a:pt x="1914" y="1773"/>
                </a:lnTo>
                <a:lnTo>
                  <a:pt x="1901" y="1759"/>
                </a:lnTo>
                <a:lnTo>
                  <a:pt x="1886" y="1744"/>
                </a:lnTo>
                <a:lnTo>
                  <a:pt x="1871" y="1728"/>
                </a:lnTo>
                <a:lnTo>
                  <a:pt x="1864" y="1722"/>
                </a:lnTo>
                <a:lnTo>
                  <a:pt x="1857" y="1715"/>
                </a:lnTo>
                <a:lnTo>
                  <a:pt x="1849" y="1710"/>
                </a:lnTo>
                <a:lnTo>
                  <a:pt x="1842" y="1705"/>
                </a:lnTo>
                <a:lnTo>
                  <a:pt x="1827" y="1698"/>
                </a:lnTo>
                <a:lnTo>
                  <a:pt x="1811" y="1693"/>
                </a:lnTo>
                <a:lnTo>
                  <a:pt x="1797" y="1691"/>
                </a:lnTo>
                <a:lnTo>
                  <a:pt x="1782" y="1689"/>
                </a:lnTo>
                <a:lnTo>
                  <a:pt x="1767" y="1688"/>
                </a:lnTo>
                <a:lnTo>
                  <a:pt x="1751" y="1688"/>
                </a:lnTo>
                <a:lnTo>
                  <a:pt x="1751" y="1680"/>
                </a:lnTo>
                <a:lnTo>
                  <a:pt x="1750" y="1671"/>
                </a:lnTo>
                <a:lnTo>
                  <a:pt x="1748" y="1661"/>
                </a:lnTo>
                <a:lnTo>
                  <a:pt x="1745" y="1651"/>
                </a:lnTo>
                <a:lnTo>
                  <a:pt x="1738" y="1631"/>
                </a:lnTo>
                <a:lnTo>
                  <a:pt x="1728" y="1607"/>
                </a:lnTo>
                <a:lnTo>
                  <a:pt x="1716" y="1585"/>
                </a:lnTo>
                <a:lnTo>
                  <a:pt x="1702" y="1563"/>
                </a:lnTo>
                <a:lnTo>
                  <a:pt x="1688" y="1544"/>
                </a:lnTo>
                <a:lnTo>
                  <a:pt x="1673" y="1527"/>
                </a:lnTo>
                <a:lnTo>
                  <a:pt x="1666" y="1520"/>
                </a:lnTo>
                <a:lnTo>
                  <a:pt x="1660" y="1515"/>
                </a:lnTo>
                <a:lnTo>
                  <a:pt x="1655" y="1512"/>
                </a:lnTo>
                <a:lnTo>
                  <a:pt x="1650" y="1511"/>
                </a:lnTo>
                <a:lnTo>
                  <a:pt x="1646" y="1511"/>
                </a:lnTo>
                <a:lnTo>
                  <a:pt x="1642" y="1512"/>
                </a:lnTo>
                <a:lnTo>
                  <a:pt x="1640" y="1513"/>
                </a:lnTo>
                <a:lnTo>
                  <a:pt x="1638" y="1517"/>
                </a:lnTo>
                <a:lnTo>
                  <a:pt x="1635" y="1525"/>
                </a:lnTo>
                <a:lnTo>
                  <a:pt x="1634" y="1538"/>
                </a:lnTo>
                <a:lnTo>
                  <a:pt x="1633" y="1552"/>
                </a:lnTo>
                <a:lnTo>
                  <a:pt x="1633" y="1567"/>
                </a:lnTo>
                <a:lnTo>
                  <a:pt x="1640" y="1568"/>
                </a:lnTo>
                <a:lnTo>
                  <a:pt x="1647" y="1571"/>
                </a:lnTo>
                <a:lnTo>
                  <a:pt x="1655" y="1574"/>
                </a:lnTo>
                <a:lnTo>
                  <a:pt x="1662" y="1579"/>
                </a:lnTo>
                <a:lnTo>
                  <a:pt x="1675" y="1593"/>
                </a:lnTo>
                <a:lnTo>
                  <a:pt x="1688" y="1607"/>
                </a:lnTo>
                <a:lnTo>
                  <a:pt x="1698" y="1622"/>
                </a:lnTo>
                <a:lnTo>
                  <a:pt x="1705" y="1635"/>
                </a:lnTo>
                <a:lnTo>
                  <a:pt x="1711" y="1644"/>
                </a:lnTo>
                <a:lnTo>
                  <a:pt x="1712" y="1648"/>
                </a:lnTo>
                <a:lnTo>
                  <a:pt x="1712" y="1662"/>
                </a:lnTo>
                <a:lnTo>
                  <a:pt x="1712" y="1677"/>
                </a:lnTo>
                <a:lnTo>
                  <a:pt x="1712" y="1691"/>
                </a:lnTo>
                <a:lnTo>
                  <a:pt x="1712" y="1703"/>
                </a:lnTo>
                <a:lnTo>
                  <a:pt x="1712" y="1713"/>
                </a:lnTo>
                <a:lnTo>
                  <a:pt x="1711" y="1721"/>
                </a:lnTo>
                <a:lnTo>
                  <a:pt x="1711" y="1726"/>
                </a:lnTo>
                <a:lnTo>
                  <a:pt x="1711" y="1727"/>
                </a:lnTo>
                <a:lnTo>
                  <a:pt x="1711" y="1742"/>
                </a:lnTo>
                <a:lnTo>
                  <a:pt x="1711" y="1757"/>
                </a:lnTo>
                <a:lnTo>
                  <a:pt x="1711" y="1770"/>
                </a:lnTo>
                <a:lnTo>
                  <a:pt x="1711" y="1782"/>
                </a:lnTo>
                <a:lnTo>
                  <a:pt x="1711" y="1793"/>
                </a:lnTo>
                <a:lnTo>
                  <a:pt x="1711" y="1801"/>
                </a:lnTo>
                <a:lnTo>
                  <a:pt x="1711" y="1806"/>
                </a:lnTo>
                <a:lnTo>
                  <a:pt x="1711" y="1808"/>
                </a:lnTo>
                <a:lnTo>
                  <a:pt x="1704" y="1810"/>
                </a:lnTo>
                <a:lnTo>
                  <a:pt x="1696" y="1813"/>
                </a:lnTo>
                <a:lnTo>
                  <a:pt x="1688" y="1815"/>
                </a:lnTo>
                <a:lnTo>
                  <a:pt x="1680" y="1815"/>
                </a:lnTo>
                <a:lnTo>
                  <a:pt x="1666" y="1815"/>
                </a:lnTo>
                <a:lnTo>
                  <a:pt x="1651" y="1812"/>
                </a:lnTo>
                <a:lnTo>
                  <a:pt x="1638" y="1808"/>
                </a:lnTo>
                <a:lnTo>
                  <a:pt x="1623" y="1802"/>
                </a:lnTo>
                <a:lnTo>
                  <a:pt x="1609" y="1795"/>
                </a:lnTo>
                <a:lnTo>
                  <a:pt x="1596" y="1787"/>
                </a:lnTo>
                <a:lnTo>
                  <a:pt x="1570" y="1773"/>
                </a:lnTo>
                <a:lnTo>
                  <a:pt x="1548" y="1762"/>
                </a:lnTo>
                <a:lnTo>
                  <a:pt x="1537" y="1758"/>
                </a:lnTo>
                <a:lnTo>
                  <a:pt x="1527" y="1758"/>
                </a:lnTo>
                <a:lnTo>
                  <a:pt x="1524" y="1759"/>
                </a:lnTo>
                <a:lnTo>
                  <a:pt x="1519" y="1760"/>
                </a:lnTo>
                <a:lnTo>
                  <a:pt x="1515" y="1763"/>
                </a:lnTo>
                <a:lnTo>
                  <a:pt x="1511" y="1766"/>
                </a:lnTo>
                <a:lnTo>
                  <a:pt x="1504" y="1766"/>
                </a:lnTo>
                <a:lnTo>
                  <a:pt x="1498" y="1768"/>
                </a:lnTo>
                <a:lnTo>
                  <a:pt x="1492" y="1770"/>
                </a:lnTo>
                <a:lnTo>
                  <a:pt x="1488" y="1773"/>
                </a:lnTo>
                <a:lnTo>
                  <a:pt x="1483" y="1776"/>
                </a:lnTo>
                <a:lnTo>
                  <a:pt x="1481" y="1781"/>
                </a:lnTo>
                <a:lnTo>
                  <a:pt x="1478" y="1785"/>
                </a:lnTo>
                <a:lnTo>
                  <a:pt x="1476" y="1791"/>
                </a:lnTo>
                <a:lnTo>
                  <a:pt x="1472" y="1803"/>
                </a:lnTo>
                <a:lnTo>
                  <a:pt x="1471" y="1817"/>
                </a:lnTo>
                <a:lnTo>
                  <a:pt x="1470" y="1831"/>
                </a:lnTo>
                <a:lnTo>
                  <a:pt x="1470" y="1846"/>
                </a:lnTo>
                <a:lnTo>
                  <a:pt x="1455" y="1845"/>
                </a:lnTo>
                <a:lnTo>
                  <a:pt x="1438" y="1844"/>
                </a:lnTo>
                <a:lnTo>
                  <a:pt x="1422" y="1841"/>
                </a:lnTo>
                <a:lnTo>
                  <a:pt x="1405" y="1839"/>
                </a:lnTo>
                <a:lnTo>
                  <a:pt x="1369" y="1830"/>
                </a:lnTo>
                <a:lnTo>
                  <a:pt x="1335" y="1819"/>
                </a:lnTo>
                <a:lnTo>
                  <a:pt x="1318" y="1814"/>
                </a:lnTo>
                <a:lnTo>
                  <a:pt x="1302" y="1807"/>
                </a:lnTo>
                <a:lnTo>
                  <a:pt x="1287" y="1801"/>
                </a:lnTo>
                <a:lnTo>
                  <a:pt x="1274" y="1793"/>
                </a:lnTo>
                <a:lnTo>
                  <a:pt x="1261" y="1786"/>
                </a:lnTo>
                <a:lnTo>
                  <a:pt x="1250" y="1779"/>
                </a:lnTo>
                <a:lnTo>
                  <a:pt x="1239" y="1771"/>
                </a:lnTo>
                <a:lnTo>
                  <a:pt x="1230" y="1764"/>
                </a:lnTo>
                <a:lnTo>
                  <a:pt x="1224" y="1763"/>
                </a:lnTo>
                <a:lnTo>
                  <a:pt x="1218" y="1762"/>
                </a:lnTo>
                <a:lnTo>
                  <a:pt x="1212" y="1759"/>
                </a:lnTo>
                <a:lnTo>
                  <a:pt x="1208" y="1757"/>
                </a:lnTo>
                <a:lnTo>
                  <a:pt x="1203" y="1753"/>
                </a:lnTo>
                <a:lnTo>
                  <a:pt x="1201" y="1748"/>
                </a:lnTo>
                <a:lnTo>
                  <a:pt x="1198" y="1743"/>
                </a:lnTo>
                <a:lnTo>
                  <a:pt x="1196" y="1738"/>
                </a:lnTo>
                <a:lnTo>
                  <a:pt x="1193" y="1726"/>
                </a:lnTo>
                <a:lnTo>
                  <a:pt x="1192" y="1713"/>
                </a:lnTo>
                <a:lnTo>
                  <a:pt x="1191" y="1698"/>
                </a:lnTo>
                <a:lnTo>
                  <a:pt x="1191" y="1683"/>
                </a:lnTo>
                <a:lnTo>
                  <a:pt x="1176" y="1683"/>
                </a:lnTo>
                <a:lnTo>
                  <a:pt x="1161" y="1683"/>
                </a:lnTo>
                <a:lnTo>
                  <a:pt x="1148" y="1683"/>
                </a:lnTo>
                <a:lnTo>
                  <a:pt x="1136" y="1683"/>
                </a:lnTo>
                <a:lnTo>
                  <a:pt x="1126" y="1683"/>
                </a:lnTo>
                <a:lnTo>
                  <a:pt x="1117" y="1683"/>
                </a:lnTo>
                <a:lnTo>
                  <a:pt x="1112" y="1682"/>
                </a:lnTo>
                <a:lnTo>
                  <a:pt x="1111" y="1682"/>
                </a:lnTo>
                <a:lnTo>
                  <a:pt x="1097" y="1666"/>
                </a:lnTo>
                <a:lnTo>
                  <a:pt x="1082" y="1646"/>
                </a:lnTo>
                <a:lnTo>
                  <a:pt x="1068" y="1627"/>
                </a:lnTo>
                <a:lnTo>
                  <a:pt x="1056" y="1607"/>
                </a:lnTo>
                <a:lnTo>
                  <a:pt x="1046" y="1589"/>
                </a:lnTo>
                <a:lnTo>
                  <a:pt x="1039" y="1575"/>
                </a:lnTo>
                <a:lnTo>
                  <a:pt x="1034" y="1566"/>
                </a:lnTo>
                <a:lnTo>
                  <a:pt x="1032" y="1562"/>
                </a:lnTo>
                <a:lnTo>
                  <a:pt x="1032" y="1555"/>
                </a:lnTo>
                <a:lnTo>
                  <a:pt x="1028" y="1549"/>
                </a:lnTo>
                <a:lnTo>
                  <a:pt x="1024" y="1544"/>
                </a:lnTo>
                <a:lnTo>
                  <a:pt x="1019" y="1539"/>
                </a:lnTo>
                <a:lnTo>
                  <a:pt x="1013" y="1536"/>
                </a:lnTo>
                <a:lnTo>
                  <a:pt x="1007" y="1534"/>
                </a:lnTo>
                <a:lnTo>
                  <a:pt x="1000" y="1531"/>
                </a:lnTo>
                <a:lnTo>
                  <a:pt x="992" y="1531"/>
                </a:lnTo>
                <a:lnTo>
                  <a:pt x="985" y="1531"/>
                </a:lnTo>
                <a:lnTo>
                  <a:pt x="978" y="1533"/>
                </a:lnTo>
                <a:lnTo>
                  <a:pt x="970" y="1535"/>
                </a:lnTo>
                <a:lnTo>
                  <a:pt x="964" y="1539"/>
                </a:lnTo>
                <a:lnTo>
                  <a:pt x="959" y="1542"/>
                </a:lnTo>
                <a:lnTo>
                  <a:pt x="956" y="1549"/>
                </a:lnTo>
                <a:lnTo>
                  <a:pt x="953" y="1555"/>
                </a:lnTo>
                <a:lnTo>
                  <a:pt x="952" y="1561"/>
                </a:lnTo>
                <a:lnTo>
                  <a:pt x="936" y="1578"/>
                </a:lnTo>
                <a:lnTo>
                  <a:pt x="921" y="1596"/>
                </a:lnTo>
                <a:lnTo>
                  <a:pt x="907" y="1616"/>
                </a:lnTo>
                <a:lnTo>
                  <a:pt x="891" y="1635"/>
                </a:lnTo>
                <a:lnTo>
                  <a:pt x="876" y="1653"/>
                </a:lnTo>
                <a:lnTo>
                  <a:pt x="860" y="1667"/>
                </a:lnTo>
                <a:lnTo>
                  <a:pt x="853" y="1673"/>
                </a:lnTo>
                <a:lnTo>
                  <a:pt x="846" y="1677"/>
                </a:lnTo>
                <a:lnTo>
                  <a:pt x="838" y="1680"/>
                </a:lnTo>
                <a:lnTo>
                  <a:pt x="831" y="1681"/>
                </a:lnTo>
                <a:lnTo>
                  <a:pt x="803" y="1667"/>
                </a:lnTo>
                <a:lnTo>
                  <a:pt x="777" y="1656"/>
                </a:lnTo>
                <a:lnTo>
                  <a:pt x="754" y="1648"/>
                </a:lnTo>
                <a:lnTo>
                  <a:pt x="731" y="1639"/>
                </a:lnTo>
                <a:lnTo>
                  <a:pt x="709" y="1632"/>
                </a:lnTo>
                <a:lnTo>
                  <a:pt x="685" y="1623"/>
                </a:lnTo>
                <a:lnTo>
                  <a:pt x="660" y="1612"/>
                </a:lnTo>
                <a:lnTo>
                  <a:pt x="631" y="1599"/>
                </a:lnTo>
                <a:lnTo>
                  <a:pt x="608" y="1597"/>
                </a:lnTo>
                <a:lnTo>
                  <a:pt x="586" y="1596"/>
                </a:lnTo>
                <a:lnTo>
                  <a:pt x="564" y="1594"/>
                </a:lnTo>
                <a:lnTo>
                  <a:pt x="542" y="1591"/>
                </a:lnTo>
                <a:lnTo>
                  <a:pt x="520" y="1586"/>
                </a:lnTo>
                <a:lnTo>
                  <a:pt x="498" y="1583"/>
                </a:lnTo>
                <a:lnTo>
                  <a:pt x="477" y="1578"/>
                </a:lnTo>
                <a:lnTo>
                  <a:pt x="456" y="1572"/>
                </a:lnTo>
                <a:lnTo>
                  <a:pt x="416" y="1560"/>
                </a:lnTo>
                <a:lnTo>
                  <a:pt x="378" y="1546"/>
                </a:lnTo>
                <a:lnTo>
                  <a:pt x="343" y="1531"/>
                </a:lnTo>
                <a:lnTo>
                  <a:pt x="311" y="1515"/>
                </a:lnTo>
                <a:lnTo>
                  <a:pt x="307" y="1523"/>
                </a:lnTo>
                <a:lnTo>
                  <a:pt x="302" y="1529"/>
                </a:lnTo>
                <a:lnTo>
                  <a:pt x="297" y="1534"/>
                </a:lnTo>
                <a:lnTo>
                  <a:pt x="291" y="1539"/>
                </a:lnTo>
                <a:lnTo>
                  <a:pt x="285" y="1542"/>
                </a:lnTo>
                <a:lnTo>
                  <a:pt x="279" y="1546"/>
                </a:lnTo>
                <a:lnTo>
                  <a:pt x="273" y="1549"/>
                </a:lnTo>
                <a:lnTo>
                  <a:pt x="265" y="1550"/>
                </a:lnTo>
                <a:lnTo>
                  <a:pt x="250" y="1552"/>
                </a:lnTo>
                <a:lnTo>
                  <a:pt x="234" y="1553"/>
                </a:lnTo>
                <a:lnTo>
                  <a:pt x="218" y="1552"/>
                </a:lnTo>
                <a:lnTo>
                  <a:pt x="202" y="1551"/>
                </a:lnTo>
                <a:lnTo>
                  <a:pt x="170" y="1547"/>
                </a:lnTo>
                <a:lnTo>
                  <a:pt x="143" y="1544"/>
                </a:lnTo>
                <a:lnTo>
                  <a:pt x="132" y="1544"/>
                </a:lnTo>
                <a:lnTo>
                  <a:pt x="122" y="1545"/>
                </a:lnTo>
                <a:lnTo>
                  <a:pt x="119" y="1546"/>
                </a:lnTo>
                <a:lnTo>
                  <a:pt x="115" y="1549"/>
                </a:lnTo>
                <a:lnTo>
                  <a:pt x="112" y="1551"/>
                </a:lnTo>
                <a:lnTo>
                  <a:pt x="111" y="1555"/>
                </a:lnTo>
                <a:lnTo>
                  <a:pt x="120" y="1534"/>
                </a:lnTo>
                <a:lnTo>
                  <a:pt x="131" y="1513"/>
                </a:lnTo>
                <a:lnTo>
                  <a:pt x="142" y="1492"/>
                </a:lnTo>
                <a:lnTo>
                  <a:pt x="154" y="1470"/>
                </a:lnTo>
                <a:lnTo>
                  <a:pt x="166" y="1449"/>
                </a:lnTo>
                <a:lnTo>
                  <a:pt x="176" y="1430"/>
                </a:lnTo>
                <a:lnTo>
                  <a:pt x="186" y="1411"/>
                </a:lnTo>
                <a:lnTo>
                  <a:pt x="192" y="1394"/>
                </a:lnTo>
                <a:lnTo>
                  <a:pt x="196" y="1385"/>
                </a:lnTo>
                <a:lnTo>
                  <a:pt x="198" y="1376"/>
                </a:lnTo>
                <a:lnTo>
                  <a:pt x="199" y="1367"/>
                </a:lnTo>
                <a:lnTo>
                  <a:pt x="201" y="1359"/>
                </a:lnTo>
                <a:lnTo>
                  <a:pt x="201" y="1342"/>
                </a:lnTo>
                <a:lnTo>
                  <a:pt x="199" y="1325"/>
                </a:lnTo>
                <a:lnTo>
                  <a:pt x="198" y="1306"/>
                </a:lnTo>
                <a:lnTo>
                  <a:pt x="196" y="1285"/>
                </a:lnTo>
                <a:lnTo>
                  <a:pt x="194" y="1262"/>
                </a:lnTo>
                <a:lnTo>
                  <a:pt x="193" y="1234"/>
                </a:lnTo>
                <a:lnTo>
                  <a:pt x="194" y="1213"/>
                </a:lnTo>
                <a:lnTo>
                  <a:pt x="196" y="1192"/>
                </a:lnTo>
                <a:lnTo>
                  <a:pt x="198" y="1174"/>
                </a:lnTo>
                <a:lnTo>
                  <a:pt x="201" y="1157"/>
                </a:lnTo>
                <a:lnTo>
                  <a:pt x="207" y="1126"/>
                </a:lnTo>
                <a:lnTo>
                  <a:pt x="214" y="1099"/>
                </a:lnTo>
                <a:lnTo>
                  <a:pt x="223" y="1074"/>
                </a:lnTo>
                <a:lnTo>
                  <a:pt x="229" y="1049"/>
                </a:lnTo>
                <a:lnTo>
                  <a:pt x="231" y="1036"/>
                </a:lnTo>
                <a:lnTo>
                  <a:pt x="234" y="1022"/>
                </a:lnTo>
                <a:lnTo>
                  <a:pt x="235" y="1009"/>
                </a:lnTo>
                <a:lnTo>
                  <a:pt x="236" y="994"/>
                </a:lnTo>
                <a:lnTo>
                  <a:pt x="235" y="979"/>
                </a:lnTo>
                <a:lnTo>
                  <a:pt x="232" y="965"/>
                </a:lnTo>
                <a:lnTo>
                  <a:pt x="230" y="949"/>
                </a:lnTo>
                <a:lnTo>
                  <a:pt x="227" y="934"/>
                </a:lnTo>
                <a:lnTo>
                  <a:pt x="224" y="919"/>
                </a:lnTo>
                <a:lnTo>
                  <a:pt x="221" y="905"/>
                </a:lnTo>
                <a:lnTo>
                  <a:pt x="219" y="889"/>
                </a:lnTo>
                <a:lnTo>
                  <a:pt x="218" y="874"/>
                </a:lnTo>
                <a:lnTo>
                  <a:pt x="204" y="867"/>
                </a:lnTo>
                <a:lnTo>
                  <a:pt x="193" y="858"/>
                </a:lnTo>
                <a:lnTo>
                  <a:pt x="183" y="851"/>
                </a:lnTo>
                <a:lnTo>
                  <a:pt x="175" y="843"/>
                </a:lnTo>
                <a:lnTo>
                  <a:pt x="169" y="835"/>
                </a:lnTo>
                <a:lnTo>
                  <a:pt x="164" y="826"/>
                </a:lnTo>
                <a:lnTo>
                  <a:pt x="160" y="818"/>
                </a:lnTo>
                <a:lnTo>
                  <a:pt x="158" y="808"/>
                </a:lnTo>
                <a:lnTo>
                  <a:pt x="156" y="799"/>
                </a:lnTo>
                <a:lnTo>
                  <a:pt x="155" y="788"/>
                </a:lnTo>
                <a:lnTo>
                  <a:pt x="155" y="777"/>
                </a:lnTo>
                <a:lnTo>
                  <a:pt x="155" y="766"/>
                </a:lnTo>
                <a:lnTo>
                  <a:pt x="156" y="742"/>
                </a:lnTo>
                <a:lnTo>
                  <a:pt x="158" y="714"/>
                </a:lnTo>
                <a:lnTo>
                  <a:pt x="150" y="705"/>
                </a:lnTo>
                <a:lnTo>
                  <a:pt x="144" y="698"/>
                </a:lnTo>
                <a:lnTo>
                  <a:pt x="139" y="690"/>
                </a:lnTo>
                <a:lnTo>
                  <a:pt x="134" y="683"/>
                </a:lnTo>
                <a:lnTo>
                  <a:pt x="128" y="668"/>
                </a:lnTo>
                <a:lnTo>
                  <a:pt x="123" y="653"/>
                </a:lnTo>
                <a:lnTo>
                  <a:pt x="120" y="638"/>
                </a:lnTo>
                <a:lnTo>
                  <a:pt x="119" y="623"/>
                </a:lnTo>
                <a:lnTo>
                  <a:pt x="119" y="608"/>
                </a:lnTo>
                <a:lnTo>
                  <a:pt x="119" y="593"/>
                </a:lnTo>
                <a:lnTo>
                  <a:pt x="111" y="585"/>
                </a:lnTo>
                <a:lnTo>
                  <a:pt x="103" y="579"/>
                </a:lnTo>
                <a:lnTo>
                  <a:pt x="93" y="573"/>
                </a:lnTo>
                <a:lnTo>
                  <a:pt x="83" y="568"/>
                </a:lnTo>
                <a:lnTo>
                  <a:pt x="63" y="558"/>
                </a:lnTo>
                <a:lnTo>
                  <a:pt x="44" y="547"/>
                </a:lnTo>
                <a:lnTo>
                  <a:pt x="35" y="541"/>
                </a:lnTo>
                <a:lnTo>
                  <a:pt x="27" y="535"/>
                </a:lnTo>
                <a:lnTo>
                  <a:pt x="18" y="528"/>
                </a:lnTo>
                <a:lnTo>
                  <a:pt x="12" y="519"/>
                </a:lnTo>
                <a:lnTo>
                  <a:pt x="7" y="509"/>
                </a:lnTo>
                <a:lnTo>
                  <a:pt x="2" y="498"/>
                </a:lnTo>
                <a:lnTo>
                  <a:pt x="0" y="486"/>
                </a:lnTo>
                <a:lnTo>
                  <a:pt x="0" y="471"/>
                </a:lnTo>
                <a:lnTo>
                  <a:pt x="3" y="3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354560" y="4195800"/>
            <a:ext cx="799920" cy="690480"/>
          </a:xfrm>
          <a:custGeom>
            <a:avLst/>
            <a:gdLst/>
            <a:ahLst/>
            <a:rect l="l" t="t" r="r" b="b"/>
            <a:pathLst>
              <a:path w="2152" h="1856">
                <a:moveTo>
                  <a:pt x="3" y="31"/>
                </a:moveTo>
                <a:lnTo>
                  <a:pt x="163" y="32"/>
                </a:lnTo>
                <a:lnTo>
                  <a:pt x="313" y="33"/>
                </a:lnTo>
                <a:lnTo>
                  <a:pt x="456" y="33"/>
                </a:lnTo>
                <a:lnTo>
                  <a:pt x="593" y="31"/>
                </a:lnTo>
                <a:lnTo>
                  <a:pt x="728" y="27"/>
                </a:lnTo>
                <a:lnTo>
                  <a:pt x="859" y="21"/>
                </a:lnTo>
                <a:lnTo>
                  <a:pt x="925" y="17"/>
                </a:lnTo>
                <a:lnTo>
                  <a:pt x="991" y="12"/>
                </a:lnTo>
                <a:lnTo>
                  <a:pt x="1057" y="6"/>
                </a:lnTo>
                <a:lnTo>
                  <a:pt x="1125" y="0"/>
                </a:lnTo>
                <a:lnTo>
                  <a:pt x="1125" y="7"/>
                </a:lnTo>
                <a:lnTo>
                  <a:pt x="1126" y="14"/>
                </a:lnTo>
                <a:lnTo>
                  <a:pt x="1128" y="19"/>
                </a:lnTo>
                <a:lnTo>
                  <a:pt x="1131" y="23"/>
                </a:lnTo>
                <a:lnTo>
                  <a:pt x="1137" y="31"/>
                </a:lnTo>
                <a:lnTo>
                  <a:pt x="1144" y="36"/>
                </a:lnTo>
                <a:lnTo>
                  <a:pt x="1152" y="38"/>
                </a:lnTo>
                <a:lnTo>
                  <a:pt x="1159" y="41"/>
                </a:lnTo>
                <a:lnTo>
                  <a:pt x="1163" y="41"/>
                </a:lnTo>
                <a:lnTo>
                  <a:pt x="1165" y="41"/>
                </a:lnTo>
                <a:lnTo>
                  <a:pt x="1177" y="53"/>
                </a:lnTo>
                <a:lnTo>
                  <a:pt x="1188" y="59"/>
                </a:lnTo>
                <a:lnTo>
                  <a:pt x="1196" y="63"/>
                </a:lnTo>
                <a:lnTo>
                  <a:pt x="1202" y="64"/>
                </a:lnTo>
                <a:lnTo>
                  <a:pt x="1204" y="65"/>
                </a:lnTo>
                <a:lnTo>
                  <a:pt x="1207" y="69"/>
                </a:lnTo>
                <a:lnTo>
                  <a:pt x="1208" y="75"/>
                </a:lnTo>
                <a:lnTo>
                  <a:pt x="1208" y="87"/>
                </a:lnTo>
                <a:lnTo>
                  <a:pt x="1201" y="94"/>
                </a:lnTo>
                <a:lnTo>
                  <a:pt x="1194" y="101"/>
                </a:lnTo>
                <a:lnTo>
                  <a:pt x="1190" y="108"/>
                </a:lnTo>
                <a:lnTo>
                  <a:pt x="1186" y="114"/>
                </a:lnTo>
                <a:lnTo>
                  <a:pt x="1181" y="126"/>
                </a:lnTo>
                <a:lnTo>
                  <a:pt x="1177" y="138"/>
                </a:lnTo>
                <a:lnTo>
                  <a:pt x="1177" y="151"/>
                </a:lnTo>
                <a:lnTo>
                  <a:pt x="1177" y="163"/>
                </a:lnTo>
                <a:lnTo>
                  <a:pt x="1177" y="176"/>
                </a:lnTo>
                <a:lnTo>
                  <a:pt x="1177" y="190"/>
                </a:lnTo>
                <a:lnTo>
                  <a:pt x="1192" y="191"/>
                </a:lnTo>
                <a:lnTo>
                  <a:pt x="1205" y="194"/>
                </a:lnTo>
                <a:lnTo>
                  <a:pt x="1210" y="195"/>
                </a:lnTo>
                <a:lnTo>
                  <a:pt x="1216" y="198"/>
                </a:lnTo>
                <a:lnTo>
                  <a:pt x="1221" y="202"/>
                </a:lnTo>
                <a:lnTo>
                  <a:pt x="1225" y="206"/>
                </a:lnTo>
                <a:lnTo>
                  <a:pt x="1230" y="211"/>
                </a:lnTo>
                <a:lnTo>
                  <a:pt x="1234" y="218"/>
                </a:lnTo>
                <a:lnTo>
                  <a:pt x="1236" y="225"/>
                </a:lnTo>
                <a:lnTo>
                  <a:pt x="1239" y="234"/>
                </a:lnTo>
                <a:lnTo>
                  <a:pt x="1241" y="244"/>
                </a:lnTo>
                <a:lnTo>
                  <a:pt x="1242" y="255"/>
                </a:lnTo>
                <a:lnTo>
                  <a:pt x="1242" y="267"/>
                </a:lnTo>
                <a:lnTo>
                  <a:pt x="1242" y="282"/>
                </a:lnTo>
                <a:lnTo>
                  <a:pt x="1242" y="309"/>
                </a:lnTo>
                <a:lnTo>
                  <a:pt x="1242" y="328"/>
                </a:lnTo>
                <a:lnTo>
                  <a:pt x="1240" y="344"/>
                </a:lnTo>
                <a:lnTo>
                  <a:pt x="1237" y="356"/>
                </a:lnTo>
                <a:lnTo>
                  <a:pt x="1232" y="367"/>
                </a:lnTo>
                <a:lnTo>
                  <a:pt x="1225" y="377"/>
                </a:lnTo>
                <a:lnTo>
                  <a:pt x="1215" y="388"/>
                </a:lnTo>
                <a:lnTo>
                  <a:pt x="1202" y="402"/>
                </a:lnTo>
                <a:lnTo>
                  <a:pt x="1202" y="416"/>
                </a:lnTo>
                <a:lnTo>
                  <a:pt x="1201" y="431"/>
                </a:lnTo>
                <a:lnTo>
                  <a:pt x="1199" y="447"/>
                </a:lnTo>
                <a:lnTo>
                  <a:pt x="1196" y="462"/>
                </a:lnTo>
                <a:lnTo>
                  <a:pt x="1191" y="476"/>
                </a:lnTo>
                <a:lnTo>
                  <a:pt x="1183" y="491"/>
                </a:lnTo>
                <a:lnTo>
                  <a:pt x="1180" y="500"/>
                </a:lnTo>
                <a:lnTo>
                  <a:pt x="1174" y="507"/>
                </a:lnTo>
                <a:lnTo>
                  <a:pt x="1168" y="514"/>
                </a:lnTo>
                <a:lnTo>
                  <a:pt x="1160" y="522"/>
                </a:lnTo>
                <a:lnTo>
                  <a:pt x="1147" y="536"/>
                </a:lnTo>
                <a:lnTo>
                  <a:pt x="1137" y="551"/>
                </a:lnTo>
                <a:lnTo>
                  <a:pt x="1128" y="564"/>
                </a:lnTo>
                <a:lnTo>
                  <a:pt x="1120" y="577"/>
                </a:lnTo>
                <a:lnTo>
                  <a:pt x="1112" y="586"/>
                </a:lnTo>
                <a:lnTo>
                  <a:pt x="1104" y="594"/>
                </a:lnTo>
                <a:lnTo>
                  <a:pt x="1099" y="597"/>
                </a:lnTo>
                <a:lnTo>
                  <a:pt x="1093" y="599"/>
                </a:lnTo>
                <a:lnTo>
                  <a:pt x="1087" y="600"/>
                </a:lnTo>
                <a:lnTo>
                  <a:pt x="1079" y="601"/>
                </a:lnTo>
                <a:lnTo>
                  <a:pt x="1078" y="617"/>
                </a:lnTo>
                <a:lnTo>
                  <a:pt x="1076" y="638"/>
                </a:lnTo>
                <a:lnTo>
                  <a:pt x="1071" y="660"/>
                </a:lnTo>
                <a:lnTo>
                  <a:pt x="1066" y="683"/>
                </a:lnTo>
                <a:lnTo>
                  <a:pt x="1061" y="705"/>
                </a:lnTo>
                <a:lnTo>
                  <a:pt x="1057" y="727"/>
                </a:lnTo>
                <a:lnTo>
                  <a:pt x="1055" y="748"/>
                </a:lnTo>
                <a:lnTo>
                  <a:pt x="1054" y="764"/>
                </a:lnTo>
                <a:lnTo>
                  <a:pt x="1039" y="777"/>
                </a:lnTo>
                <a:lnTo>
                  <a:pt x="1028" y="787"/>
                </a:lnTo>
                <a:lnTo>
                  <a:pt x="1018" y="796"/>
                </a:lnTo>
                <a:lnTo>
                  <a:pt x="1011" y="802"/>
                </a:lnTo>
                <a:lnTo>
                  <a:pt x="1005" y="809"/>
                </a:lnTo>
                <a:lnTo>
                  <a:pt x="1001" y="818"/>
                </a:lnTo>
                <a:lnTo>
                  <a:pt x="999" y="828"/>
                </a:lnTo>
                <a:lnTo>
                  <a:pt x="997" y="840"/>
                </a:lnTo>
                <a:lnTo>
                  <a:pt x="1011" y="856"/>
                </a:lnTo>
                <a:lnTo>
                  <a:pt x="1021" y="870"/>
                </a:lnTo>
                <a:lnTo>
                  <a:pt x="1028" y="884"/>
                </a:lnTo>
                <a:lnTo>
                  <a:pt x="1033" y="896"/>
                </a:lnTo>
                <a:lnTo>
                  <a:pt x="1035" y="906"/>
                </a:lnTo>
                <a:lnTo>
                  <a:pt x="1037" y="914"/>
                </a:lnTo>
                <a:lnTo>
                  <a:pt x="1037" y="919"/>
                </a:lnTo>
                <a:lnTo>
                  <a:pt x="1038" y="921"/>
                </a:lnTo>
                <a:lnTo>
                  <a:pt x="1038" y="921"/>
                </a:lnTo>
                <a:lnTo>
                  <a:pt x="1718" y="927"/>
                </a:lnTo>
                <a:lnTo>
                  <a:pt x="1718" y="927"/>
                </a:lnTo>
                <a:lnTo>
                  <a:pt x="1732" y="927"/>
                </a:lnTo>
                <a:lnTo>
                  <a:pt x="1743" y="928"/>
                </a:lnTo>
                <a:lnTo>
                  <a:pt x="1750" y="929"/>
                </a:lnTo>
                <a:lnTo>
                  <a:pt x="1756" y="932"/>
                </a:lnTo>
                <a:lnTo>
                  <a:pt x="1757" y="934"/>
                </a:lnTo>
                <a:lnTo>
                  <a:pt x="1760" y="937"/>
                </a:lnTo>
                <a:lnTo>
                  <a:pt x="1760" y="940"/>
                </a:lnTo>
                <a:lnTo>
                  <a:pt x="1761" y="944"/>
                </a:lnTo>
                <a:lnTo>
                  <a:pt x="1760" y="954"/>
                </a:lnTo>
                <a:lnTo>
                  <a:pt x="1757" y="967"/>
                </a:lnTo>
                <a:lnTo>
                  <a:pt x="1755" y="973"/>
                </a:lnTo>
                <a:lnTo>
                  <a:pt x="1750" y="981"/>
                </a:lnTo>
                <a:lnTo>
                  <a:pt x="1743" y="988"/>
                </a:lnTo>
                <a:lnTo>
                  <a:pt x="1737" y="994"/>
                </a:lnTo>
                <a:lnTo>
                  <a:pt x="1729" y="999"/>
                </a:lnTo>
                <a:lnTo>
                  <a:pt x="1723" y="1003"/>
                </a:lnTo>
                <a:lnTo>
                  <a:pt x="1720" y="1005"/>
                </a:lnTo>
                <a:lnTo>
                  <a:pt x="1717" y="1006"/>
                </a:lnTo>
                <a:lnTo>
                  <a:pt x="1718" y="1014"/>
                </a:lnTo>
                <a:lnTo>
                  <a:pt x="1720" y="1021"/>
                </a:lnTo>
                <a:lnTo>
                  <a:pt x="1721" y="1028"/>
                </a:lnTo>
                <a:lnTo>
                  <a:pt x="1723" y="1036"/>
                </a:lnTo>
                <a:lnTo>
                  <a:pt x="1729" y="1049"/>
                </a:lnTo>
                <a:lnTo>
                  <a:pt x="1737" y="1061"/>
                </a:lnTo>
                <a:lnTo>
                  <a:pt x="1744" y="1072"/>
                </a:lnTo>
                <a:lnTo>
                  <a:pt x="1750" y="1080"/>
                </a:lnTo>
                <a:lnTo>
                  <a:pt x="1755" y="1085"/>
                </a:lnTo>
                <a:lnTo>
                  <a:pt x="1756" y="1087"/>
                </a:lnTo>
                <a:lnTo>
                  <a:pt x="1759" y="1102"/>
                </a:lnTo>
                <a:lnTo>
                  <a:pt x="1762" y="1118"/>
                </a:lnTo>
                <a:lnTo>
                  <a:pt x="1767" y="1132"/>
                </a:lnTo>
                <a:lnTo>
                  <a:pt x="1771" y="1147"/>
                </a:lnTo>
                <a:lnTo>
                  <a:pt x="1773" y="1154"/>
                </a:lnTo>
                <a:lnTo>
                  <a:pt x="1773" y="1162"/>
                </a:lnTo>
                <a:lnTo>
                  <a:pt x="1773" y="1170"/>
                </a:lnTo>
                <a:lnTo>
                  <a:pt x="1773" y="1178"/>
                </a:lnTo>
                <a:lnTo>
                  <a:pt x="1771" y="1185"/>
                </a:lnTo>
                <a:lnTo>
                  <a:pt x="1767" y="1192"/>
                </a:lnTo>
                <a:lnTo>
                  <a:pt x="1762" y="1200"/>
                </a:lnTo>
                <a:lnTo>
                  <a:pt x="1756" y="1207"/>
                </a:lnTo>
                <a:lnTo>
                  <a:pt x="1764" y="1208"/>
                </a:lnTo>
                <a:lnTo>
                  <a:pt x="1771" y="1209"/>
                </a:lnTo>
                <a:lnTo>
                  <a:pt x="1778" y="1212"/>
                </a:lnTo>
                <a:lnTo>
                  <a:pt x="1786" y="1214"/>
                </a:lnTo>
                <a:lnTo>
                  <a:pt x="1792" y="1218"/>
                </a:lnTo>
                <a:lnTo>
                  <a:pt x="1799" y="1222"/>
                </a:lnTo>
                <a:lnTo>
                  <a:pt x="1805" y="1228"/>
                </a:lnTo>
                <a:lnTo>
                  <a:pt x="1810" y="1233"/>
                </a:lnTo>
                <a:lnTo>
                  <a:pt x="1816" y="1239"/>
                </a:lnTo>
                <a:lnTo>
                  <a:pt x="1821" y="1245"/>
                </a:lnTo>
                <a:lnTo>
                  <a:pt x="1825" y="1251"/>
                </a:lnTo>
                <a:lnTo>
                  <a:pt x="1828" y="1258"/>
                </a:lnTo>
                <a:lnTo>
                  <a:pt x="1831" y="1266"/>
                </a:lnTo>
                <a:lnTo>
                  <a:pt x="1833" y="1273"/>
                </a:lnTo>
                <a:lnTo>
                  <a:pt x="1835" y="1280"/>
                </a:lnTo>
                <a:lnTo>
                  <a:pt x="1836" y="1288"/>
                </a:lnTo>
                <a:lnTo>
                  <a:pt x="1833" y="1290"/>
                </a:lnTo>
                <a:lnTo>
                  <a:pt x="1830" y="1296"/>
                </a:lnTo>
                <a:lnTo>
                  <a:pt x="1822" y="1305"/>
                </a:lnTo>
                <a:lnTo>
                  <a:pt x="1813" y="1316"/>
                </a:lnTo>
                <a:lnTo>
                  <a:pt x="1800" y="1328"/>
                </a:lnTo>
                <a:lnTo>
                  <a:pt x="1787" y="1342"/>
                </a:lnTo>
                <a:lnTo>
                  <a:pt x="1772" y="1355"/>
                </a:lnTo>
                <a:lnTo>
                  <a:pt x="1755" y="1367"/>
                </a:lnTo>
                <a:lnTo>
                  <a:pt x="1781" y="1353"/>
                </a:lnTo>
                <a:lnTo>
                  <a:pt x="1808" y="1338"/>
                </a:lnTo>
                <a:lnTo>
                  <a:pt x="1836" y="1327"/>
                </a:lnTo>
                <a:lnTo>
                  <a:pt x="1862" y="1316"/>
                </a:lnTo>
                <a:lnTo>
                  <a:pt x="1884" y="1307"/>
                </a:lnTo>
                <a:lnTo>
                  <a:pt x="1901" y="1300"/>
                </a:lnTo>
                <a:lnTo>
                  <a:pt x="1908" y="1296"/>
                </a:lnTo>
                <a:lnTo>
                  <a:pt x="1912" y="1294"/>
                </a:lnTo>
                <a:lnTo>
                  <a:pt x="1915" y="1290"/>
                </a:lnTo>
                <a:lnTo>
                  <a:pt x="1915" y="1289"/>
                </a:lnTo>
                <a:lnTo>
                  <a:pt x="1924" y="1310"/>
                </a:lnTo>
                <a:lnTo>
                  <a:pt x="1935" y="1331"/>
                </a:lnTo>
                <a:lnTo>
                  <a:pt x="1948" y="1353"/>
                </a:lnTo>
                <a:lnTo>
                  <a:pt x="1962" y="1375"/>
                </a:lnTo>
                <a:lnTo>
                  <a:pt x="1974" y="1396"/>
                </a:lnTo>
                <a:lnTo>
                  <a:pt x="1984" y="1415"/>
                </a:lnTo>
                <a:lnTo>
                  <a:pt x="1989" y="1425"/>
                </a:lnTo>
                <a:lnTo>
                  <a:pt x="1991" y="1433"/>
                </a:lnTo>
                <a:lnTo>
                  <a:pt x="1994" y="1442"/>
                </a:lnTo>
                <a:lnTo>
                  <a:pt x="1994" y="1449"/>
                </a:lnTo>
                <a:lnTo>
                  <a:pt x="1978" y="1451"/>
                </a:lnTo>
                <a:lnTo>
                  <a:pt x="1958" y="1456"/>
                </a:lnTo>
                <a:lnTo>
                  <a:pt x="1939" y="1462"/>
                </a:lnTo>
                <a:lnTo>
                  <a:pt x="1919" y="1469"/>
                </a:lnTo>
                <a:lnTo>
                  <a:pt x="1901" y="1476"/>
                </a:lnTo>
                <a:lnTo>
                  <a:pt x="1887" y="1482"/>
                </a:lnTo>
                <a:lnTo>
                  <a:pt x="1877" y="1487"/>
                </a:lnTo>
                <a:lnTo>
                  <a:pt x="1874" y="1489"/>
                </a:lnTo>
                <a:lnTo>
                  <a:pt x="1875" y="1496"/>
                </a:lnTo>
                <a:lnTo>
                  <a:pt x="1877" y="1503"/>
                </a:lnTo>
                <a:lnTo>
                  <a:pt x="1881" y="1511"/>
                </a:lnTo>
                <a:lnTo>
                  <a:pt x="1887" y="1519"/>
                </a:lnTo>
                <a:lnTo>
                  <a:pt x="1895" y="1527"/>
                </a:lnTo>
                <a:lnTo>
                  <a:pt x="1903" y="1534"/>
                </a:lnTo>
                <a:lnTo>
                  <a:pt x="1913" y="1541"/>
                </a:lnTo>
                <a:lnTo>
                  <a:pt x="1923" y="1549"/>
                </a:lnTo>
                <a:lnTo>
                  <a:pt x="1947" y="1564"/>
                </a:lnTo>
                <a:lnTo>
                  <a:pt x="1974" y="1579"/>
                </a:lnTo>
                <a:lnTo>
                  <a:pt x="2004" y="1595"/>
                </a:lnTo>
                <a:lnTo>
                  <a:pt x="2033" y="1610"/>
                </a:lnTo>
                <a:lnTo>
                  <a:pt x="2039" y="1611"/>
                </a:lnTo>
                <a:lnTo>
                  <a:pt x="2044" y="1612"/>
                </a:lnTo>
                <a:lnTo>
                  <a:pt x="2048" y="1615"/>
                </a:lnTo>
                <a:lnTo>
                  <a:pt x="2050" y="1617"/>
                </a:lnTo>
                <a:lnTo>
                  <a:pt x="2052" y="1624"/>
                </a:lnTo>
                <a:lnTo>
                  <a:pt x="2052" y="1635"/>
                </a:lnTo>
                <a:lnTo>
                  <a:pt x="2052" y="1648"/>
                </a:lnTo>
                <a:lnTo>
                  <a:pt x="2055" y="1661"/>
                </a:lnTo>
                <a:lnTo>
                  <a:pt x="2057" y="1668"/>
                </a:lnTo>
                <a:lnTo>
                  <a:pt x="2061" y="1676"/>
                </a:lnTo>
                <a:lnTo>
                  <a:pt x="2066" y="1683"/>
                </a:lnTo>
                <a:lnTo>
                  <a:pt x="2072" y="1691"/>
                </a:lnTo>
                <a:lnTo>
                  <a:pt x="2086" y="1704"/>
                </a:lnTo>
                <a:lnTo>
                  <a:pt x="2095" y="1714"/>
                </a:lnTo>
                <a:lnTo>
                  <a:pt x="2104" y="1721"/>
                </a:lnTo>
                <a:lnTo>
                  <a:pt x="2112" y="1726"/>
                </a:lnTo>
                <a:lnTo>
                  <a:pt x="2120" y="1728"/>
                </a:lnTo>
                <a:lnTo>
                  <a:pt x="2128" y="1731"/>
                </a:lnTo>
                <a:lnTo>
                  <a:pt x="2138" y="1731"/>
                </a:lnTo>
                <a:lnTo>
                  <a:pt x="2152" y="1731"/>
                </a:lnTo>
                <a:lnTo>
                  <a:pt x="2152" y="1738"/>
                </a:lnTo>
                <a:lnTo>
                  <a:pt x="2150" y="1746"/>
                </a:lnTo>
                <a:lnTo>
                  <a:pt x="2148" y="1753"/>
                </a:lnTo>
                <a:lnTo>
                  <a:pt x="2145" y="1760"/>
                </a:lnTo>
                <a:lnTo>
                  <a:pt x="2142" y="1768"/>
                </a:lnTo>
                <a:lnTo>
                  <a:pt x="2137" y="1774"/>
                </a:lnTo>
                <a:lnTo>
                  <a:pt x="2132" y="1780"/>
                </a:lnTo>
                <a:lnTo>
                  <a:pt x="2127" y="1786"/>
                </a:lnTo>
                <a:lnTo>
                  <a:pt x="2121" y="1791"/>
                </a:lnTo>
                <a:lnTo>
                  <a:pt x="2115" y="1796"/>
                </a:lnTo>
                <a:lnTo>
                  <a:pt x="2108" y="1801"/>
                </a:lnTo>
                <a:lnTo>
                  <a:pt x="2100" y="1804"/>
                </a:lnTo>
                <a:lnTo>
                  <a:pt x="2094" y="1807"/>
                </a:lnTo>
                <a:lnTo>
                  <a:pt x="2087" y="1809"/>
                </a:lnTo>
                <a:lnTo>
                  <a:pt x="2079" y="1810"/>
                </a:lnTo>
                <a:lnTo>
                  <a:pt x="2071" y="1810"/>
                </a:lnTo>
                <a:lnTo>
                  <a:pt x="2057" y="1824"/>
                </a:lnTo>
                <a:lnTo>
                  <a:pt x="2045" y="1835"/>
                </a:lnTo>
                <a:lnTo>
                  <a:pt x="2034" y="1844"/>
                </a:lnTo>
                <a:lnTo>
                  <a:pt x="2024" y="1850"/>
                </a:lnTo>
                <a:lnTo>
                  <a:pt x="2016" y="1853"/>
                </a:lnTo>
                <a:lnTo>
                  <a:pt x="2008" y="1856"/>
                </a:lnTo>
                <a:lnTo>
                  <a:pt x="2002" y="1856"/>
                </a:lnTo>
                <a:lnTo>
                  <a:pt x="1996" y="1855"/>
                </a:lnTo>
                <a:lnTo>
                  <a:pt x="1990" y="1852"/>
                </a:lnTo>
                <a:lnTo>
                  <a:pt x="1985" y="1848"/>
                </a:lnTo>
                <a:lnTo>
                  <a:pt x="1980" y="1844"/>
                </a:lnTo>
                <a:lnTo>
                  <a:pt x="1975" y="1837"/>
                </a:lnTo>
                <a:lnTo>
                  <a:pt x="1964" y="1824"/>
                </a:lnTo>
                <a:lnTo>
                  <a:pt x="1951" y="1809"/>
                </a:lnTo>
                <a:lnTo>
                  <a:pt x="1950" y="1808"/>
                </a:lnTo>
                <a:lnTo>
                  <a:pt x="1945" y="1803"/>
                </a:lnTo>
                <a:lnTo>
                  <a:pt x="1936" y="1795"/>
                </a:lnTo>
                <a:lnTo>
                  <a:pt x="1926" y="1785"/>
                </a:lnTo>
                <a:lnTo>
                  <a:pt x="1914" y="1773"/>
                </a:lnTo>
                <a:lnTo>
                  <a:pt x="1901" y="1759"/>
                </a:lnTo>
                <a:lnTo>
                  <a:pt x="1886" y="1744"/>
                </a:lnTo>
                <a:lnTo>
                  <a:pt x="1871" y="1728"/>
                </a:lnTo>
                <a:lnTo>
                  <a:pt x="1864" y="1722"/>
                </a:lnTo>
                <a:lnTo>
                  <a:pt x="1857" y="1715"/>
                </a:lnTo>
                <a:lnTo>
                  <a:pt x="1849" y="1710"/>
                </a:lnTo>
                <a:lnTo>
                  <a:pt x="1842" y="1705"/>
                </a:lnTo>
                <a:lnTo>
                  <a:pt x="1827" y="1698"/>
                </a:lnTo>
                <a:lnTo>
                  <a:pt x="1811" y="1693"/>
                </a:lnTo>
                <a:lnTo>
                  <a:pt x="1797" y="1691"/>
                </a:lnTo>
                <a:lnTo>
                  <a:pt x="1782" y="1689"/>
                </a:lnTo>
                <a:lnTo>
                  <a:pt x="1767" y="1688"/>
                </a:lnTo>
                <a:lnTo>
                  <a:pt x="1751" y="1688"/>
                </a:lnTo>
                <a:lnTo>
                  <a:pt x="1751" y="1680"/>
                </a:lnTo>
                <a:lnTo>
                  <a:pt x="1750" y="1671"/>
                </a:lnTo>
                <a:lnTo>
                  <a:pt x="1748" y="1661"/>
                </a:lnTo>
                <a:lnTo>
                  <a:pt x="1745" y="1651"/>
                </a:lnTo>
                <a:lnTo>
                  <a:pt x="1738" y="1631"/>
                </a:lnTo>
                <a:lnTo>
                  <a:pt x="1728" y="1607"/>
                </a:lnTo>
                <a:lnTo>
                  <a:pt x="1716" y="1585"/>
                </a:lnTo>
                <a:lnTo>
                  <a:pt x="1702" y="1563"/>
                </a:lnTo>
                <a:lnTo>
                  <a:pt x="1688" y="1544"/>
                </a:lnTo>
                <a:lnTo>
                  <a:pt x="1673" y="1527"/>
                </a:lnTo>
                <a:lnTo>
                  <a:pt x="1666" y="1520"/>
                </a:lnTo>
                <a:lnTo>
                  <a:pt x="1660" y="1515"/>
                </a:lnTo>
                <a:lnTo>
                  <a:pt x="1655" y="1512"/>
                </a:lnTo>
                <a:lnTo>
                  <a:pt x="1650" y="1511"/>
                </a:lnTo>
                <a:lnTo>
                  <a:pt x="1646" y="1511"/>
                </a:lnTo>
                <a:lnTo>
                  <a:pt x="1642" y="1512"/>
                </a:lnTo>
                <a:lnTo>
                  <a:pt x="1640" y="1513"/>
                </a:lnTo>
                <a:lnTo>
                  <a:pt x="1638" y="1517"/>
                </a:lnTo>
                <a:lnTo>
                  <a:pt x="1635" y="1525"/>
                </a:lnTo>
                <a:lnTo>
                  <a:pt x="1634" y="1538"/>
                </a:lnTo>
                <a:lnTo>
                  <a:pt x="1633" y="1552"/>
                </a:lnTo>
                <a:lnTo>
                  <a:pt x="1633" y="1567"/>
                </a:lnTo>
                <a:lnTo>
                  <a:pt x="1640" y="1568"/>
                </a:lnTo>
                <a:lnTo>
                  <a:pt x="1647" y="1571"/>
                </a:lnTo>
                <a:lnTo>
                  <a:pt x="1655" y="1574"/>
                </a:lnTo>
                <a:lnTo>
                  <a:pt x="1662" y="1579"/>
                </a:lnTo>
                <a:lnTo>
                  <a:pt x="1675" y="1593"/>
                </a:lnTo>
                <a:lnTo>
                  <a:pt x="1688" y="1607"/>
                </a:lnTo>
                <a:lnTo>
                  <a:pt x="1698" y="1622"/>
                </a:lnTo>
                <a:lnTo>
                  <a:pt x="1705" y="1635"/>
                </a:lnTo>
                <a:lnTo>
                  <a:pt x="1711" y="1644"/>
                </a:lnTo>
                <a:lnTo>
                  <a:pt x="1712" y="1648"/>
                </a:lnTo>
                <a:lnTo>
                  <a:pt x="1712" y="1662"/>
                </a:lnTo>
                <a:lnTo>
                  <a:pt x="1712" y="1677"/>
                </a:lnTo>
                <a:lnTo>
                  <a:pt x="1712" y="1691"/>
                </a:lnTo>
                <a:lnTo>
                  <a:pt x="1712" y="1703"/>
                </a:lnTo>
                <a:lnTo>
                  <a:pt x="1712" y="1713"/>
                </a:lnTo>
                <a:lnTo>
                  <a:pt x="1711" y="1721"/>
                </a:lnTo>
                <a:lnTo>
                  <a:pt x="1711" y="1726"/>
                </a:lnTo>
                <a:lnTo>
                  <a:pt x="1711" y="1727"/>
                </a:lnTo>
                <a:lnTo>
                  <a:pt x="1711" y="1742"/>
                </a:lnTo>
                <a:lnTo>
                  <a:pt x="1711" y="1757"/>
                </a:lnTo>
                <a:lnTo>
                  <a:pt x="1711" y="1770"/>
                </a:lnTo>
                <a:lnTo>
                  <a:pt x="1711" y="1782"/>
                </a:lnTo>
                <a:lnTo>
                  <a:pt x="1711" y="1793"/>
                </a:lnTo>
                <a:lnTo>
                  <a:pt x="1711" y="1801"/>
                </a:lnTo>
                <a:lnTo>
                  <a:pt x="1711" y="1806"/>
                </a:lnTo>
                <a:lnTo>
                  <a:pt x="1711" y="1808"/>
                </a:lnTo>
                <a:lnTo>
                  <a:pt x="1704" y="1810"/>
                </a:lnTo>
                <a:lnTo>
                  <a:pt x="1696" y="1813"/>
                </a:lnTo>
                <a:lnTo>
                  <a:pt x="1688" y="1815"/>
                </a:lnTo>
                <a:lnTo>
                  <a:pt x="1680" y="1815"/>
                </a:lnTo>
                <a:lnTo>
                  <a:pt x="1666" y="1815"/>
                </a:lnTo>
                <a:lnTo>
                  <a:pt x="1651" y="1812"/>
                </a:lnTo>
                <a:lnTo>
                  <a:pt x="1638" y="1808"/>
                </a:lnTo>
                <a:lnTo>
                  <a:pt x="1623" y="1802"/>
                </a:lnTo>
                <a:lnTo>
                  <a:pt x="1609" y="1795"/>
                </a:lnTo>
                <a:lnTo>
                  <a:pt x="1596" y="1787"/>
                </a:lnTo>
                <a:lnTo>
                  <a:pt x="1570" y="1773"/>
                </a:lnTo>
                <a:lnTo>
                  <a:pt x="1548" y="1762"/>
                </a:lnTo>
                <a:lnTo>
                  <a:pt x="1537" y="1758"/>
                </a:lnTo>
                <a:lnTo>
                  <a:pt x="1527" y="1758"/>
                </a:lnTo>
                <a:lnTo>
                  <a:pt x="1524" y="1759"/>
                </a:lnTo>
                <a:lnTo>
                  <a:pt x="1519" y="1760"/>
                </a:lnTo>
                <a:lnTo>
                  <a:pt x="1515" y="1763"/>
                </a:lnTo>
                <a:lnTo>
                  <a:pt x="1511" y="1766"/>
                </a:lnTo>
                <a:lnTo>
                  <a:pt x="1504" y="1766"/>
                </a:lnTo>
                <a:lnTo>
                  <a:pt x="1498" y="1768"/>
                </a:lnTo>
                <a:lnTo>
                  <a:pt x="1492" y="1770"/>
                </a:lnTo>
                <a:lnTo>
                  <a:pt x="1488" y="1773"/>
                </a:lnTo>
                <a:lnTo>
                  <a:pt x="1483" y="1776"/>
                </a:lnTo>
                <a:lnTo>
                  <a:pt x="1481" y="1781"/>
                </a:lnTo>
                <a:lnTo>
                  <a:pt x="1478" y="1785"/>
                </a:lnTo>
                <a:lnTo>
                  <a:pt x="1476" y="1791"/>
                </a:lnTo>
                <a:lnTo>
                  <a:pt x="1472" y="1803"/>
                </a:lnTo>
                <a:lnTo>
                  <a:pt x="1471" y="1817"/>
                </a:lnTo>
                <a:lnTo>
                  <a:pt x="1470" y="1831"/>
                </a:lnTo>
                <a:lnTo>
                  <a:pt x="1470" y="1846"/>
                </a:lnTo>
                <a:lnTo>
                  <a:pt x="1455" y="1845"/>
                </a:lnTo>
                <a:lnTo>
                  <a:pt x="1438" y="1844"/>
                </a:lnTo>
                <a:lnTo>
                  <a:pt x="1422" y="1841"/>
                </a:lnTo>
                <a:lnTo>
                  <a:pt x="1405" y="1839"/>
                </a:lnTo>
                <a:lnTo>
                  <a:pt x="1369" y="1830"/>
                </a:lnTo>
                <a:lnTo>
                  <a:pt x="1335" y="1819"/>
                </a:lnTo>
                <a:lnTo>
                  <a:pt x="1318" y="1814"/>
                </a:lnTo>
                <a:lnTo>
                  <a:pt x="1302" y="1807"/>
                </a:lnTo>
                <a:lnTo>
                  <a:pt x="1287" y="1801"/>
                </a:lnTo>
                <a:lnTo>
                  <a:pt x="1274" y="1793"/>
                </a:lnTo>
                <a:lnTo>
                  <a:pt x="1261" y="1786"/>
                </a:lnTo>
                <a:lnTo>
                  <a:pt x="1250" y="1779"/>
                </a:lnTo>
                <a:lnTo>
                  <a:pt x="1239" y="1771"/>
                </a:lnTo>
                <a:lnTo>
                  <a:pt x="1230" y="1764"/>
                </a:lnTo>
                <a:lnTo>
                  <a:pt x="1224" y="1763"/>
                </a:lnTo>
                <a:lnTo>
                  <a:pt x="1218" y="1762"/>
                </a:lnTo>
                <a:lnTo>
                  <a:pt x="1212" y="1759"/>
                </a:lnTo>
                <a:lnTo>
                  <a:pt x="1208" y="1757"/>
                </a:lnTo>
                <a:lnTo>
                  <a:pt x="1203" y="1753"/>
                </a:lnTo>
                <a:lnTo>
                  <a:pt x="1201" y="1748"/>
                </a:lnTo>
                <a:lnTo>
                  <a:pt x="1198" y="1743"/>
                </a:lnTo>
                <a:lnTo>
                  <a:pt x="1196" y="1738"/>
                </a:lnTo>
                <a:lnTo>
                  <a:pt x="1193" y="1726"/>
                </a:lnTo>
                <a:lnTo>
                  <a:pt x="1192" y="1713"/>
                </a:lnTo>
                <a:lnTo>
                  <a:pt x="1191" y="1698"/>
                </a:lnTo>
                <a:lnTo>
                  <a:pt x="1191" y="1683"/>
                </a:lnTo>
                <a:lnTo>
                  <a:pt x="1176" y="1683"/>
                </a:lnTo>
                <a:lnTo>
                  <a:pt x="1161" y="1683"/>
                </a:lnTo>
                <a:lnTo>
                  <a:pt x="1148" y="1683"/>
                </a:lnTo>
                <a:lnTo>
                  <a:pt x="1136" y="1683"/>
                </a:lnTo>
                <a:lnTo>
                  <a:pt x="1126" y="1683"/>
                </a:lnTo>
                <a:lnTo>
                  <a:pt x="1117" y="1683"/>
                </a:lnTo>
                <a:lnTo>
                  <a:pt x="1112" y="1682"/>
                </a:lnTo>
                <a:lnTo>
                  <a:pt x="1111" y="1682"/>
                </a:lnTo>
                <a:lnTo>
                  <a:pt x="1097" y="1666"/>
                </a:lnTo>
                <a:lnTo>
                  <a:pt x="1082" y="1646"/>
                </a:lnTo>
                <a:lnTo>
                  <a:pt x="1068" y="1627"/>
                </a:lnTo>
                <a:lnTo>
                  <a:pt x="1056" y="1607"/>
                </a:lnTo>
                <a:lnTo>
                  <a:pt x="1046" y="1589"/>
                </a:lnTo>
                <a:lnTo>
                  <a:pt x="1039" y="1575"/>
                </a:lnTo>
                <a:lnTo>
                  <a:pt x="1034" y="1566"/>
                </a:lnTo>
                <a:lnTo>
                  <a:pt x="1032" y="1562"/>
                </a:lnTo>
                <a:lnTo>
                  <a:pt x="1032" y="1555"/>
                </a:lnTo>
                <a:lnTo>
                  <a:pt x="1028" y="1549"/>
                </a:lnTo>
                <a:lnTo>
                  <a:pt x="1024" y="1544"/>
                </a:lnTo>
                <a:lnTo>
                  <a:pt x="1019" y="1539"/>
                </a:lnTo>
                <a:lnTo>
                  <a:pt x="1013" y="1536"/>
                </a:lnTo>
                <a:lnTo>
                  <a:pt x="1007" y="1534"/>
                </a:lnTo>
                <a:lnTo>
                  <a:pt x="1000" y="1531"/>
                </a:lnTo>
                <a:lnTo>
                  <a:pt x="992" y="1531"/>
                </a:lnTo>
                <a:lnTo>
                  <a:pt x="985" y="1531"/>
                </a:lnTo>
                <a:lnTo>
                  <a:pt x="978" y="1533"/>
                </a:lnTo>
                <a:lnTo>
                  <a:pt x="970" y="1535"/>
                </a:lnTo>
                <a:lnTo>
                  <a:pt x="964" y="1539"/>
                </a:lnTo>
                <a:lnTo>
                  <a:pt x="959" y="1542"/>
                </a:lnTo>
                <a:lnTo>
                  <a:pt x="956" y="1549"/>
                </a:lnTo>
                <a:lnTo>
                  <a:pt x="953" y="1555"/>
                </a:lnTo>
                <a:lnTo>
                  <a:pt x="952" y="1561"/>
                </a:lnTo>
                <a:lnTo>
                  <a:pt x="936" y="1578"/>
                </a:lnTo>
                <a:lnTo>
                  <a:pt x="921" y="1596"/>
                </a:lnTo>
                <a:lnTo>
                  <a:pt x="907" y="1616"/>
                </a:lnTo>
                <a:lnTo>
                  <a:pt x="891" y="1635"/>
                </a:lnTo>
                <a:lnTo>
                  <a:pt x="876" y="1653"/>
                </a:lnTo>
                <a:lnTo>
                  <a:pt x="860" y="1667"/>
                </a:lnTo>
                <a:lnTo>
                  <a:pt x="853" y="1673"/>
                </a:lnTo>
                <a:lnTo>
                  <a:pt x="846" y="1677"/>
                </a:lnTo>
                <a:lnTo>
                  <a:pt x="838" y="1680"/>
                </a:lnTo>
                <a:lnTo>
                  <a:pt x="831" y="1681"/>
                </a:lnTo>
                <a:lnTo>
                  <a:pt x="803" y="1667"/>
                </a:lnTo>
                <a:lnTo>
                  <a:pt x="777" y="1656"/>
                </a:lnTo>
                <a:lnTo>
                  <a:pt x="754" y="1648"/>
                </a:lnTo>
                <a:lnTo>
                  <a:pt x="731" y="1639"/>
                </a:lnTo>
                <a:lnTo>
                  <a:pt x="709" y="1632"/>
                </a:lnTo>
                <a:lnTo>
                  <a:pt x="685" y="1623"/>
                </a:lnTo>
                <a:lnTo>
                  <a:pt x="660" y="1612"/>
                </a:lnTo>
                <a:lnTo>
                  <a:pt x="631" y="1599"/>
                </a:lnTo>
                <a:lnTo>
                  <a:pt x="608" y="1597"/>
                </a:lnTo>
                <a:lnTo>
                  <a:pt x="586" y="1596"/>
                </a:lnTo>
                <a:lnTo>
                  <a:pt x="564" y="1594"/>
                </a:lnTo>
                <a:lnTo>
                  <a:pt x="542" y="1591"/>
                </a:lnTo>
                <a:lnTo>
                  <a:pt x="520" y="1586"/>
                </a:lnTo>
                <a:lnTo>
                  <a:pt x="498" y="1583"/>
                </a:lnTo>
                <a:lnTo>
                  <a:pt x="477" y="1578"/>
                </a:lnTo>
                <a:lnTo>
                  <a:pt x="456" y="1572"/>
                </a:lnTo>
                <a:lnTo>
                  <a:pt x="416" y="1560"/>
                </a:lnTo>
                <a:lnTo>
                  <a:pt x="378" y="1546"/>
                </a:lnTo>
                <a:lnTo>
                  <a:pt x="343" y="1531"/>
                </a:lnTo>
                <a:lnTo>
                  <a:pt x="311" y="1515"/>
                </a:lnTo>
                <a:lnTo>
                  <a:pt x="307" y="1523"/>
                </a:lnTo>
                <a:lnTo>
                  <a:pt x="302" y="1529"/>
                </a:lnTo>
                <a:lnTo>
                  <a:pt x="297" y="1534"/>
                </a:lnTo>
                <a:lnTo>
                  <a:pt x="291" y="1539"/>
                </a:lnTo>
                <a:lnTo>
                  <a:pt x="285" y="1542"/>
                </a:lnTo>
                <a:lnTo>
                  <a:pt x="279" y="1546"/>
                </a:lnTo>
                <a:lnTo>
                  <a:pt x="273" y="1549"/>
                </a:lnTo>
                <a:lnTo>
                  <a:pt x="265" y="1550"/>
                </a:lnTo>
                <a:lnTo>
                  <a:pt x="250" y="1552"/>
                </a:lnTo>
                <a:lnTo>
                  <a:pt x="234" y="1553"/>
                </a:lnTo>
                <a:lnTo>
                  <a:pt x="218" y="1552"/>
                </a:lnTo>
                <a:lnTo>
                  <a:pt x="202" y="1551"/>
                </a:lnTo>
                <a:lnTo>
                  <a:pt x="170" y="1547"/>
                </a:lnTo>
                <a:lnTo>
                  <a:pt x="143" y="1544"/>
                </a:lnTo>
                <a:lnTo>
                  <a:pt x="132" y="1544"/>
                </a:lnTo>
                <a:lnTo>
                  <a:pt x="122" y="1545"/>
                </a:lnTo>
                <a:lnTo>
                  <a:pt x="119" y="1546"/>
                </a:lnTo>
                <a:lnTo>
                  <a:pt x="115" y="1549"/>
                </a:lnTo>
                <a:lnTo>
                  <a:pt x="112" y="1551"/>
                </a:lnTo>
                <a:lnTo>
                  <a:pt x="111" y="1555"/>
                </a:lnTo>
                <a:lnTo>
                  <a:pt x="120" y="1534"/>
                </a:lnTo>
                <a:lnTo>
                  <a:pt x="131" y="1513"/>
                </a:lnTo>
                <a:lnTo>
                  <a:pt x="142" y="1492"/>
                </a:lnTo>
                <a:lnTo>
                  <a:pt x="154" y="1470"/>
                </a:lnTo>
                <a:lnTo>
                  <a:pt x="166" y="1449"/>
                </a:lnTo>
                <a:lnTo>
                  <a:pt x="176" y="1430"/>
                </a:lnTo>
                <a:lnTo>
                  <a:pt x="186" y="1411"/>
                </a:lnTo>
                <a:lnTo>
                  <a:pt x="192" y="1394"/>
                </a:lnTo>
                <a:lnTo>
                  <a:pt x="196" y="1385"/>
                </a:lnTo>
                <a:lnTo>
                  <a:pt x="198" y="1376"/>
                </a:lnTo>
                <a:lnTo>
                  <a:pt x="199" y="1367"/>
                </a:lnTo>
                <a:lnTo>
                  <a:pt x="201" y="1359"/>
                </a:lnTo>
                <a:lnTo>
                  <a:pt x="201" y="1342"/>
                </a:lnTo>
                <a:lnTo>
                  <a:pt x="199" y="1325"/>
                </a:lnTo>
                <a:lnTo>
                  <a:pt x="198" y="1306"/>
                </a:lnTo>
                <a:lnTo>
                  <a:pt x="196" y="1285"/>
                </a:lnTo>
                <a:lnTo>
                  <a:pt x="194" y="1262"/>
                </a:lnTo>
                <a:lnTo>
                  <a:pt x="193" y="1234"/>
                </a:lnTo>
                <a:lnTo>
                  <a:pt x="194" y="1213"/>
                </a:lnTo>
                <a:lnTo>
                  <a:pt x="196" y="1192"/>
                </a:lnTo>
                <a:lnTo>
                  <a:pt x="198" y="1174"/>
                </a:lnTo>
                <a:lnTo>
                  <a:pt x="201" y="1157"/>
                </a:lnTo>
                <a:lnTo>
                  <a:pt x="207" y="1126"/>
                </a:lnTo>
                <a:lnTo>
                  <a:pt x="214" y="1099"/>
                </a:lnTo>
                <a:lnTo>
                  <a:pt x="223" y="1074"/>
                </a:lnTo>
                <a:lnTo>
                  <a:pt x="229" y="1049"/>
                </a:lnTo>
                <a:lnTo>
                  <a:pt x="231" y="1036"/>
                </a:lnTo>
                <a:lnTo>
                  <a:pt x="234" y="1022"/>
                </a:lnTo>
                <a:lnTo>
                  <a:pt x="235" y="1009"/>
                </a:lnTo>
                <a:lnTo>
                  <a:pt x="236" y="994"/>
                </a:lnTo>
                <a:lnTo>
                  <a:pt x="235" y="979"/>
                </a:lnTo>
                <a:lnTo>
                  <a:pt x="232" y="965"/>
                </a:lnTo>
                <a:lnTo>
                  <a:pt x="230" y="949"/>
                </a:lnTo>
                <a:lnTo>
                  <a:pt x="227" y="934"/>
                </a:lnTo>
                <a:lnTo>
                  <a:pt x="224" y="919"/>
                </a:lnTo>
                <a:lnTo>
                  <a:pt x="221" y="905"/>
                </a:lnTo>
                <a:lnTo>
                  <a:pt x="219" y="889"/>
                </a:lnTo>
                <a:lnTo>
                  <a:pt x="218" y="874"/>
                </a:lnTo>
                <a:lnTo>
                  <a:pt x="204" y="867"/>
                </a:lnTo>
                <a:lnTo>
                  <a:pt x="193" y="858"/>
                </a:lnTo>
                <a:lnTo>
                  <a:pt x="183" y="851"/>
                </a:lnTo>
                <a:lnTo>
                  <a:pt x="175" y="843"/>
                </a:lnTo>
                <a:lnTo>
                  <a:pt x="169" y="835"/>
                </a:lnTo>
                <a:lnTo>
                  <a:pt x="164" y="826"/>
                </a:lnTo>
                <a:lnTo>
                  <a:pt x="160" y="818"/>
                </a:lnTo>
                <a:lnTo>
                  <a:pt x="158" y="808"/>
                </a:lnTo>
                <a:lnTo>
                  <a:pt x="156" y="799"/>
                </a:lnTo>
                <a:lnTo>
                  <a:pt x="155" y="788"/>
                </a:lnTo>
                <a:lnTo>
                  <a:pt x="155" y="777"/>
                </a:lnTo>
                <a:lnTo>
                  <a:pt x="155" y="766"/>
                </a:lnTo>
                <a:lnTo>
                  <a:pt x="156" y="742"/>
                </a:lnTo>
                <a:lnTo>
                  <a:pt x="158" y="714"/>
                </a:lnTo>
                <a:lnTo>
                  <a:pt x="150" y="705"/>
                </a:lnTo>
                <a:lnTo>
                  <a:pt x="144" y="698"/>
                </a:lnTo>
                <a:lnTo>
                  <a:pt x="139" y="690"/>
                </a:lnTo>
                <a:lnTo>
                  <a:pt x="134" y="683"/>
                </a:lnTo>
                <a:lnTo>
                  <a:pt x="128" y="668"/>
                </a:lnTo>
                <a:lnTo>
                  <a:pt x="123" y="653"/>
                </a:lnTo>
                <a:lnTo>
                  <a:pt x="120" y="638"/>
                </a:lnTo>
                <a:lnTo>
                  <a:pt x="119" y="623"/>
                </a:lnTo>
                <a:lnTo>
                  <a:pt x="119" y="608"/>
                </a:lnTo>
                <a:lnTo>
                  <a:pt x="119" y="593"/>
                </a:lnTo>
                <a:lnTo>
                  <a:pt x="111" y="585"/>
                </a:lnTo>
                <a:lnTo>
                  <a:pt x="103" y="579"/>
                </a:lnTo>
                <a:lnTo>
                  <a:pt x="93" y="573"/>
                </a:lnTo>
                <a:lnTo>
                  <a:pt x="83" y="568"/>
                </a:lnTo>
                <a:lnTo>
                  <a:pt x="63" y="558"/>
                </a:lnTo>
                <a:lnTo>
                  <a:pt x="44" y="547"/>
                </a:lnTo>
                <a:lnTo>
                  <a:pt x="35" y="541"/>
                </a:lnTo>
                <a:lnTo>
                  <a:pt x="27" y="535"/>
                </a:lnTo>
                <a:lnTo>
                  <a:pt x="18" y="528"/>
                </a:lnTo>
                <a:lnTo>
                  <a:pt x="12" y="519"/>
                </a:lnTo>
                <a:lnTo>
                  <a:pt x="7" y="509"/>
                </a:lnTo>
                <a:lnTo>
                  <a:pt x="2" y="498"/>
                </a:lnTo>
                <a:lnTo>
                  <a:pt x="0" y="486"/>
                </a:lnTo>
                <a:lnTo>
                  <a:pt x="0" y="471"/>
                </a:lnTo>
                <a:lnTo>
                  <a:pt x="0" y="471"/>
                </a:lnTo>
                <a:lnTo>
                  <a:pt x="3" y="31"/>
                </a:lnTo>
                <a:lnTo>
                  <a:pt x="3" y="31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062840" y="1235160"/>
            <a:ext cx="488880" cy="803160"/>
          </a:xfrm>
          <a:custGeom>
            <a:avLst/>
            <a:gdLst/>
            <a:ahLst/>
            <a:rect l="l" t="t" r="r" b="b"/>
            <a:pathLst>
              <a:path w="1323" h="2162">
                <a:moveTo>
                  <a:pt x="0" y="1197"/>
                </a:moveTo>
                <a:lnTo>
                  <a:pt x="15" y="1182"/>
                </a:lnTo>
                <a:lnTo>
                  <a:pt x="30" y="1168"/>
                </a:lnTo>
                <a:lnTo>
                  <a:pt x="43" y="1153"/>
                </a:lnTo>
                <a:lnTo>
                  <a:pt x="55" y="1137"/>
                </a:lnTo>
                <a:lnTo>
                  <a:pt x="66" y="1122"/>
                </a:lnTo>
                <a:lnTo>
                  <a:pt x="74" y="1108"/>
                </a:lnTo>
                <a:lnTo>
                  <a:pt x="77" y="1100"/>
                </a:lnTo>
                <a:lnTo>
                  <a:pt x="78" y="1093"/>
                </a:lnTo>
                <a:lnTo>
                  <a:pt x="81" y="1086"/>
                </a:lnTo>
                <a:lnTo>
                  <a:pt x="81" y="1077"/>
                </a:lnTo>
                <a:lnTo>
                  <a:pt x="88" y="1070"/>
                </a:lnTo>
                <a:lnTo>
                  <a:pt x="94" y="1061"/>
                </a:lnTo>
                <a:lnTo>
                  <a:pt x="99" y="1051"/>
                </a:lnTo>
                <a:lnTo>
                  <a:pt x="104" y="1042"/>
                </a:lnTo>
                <a:lnTo>
                  <a:pt x="108" y="1031"/>
                </a:lnTo>
                <a:lnTo>
                  <a:pt x="112" y="1020"/>
                </a:lnTo>
                <a:lnTo>
                  <a:pt x="114" y="1009"/>
                </a:lnTo>
                <a:lnTo>
                  <a:pt x="116" y="998"/>
                </a:lnTo>
                <a:lnTo>
                  <a:pt x="120" y="976"/>
                </a:lnTo>
                <a:lnTo>
                  <a:pt x="121" y="954"/>
                </a:lnTo>
                <a:lnTo>
                  <a:pt x="123" y="934"/>
                </a:lnTo>
                <a:lnTo>
                  <a:pt x="123" y="918"/>
                </a:lnTo>
                <a:lnTo>
                  <a:pt x="123" y="903"/>
                </a:lnTo>
                <a:lnTo>
                  <a:pt x="124" y="890"/>
                </a:lnTo>
                <a:lnTo>
                  <a:pt x="126" y="876"/>
                </a:lnTo>
                <a:lnTo>
                  <a:pt x="129" y="864"/>
                </a:lnTo>
                <a:lnTo>
                  <a:pt x="136" y="841"/>
                </a:lnTo>
                <a:lnTo>
                  <a:pt x="143" y="818"/>
                </a:lnTo>
                <a:lnTo>
                  <a:pt x="151" y="796"/>
                </a:lnTo>
                <a:lnTo>
                  <a:pt x="157" y="771"/>
                </a:lnTo>
                <a:lnTo>
                  <a:pt x="161" y="759"/>
                </a:lnTo>
                <a:lnTo>
                  <a:pt x="162" y="747"/>
                </a:lnTo>
                <a:lnTo>
                  <a:pt x="163" y="732"/>
                </a:lnTo>
                <a:lnTo>
                  <a:pt x="164" y="717"/>
                </a:lnTo>
                <a:lnTo>
                  <a:pt x="163" y="703"/>
                </a:lnTo>
                <a:lnTo>
                  <a:pt x="161" y="685"/>
                </a:lnTo>
                <a:lnTo>
                  <a:pt x="157" y="670"/>
                </a:lnTo>
                <a:lnTo>
                  <a:pt x="153" y="651"/>
                </a:lnTo>
                <a:lnTo>
                  <a:pt x="142" y="614"/>
                </a:lnTo>
                <a:lnTo>
                  <a:pt x="130" y="578"/>
                </a:lnTo>
                <a:lnTo>
                  <a:pt x="125" y="558"/>
                </a:lnTo>
                <a:lnTo>
                  <a:pt x="120" y="540"/>
                </a:lnTo>
                <a:lnTo>
                  <a:pt x="118" y="521"/>
                </a:lnTo>
                <a:lnTo>
                  <a:pt x="115" y="503"/>
                </a:lnTo>
                <a:lnTo>
                  <a:pt x="115" y="486"/>
                </a:lnTo>
                <a:lnTo>
                  <a:pt x="116" y="469"/>
                </a:lnTo>
                <a:lnTo>
                  <a:pt x="118" y="460"/>
                </a:lnTo>
                <a:lnTo>
                  <a:pt x="120" y="453"/>
                </a:lnTo>
                <a:lnTo>
                  <a:pt x="123" y="444"/>
                </a:lnTo>
                <a:lnTo>
                  <a:pt x="126" y="437"/>
                </a:lnTo>
                <a:lnTo>
                  <a:pt x="140" y="398"/>
                </a:lnTo>
                <a:lnTo>
                  <a:pt x="151" y="366"/>
                </a:lnTo>
                <a:lnTo>
                  <a:pt x="159" y="340"/>
                </a:lnTo>
                <a:lnTo>
                  <a:pt x="168" y="317"/>
                </a:lnTo>
                <a:lnTo>
                  <a:pt x="175" y="294"/>
                </a:lnTo>
                <a:lnTo>
                  <a:pt x="184" y="268"/>
                </a:lnTo>
                <a:lnTo>
                  <a:pt x="195" y="237"/>
                </a:lnTo>
                <a:lnTo>
                  <a:pt x="208" y="197"/>
                </a:lnTo>
                <a:lnTo>
                  <a:pt x="216" y="190"/>
                </a:lnTo>
                <a:lnTo>
                  <a:pt x="222" y="181"/>
                </a:lnTo>
                <a:lnTo>
                  <a:pt x="227" y="171"/>
                </a:lnTo>
                <a:lnTo>
                  <a:pt x="231" y="162"/>
                </a:lnTo>
                <a:lnTo>
                  <a:pt x="235" y="151"/>
                </a:lnTo>
                <a:lnTo>
                  <a:pt x="239" y="140"/>
                </a:lnTo>
                <a:lnTo>
                  <a:pt x="241" y="129"/>
                </a:lnTo>
                <a:lnTo>
                  <a:pt x="244" y="118"/>
                </a:lnTo>
                <a:lnTo>
                  <a:pt x="247" y="95"/>
                </a:lnTo>
                <a:lnTo>
                  <a:pt x="249" y="73"/>
                </a:lnTo>
                <a:lnTo>
                  <a:pt x="250" y="54"/>
                </a:lnTo>
                <a:lnTo>
                  <a:pt x="250" y="38"/>
                </a:lnTo>
                <a:lnTo>
                  <a:pt x="257" y="37"/>
                </a:lnTo>
                <a:lnTo>
                  <a:pt x="263" y="36"/>
                </a:lnTo>
                <a:lnTo>
                  <a:pt x="268" y="34"/>
                </a:lnTo>
                <a:lnTo>
                  <a:pt x="273" y="32"/>
                </a:lnTo>
                <a:lnTo>
                  <a:pt x="282" y="27"/>
                </a:lnTo>
                <a:lnTo>
                  <a:pt x="290" y="23"/>
                </a:lnTo>
                <a:lnTo>
                  <a:pt x="294" y="21"/>
                </a:lnTo>
                <a:lnTo>
                  <a:pt x="298" y="21"/>
                </a:lnTo>
                <a:lnTo>
                  <a:pt x="301" y="21"/>
                </a:lnTo>
                <a:lnTo>
                  <a:pt x="306" y="21"/>
                </a:lnTo>
                <a:lnTo>
                  <a:pt x="311" y="23"/>
                </a:lnTo>
                <a:lnTo>
                  <a:pt x="317" y="27"/>
                </a:lnTo>
                <a:lnTo>
                  <a:pt x="323" y="32"/>
                </a:lnTo>
                <a:lnTo>
                  <a:pt x="329" y="38"/>
                </a:lnTo>
                <a:lnTo>
                  <a:pt x="343" y="54"/>
                </a:lnTo>
                <a:lnTo>
                  <a:pt x="354" y="67"/>
                </a:lnTo>
                <a:lnTo>
                  <a:pt x="361" y="82"/>
                </a:lnTo>
                <a:lnTo>
                  <a:pt x="370" y="93"/>
                </a:lnTo>
                <a:lnTo>
                  <a:pt x="377" y="104"/>
                </a:lnTo>
                <a:lnTo>
                  <a:pt x="386" y="111"/>
                </a:lnTo>
                <a:lnTo>
                  <a:pt x="391" y="115"/>
                </a:lnTo>
                <a:lnTo>
                  <a:pt x="396" y="118"/>
                </a:lnTo>
                <a:lnTo>
                  <a:pt x="402" y="119"/>
                </a:lnTo>
                <a:lnTo>
                  <a:pt x="409" y="119"/>
                </a:lnTo>
                <a:lnTo>
                  <a:pt x="416" y="113"/>
                </a:lnTo>
                <a:lnTo>
                  <a:pt x="424" y="104"/>
                </a:lnTo>
                <a:lnTo>
                  <a:pt x="431" y="95"/>
                </a:lnTo>
                <a:lnTo>
                  <a:pt x="440" y="87"/>
                </a:lnTo>
                <a:lnTo>
                  <a:pt x="448" y="78"/>
                </a:lnTo>
                <a:lnTo>
                  <a:pt x="458" y="71"/>
                </a:lnTo>
                <a:lnTo>
                  <a:pt x="464" y="69"/>
                </a:lnTo>
                <a:lnTo>
                  <a:pt x="470" y="66"/>
                </a:lnTo>
                <a:lnTo>
                  <a:pt x="478" y="65"/>
                </a:lnTo>
                <a:lnTo>
                  <a:pt x="485" y="65"/>
                </a:lnTo>
                <a:lnTo>
                  <a:pt x="491" y="64"/>
                </a:lnTo>
                <a:lnTo>
                  <a:pt x="497" y="62"/>
                </a:lnTo>
                <a:lnTo>
                  <a:pt x="502" y="60"/>
                </a:lnTo>
                <a:lnTo>
                  <a:pt x="507" y="56"/>
                </a:lnTo>
                <a:lnTo>
                  <a:pt x="515" y="47"/>
                </a:lnTo>
                <a:lnTo>
                  <a:pt x="525" y="37"/>
                </a:lnTo>
                <a:lnTo>
                  <a:pt x="530" y="31"/>
                </a:lnTo>
                <a:lnTo>
                  <a:pt x="536" y="26"/>
                </a:lnTo>
                <a:lnTo>
                  <a:pt x="545" y="20"/>
                </a:lnTo>
                <a:lnTo>
                  <a:pt x="553" y="15"/>
                </a:lnTo>
                <a:lnTo>
                  <a:pt x="564" y="10"/>
                </a:lnTo>
                <a:lnTo>
                  <a:pt x="578" y="6"/>
                </a:lnTo>
                <a:lnTo>
                  <a:pt x="593" y="2"/>
                </a:lnTo>
                <a:lnTo>
                  <a:pt x="611" y="0"/>
                </a:lnTo>
                <a:lnTo>
                  <a:pt x="650" y="81"/>
                </a:lnTo>
                <a:lnTo>
                  <a:pt x="659" y="82"/>
                </a:lnTo>
                <a:lnTo>
                  <a:pt x="668" y="84"/>
                </a:lnTo>
                <a:lnTo>
                  <a:pt x="679" y="89"/>
                </a:lnTo>
                <a:lnTo>
                  <a:pt x="692" y="94"/>
                </a:lnTo>
                <a:lnTo>
                  <a:pt x="705" y="102"/>
                </a:lnTo>
                <a:lnTo>
                  <a:pt x="717" y="109"/>
                </a:lnTo>
                <a:lnTo>
                  <a:pt x="731" y="118"/>
                </a:lnTo>
                <a:lnTo>
                  <a:pt x="744" y="127"/>
                </a:lnTo>
                <a:lnTo>
                  <a:pt x="758" y="136"/>
                </a:lnTo>
                <a:lnTo>
                  <a:pt x="770" y="147"/>
                </a:lnTo>
                <a:lnTo>
                  <a:pt x="780" y="157"/>
                </a:lnTo>
                <a:lnTo>
                  <a:pt x="790" y="166"/>
                </a:lnTo>
                <a:lnTo>
                  <a:pt x="798" y="176"/>
                </a:lnTo>
                <a:lnTo>
                  <a:pt x="804" y="186"/>
                </a:lnTo>
                <a:lnTo>
                  <a:pt x="808" y="195"/>
                </a:lnTo>
                <a:lnTo>
                  <a:pt x="809" y="202"/>
                </a:lnTo>
                <a:lnTo>
                  <a:pt x="926" y="644"/>
                </a:lnTo>
                <a:lnTo>
                  <a:pt x="934" y="665"/>
                </a:lnTo>
                <a:lnTo>
                  <a:pt x="943" y="682"/>
                </a:lnTo>
                <a:lnTo>
                  <a:pt x="951" y="696"/>
                </a:lnTo>
                <a:lnTo>
                  <a:pt x="962" y="707"/>
                </a:lnTo>
                <a:lnTo>
                  <a:pt x="973" y="716"/>
                </a:lnTo>
                <a:lnTo>
                  <a:pt x="984" y="722"/>
                </a:lnTo>
                <a:lnTo>
                  <a:pt x="998" y="727"/>
                </a:lnTo>
                <a:lnTo>
                  <a:pt x="1010" y="730"/>
                </a:lnTo>
                <a:lnTo>
                  <a:pt x="1023" y="731"/>
                </a:lnTo>
                <a:lnTo>
                  <a:pt x="1037" y="732"/>
                </a:lnTo>
                <a:lnTo>
                  <a:pt x="1052" y="731"/>
                </a:lnTo>
                <a:lnTo>
                  <a:pt x="1066" y="730"/>
                </a:lnTo>
                <a:lnTo>
                  <a:pt x="1096" y="727"/>
                </a:lnTo>
                <a:lnTo>
                  <a:pt x="1125" y="726"/>
                </a:lnTo>
                <a:lnTo>
                  <a:pt x="1132" y="733"/>
                </a:lnTo>
                <a:lnTo>
                  <a:pt x="1136" y="743"/>
                </a:lnTo>
                <a:lnTo>
                  <a:pt x="1140" y="752"/>
                </a:lnTo>
                <a:lnTo>
                  <a:pt x="1142" y="763"/>
                </a:lnTo>
                <a:lnTo>
                  <a:pt x="1142" y="772"/>
                </a:lnTo>
                <a:lnTo>
                  <a:pt x="1142" y="783"/>
                </a:lnTo>
                <a:lnTo>
                  <a:pt x="1141" y="794"/>
                </a:lnTo>
                <a:lnTo>
                  <a:pt x="1140" y="805"/>
                </a:lnTo>
                <a:lnTo>
                  <a:pt x="1135" y="829"/>
                </a:lnTo>
                <a:lnTo>
                  <a:pt x="1130" y="849"/>
                </a:lnTo>
                <a:lnTo>
                  <a:pt x="1126" y="869"/>
                </a:lnTo>
                <a:lnTo>
                  <a:pt x="1124" y="886"/>
                </a:lnTo>
                <a:lnTo>
                  <a:pt x="1132" y="894"/>
                </a:lnTo>
                <a:lnTo>
                  <a:pt x="1141" y="900"/>
                </a:lnTo>
                <a:lnTo>
                  <a:pt x="1149" y="905"/>
                </a:lnTo>
                <a:lnTo>
                  <a:pt x="1161" y="909"/>
                </a:lnTo>
                <a:lnTo>
                  <a:pt x="1170" y="913"/>
                </a:lnTo>
                <a:lnTo>
                  <a:pt x="1181" y="917"/>
                </a:lnTo>
                <a:lnTo>
                  <a:pt x="1192" y="919"/>
                </a:lnTo>
                <a:lnTo>
                  <a:pt x="1203" y="922"/>
                </a:lnTo>
                <a:lnTo>
                  <a:pt x="1227" y="924"/>
                </a:lnTo>
                <a:lnTo>
                  <a:pt x="1247" y="927"/>
                </a:lnTo>
                <a:lnTo>
                  <a:pt x="1267" y="927"/>
                </a:lnTo>
                <a:lnTo>
                  <a:pt x="1284" y="928"/>
                </a:lnTo>
                <a:lnTo>
                  <a:pt x="1290" y="935"/>
                </a:lnTo>
                <a:lnTo>
                  <a:pt x="1296" y="943"/>
                </a:lnTo>
                <a:lnTo>
                  <a:pt x="1302" y="950"/>
                </a:lnTo>
                <a:lnTo>
                  <a:pt x="1306" y="957"/>
                </a:lnTo>
                <a:lnTo>
                  <a:pt x="1314" y="973"/>
                </a:lnTo>
                <a:lnTo>
                  <a:pt x="1318" y="988"/>
                </a:lnTo>
                <a:lnTo>
                  <a:pt x="1321" y="1002"/>
                </a:lnTo>
                <a:lnTo>
                  <a:pt x="1322" y="1017"/>
                </a:lnTo>
                <a:lnTo>
                  <a:pt x="1323" y="1033"/>
                </a:lnTo>
                <a:lnTo>
                  <a:pt x="1323" y="1048"/>
                </a:lnTo>
                <a:lnTo>
                  <a:pt x="1306" y="1080"/>
                </a:lnTo>
                <a:lnTo>
                  <a:pt x="1285" y="1113"/>
                </a:lnTo>
                <a:lnTo>
                  <a:pt x="1262" y="1148"/>
                </a:lnTo>
                <a:lnTo>
                  <a:pt x="1236" y="1182"/>
                </a:lnTo>
                <a:lnTo>
                  <a:pt x="1223" y="1198"/>
                </a:lnTo>
                <a:lnTo>
                  <a:pt x="1209" y="1214"/>
                </a:lnTo>
                <a:lnTo>
                  <a:pt x="1195" y="1230"/>
                </a:lnTo>
                <a:lnTo>
                  <a:pt x="1180" y="1244"/>
                </a:lnTo>
                <a:lnTo>
                  <a:pt x="1165" y="1257"/>
                </a:lnTo>
                <a:lnTo>
                  <a:pt x="1151" y="1268"/>
                </a:lnTo>
                <a:lnTo>
                  <a:pt x="1136" y="1278"/>
                </a:lnTo>
                <a:lnTo>
                  <a:pt x="1120" y="1286"/>
                </a:lnTo>
                <a:lnTo>
                  <a:pt x="1120" y="1290"/>
                </a:lnTo>
                <a:lnTo>
                  <a:pt x="1119" y="1293"/>
                </a:lnTo>
                <a:lnTo>
                  <a:pt x="1116" y="1296"/>
                </a:lnTo>
                <a:lnTo>
                  <a:pt x="1114" y="1297"/>
                </a:lnTo>
                <a:lnTo>
                  <a:pt x="1105" y="1301"/>
                </a:lnTo>
                <a:lnTo>
                  <a:pt x="1096" y="1304"/>
                </a:lnTo>
                <a:lnTo>
                  <a:pt x="1070" y="1306"/>
                </a:lnTo>
                <a:lnTo>
                  <a:pt x="1041" y="1306"/>
                </a:lnTo>
                <a:lnTo>
                  <a:pt x="1011" y="1306"/>
                </a:lnTo>
                <a:lnTo>
                  <a:pt x="985" y="1308"/>
                </a:lnTo>
                <a:lnTo>
                  <a:pt x="974" y="1310"/>
                </a:lnTo>
                <a:lnTo>
                  <a:pt x="967" y="1313"/>
                </a:lnTo>
                <a:lnTo>
                  <a:pt x="965" y="1316"/>
                </a:lnTo>
                <a:lnTo>
                  <a:pt x="962" y="1318"/>
                </a:lnTo>
                <a:lnTo>
                  <a:pt x="961" y="1322"/>
                </a:lnTo>
                <a:lnTo>
                  <a:pt x="960" y="1326"/>
                </a:lnTo>
                <a:lnTo>
                  <a:pt x="954" y="1333"/>
                </a:lnTo>
                <a:lnTo>
                  <a:pt x="949" y="1340"/>
                </a:lnTo>
                <a:lnTo>
                  <a:pt x="945" y="1348"/>
                </a:lnTo>
                <a:lnTo>
                  <a:pt x="943" y="1355"/>
                </a:lnTo>
                <a:lnTo>
                  <a:pt x="940" y="1370"/>
                </a:lnTo>
                <a:lnTo>
                  <a:pt x="940" y="1386"/>
                </a:lnTo>
                <a:lnTo>
                  <a:pt x="939" y="1400"/>
                </a:lnTo>
                <a:lnTo>
                  <a:pt x="937" y="1415"/>
                </a:lnTo>
                <a:lnTo>
                  <a:pt x="934" y="1422"/>
                </a:lnTo>
                <a:lnTo>
                  <a:pt x="930" y="1430"/>
                </a:lnTo>
                <a:lnTo>
                  <a:pt x="926" y="1437"/>
                </a:lnTo>
                <a:lnTo>
                  <a:pt x="919" y="1446"/>
                </a:lnTo>
                <a:lnTo>
                  <a:pt x="911" y="1444"/>
                </a:lnTo>
                <a:lnTo>
                  <a:pt x="902" y="1442"/>
                </a:lnTo>
                <a:lnTo>
                  <a:pt x="894" y="1437"/>
                </a:lnTo>
                <a:lnTo>
                  <a:pt x="884" y="1432"/>
                </a:lnTo>
                <a:lnTo>
                  <a:pt x="863" y="1420"/>
                </a:lnTo>
                <a:lnTo>
                  <a:pt x="845" y="1404"/>
                </a:lnTo>
                <a:lnTo>
                  <a:pt x="826" y="1389"/>
                </a:lnTo>
                <a:lnTo>
                  <a:pt x="813" y="1377"/>
                </a:lnTo>
                <a:lnTo>
                  <a:pt x="803" y="1367"/>
                </a:lnTo>
                <a:lnTo>
                  <a:pt x="799" y="1364"/>
                </a:lnTo>
                <a:lnTo>
                  <a:pt x="796" y="1368"/>
                </a:lnTo>
                <a:lnTo>
                  <a:pt x="793" y="1373"/>
                </a:lnTo>
                <a:lnTo>
                  <a:pt x="791" y="1378"/>
                </a:lnTo>
                <a:lnTo>
                  <a:pt x="790" y="1384"/>
                </a:lnTo>
                <a:lnTo>
                  <a:pt x="788" y="1398"/>
                </a:lnTo>
                <a:lnTo>
                  <a:pt x="788" y="1413"/>
                </a:lnTo>
                <a:lnTo>
                  <a:pt x="792" y="1447"/>
                </a:lnTo>
                <a:lnTo>
                  <a:pt x="798" y="1484"/>
                </a:lnTo>
                <a:lnTo>
                  <a:pt x="806" y="1521"/>
                </a:lnTo>
                <a:lnTo>
                  <a:pt x="809" y="1556"/>
                </a:lnTo>
                <a:lnTo>
                  <a:pt x="809" y="1570"/>
                </a:lnTo>
                <a:lnTo>
                  <a:pt x="808" y="1584"/>
                </a:lnTo>
                <a:lnTo>
                  <a:pt x="806" y="1590"/>
                </a:lnTo>
                <a:lnTo>
                  <a:pt x="804" y="1595"/>
                </a:lnTo>
                <a:lnTo>
                  <a:pt x="801" y="1600"/>
                </a:lnTo>
                <a:lnTo>
                  <a:pt x="798" y="1605"/>
                </a:lnTo>
                <a:lnTo>
                  <a:pt x="797" y="1608"/>
                </a:lnTo>
                <a:lnTo>
                  <a:pt x="796" y="1611"/>
                </a:lnTo>
                <a:lnTo>
                  <a:pt x="792" y="1613"/>
                </a:lnTo>
                <a:lnTo>
                  <a:pt x="788" y="1616"/>
                </a:lnTo>
                <a:lnTo>
                  <a:pt x="779" y="1619"/>
                </a:lnTo>
                <a:lnTo>
                  <a:pt x="765" y="1622"/>
                </a:lnTo>
                <a:lnTo>
                  <a:pt x="732" y="1623"/>
                </a:lnTo>
                <a:lnTo>
                  <a:pt x="692" y="1623"/>
                </a:lnTo>
                <a:lnTo>
                  <a:pt x="651" y="1623"/>
                </a:lnTo>
                <a:lnTo>
                  <a:pt x="611" y="1626"/>
                </a:lnTo>
                <a:lnTo>
                  <a:pt x="594" y="1628"/>
                </a:lnTo>
                <a:lnTo>
                  <a:pt x="579" y="1630"/>
                </a:lnTo>
                <a:lnTo>
                  <a:pt x="572" y="1633"/>
                </a:lnTo>
                <a:lnTo>
                  <a:pt x="567" y="1635"/>
                </a:lnTo>
                <a:lnTo>
                  <a:pt x="561" y="1639"/>
                </a:lnTo>
                <a:lnTo>
                  <a:pt x="557" y="1643"/>
                </a:lnTo>
                <a:lnTo>
                  <a:pt x="558" y="1657"/>
                </a:lnTo>
                <a:lnTo>
                  <a:pt x="562" y="1672"/>
                </a:lnTo>
                <a:lnTo>
                  <a:pt x="567" y="1688"/>
                </a:lnTo>
                <a:lnTo>
                  <a:pt x="572" y="1703"/>
                </a:lnTo>
                <a:lnTo>
                  <a:pt x="573" y="1710"/>
                </a:lnTo>
                <a:lnTo>
                  <a:pt x="574" y="1717"/>
                </a:lnTo>
                <a:lnTo>
                  <a:pt x="574" y="1725"/>
                </a:lnTo>
                <a:lnTo>
                  <a:pt x="573" y="1733"/>
                </a:lnTo>
                <a:lnTo>
                  <a:pt x="571" y="1741"/>
                </a:lnTo>
                <a:lnTo>
                  <a:pt x="568" y="1748"/>
                </a:lnTo>
                <a:lnTo>
                  <a:pt x="563" y="1755"/>
                </a:lnTo>
                <a:lnTo>
                  <a:pt x="556" y="1763"/>
                </a:lnTo>
                <a:lnTo>
                  <a:pt x="476" y="1761"/>
                </a:lnTo>
                <a:lnTo>
                  <a:pt x="475" y="1796"/>
                </a:lnTo>
                <a:lnTo>
                  <a:pt x="475" y="1834"/>
                </a:lnTo>
                <a:lnTo>
                  <a:pt x="473" y="1873"/>
                </a:lnTo>
                <a:lnTo>
                  <a:pt x="470" y="1912"/>
                </a:lnTo>
                <a:lnTo>
                  <a:pt x="468" y="1930"/>
                </a:lnTo>
                <a:lnTo>
                  <a:pt x="464" y="1947"/>
                </a:lnTo>
                <a:lnTo>
                  <a:pt x="462" y="1962"/>
                </a:lnTo>
                <a:lnTo>
                  <a:pt x="457" y="1976"/>
                </a:lnTo>
                <a:lnTo>
                  <a:pt x="453" y="1987"/>
                </a:lnTo>
                <a:lnTo>
                  <a:pt x="447" y="1995"/>
                </a:lnTo>
                <a:lnTo>
                  <a:pt x="444" y="1998"/>
                </a:lnTo>
                <a:lnTo>
                  <a:pt x="441" y="2000"/>
                </a:lnTo>
                <a:lnTo>
                  <a:pt x="437" y="2001"/>
                </a:lnTo>
                <a:lnTo>
                  <a:pt x="433" y="2001"/>
                </a:lnTo>
                <a:lnTo>
                  <a:pt x="427" y="2010"/>
                </a:lnTo>
                <a:lnTo>
                  <a:pt x="422" y="2020"/>
                </a:lnTo>
                <a:lnTo>
                  <a:pt x="419" y="2032"/>
                </a:lnTo>
                <a:lnTo>
                  <a:pt x="416" y="2044"/>
                </a:lnTo>
                <a:lnTo>
                  <a:pt x="414" y="2070"/>
                </a:lnTo>
                <a:lnTo>
                  <a:pt x="413" y="2097"/>
                </a:lnTo>
                <a:lnTo>
                  <a:pt x="413" y="2121"/>
                </a:lnTo>
                <a:lnTo>
                  <a:pt x="410" y="2142"/>
                </a:lnTo>
                <a:lnTo>
                  <a:pt x="408" y="2151"/>
                </a:lnTo>
                <a:lnTo>
                  <a:pt x="404" y="2157"/>
                </a:lnTo>
                <a:lnTo>
                  <a:pt x="402" y="2159"/>
                </a:lnTo>
                <a:lnTo>
                  <a:pt x="399" y="2160"/>
                </a:lnTo>
                <a:lnTo>
                  <a:pt x="396" y="2162"/>
                </a:lnTo>
                <a:lnTo>
                  <a:pt x="393" y="2162"/>
                </a:lnTo>
                <a:lnTo>
                  <a:pt x="380" y="2162"/>
                </a:lnTo>
                <a:lnTo>
                  <a:pt x="369" y="2162"/>
                </a:lnTo>
                <a:lnTo>
                  <a:pt x="360" y="2162"/>
                </a:lnTo>
                <a:lnTo>
                  <a:pt x="353" y="2162"/>
                </a:lnTo>
                <a:lnTo>
                  <a:pt x="345" y="2162"/>
                </a:lnTo>
                <a:lnTo>
                  <a:pt x="336" y="2162"/>
                </a:lnTo>
                <a:lnTo>
                  <a:pt x="326" y="2162"/>
                </a:lnTo>
                <a:lnTo>
                  <a:pt x="312" y="2162"/>
                </a:lnTo>
                <a:lnTo>
                  <a:pt x="312" y="2153"/>
                </a:lnTo>
                <a:lnTo>
                  <a:pt x="311" y="2146"/>
                </a:lnTo>
                <a:lnTo>
                  <a:pt x="309" y="2138"/>
                </a:lnTo>
                <a:lnTo>
                  <a:pt x="306" y="2131"/>
                </a:lnTo>
                <a:lnTo>
                  <a:pt x="298" y="2116"/>
                </a:lnTo>
                <a:lnTo>
                  <a:pt x="288" y="2100"/>
                </a:lnTo>
                <a:lnTo>
                  <a:pt x="276" y="2086"/>
                </a:lnTo>
                <a:lnTo>
                  <a:pt x="262" y="2071"/>
                </a:lnTo>
                <a:lnTo>
                  <a:pt x="249" y="2055"/>
                </a:lnTo>
                <a:lnTo>
                  <a:pt x="233" y="2040"/>
                </a:lnTo>
                <a:lnTo>
                  <a:pt x="235" y="2022"/>
                </a:lnTo>
                <a:lnTo>
                  <a:pt x="239" y="1999"/>
                </a:lnTo>
                <a:lnTo>
                  <a:pt x="245" y="1972"/>
                </a:lnTo>
                <a:lnTo>
                  <a:pt x="249" y="1945"/>
                </a:lnTo>
                <a:lnTo>
                  <a:pt x="251" y="1933"/>
                </a:lnTo>
                <a:lnTo>
                  <a:pt x="252" y="1920"/>
                </a:lnTo>
                <a:lnTo>
                  <a:pt x="252" y="1909"/>
                </a:lnTo>
                <a:lnTo>
                  <a:pt x="251" y="1900"/>
                </a:lnTo>
                <a:lnTo>
                  <a:pt x="250" y="1891"/>
                </a:lnTo>
                <a:lnTo>
                  <a:pt x="246" y="1885"/>
                </a:lnTo>
                <a:lnTo>
                  <a:pt x="244" y="1884"/>
                </a:lnTo>
                <a:lnTo>
                  <a:pt x="241" y="1881"/>
                </a:lnTo>
                <a:lnTo>
                  <a:pt x="238" y="1880"/>
                </a:lnTo>
                <a:lnTo>
                  <a:pt x="235" y="1880"/>
                </a:lnTo>
                <a:lnTo>
                  <a:pt x="219" y="1850"/>
                </a:lnTo>
                <a:lnTo>
                  <a:pt x="206" y="1820"/>
                </a:lnTo>
                <a:lnTo>
                  <a:pt x="192" y="1790"/>
                </a:lnTo>
                <a:lnTo>
                  <a:pt x="180" y="1759"/>
                </a:lnTo>
                <a:lnTo>
                  <a:pt x="170" y="1730"/>
                </a:lnTo>
                <a:lnTo>
                  <a:pt x="163" y="1699"/>
                </a:lnTo>
                <a:lnTo>
                  <a:pt x="161" y="1684"/>
                </a:lnTo>
                <a:lnTo>
                  <a:pt x="158" y="1670"/>
                </a:lnTo>
                <a:lnTo>
                  <a:pt x="157" y="1654"/>
                </a:lnTo>
                <a:lnTo>
                  <a:pt x="157" y="1639"/>
                </a:lnTo>
                <a:lnTo>
                  <a:pt x="0" y="119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062840" y="1235160"/>
            <a:ext cx="488880" cy="803160"/>
          </a:xfrm>
          <a:custGeom>
            <a:avLst/>
            <a:gdLst/>
            <a:ahLst/>
            <a:rect l="l" t="t" r="r" b="b"/>
            <a:pathLst>
              <a:path w="1323" h="2162">
                <a:moveTo>
                  <a:pt x="0" y="1197"/>
                </a:moveTo>
                <a:lnTo>
                  <a:pt x="15" y="1182"/>
                </a:lnTo>
                <a:lnTo>
                  <a:pt x="30" y="1168"/>
                </a:lnTo>
                <a:lnTo>
                  <a:pt x="43" y="1153"/>
                </a:lnTo>
                <a:lnTo>
                  <a:pt x="55" y="1137"/>
                </a:lnTo>
                <a:lnTo>
                  <a:pt x="66" y="1122"/>
                </a:lnTo>
                <a:lnTo>
                  <a:pt x="74" y="1108"/>
                </a:lnTo>
                <a:lnTo>
                  <a:pt x="77" y="1100"/>
                </a:lnTo>
                <a:lnTo>
                  <a:pt x="78" y="1093"/>
                </a:lnTo>
                <a:lnTo>
                  <a:pt x="81" y="1086"/>
                </a:lnTo>
                <a:lnTo>
                  <a:pt x="81" y="1077"/>
                </a:lnTo>
                <a:lnTo>
                  <a:pt x="88" y="1070"/>
                </a:lnTo>
                <a:lnTo>
                  <a:pt x="94" y="1061"/>
                </a:lnTo>
                <a:lnTo>
                  <a:pt x="99" y="1051"/>
                </a:lnTo>
                <a:lnTo>
                  <a:pt x="104" y="1042"/>
                </a:lnTo>
                <a:lnTo>
                  <a:pt x="108" y="1031"/>
                </a:lnTo>
                <a:lnTo>
                  <a:pt x="112" y="1020"/>
                </a:lnTo>
                <a:lnTo>
                  <a:pt x="114" y="1009"/>
                </a:lnTo>
                <a:lnTo>
                  <a:pt x="116" y="998"/>
                </a:lnTo>
                <a:lnTo>
                  <a:pt x="120" y="976"/>
                </a:lnTo>
                <a:lnTo>
                  <a:pt x="121" y="954"/>
                </a:lnTo>
                <a:lnTo>
                  <a:pt x="123" y="934"/>
                </a:lnTo>
                <a:lnTo>
                  <a:pt x="123" y="918"/>
                </a:lnTo>
                <a:lnTo>
                  <a:pt x="123" y="903"/>
                </a:lnTo>
                <a:lnTo>
                  <a:pt x="124" y="890"/>
                </a:lnTo>
                <a:lnTo>
                  <a:pt x="126" y="876"/>
                </a:lnTo>
                <a:lnTo>
                  <a:pt x="129" y="864"/>
                </a:lnTo>
                <a:lnTo>
                  <a:pt x="136" y="841"/>
                </a:lnTo>
                <a:lnTo>
                  <a:pt x="143" y="818"/>
                </a:lnTo>
                <a:lnTo>
                  <a:pt x="151" y="796"/>
                </a:lnTo>
                <a:lnTo>
                  <a:pt x="157" y="771"/>
                </a:lnTo>
                <a:lnTo>
                  <a:pt x="161" y="759"/>
                </a:lnTo>
                <a:lnTo>
                  <a:pt x="162" y="747"/>
                </a:lnTo>
                <a:lnTo>
                  <a:pt x="163" y="732"/>
                </a:lnTo>
                <a:lnTo>
                  <a:pt x="164" y="717"/>
                </a:lnTo>
                <a:lnTo>
                  <a:pt x="163" y="703"/>
                </a:lnTo>
                <a:lnTo>
                  <a:pt x="161" y="685"/>
                </a:lnTo>
                <a:lnTo>
                  <a:pt x="157" y="670"/>
                </a:lnTo>
                <a:lnTo>
                  <a:pt x="153" y="651"/>
                </a:lnTo>
                <a:lnTo>
                  <a:pt x="142" y="614"/>
                </a:lnTo>
                <a:lnTo>
                  <a:pt x="130" y="578"/>
                </a:lnTo>
                <a:lnTo>
                  <a:pt x="125" y="558"/>
                </a:lnTo>
                <a:lnTo>
                  <a:pt x="120" y="540"/>
                </a:lnTo>
                <a:lnTo>
                  <a:pt x="118" y="521"/>
                </a:lnTo>
                <a:lnTo>
                  <a:pt x="115" y="503"/>
                </a:lnTo>
                <a:lnTo>
                  <a:pt x="115" y="486"/>
                </a:lnTo>
                <a:lnTo>
                  <a:pt x="116" y="469"/>
                </a:lnTo>
                <a:lnTo>
                  <a:pt x="118" y="460"/>
                </a:lnTo>
                <a:lnTo>
                  <a:pt x="120" y="453"/>
                </a:lnTo>
                <a:lnTo>
                  <a:pt x="123" y="444"/>
                </a:lnTo>
                <a:lnTo>
                  <a:pt x="126" y="437"/>
                </a:lnTo>
                <a:lnTo>
                  <a:pt x="140" y="398"/>
                </a:lnTo>
                <a:lnTo>
                  <a:pt x="151" y="366"/>
                </a:lnTo>
                <a:lnTo>
                  <a:pt x="159" y="340"/>
                </a:lnTo>
                <a:lnTo>
                  <a:pt x="168" y="317"/>
                </a:lnTo>
                <a:lnTo>
                  <a:pt x="175" y="294"/>
                </a:lnTo>
                <a:lnTo>
                  <a:pt x="184" y="268"/>
                </a:lnTo>
                <a:lnTo>
                  <a:pt x="195" y="237"/>
                </a:lnTo>
                <a:lnTo>
                  <a:pt x="208" y="197"/>
                </a:lnTo>
                <a:lnTo>
                  <a:pt x="216" y="190"/>
                </a:lnTo>
                <a:lnTo>
                  <a:pt x="222" y="181"/>
                </a:lnTo>
                <a:lnTo>
                  <a:pt x="227" y="171"/>
                </a:lnTo>
                <a:lnTo>
                  <a:pt x="231" y="162"/>
                </a:lnTo>
                <a:lnTo>
                  <a:pt x="235" y="151"/>
                </a:lnTo>
                <a:lnTo>
                  <a:pt x="239" y="140"/>
                </a:lnTo>
                <a:lnTo>
                  <a:pt x="241" y="129"/>
                </a:lnTo>
                <a:lnTo>
                  <a:pt x="244" y="118"/>
                </a:lnTo>
                <a:lnTo>
                  <a:pt x="247" y="95"/>
                </a:lnTo>
                <a:lnTo>
                  <a:pt x="249" y="73"/>
                </a:lnTo>
                <a:lnTo>
                  <a:pt x="250" y="54"/>
                </a:lnTo>
                <a:lnTo>
                  <a:pt x="250" y="38"/>
                </a:lnTo>
                <a:lnTo>
                  <a:pt x="257" y="37"/>
                </a:lnTo>
                <a:lnTo>
                  <a:pt x="263" y="36"/>
                </a:lnTo>
                <a:lnTo>
                  <a:pt x="268" y="34"/>
                </a:lnTo>
                <a:lnTo>
                  <a:pt x="273" y="32"/>
                </a:lnTo>
                <a:lnTo>
                  <a:pt x="282" y="27"/>
                </a:lnTo>
                <a:lnTo>
                  <a:pt x="290" y="23"/>
                </a:lnTo>
                <a:lnTo>
                  <a:pt x="294" y="21"/>
                </a:lnTo>
                <a:lnTo>
                  <a:pt x="298" y="21"/>
                </a:lnTo>
                <a:lnTo>
                  <a:pt x="301" y="21"/>
                </a:lnTo>
                <a:lnTo>
                  <a:pt x="306" y="21"/>
                </a:lnTo>
                <a:lnTo>
                  <a:pt x="311" y="23"/>
                </a:lnTo>
                <a:lnTo>
                  <a:pt x="317" y="27"/>
                </a:lnTo>
                <a:lnTo>
                  <a:pt x="323" y="32"/>
                </a:lnTo>
                <a:lnTo>
                  <a:pt x="329" y="38"/>
                </a:lnTo>
                <a:lnTo>
                  <a:pt x="343" y="54"/>
                </a:lnTo>
                <a:lnTo>
                  <a:pt x="354" y="67"/>
                </a:lnTo>
                <a:lnTo>
                  <a:pt x="361" y="82"/>
                </a:lnTo>
                <a:lnTo>
                  <a:pt x="370" y="93"/>
                </a:lnTo>
                <a:lnTo>
                  <a:pt x="377" y="104"/>
                </a:lnTo>
                <a:lnTo>
                  <a:pt x="386" y="111"/>
                </a:lnTo>
                <a:lnTo>
                  <a:pt x="391" y="115"/>
                </a:lnTo>
                <a:lnTo>
                  <a:pt x="396" y="118"/>
                </a:lnTo>
                <a:lnTo>
                  <a:pt x="402" y="119"/>
                </a:lnTo>
                <a:lnTo>
                  <a:pt x="409" y="119"/>
                </a:lnTo>
                <a:lnTo>
                  <a:pt x="416" y="113"/>
                </a:lnTo>
                <a:lnTo>
                  <a:pt x="424" y="104"/>
                </a:lnTo>
                <a:lnTo>
                  <a:pt x="431" y="95"/>
                </a:lnTo>
                <a:lnTo>
                  <a:pt x="440" y="87"/>
                </a:lnTo>
                <a:lnTo>
                  <a:pt x="448" y="78"/>
                </a:lnTo>
                <a:lnTo>
                  <a:pt x="458" y="71"/>
                </a:lnTo>
                <a:lnTo>
                  <a:pt x="464" y="69"/>
                </a:lnTo>
                <a:lnTo>
                  <a:pt x="470" y="66"/>
                </a:lnTo>
                <a:lnTo>
                  <a:pt x="478" y="65"/>
                </a:lnTo>
                <a:lnTo>
                  <a:pt x="485" y="65"/>
                </a:lnTo>
                <a:lnTo>
                  <a:pt x="491" y="64"/>
                </a:lnTo>
                <a:lnTo>
                  <a:pt x="497" y="62"/>
                </a:lnTo>
                <a:lnTo>
                  <a:pt x="502" y="60"/>
                </a:lnTo>
                <a:lnTo>
                  <a:pt x="507" y="56"/>
                </a:lnTo>
                <a:lnTo>
                  <a:pt x="515" y="47"/>
                </a:lnTo>
                <a:lnTo>
                  <a:pt x="525" y="37"/>
                </a:lnTo>
                <a:lnTo>
                  <a:pt x="530" y="31"/>
                </a:lnTo>
                <a:lnTo>
                  <a:pt x="536" y="26"/>
                </a:lnTo>
                <a:lnTo>
                  <a:pt x="545" y="20"/>
                </a:lnTo>
                <a:lnTo>
                  <a:pt x="553" y="15"/>
                </a:lnTo>
                <a:lnTo>
                  <a:pt x="564" y="10"/>
                </a:lnTo>
                <a:lnTo>
                  <a:pt x="578" y="6"/>
                </a:lnTo>
                <a:lnTo>
                  <a:pt x="593" y="2"/>
                </a:lnTo>
                <a:lnTo>
                  <a:pt x="611" y="0"/>
                </a:lnTo>
                <a:lnTo>
                  <a:pt x="611" y="0"/>
                </a:lnTo>
                <a:lnTo>
                  <a:pt x="650" y="81"/>
                </a:lnTo>
                <a:lnTo>
                  <a:pt x="650" y="81"/>
                </a:lnTo>
                <a:lnTo>
                  <a:pt x="659" y="82"/>
                </a:lnTo>
                <a:lnTo>
                  <a:pt x="668" y="84"/>
                </a:lnTo>
                <a:lnTo>
                  <a:pt x="679" y="89"/>
                </a:lnTo>
                <a:lnTo>
                  <a:pt x="692" y="94"/>
                </a:lnTo>
                <a:lnTo>
                  <a:pt x="705" y="102"/>
                </a:lnTo>
                <a:lnTo>
                  <a:pt x="717" y="109"/>
                </a:lnTo>
                <a:lnTo>
                  <a:pt x="731" y="118"/>
                </a:lnTo>
                <a:lnTo>
                  <a:pt x="744" y="127"/>
                </a:lnTo>
                <a:lnTo>
                  <a:pt x="758" y="136"/>
                </a:lnTo>
                <a:lnTo>
                  <a:pt x="770" y="147"/>
                </a:lnTo>
                <a:lnTo>
                  <a:pt x="780" y="157"/>
                </a:lnTo>
                <a:lnTo>
                  <a:pt x="790" y="166"/>
                </a:lnTo>
                <a:lnTo>
                  <a:pt x="798" y="176"/>
                </a:lnTo>
                <a:lnTo>
                  <a:pt x="804" y="186"/>
                </a:lnTo>
                <a:lnTo>
                  <a:pt x="808" y="195"/>
                </a:lnTo>
                <a:lnTo>
                  <a:pt x="809" y="202"/>
                </a:lnTo>
                <a:lnTo>
                  <a:pt x="809" y="202"/>
                </a:lnTo>
                <a:lnTo>
                  <a:pt x="926" y="644"/>
                </a:lnTo>
                <a:lnTo>
                  <a:pt x="926" y="644"/>
                </a:lnTo>
                <a:lnTo>
                  <a:pt x="934" y="665"/>
                </a:lnTo>
                <a:lnTo>
                  <a:pt x="943" y="682"/>
                </a:lnTo>
                <a:lnTo>
                  <a:pt x="951" y="696"/>
                </a:lnTo>
                <a:lnTo>
                  <a:pt x="962" y="707"/>
                </a:lnTo>
                <a:lnTo>
                  <a:pt x="973" y="716"/>
                </a:lnTo>
                <a:lnTo>
                  <a:pt x="984" y="722"/>
                </a:lnTo>
                <a:lnTo>
                  <a:pt x="998" y="727"/>
                </a:lnTo>
                <a:lnTo>
                  <a:pt x="1010" y="730"/>
                </a:lnTo>
                <a:lnTo>
                  <a:pt x="1023" y="731"/>
                </a:lnTo>
                <a:lnTo>
                  <a:pt x="1037" y="732"/>
                </a:lnTo>
                <a:lnTo>
                  <a:pt x="1052" y="731"/>
                </a:lnTo>
                <a:lnTo>
                  <a:pt x="1066" y="730"/>
                </a:lnTo>
                <a:lnTo>
                  <a:pt x="1096" y="727"/>
                </a:lnTo>
                <a:lnTo>
                  <a:pt x="1125" y="726"/>
                </a:lnTo>
                <a:lnTo>
                  <a:pt x="1132" y="733"/>
                </a:lnTo>
                <a:lnTo>
                  <a:pt x="1136" y="743"/>
                </a:lnTo>
                <a:lnTo>
                  <a:pt x="1140" y="752"/>
                </a:lnTo>
                <a:lnTo>
                  <a:pt x="1142" y="763"/>
                </a:lnTo>
                <a:lnTo>
                  <a:pt x="1142" y="772"/>
                </a:lnTo>
                <a:lnTo>
                  <a:pt x="1142" y="783"/>
                </a:lnTo>
                <a:lnTo>
                  <a:pt x="1141" y="794"/>
                </a:lnTo>
                <a:lnTo>
                  <a:pt x="1140" y="805"/>
                </a:lnTo>
                <a:lnTo>
                  <a:pt x="1135" y="829"/>
                </a:lnTo>
                <a:lnTo>
                  <a:pt x="1130" y="849"/>
                </a:lnTo>
                <a:lnTo>
                  <a:pt x="1126" y="869"/>
                </a:lnTo>
                <a:lnTo>
                  <a:pt x="1124" y="886"/>
                </a:lnTo>
                <a:lnTo>
                  <a:pt x="1132" y="894"/>
                </a:lnTo>
                <a:lnTo>
                  <a:pt x="1141" y="900"/>
                </a:lnTo>
                <a:lnTo>
                  <a:pt x="1149" y="905"/>
                </a:lnTo>
                <a:lnTo>
                  <a:pt x="1161" y="909"/>
                </a:lnTo>
                <a:lnTo>
                  <a:pt x="1170" y="913"/>
                </a:lnTo>
                <a:lnTo>
                  <a:pt x="1181" y="917"/>
                </a:lnTo>
                <a:lnTo>
                  <a:pt x="1192" y="919"/>
                </a:lnTo>
                <a:lnTo>
                  <a:pt x="1203" y="922"/>
                </a:lnTo>
                <a:lnTo>
                  <a:pt x="1227" y="924"/>
                </a:lnTo>
                <a:lnTo>
                  <a:pt x="1247" y="927"/>
                </a:lnTo>
                <a:lnTo>
                  <a:pt x="1267" y="927"/>
                </a:lnTo>
                <a:lnTo>
                  <a:pt x="1284" y="928"/>
                </a:lnTo>
                <a:lnTo>
                  <a:pt x="1290" y="935"/>
                </a:lnTo>
                <a:lnTo>
                  <a:pt x="1296" y="943"/>
                </a:lnTo>
                <a:lnTo>
                  <a:pt x="1302" y="950"/>
                </a:lnTo>
                <a:lnTo>
                  <a:pt x="1306" y="957"/>
                </a:lnTo>
                <a:lnTo>
                  <a:pt x="1314" y="973"/>
                </a:lnTo>
                <a:lnTo>
                  <a:pt x="1318" y="988"/>
                </a:lnTo>
                <a:lnTo>
                  <a:pt x="1321" y="1002"/>
                </a:lnTo>
                <a:lnTo>
                  <a:pt x="1322" y="1017"/>
                </a:lnTo>
                <a:lnTo>
                  <a:pt x="1323" y="1033"/>
                </a:lnTo>
                <a:lnTo>
                  <a:pt x="1323" y="1048"/>
                </a:lnTo>
                <a:lnTo>
                  <a:pt x="1306" y="1080"/>
                </a:lnTo>
                <a:lnTo>
                  <a:pt x="1285" y="1113"/>
                </a:lnTo>
                <a:lnTo>
                  <a:pt x="1262" y="1148"/>
                </a:lnTo>
                <a:lnTo>
                  <a:pt x="1236" y="1182"/>
                </a:lnTo>
                <a:lnTo>
                  <a:pt x="1223" y="1198"/>
                </a:lnTo>
                <a:lnTo>
                  <a:pt x="1209" y="1214"/>
                </a:lnTo>
                <a:lnTo>
                  <a:pt x="1195" y="1230"/>
                </a:lnTo>
                <a:lnTo>
                  <a:pt x="1180" y="1244"/>
                </a:lnTo>
                <a:lnTo>
                  <a:pt x="1165" y="1257"/>
                </a:lnTo>
                <a:lnTo>
                  <a:pt x="1151" y="1268"/>
                </a:lnTo>
                <a:lnTo>
                  <a:pt x="1136" y="1278"/>
                </a:lnTo>
                <a:lnTo>
                  <a:pt x="1120" y="1286"/>
                </a:lnTo>
                <a:lnTo>
                  <a:pt x="1120" y="1290"/>
                </a:lnTo>
                <a:lnTo>
                  <a:pt x="1119" y="1293"/>
                </a:lnTo>
                <a:lnTo>
                  <a:pt x="1116" y="1296"/>
                </a:lnTo>
                <a:lnTo>
                  <a:pt x="1114" y="1297"/>
                </a:lnTo>
                <a:lnTo>
                  <a:pt x="1105" y="1301"/>
                </a:lnTo>
                <a:lnTo>
                  <a:pt x="1096" y="1304"/>
                </a:lnTo>
                <a:lnTo>
                  <a:pt x="1070" y="1306"/>
                </a:lnTo>
                <a:lnTo>
                  <a:pt x="1041" y="1306"/>
                </a:lnTo>
                <a:lnTo>
                  <a:pt x="1011" y="1306"/>
                </a:lnTo>
                <a:lnTo>
                  <a:pt x="985" y="1308"/>
                </a:lnTo>
                <a:lnTo>
                  <a:pt x="974" y="1310"/>
                </a:lnTo>
                <a:lnTo>
                  <a:pt x="967" y="1313"/>
                </a:lnTo>
                <a:lnTo>
                  <a:pt x="965" y="1316"/>
                </a:lnTo>
                <a:lnTo>
                  <a:pt x="962" y="1318"/>
                </a:lnTo>
                <a:lnTo>
                  <a:pt x="961" y="1322"/>
                </a:lnTo>
                <a:lnTo>
                  <a:pt x="960" y="1326"/>
                </a:lnTo>
                <a:lnTo>
                  <a:pt x="954" y="1333"/>
                </a:lnTo>
                <a:lnTo>
                  <a:pt x="949" y="1340"/>
                </a:lnTo>
                <a:lnTo>
                  <a:pt x="945" y="1348"/>
                </a:lnTo>
                <a:lnTo>
                  <a:pt x="943" y="1355"/>
                </a:lnTo>
                <a:lnTo>
                  <a:pt x="940" y="1370"/>
                </a:lnTo>
                <a:lnTo>
                  <a:pt x="940" y="1386"/>
                </a:lnTo>
                <a:lnTo>
                  <a:pt x="939" y="1400"/>
                </a:lnTo>
                <a:lnTo>
                  <a:pt x="937" y="1415"/>
                </a:lnTo>
                <a:lnTo>
                  <a:pt x="934" y="1422"/>
                </a:lnTo>
                <a:lnTo>
                  <a:pt x="930" y="1430"/>
                </a:lnTo>
                <a:lnTo>
                  <a:pt x="926" y="1437"/>
                </a:lnTo>
                <a:lnTo>
                  <a:pt x="919" y="1446"/>
                </a:lnTo>
                <a:lnTo>
                  <a:pt x="911" y="1444"/>
                </a:lnTo>
                <a:lnTo>
                  <a:pt x="902" y="1442"/>
                </a:lnTo>
                <a:lnTo>
                  <a:pt x="894" y="1437"/>
                </a:lnTo>
                <a:lnTo>
                  <a:pt x="884" y="1432"/>
                </a:lnTo>
                <a:lnTo>
                  <a:pt x="863" y="1420"/>
                </a:lnTo>
                <a:lnTo>
                  <a:pt x="845" y="1404"/>
                </a:lnTo>
                <a:lnTo>
                  <a:pt x="826" y="1389"/>
                </a:lnTo>
                <a:lnTo>
                  <a:pt x="813" y="1377"/>
                </a:lnTo>
                <a:lnTo>
                  <a:pt x="803" y="1367"/>
                </a:lnTo>
                <a:lnTo>
                  <a:pt x="799" y="1364"/>
                </a:lnTo>
                <a:lnTo>
                  <a:pt x="796" y="1368"/>
                </a:lnTo>
                <a:lnTo>
                  <a:pt x="793" y="1373"/>
                </a:lnTo>
                <a:lnTo>
                  <a:pt x="791" y="1378"/>
                </a:lnTo>
                <a:lnTo>
                  <a:pt x="790" y="1384"/>
                </a:lnTo>
                <a:lnTo>
                  <a:pt x="788" y="1398"/>
                </a:lnTo>
                <a:lnTo>
                  <a:pt x="788" y="1413"/>
                </a:lnTo>
                <a:lnTo>
                  <a:pt x="792" y="1447"/>
                </a:lnTo>
                <a:lnTo>
                  <a:pt x="798" y="1484"/>
                </a:lnTo>
                <a:lnTo>
                  <a:pt x="806" y="1521"/>
                </a:lnTo>
                <a:lnTo>
                  <a:pt x="809" y="1556"/>
                </a:lnTo>
                <a:lnTo>
                  <a:pt x="809" y="1570"/>
                </a:lnTo>
                <a:lnTo>
                  <a:pt x="808" y="1584"/>
                </a:lnTo>
                <a:lnTo>
                  <a:pt x="806" y="1590"/>
                </a:lnTo>
                <a:lnTo>
                  <a:pt x="804" y="1595"/>
                </a:lnTo>
                <a:lnTo>
                  <a:pt x="801" y="1600"/>
                </a:lnTo>
                <a:lnTo>
                  <a:pt x="798" y="1605"/>
                </a:lnTo>
                <a:lnTo>
                  <a:pt x="797" y="1608"/>
                </a:lnTo>
                <a:lnTo>
                  <a:pt x="796" y="1611"/>
                </a:lnTo>
                <a:lnTo>
                  <a:pt x="792" y="1613"/>
                </a:lnTo>
                <a:lnTo>
                  <a:pt x="788" y="1616"/>
                </a:lnTo>
                <a:lnTo>
                  <a:pt x="779" y="1619"/>
                </a:lnTo>
                <a:lnTo>
                  <a:pt x="765" y="1622"/>
                </a:lnTo>
                <a:lnTo>
                  <a:pt x="732" y="1623"/>
                </a:lnTo>
                <a:lnTo>
                  <a:pt x="692" y="1623"/>
                </a:lnTo>
                <a:lnTo>
                  <a:pt x="651" y="1623"/>
                </a:lnTo>
                <a:lnTo>
                  <a:pt x="611" y="1626"/>
                </a:lnTo>
                <a:lnTo>
                  <a:pt x="594" y="1628"/>
                </a:lnTo>
                <a:lnTo>
                  <a:pt x="579" y="1630"/>
                </a:lnTo>
                <a:lnTo>
                  <a:pt x="572" y="1633"/>
                </a:lnTo>
                <a:lnTo>
                  <a:pt x="567" y="1635"/>
                </a:lnTo>
                <a:lnTo>
                  <a:pt x="561" y="1639"/>
                </a:lnTo>
                <a:lnTo>
                  <a:pt x="557" y="1643"/>
                </a:lnTo>
                <a:lnTo>
                  <a:pt x="558" y="1657"/>
                </a:lnTo>
                <a:lnTo>
                  <a:pt x="562" y="1672"/>
                </a:lnTo>
                <a:lnTo>
                  <a:pt x="567" y="1688"/>
                </a:lnTo>
                <a:lnTo>
                  <a:pt x="572" y="1703"/>
                </a:lnTo>
                <a:lnTo>
                  <a:pt x="573" y="1710"/>
                </a:lnTo>
                <a:lnTo>
                  <a:pt x="574" y="1717"/>
                </a:lnTo>
                <a:lnTo>
                  <a:pt x="574" y="1725"/>
                </a:lnTo>
                <a:lnTo>
                  <a:pt x="573" y="1733"/>
                </a:lnTo>
                <a:lnTo>
                  <a:pt x="571" y="1741"/>
                </a:lnTo>
                <a:lnTo>
                  <a:pt x="568" y="1748"/>
                </a:lnTo>
                <a:lnTo>
                  <a:pt x="563" y="1755"/>
                </a:lnTo>
                <a:lnTo>
                  <a:pt x="556" y="1763"/>
                </a:lnTo>
                <a:lnTo>
                  <a:pt x="556" y="1763"/>
                </a:lnTo>
                <a:lnTo>
                  <a:pt x="476" y="1761"/>
                </a:lnTo>
                <a:lnTo>
                  <a:pt x="476" y="1761"/>
                </a:lnTo>
                <a:lnTo>
                  <a:pt x="475" y="1796"/>
                </a:lnTo>
                <a:lnTo>
                  <a:pt x="475" y="1834"/>
                </a:lnTo>
                <a:lnTo>
                  <a:pt x="473" y="1873"/>
                </a:lnTo>
                <a:lnTo>
                  <a:pt x="470" y="1912"/>
                </a:lnTo>
                <a:lnTo>
                  <a:pt x="468" y="1930"/>
                </a:lnTo>
                <a:lnTo>
                  <a:pt x="464" y="1947"/>
                </a:lnTo>
                <a:lnTo>
                  <a:pt x="462" y="1962"/>
                </a:lnTo>
                <a:lnTo>
                  <a:pt x="457" y="1976"/>
                </a:lnTo>
                <a:lnTo>
                  <a:pt x="453" y="1987"/>
                </a:lnTo>
                <a:lnTo>
                  <a:pt x="447" y="1995"/>
                </a:lnTo>
                <a:lnTo>
                  <a:pt x="444" y="1998"/>
                </a:lnTo>
                <a:lnTo>
                  <a:pt x="441" y="2000"/>
                </a:lnTo>
                <a:lnTo>
                  <a:pt x="437" y="2001"/>
                </a:lnTo>
                <a:lnTo>
                  <a:pt x="433" y="2001"/>
                </a:lnTo>
                <a:lnTo>
                  <a:pt x="427" y="2010"/>
                </a:lnTo>
                <a:lnTo>
                  <a:pt x="422" y="2020"/>
                </a:lnTo>
                <a:lnTo>
                  <a:pt x="419" y="2032"/>
                </a:lnTo>
                <a:lnTo>
                  <a:pt x="416" y="2044"/>
                </a:lnTo>
                <a:lnTo>
                  <a:pt x="414" y="2070"/>
                </a:lnTo>
                <a:lnTo>
                  <a:pt x="413" y="2097"/>
                </a:lnTo>
                <a:lnTo>
                  <a:pt x="413" y="2121"/>
                </a:lnTo>
                <a:lnTo>
                  <a:pt x="410" y="2142"/>
                </a:lnTo>
                <a:lnTo>
                  <a:pt x="408" y="2151"/>
                </a:lnTo>
                <a:lnTo>
                  <a:pt x="404" y="2157"/>
                </a:lnTo>
                <a:lnTo>
                  <a:pt x="402" y="2159"/>
                </a:lnTo>
                <a:lnTo>
                  <a:pt x="399" y="2160"/>
                </a:lnTo>
                <a:lnTo>
                  <a:pt x="396" y="2162"/>
                </a:lnTo>
                <a:lnTo>
                  <a:pt x="393" y="2162"/>
                </a:lnTo>
                <a:lnTo>
                  <a:pt x="380" y="2162"/>
                </a:lnTo>
                <a:lnTo>
                  <a:pt x="369" y="2162"/>
                </a:lnTo>
                <a:lnTo>
                  <a:pt x="360" y="2162"/>
                </a:lnTo>
                <a:lnTo>
                  <a:pt x="353" y="2162"/>
                </a:lnTo>
                <a:lnTo>
                  <a:pt x="345" y="2162"/>
                </a:lnTo>
                <a:lnTo>
                  <a:pt x="336" y="2162"/>
                </a:lnTo>
                <a:lnTo>
                  <a:pt x="326" y="2162"/>
                </a:lnTo>
                <a:lnTo>
                  <a:pt x="312" y="2162"/>
                </a:lnTo>
                <a:lnTo>
                  <a:pt x="312" y="2153"/>
                </a:lnTo>
                <a:lnTo>
                  <a:pt x="311" y="2146"/>
                </a:lnTo>
                <a:lnTo>
                  <a:pt x="309" y="2138"/>
                </a:lnTo>
                <a:lnTo>
                  <a:pt x="306" y="2131"/>
                </a:lnTo>
                <a:lnTo>
                  <a:pt x="298" y="2116"/>
                </a:lnTo>
                <a:lnTo>
                  <a:pt x="288" y="2100"/>
                </a:lnTo>
                <a:lnTo>
                  <a:pt x="276" y="2086"/>
                </a:lnTo>
                <a:lnTo>
                  <a:pt x="262" y="2071"/>
                </a:lnTo>
                <a:lnTo>
                  <a:pt x="249" y="2055"/>
                </a:lnTo>
                <a:lnTo>
                  <a:pt x="233" y="2040"/>
                </a:lnTo>
                <a:lnTo>
                  <a:pt x="235" y="2022"/>
                </a:lnTo>
                <a:lnTo>
                  <a:pt x="239" y="1999"/>
                </a:lnTo>
                <a:lnTo>
                  <a:pt x="245" y="1972"/>
                </a:lnTo>
                <a:lnTo>
                  <a:pt x="249" y="1945"/>
                </a:lnTo>
                <a:lnTo>
                  <a:pt x="251" y="1933"/>
                </a:lnTo>
                <a:lnTo>
                  <a:pt x="252" y="1920"/>
                </a:lnTo>
                <a:lnTo>
                  <a:pt x="252" y="1909"/>
                </a:lnTo>
                <a:lnTo>
                  <a:pt x="251" y="1900"/>
                </a:lnTo>
                <a:lnTo>
                  <a:pt x="250" y="1891"/>
                </a:lnTo>
                <a:lnTo>
                  <a:pt x="246" y="1885"/>
                </a:lnTo>
                <a:lnTo>
                  <a:pt x="244" y="1884"/>
                </a:lnTo>
                <a:lnTo>
                  <a:pt x="241" y="1881"/>
                </a:lnTo>
                <a:lnTo>
                  <a:pt x="238" y="1880"/>
                </a:lnTo>
                <a:lnTo>
                  <a:pt x="235" y="1880"/>
                </a:lnTo>
                <a:lnTo>
                  <a:pt x="219" y="1850"/>
                </a:lnTo>
                <a:lnTo>
                  <a:pt x="206" y="1820"/>
                </a:lnTo>
                <a:lnTo>
                  <a:pt x="192" y="1790"/>
                </a:lnTo>
                <a:lnTo>
                  <a:pt x="180" y="1759"/>
                </a:lnTo>
                <a:lnTo>
                  <a:pt x="170" y="1730"/>
                </a:lnTo>
                <a:lnTo>
                  <a:pt x="163" y="1699"/>
                </a:lnTo>
                <a:lnTo>
                  <a:pt x="161" y="1684"/>
                </a:lnTo>
                <a:lnTo>
                  <a:pt x="158" y="1670"/>
                </a:lnTo>
                <a:lnTo>
                  <a:pt x="157" y="1654"/>
                </a:lnTo>
                <a:lnTo>
                  <a:pt x="157" y="1639"/>
                </a:lnTo>
                <a:lnTo>
                  <a:pt x="157" y="1639"/>
                </a:lnTo>
                <a:lnTo>
                  <a:pt x="0" y="1197"/>
                </a:lnTo>
                <a:lnTo>
                  <a:pt x="0" y="1197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969240" y="1671480"/>
            <a:ext cx="242640" cy="484200"/>
          </a:xfrm>
          <a:custGeom>
            <a:avLst/>
            <a:gdLst/>
            <a:ahLst/>
            <a:rect l="l" t="t" r="r" b="b"/>
            <a:pathLst>
              <a:path w="655" h="1298">
                <a:moveTo>
                  <a:pt x="247" y="18"/>
                </a:moveTo>
                <a:lnTo>
                  <a:pt x="404" y="460"/>
                </a:lnTo>
                <a:lnTo>
                  <a:pt x="404" y="482"/>
                </a:lnTo>
                <a:lnTo>
                  <a:pt x="405" y="504"/>
                </a:lnTo>
                <a:lnTo>
                  <a:pt x="409" y="525"/>
                </a:lnTo>
                <a:lnTo>
                  <a:pt x="412" y="546"/>
                </a:lnTo>
                <a:lnTo>
                  <a:pt x="417" y="565"/>
                </a:lnTo>
                <a:lnTo>
                  <a:pt x="422" y="584"/>
                </a:lnTo>
                <a:lnTo>
                  <a:pt x="428" y="601"/>
                </a:lnTo>
                <a:lnTo>
                  <a:pt x="436" y="618"/>
                </a:lnTo>
                <a:lnTo>
                  <a:pt x="443" y="634"/>
                </a:lnTo>
                <a:lnTo>
                  <a:pt x="450" y="650"/>
                </a:lnTo>
                <a:lnTo>
                  <a:pt x="459" y="663"/>
                </a:lnTo>
                <a:lnTo>
                  <a:pt x="466" y="677"/>
                </a:lnTo>
                <a:lnTo>
                  <a:pt x="475" y="688"/>
                </a:lnTo>
                <a:lnTo>
                  <a:pt x="483" y="699"/>
                </a:lnTo>
                <a:lnTo>
                  <a:pt x="491" y="708"/>
                </a:lnTo>
                <a:lnTo>
                  <a:pt x="498" y="716"/>
                </a:lnTo>
                <a:lnTo>
                  <a:pt x="498" y="727"/>
                </a:lnTo>
                <a:lnTo>
                  <a:pt x="498" y="733"/>
                </a:lnTo>
                <a:lnTo>
                  <a:pt x="498" y="737"/>
                </a:lnTo>
                <a:lnTo>
                  <a:pt x="497" y="739"/>
                </a:lnTo>
                <a:lnTo>
                  <a:pt x="497" y="744"/>
                </a:lnTo>
                <a:lnTo>
                  <a:pt x="497" y="750"/>
                </a:lnTo>
                <a:lnTo>
                  <a:pt x="496" y="761"/>
                </a:lnTo>
                <a:lnTo>
                  <a:pt x="496" y="778"/>
                </a:lnTo>
                <a:lnTo>
                  <a:pt x="496" y="792"/>
                </a:lnTo>
                <a:lnTo>
                  <a:pt x="493" y="803"/>
                </a:lnTo>
                <a:lnTo>
                  <a:pt x="491" y="811"/>
                </a:lnTo>
                <a:lnTo>
                  <a:pt x="488" y="820"/>
                </a:lnTo>
                <a:lnTo>
                  <a:pt x="485" y="828"/>
                </a:lnTo>
                <a:lnTo>
                  <a:pt x="482" y="837"/>
                </a:lnTo>
                <a:lnTo>
                  <a:pt x="481" y="848"/>
                </a:lnTo>
                <a:lnTo>
                  <a:pt x="480" y="861"/>
                </a:lnTo>
                <a:lnTo>
                  <a:pt x="494" y="876"/>
                </a:lnTo>
                <a:lnTo>
                  <a:pt x="508" y="890"/>
                </a:lnTo>
                <a:lnTo>
                  <a:pt x="521" y="903"/>
                </a:lnTo>
                <a:lnTo>
                  <a:pt x="532" y="918"/>
                </a:lnTo>
                <a:lnTo>
                  <a:pt x="542" y="931"/>
                </a:lnTo>
                <a:lnTo>
                  <a:pt x="549" y="947"/>
                </a:lnTo>
                <a:lnTo>
                  <a:pt x="553" y="954"/>
                </a:lnTo>
                <a:lnTo>
                  <a:pt x="556" y="963"/>
                </a:lnTo>
                <a:lnTo>
                  <a:pt x="558" y="973"/>
                </a:lnTo>
                <a:lnTo>
                  <a:pt x="559" y="983"/>
                </a:lnTo>
                <a:lnTo>
                  <a:pt x="561" y="988"/>
                </a:lnTo>
                <a:lnTo>
                  <a:pt x="564" y="991"/>
                </a:lnTo>
                <a:lnTo>
                  <a:pt x="568" y="994"/>
                </a:lnTo>
                <a:lnTo>
                  <a:pt x="574" y="995"/>
                </a:lnTo>
                <a:lnTo>
                  <a:pt x="580" y="996"/>
                </a:lnTo>
                <a:lnTo>
                  <a:pt x="586" y="996"/>
                </a:lnTo>
                <a:lnTo>
                  <a:pt x="594" y="995"/>
                </a:lnTo>
                <a:lnTo>
                  <a:pt x="601" y="994"/>
                </a:lnTo>
                <a:lnTo>
                  <a:pt x="616" y="991"/>
                </a:lnTo>
                <a:lnTo>
                  <a:pt x="628" y="988"/>
                </a:lnTo>
                <a:lnTo>
                  <a:pt x="636" y="984"/>
                </a:lnTo>
                <a:lnTo>
                  <a:pt x="640" y="983"/>
                </a:lnTo>
                <a:lnTo>
                  <a:pt x="646" y="991"/>
                </a:lnTo>
                <a:lnTo>
                  <a:pt x="651" y="1000"/>
                </a:lnTo>
                <a:lnTo>
                  <a:pt x="654" y="1008"/>
                </a:lnTo>
                <a:lnTo>
                  <a:pt x="655" y="1018"/>
                </a:lnTo>
                <a:lnTo>
                  <a:pt x="655" y="1028"/>
                </a:lnTo>
                <a:lnTo>
                  <a:pt x="652" y="1039"/>
                </a:lnTo>
                <a:lnTo>
                  <a:pt x="649" y="1049"/>
                </a:lnTo>
                <a:lnTo>
                  <a:pt x="644" y="1059"/>
                </a:lnTo>
                <a:lnTo>
                  <a:pt x="638" y="1067"/>
                </a:lnTo>
                <a:lnTo>
                  <a:pt x="630" y="1076"/>
                </a:lnTo>
                <a:lnTo>
                  <a:pt x="620" y="1083"/>
                </a:lnTo>
                <a:lnTo>
                  <a:pt x="611" y="1089"/>
                </a:lnTo>
                <a:lnTo>
                  <a:pt x="598" y="1095"/>
                </a:lnTo>
                <a:lnTo>
                  <a:pt x="586" y="1099"/>
                </a:lnTo>
                <a:lnTo>
                  <a:pt x="573" y="1101"/>
                </a:lnTo>
                <a:lnTo>
                  <a:pt x="558" y="1103"/>
                </a:lnTo>
                <a:lnTo>
                  <a:pt x="558" y="1142"/>
                </a:lnTo>
                <a:lnTo>
                  <a:pt x="545" y="1142"/>
                </a:lnTo>
                <a:lnTo>
                  <a:pt x="535" y="1142"/>
                </a:lnTo>
                <a:lnTo>
                  <a:pt x="526" y="1142"/>
                </a:lnTo>
                <a:lnTo>
                  <a:pt x="518" y="1142"/>
                </a:lnTo>
                <a:lnTo>
                  <a:pt x="510" y="1142"/>
                </a:lnTo>
                <a:lnTo>
                  <a:pt x="502" y="1142"/>
                </a:lnTo>
                <a:lnTo>
                  <a:pt x="491" y="1142"/>
                </a:lnTo>
                <a:lnTo>
                  <a:pt x="478" y="1142"/>
                </a:lnTo>
                <a:lnTo>
                  <a:pt x="478" y="1156"/>
                </a:lnTo>
                <a:lnTo>
                  <a:pt x="481" y="1171"/>
                </a:lnTo>
                <a:lnTo>
                  <a:pt x="482" y="1185"/>
                </a:lnTo>
                <a:lnTo>
                  <a:pt x="483" y="1198"/>
                </a:lnTo>
                <a:lnTo>
                  <a:pt x="483" y="1205"/>
                </a:lnTo>
                <a:lnTo>
                  <a:pt x="483" y="1213"/>
                </a:lnTo>
                <a:lnTo>
                  <a:pt x="481" y="1219"/>
                </a:lnTo>
                <a:lnTo>
                  <a:pt x="480" y="1226"/>
                </a:lnTo>
                <a:lnTo>
                  <a:pt x="476" y="1234"/>
                </a:lnTo>
                <a:lnTo>
                  <a:pt x="471" y="1241"/>
                </a:lnTo>
                <a:lnTo>
                  <a:pt x="466" y="1248"/>
                </a:lnTo>
                <a:lnTo>
                  <a:pt x="459" y="1256"/>
                </a:lnTo>
                <a:lnTo>
                  <a:pt x="437" y="1221"/>
                </a:lnTo>
                <a:lnTo>
                  <a:pt x="116" y="1298"/>
                </a:lnTo>
                <a:lnTo>
                  <a:pt x="103" y="1284"/>
                </a:lnTo>
                <a:lnTo>
                  <a:pt x="93" y="1269"/>
                </a:lnTo>
                <a:lnTo>
                  <a:pt x="84" y="1253"/>
                </a:lnTo>
                <a:lnTo>
                  <a:pt x="77" y="1238"/>
                </a:lnTo>
                <a:lnTo>
                  <a:pt x="68" y="1224"/>
                </a:lnTo>
                <a:lnTo>
                  <a:pt x="61" y="1208"/>
                </a:lnTo>
                <a:lnTo>
                  <a:pt x="50" y="1193"/>
                </a:lnTo>
                <a:lnTo>
                  <a:pt x="37" y="1178"/>
                </a:lnTo>
                <a:lnTo>
                  <a:pt x="31" y="1164"/>
                </a:lnTo>
                <a:lnTo>
                  <a:pt x="28" y="1149"/>
                </a:lnTo>
                <a:lnTo>
                  <a:pt x="26" y="1137"/>
                </a:lnTo>
                <a:lnTo>
                  <a:pt x="27" y="1125"/>
                </a:lnTo>
                <a:lnTo>
                  <a:pt x="29" y="1112"/>
                </a:lnTo>
                <a:lnTo>
                  <a:pt x="33" y="1100"/>
                </a:lnTo>
                <a:lnTo>
                  <a:pt x="38" y="1089"/>
                </a:lnTo>
                <a:lnTo>
                  <a:pt x="43" y="1078"/>
                </a:lnTo>
                <a:lnTo>
                  <a:pt x="55" y="1055"/>
                </a:lnTo>
                <a:lnTo>
                  <a:pt x="66" y="1032"/>
                </a:lnTo>
                <a:lnTo>
                  <a:pt x="71" y="1019"/>
                </a:lnTo>
                <a:lnTo>
                  <a:pt x="75" y="1006"/>
                </a:lnTo>
                <a:lnTo>
                  <a:pt x="78" y="992"/>
                </a:lnTo>
                <a:lnTo>
                  <a:pt x="78" y="978"/>
                </a:lnTo>
                <a:lnTo>
                  <a:pt x="78" y="970"/>
                </a:lnTo>
                <a:lnTo>
                  <a:pt x="76" y="962"/>
                </a:lnTo>
                <a:lnTo>
                  <a:pt x="72" y="952"/>
                </a:lnTo>
                <a:lnTo>
                  <a:pt x="66" y="942"/>
                </a:lnTo>
                <a:lnTo>
                  <a:pt x="54" y="923"/>
                </a:lnTo>
                <a:lnTo>
                  <a:pt x="39" y="903"/>
                </a:lnTo>
                <a:lnTo>
                  <a:pt x="24" y="885"/>
                </a:lnTo>
                <a:lnTo>
                  <a:pt x="12" y="870"/>
                </a:lnTo>
                <a:lnTo>
                  <a:pt x="4" y="861"/>
                </a:lnTo>
                <a:lnTo>
                  <a:pt x="0" y="858"/>
                </a:lnTo>
                <a:lnTo>
                  <a:pt x="7" y="843"/>
                </a:lnTo>
                <a:lnTo>
                  <a:pt x="15" y="831"/>
                </a:lnTo>
                <a:lnTo>
                  <a:pt x="22" y="820"/>
                </a:lnTo>
                <a:lnTo>
                  <a:pt x="29" y="810"/>
                </a:lnTo>
                <a:lnTo>
                  <a:pt x="43" y="795"/>
                </a:lnTo>
                <a:lnTo>
                  <a:pt x="55" y="783"/>
                </a:lnTo>
                <a:lnTo>
                  <a:pt x="66" y="772"/>
                </a:lnTo>
                <a:lnTo>
                  <a:pt x="73" y="762"/>
                </a:lnTo>
                <a:lnTo>
                  <a:pt x="77" y="757"/>
                </a:lnTo>
                <a:lnTo>
                  <a:pt x="78" y="751"/>
                </a:lnTo>
                <a:lnTo>
                  <a:pt x="81" y="745"/>
                </a:lnTo>
                <a:lnTo>
                  <a:pt x="81" y="738"/>
                </a:lnTo>
                <a:lnTo>
                  <a:pt x="81" y="730"/>
                </a:lnTo>
                <a:lnTo>
                  <a:pt x="79" y="723"/>
                </a:lnTo>
                <a:lnTo>
                  <a:pt x="77" y="715"/>
                </a:lnTo>
                <a:lnTo>
                  <a:pt x="75" y="707"/>
                </a:lnTo>
                <a:lnTo>
                  <a:pt x="68" y="690"/>
                </a:lnTo>
                <a:lnTo>
                  <a:pt x="61" y="673"/>
                </a:lnTo>
                <a:lnTo>
                  <a:pt x="54" y="652"/>
                </a:lnTo>
                <a:lnTo>
                  <a:pt x="48" y="630"/>
                </a:lnTo>
                <a:lnTo>
                  <a:pt x="45" y="618"/>
                </a:lnTo>
                <a:lnTo>
                  <a:pt x="44" y="606"/>
                </a:lnTo>
                <a:lnTo>
                  <a:pt x="43" y="592"/>
                </a:lnTo>
                <a:lnTo>
                  <a:pt x="42" y="577"/>
                </a:lnTo>
                <a:lnTo>
                  <a:pt x="50" y="570"/>
                </a:lnTo>
                <a:lnTo>
                  <a:pt x="57" y="564"/>
                </a:lnTo>
                <a:lnTo>
                  <a:pt x="65" y="559"/>
                </a:lnTo>
                <a:lnTo>
                  <a:pt x="72" y="554"/>
                </a:lnTo>
                <a:lnTo>
                  <a:pt x="87" y="547"/>
                </a:lnTo>
                <a:lnTo>
                  <a:pt x="103" y="543"/>
                </a:lnTo>
                <a:lnTo>
                  <a:pt x="117" y="540"/>
                </a:lnTo>
                <a:lnTo>
                  <a:pt x="132" y="538"/>
                </a:lnTo>
                <a:lnTo>
                  <a:pt x="148" y="538"/>
                </a:lnTo>
                <a:lnTo>
                  <a:pt x="163" y="538"/>
                </a:lnTo>
                <a:lnTo>
                  <a:pt x="161" y="522"/>
                </a:lnTo>
                <a:lnTo>
                  <a:pt x="158" y="508"/>
                </a:lnTo>
                <a:lnTo>
                  <a:pt x="153" y="491"/>
                </a:lnTo>
                <a:lnTo>
                  <a:pt x="148" y="475"/>
                </a:lnTo>
                <a:lnTo>
                  <a:pt x="147" y="467"/>
                </a:lnTo>
                <a:lnTo>
                  <a:pt x="147" y="459"/>
                </a:lnTo>
                <a:lnTo>
                  <a:pt x="147" y="450"/>
                </a:lnTo>
                <a:lnTo>
                  <a:pt x="147" y="443"/>
                </a:lnTo>
                <a:lnTo>
                  <a:pt x="149" y="435"/>
                </a:lnTo>
                <a:lnTo>
                  <a:pt x="153" y="427"/>
                </a:lnTo>
                <a:lnTo>
                  <a:pt x="158" y="420"/>
                </a:lnTo>
                <a:lnTo>
                  <a:pt x="165" y="412"/>
                </a:lnTo>
                <a:lnTo>
                  <a:pt x="166" y="412"/>
                </a:lnTo>
                <a:lnTo>
                  <a:pt x="170" y="412"/>
                </a:lnTo>
                <a:lnTo>
                  <a:pt x="175" y="412"/>
                </a:lnTo>
                <a:lnTo>
                  <a:pt x="179" y="410"/>
                </a:lnTo>
                <a:lnTo>
                  <a:pt x="181" y="409"/>
                </a:lnTo>
                <a:lnTo>
                  <a:pt x="181" y="406"/>
                </a:lnTo>
                <a:lnTo>
                  <a:pt x="181" y="404"/>
                </a:lnTo>
                <a:lnTo>
                  <a:pt x="181" y="400"/>
                </a:lnTo>
                <a:lnTo>
                  <a:pt x="179" y="396"/>
                </a:lnTo>
                <a:lnTo>
                  <a:pt x="175" y="391"/>
                </a:lnTo>
                <a:lnTo>
                  <a:pt x="170" y="385"/>
                </a:lnTo>
                <a:lnTo>
                  <a:pt x="164" y="378"/>
                </a:lnTo>
                <a:lnTo>
                  <a:pt x="161" y="377"/>
                </a:lnTo>
                <a:lnTo>
                  <a:pt x="158" y="371"/>
                </a:lnTo>
                <a:lnTo>
                  <a:pt x="152" y="363"/>
                </a:lnTo>
                <a:lnTo>
                  <a:pt x="144" y="352"/>
                </a:lnTo>
                <a:lnTo>
                  <a:pt x="137" y="340"/>
                </a:lnTo>
                <a:lnTo>
                  <a:pt x="131" y="327"/>
                </a:lnTo>
                <a:lnTo>
                  <a:pt x="128" y="320"/>
                </a:lnTo>
                <a:lnTo>
                  <a:pt x="126" y="313"/>
                </a:lnTo>
                <a:lnTo>
                  <a:pt x="125" y="305"/>
                </a:lnTo>
                <a:lnTo>
                  <a:pt x="125" y="297"/>
                </a:lnTo>
                <a:lnTo>
                  <a:pt x="126" y="282"/>
                </a:lnTo>
                <a:lnTo>
                  <a:pt x="130" y="268"/>
                </a:lnTo>
                <a:lnTo>
                  <a:pt x="136" y="253"/>
                </a:lnTo>
                <a:lnTo>
                  <a:pt x="139" y="237"/>
                </a:lnTo>
                <a:lnTo>
                  <a:pt x="142" y="230"/>
                </a:lnTo>
                <a:lnTo>
                  <a:pt x="143" y="223"/>
                </a:lnTo>
                <a:lnTo>
                  <a:pt x="143" y="215"/>
                </a:lnTo>
                <a:lnTo>
                  <a:pt x="142" y="208"/>
                </a:lnTo>
                <a:lnTo>
                  <a:pt x="139" y="200"/>
                </a:lnTo>
                <a:lnTo>
                  <a:pt x="137" y="192"/>
                </a:lnTo>
                <a:lnTo>
                  <a:pt x="132" y="185"/>
                </a:lnTo>
                <a:lnTo>
                  <a:pt x="126" y="177"/>
                </a:lnTo>
                <a:lnTo>
                  <a:pt x="125" y="170"/>
                </a:lnTo>
                <a:lnTo>
                  <a:pt x="122" y="163"/>
                </a:lnTo>
                <a:lnTo>
                  <a:pt x="119" y="155"/>
                </a:lnTo>
                <a:lnTo>
                  <a:pt x="114" y="148"/>
                </a:lnTo>
                <a:lnTo>
                  <a:pt x="103" y="132"/>
                </a:lnTo>
                <a:lnTo>
                  <a:pt x="90" y="117"/>
                </a:lnTo>
                <a:lnTo>
                  <a:pt x="86" y="110"/>
                </a:lnTo>
                <a:lnTo>
                  <a:pt x="81" y="101"/>
                </a:lnTo>
                <a:lnTo>
                  <a:pt x="77" y="94"/>
                </a:lnTo>
                <a:lnTo>
                  <a:pt x="76" y="87"/>
                </a:lnTo>
                <a:lnTo>
                  <a:pt x="75" y="79"/>
                </a:lnTo>
                <a:lnTo>
                  <a:pt x="76" y="72"/>
                </a:lnTo>
                <a:lnTo>
                  <a:pt x="81" y="65"/>
                </a:lnTo>
                <a:lnTo>
                  <a:pt x="87" y="57"/>
                </a:lnTo>
                <a:lnTo>
                  <a:pt x="87" y="50"/>
                </a:lnTo>
                <a:lnTo>
                  <a:pt x="88" y="44"/>
                </a:lnTo>
                <a:lnTo>
                  <a:pt x="90" y="39"/>
                </a:lnTo>
                <a:lnTo>
                  <a:pt x="93" y="34"/>
                </a:lnTo>
                <a:lnTo>
                  <a:pt x="99" y="27"/>
                </a:lnTo>
                <a:lnTo>
                  <a:pt x="106" y="22"/>
                </a:lnTo>
                <a:lnTo>
                  <a:pt x="114" y="19"/>
                </a:lnTo>
                <a:lnTo>
                  <a:pt x="120" y="18"/>
                </a:lnTo>
                <a:lnTo>
                  <a:pt x="125" y="17"/>
                </a:lnTo>
                <a:lnTo>
                  <a:pt x="127" y="17"/>
                </a:lnTo>
                <a:lnTo>
                  <a:pt x="135" y="11"/>
                </a:lnTo>
                <a:lnTo>
                  <a:pt x="143" y="6"/>
                </a:lnTo>
                <a:lnTo>
                  <a:pt x="153" y="2"/>
                </a:lnTo>
                <a:lnTo>
                  <a:pt x="163" y="1"/>
                </a:lnTo>
                <a:lnTo>
                  <a:pt x="172" y="0"/>
                </a:lnTo>
                <a:lnTo>
                  <a:pt x="182" y="0"/>
                </a:lnTo>
                <a:lnTo>
                  <a:pt x="192" y="1"/>
                </a:lnTo>
                <a:lnTo>
                  <a:pt x="202" y="2"/>
                </a:lnTo>
                <a:lnTo>
                  <a:pt x="219" y="7"/>
                </a:lnTo>
                <a:lnTo>
                  <a:pt x="234" y="12"/>
                </a:lnTo>
                <a:lnTo>
                  <a:pt x="243" y="17"/>
                </a:lnTo>
                <a:lnTo>
                  <a:pt x="247" y="18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969240" y="1671480"/>
            <a:ext cx="242640" cy="484200"/>
          </a:xfrm>
          <a:custGeom>
            <a:avLst/>
            <a:gdLst/>
            <a:ahLst/>
            <a:rect l="l" t="t" r="r" b="b"/>
            <a:pathLst>
              <a:path w="655" h="1298">
                <a:moveTo>
                  <a:pt x="247" y="18"/>
                </a:moveTo>
                <a:lnTo>
                  <a:pt x="404" y="460"/>
                </a:lnTo>
                <a:lnTo>
                  <a:pt x="404" y="460"/>
                </a:lnTo>
                <a:lnTo>
                  <a:pt x="404" y="482"/>
                </a:lnTo>
                <a:lnTo>
                  <a:pt x="405" y="504"/>
                </a:lnTo>
                <a:lnTo>
                  <a:pt x="409" y="525"/>
                </a:lnTo>
                <a:lnTo>
                  <a:pt x="412" y="546"/>
                </a:lnTo>
                <a:lnTo>
                  <a:pt x="417" y="565"/>
                </a:lnTo>
                <a:lnTo>
                  <a:pt x="422" y="584"/>
                </a:lnTo>
                <a:lnTo>
                  <a:pt x="428" y="601"/>
                </a:lnTo>
                <a:lnTo>
                  <a:pt x="436" y="618"/>
                </a:lnTo>
                <a:lnTo>
                  <a:pt x="443" y="634"/>
                </a:lnTo>
                <a:lnTo>
                  <a:pt x="450" y="650"/>
                </a:lnTo>
                <a:lnTo>
                  <a:pt x="459" y="663"/>
                </a:lnTo>
                <a:lnTo>
                  <a:pt x="466" y="677"/>
                </a:lnTo>
                <a:lnTo>
                  <a:pt x="475" y="688"/>
                </a:lnTo>
                <a:lnTo>
                  <a:pt x="483" y="699"/>
                </a:lnTo>
                <a:lnTo>
                  <a:pt x="491" y="708"/>
                </a:lnTo>
                <a:lnTo>
                  <a:pt x="498" y="716"/>
                </a:lnTo>
                <a:lnTo>
                  <a:pt x="498" y="727"/>
                </a:lnTo>
                <a:lnTo>
                  <a:pt x="498" y="733"/>
                </a:lnTo>
                <a:lnTo>
                  <a:pt x="498" y="737"/>
                </a:lnTo>
                <a:lnTo>
                  <a:pt x="497" y="739"/>
                </a:lnTo>
                <a:lnTo>
                  <a:pt x="497" y="744"/>
                </a:lnTo>
                <a:lnTo>
                  <a:pt x="497" y="750"/>
                </a:lnTo>
                <a:lnTo>
                  <a:pt x="496" y="761"/>
                </a:lnTo>
                <a:lnTo>
                  <a:pt x="496" y="778"/>
                </a:lnTo>
                <a:lnTo>
                  <a:pt x="496" y="792"/>
                </a:lnTo>
                <a:lnTo>
                  <a:pt x="493" y="803"/>
                </a:lnTo>
                <a:lnTo>
                  <a:pt x="491" y="811"/>
                </a:lnTo>
                <a:lnTo>
                  <a:pt x="488" y="820"/>
                </a:lnTo>
                <a:lnTo>
                  <a:pt x="485" y="828"/>
                </a:lnTo>
                <a:lnTo>
                  <a:pt x="482" y="837"/>
                </a:lnTo>
                <a:lnTo>
                  <a:pt x="481" y="848"/>
                </a:lnTo>
                <a:lnTo>
                  <a:pt x="480" y="861"/>
                </a:lnTo>
                <a:lnTo>
                  <a:pt x="494" y="876"/>
                </a:lnTo>
                <a:lnTo>
                  <a:pt x="508" y="890"/>
                </a:lnTo>
                <a:lnTo>
                  <a:pt x="521" y="903"/>
                </a:lnTo>
                <a:lnTo>
                  <a:pt x="532" y="918"/>
                </a:lnTo>
                <a:lnTo>
                  <a:pt x="542" y="931"/>
                </a:lnTo>
                <a:lnTo>
                  <a:pt x="549" y="947"/>
                </a:lnTo>
                <a:lnTo>
                  <a:pt x="553" y="954"/>
                </a:lnTo>
                <a:lnTo>
                  <a:pt x="556" y="963"/>
                </a:lnTo>
                <a:lnTo>
                  <a:pt x="558" y="973"/>
                </a:lnTo>
                <a:lnTo>
                  <a:pt x="559" y="983"/>
                </a:lnTo>
                <a:lnTo>
                  <a:pt x="561" y="988"/>
                </a:lnTo>
                <a:lnTo>
                  <a:pt x="564" y="991"/>
                </a:lnTo>
                <a:lnTo>
                  <a:pt x="568" y="994"/>
                </a:lnTo>
                <a:lnTo>
                  <a:pt x="574" y="995"/>
                </a:lnTo>
                <a:lnTo>
                  <a:pt x="580" y="996"/>
                </a:lnTo>
                <a:lnTo>
                  <a:pt x="586" y="996"/>
                </a:lnTo>
                <a:lnTo>
                  <a:pt x="594" y="995"/>
                </a:lnTo>
                <a:lnTo>
                  <a:pt x="601" y="994"/>
                </a:lnTo>
                <a:lnTo>
                  <a:pt x="616" y="991"/>
                </a:lnTo>
                <a:lnTo>
                  <a:pt x="628" y="988"/>
                </a:lnTo>
                <a:lnTo>
                  <a:pt x="636" y="984"/>
                </a:lnTo>
                <a:lnTo>
                  <a:pt x="640" y="983"/>
                </a:lnTo>
                <a:lnTo>
                  <a:pt x="646" y="991"/>
                </a:lnTo>
                <a:lnTo>
                  <a:pt x="651" y="1000"/>
                </a:lnTo>
                <a:lnTo>
                  <a:pt x="654" y="1008"/>
                </a:lnTo>
                <a:lnTo>
                  <a:pt x="655" y="1018"/>
                </a:lnTo>
                <a:lnTo>
                  <a:pt x="655" y="1028"/>
                </a:lnTo>
                <a:lnTo>
                  <a:pt x="652" y="1039"/>
                </a:lnTo>
                <a:lnTo>
                  <a:pt x="649" y="1049"/>
                </a:lnTo>
                <a:lnTo>
                  <a:pt x="644" y="1059"/>
                </a:lnTo>
                <a:lnTo>
                  <a:pt x="638" y="1067"/>
                </a:lnTo>
                <a:lnTo>
                  <a:pt x="630" y="1076"/>
                </a:lnTo>
                <a:lnTo>
                  <a:pt x="620" y="1083"/>
                </a:lnTo>
                <a:lnTo>
                  <a:pt x="611" y="1089"/>
                </a:lnTo>
                <a:lnTo>
                  <a:pt x="598" y="1095"/>
                </a:lnTo>
                <a:lnTo>
                  <a:pt x="586" y="1099"/>
                </a:lnTo>
                <a:lnTo>
                  <a:pt x="573" y="1101"/>
                </a:lnTo>
                <a:lnTo>
                  <a:pt x="558" y="1103"/>
                </a:lnTo>
                <a:lnTo>
                  <a:pt x="558" y="1103"/>
                </a:lnTo>
                <a:lnTo>
                  <a:pt x="558" y="1142"/>
                </a:lnTo>
                <a:lnTo>
                  <a:pt x="558" y="1142"/>
                </a:lnTo>
                <a:lnTo>
                  <a:pt x="545" y="1142"/>
                </a:lnTo>
                <a:lnTo>
                  <a:pt x="535" y="1142"/>
                </a:lnTo>
                <a:lnTo>
                  <a:pt x="526" y="1142"/>
                </a:lnTo>
                <a:lnTo>
                  <a:pt x="518" y="1142"/>
                </a:lnTo>
                <a:lnTo>
                  <a:pt x="510" y="1142"/>
                </a:lnTo>
                <a:lnTo>
                  <a:pt x="502" y="1142"/>
                </a:lnTo>
                <a:lnTo>
                  <a:pt x="491" y="1142"/>
                </a:lnTo>
                <a:lnTo>
                  <a:pt x="478" y="1142"/>
                </a:lnTo>
                <a:lnTo>
                  <a:pt x="478" y="1156"/>
                </a:lnTo>
                <a:lnTo>
                  <a:pt x="481" y="1171"/>
                </a:lnTo>
                <a:lnTo>
                  <a:pt x="482" y="1185"/>
                </a:lnTo>
                <a:lnTo>
                  <a:pt x="483" y="1198"/>
                </a:lnTo>
                <a:lnTo>
                  <a:pt x="483" y="1205"/>
                </a:lnTo>
                <a:lnTo>
                  <a:pt x="483" y="1213"/>
                </a:lnTo>
                <a:lnTo>
                  <a:pt x="481" y="1219"/>
                </a:lnTo>
                <a:lnTo>
                  <a:pt x="480" y="1226"/>
                </a:lnTo>
                <a:lnTo>
                  <a:pt x="476" y="1234"/>
                </a:lnTo>
                <a:lnTo>
                  <a:pt x="471" y="1241"/>
                </a:lnTo>
                <a:lnTo>
                  <a:pt x="466" y="1248"/>
                </a:lnTo>
                <a:lnTo>
                  <a:pt x="459" y="1256"/>
                </a:lnTo>
                <a:lnTo>
                  <a:pt x="459" y="1256"/>
                </a:lnTo>
                <a:lnTo>
                  <a:pt x="437" y="1221"/>
                </a:lnTo>
                <a:lnTo>
                  <a:pt x="116" y="1298"/>
                </a:lnTo>
                <a:lnTo>
                  <a:pt x="116" y="1298"/>
                </a:lnTo>
                <a:lnTo>
                  <a:pt x="103" y="1284"/>
                </a:lnTo>
                <a:lnTo>
                  <a:pt x="93" y="1269"/>
                </a:lnTo>
                <a:lnTo>
                  <a:pt x="84" y="1253"/>
                </a:lnTo>
                <a:lnTo>
                  <a:pt x="77" y="1238"/>
                </a:lnTo>
                <a:lnTo>
                  <a:pt x="68" y="1224"/>
                </a:lnTo>
                <a:lnTo>
                  <a:pt x="61" y="1208"/>
                </a:lnTo>
                <a:lnTo>
                  <a:pt x="50" y="1193"/>
                </a:lnTo>
                <a:lnTo>
                  <a:pt x="37" y="1178"/>
                </a:lnTo>
                <a:lnTo>
                  <a:pt x="31" y="1164"/>
                </a:lnTo>
                <a:lnTo>
                  <a:pt x="28" y="1149"/>
                </a:lnTo>
                <a:lnTo>
                  <a:pt x="26" y="1137"/>
                </a:lnTo>
                <a:lnTo>
                  <a:pt x="27" y="1125"/>
                </a:lnTo>
                <a:lnTo>
                  <a:pt x="29" y="1112"/>
                </a:lnTo>
                <a:lnTo>
                  <a:pt x="33" y="1100"/>
                </a:lnTo>
                <a:lnTo>
                  <a:pt x="38" y="1089"/>
                </a:lnTo>
                <a:lnTo>
                  <a:pt x="43" y="1078"/>
                </a:lnTo>
                <a:lnTo>
                  <a:pt x="55" y="1055"/>
                </a:lnTo>
                <a:lnTo>
                  <a:pt x="66" y="1032"/>
                </a:lnTo>
                <a:lnTo>
                  <a:pt x="71" y="1019"/>
                </a:lnTo>
                <a:lnTo>
                  <a:pt x="75" y="1006"/>
                </a:lnTo>
                <a:lnTo>
                  <a:pt x="78" y="992"/>
                </a:lnTo>
                <a:lnTo>
                  <a:pt x="78" y="978"/>
                </a:lnTo>
                <a:lnTo>
                  <a:pt x="78" y="970"/>
                </a:lnTo>
                <a:lnTo>
                  <a:pt x="76" y="962"/>
                </a:lnTo>
                <a:lnTo>
                  <a:pt x="72" y="952"/>
                </a:lnTo>
                <a:lnTo>
                  <a:pt x="66" y="942"/>
                </a:lnTo>
                <a:lnTo>
                  <a:pt x="54" y="923"/>
                </a:lnTo>
                <a:lnTo>
                  <a:pt x="39" y="903"/>
                </a:lnTo>
                <a:lnTo>
                  <a:pt x="24" y="885"/>
                </a:lnTo>
                <a:lnTo>
                  <a:pt x="12" y="870"/>
                </a:lnTo>
                <a:lnTo>
                  <a:pt x="4" y="861"/>
                </a:lnTo>
                <a:lnTo>
                  <a:pt x="0" y="858"/>
                </a:lnTo>
                <a:lnTo>
                  <a:pt x="7" y="843"/>
                </a:lnTo>
                <a:lnTo>
                  <a:pt x="15" y="831"/>
                </a:lnTo>
                <a:lnTo>
                  <a:pt x="22" y="820"/>
                </a:lnTo>
                <a:lnTo>
                  <a:pt x="29" y="810"/>
                </a:lnTo>
                <a:lnTo>
                  <a:pt x="43" y="795"/>
                </a:lnTo>
                <a:lnTo>
                  <a:pt x="55" y="783"/>
                </a:lnTo>
                <a:lnTo>
                  <a:pt x="66" y="772"/>
                </a:lnTo>
                <a:lnTo>
                  <a:pt x="73" y="762"/>
                </a:lnTo>
                <a:lnTo>
                  <a:pt x="77" y="757"/>
                </a:lnTo>
                <a:lnTo>
                  <a:pt x="78" y="751"/>
                </a:lnTo>
                <a:lnTo>
                  <a:pt x="81" y="745"/>
                </a:lnTo>
                <a:lnTo>
                  <a:pt x="81" y="738"/>
                </a:lnTo>
                <a:lnTo>
                  <a:pt x="81" y="730"/>
                </a:lnTo>
                <a:lnTo>
                  <a:pt x="79" y="723"/>
                </a:lnTo>
                <a:lnTo>
                  <a:pt x="77" y="715"/>
                </a:lnTo>
                <a:lnTo>
                  <a:pt x="75" y="707"/>
                </a:lnTo>
                <a:lnTo>
                  <a:pt x="68" y="690"/>
                </a:lnTo>
                <a:lnTo>
                  <a:pt x="61" y="673"/>
                </a:lnTo>
                <a:lnTo>
                  <a:pt x="54" y="652"/>
                </a:lnTo>
                <a:lnTo>
                  <a:pt x="48" y="630"/>
                </a:lnTo>
                <a:lnTo>
                  <a:pt x="45" y="618"/>
                </a:lnTo>
                <a:lnTo>
                  <a:pt x="44" y="606"/>
                </a:lnTo>
                <a:lnTo>
                  <a:pt x="43" y="592"/>
                </a:lnTo>
                <a:lnTo>
                  <a:pt x="42" y="577"/>
                </a:lnTo>
                <a:lnTo>
                  <a:pt x="50" y="570"/>
                </a:lnTo>
                <a:lnTo>
                  <a:pt x="57" y="564"/>
                </a:lnTo>
                <a:lnTo>
                  <a:pt x="65" y="559"/>
                </a:lnTo>
                <a:lnTo>
                  <a:pt x="72" y="554"/>
                </a:lnTo>
                <a:lnTo>
                  <a:pt x="87" y="547"/>
                </a:lnTo>
                <a:lnTo>
                  <a:pt x="103" y="543"/>
                </a:lnTo>
                <a:lnTo>
                  <a:pt x="117" y="540"/>
                </a:lnTo>
                <a:lnTo>
                  <a:pt x="132" y="538"/>
                </a:lnTo>
                <a:lnTo>
                  <a:pt x="148" y="538"/>
                </a:lnTo>
                <a:lnTo>
                  <a:pt x="163" y="538"/>
                </a:lnTo>
                <a:lnTo>
                  <a:pt x="161" y="522"/>
                </a:lnTo>
                <a:lnTo>
                  <a:pt x="158" y="508"/>
                </a:lnTo>
                <a:lnTo>
                  <a:pt x="153" y="491"/>
                </a:lnTo>
                <a:lnTo>
                  <a:pt x="148" y="475"/>
                </a:lnTo>
                <a:lnTo>
                  <a:pt x="147" y="467"/>
                </a:lnTo>
                <a:lnTo>
                  <a:pt x="147" y="459"/>
                </a:lnTo>
                <a:lnTo>
                  <a:pt x="147" y="450"/>
                </a:lnTo>
                <a:lnTo>
                  <a:pt x="147" y="443"/>
                </a:lnTo>
                <a:lnTo>
                  <a:pt x="149" y="435"/>
                </a:lnTo>
                <a:lnTo>
                  <a:pt x="153" y="427"/>
                </a:lnTo>
                <a:lnTo>
                  <a:pt x="158" y="420"/>
                </a:lnTo>
                <a:lnTo>
                  <a:pt x="165" y="412"/>
                </a:lnTo>
                <a:lnTo>
                  <a:pt x="166" y="412"/>
                </a:lnTo>
                <a:lnTo>
                  <a:pt x="170" y="412"/>
                </a:lnTo>
                <a:lnTo>
                  <a:pt x="175" y="412"/>
                </a:lnTo>
                <a:lnTo>
                  <a:pt x="179" y="410"/>
                </a:lnTo>
                <a:lnTo>
                  <a:pt x="181" y="409"/>
                </a:lnTo>
                <a:lnTo>
                  <a:pt x="181" y="406"/>
                </a:lnTo>
                <a:lnTo>
                  <a:pt x="181" y="404"/>
                </a:lnTo>
                <a:lnTo>
                  <a:pt x="181" y="400"/>
                </a:lnTo>
                <a:lnTo>
                  <a:pt x="179" y="396"/>
                </a:lnTo>
                <a:lnTo>
                  <a:pt x="175" y="391"/>
                </a:lnTo>
                <a:lnTo>
                  <a:pt x="170" y="385"/>
                </a:lnTo>
                <a:lnTo>
                  <a:pt x="164" y="378"/>
                </a:lnTo>
                <a:lnTo>
                  <a:pt x="161" y="377"/>
                </a:lnTo>
                <a:lnTo>
                  <a:pt x="158" y="371"/>
                </a:lnTo>
                <a:lnTo>
                  <a:pt x="152" y="363"/>
                </a:lnTo>
                <a:lnTo>
                  <a:pt x="144" y="352"/>
                </a:lnTo>
                <a:lnTo>
                  <a:pt x="137" y="340"/>
                </a:lnTo>
                <a:lnTo>
                  <a:pt x="131" y="327"/>
                </a:lnTo>
                <a:lnTo>
                  <a:pt x="128" y="320"/>
                </a:lnTo>
                <a:lnTo>
                  <a:pt x="126" y="313"/>
                </a:lnTo>
                <a:lnTo>
                  <a:pt x="125" y="305"/>
                </a:lnTo>
                <a:lnTo>
                  <a:pt x="125" y="297"/>
                </a:lnTo>
                <a:lnTo>
                  <a:pt x="126" y="282"/>
                </a:lnTo>
                <a:lnTo>
                  <a:pt x="130" y="268"/>
                </a:lnTo>
                <a:lnTo>
                  <a:pt x="136" y="253"/>
                </a:lnTo>
                <a:lnTo>
                  <a:pt x="139" y="237"/>
                </a:lnTo>
                <a:lnTo>
                  <a:pt x="142" y="230"/>
                </a:lnTo>
                <a:lnTo>
                  <a:pt x="143" y="223"/>
                </a:lnTo>
                <a:lnTo>
                  <a:pt x="143" y="215"/>
                </a:lnTo>
                <a:lnTo>
                  <a:pt x="142" y="208"/>
                </a:lnTo>
                <a:lnTo>
                  <a:pt x="139" y="200"/>
                </a:lnTo>
                <a:lnTo>
                  <a:pt x="137" y="192"/>
                </a:lnTo>
                <a:lnTo>
                  <a:pt x="132" y="185"/>
                </a:lnTo>
                <a:lnTo>
                  <a:pt x="126" y="177"/>
                </a:lnTo>
                <a:lnTo>
                  <a:pt x="125" y="170"/>
                </a:lnTo>
                <a:lnTo>
                  <a:pt x="122" y="163"/>
                </a:lnTo>
                <a:lnTo>
                  <a:pt x="119" y="155"/>
                </a:lnTo>
                <a:lnTo>
                  <a:pt x="114" y="148"/>
                </a:lnTo>
                <a:lnTo>
                  <a:pt x="103" y="132"/>
                </a:lnTo>
                <a:lnTo>
                  <a:pt x="90" y="117"/>
                </a:lnTo>
                <a:lnTo>
                  <a:pt x="86" y="110"/>
                </a:lnTo>
                <a:lnTo>
                  <a:pt x="81" y="101"/>
                </a:lnTo>
                <a:lnTo>
                  <a:pt x="77" y="94"/>
                </a:lnTo>
                <a:lnTo>
                  <a:pt x="76" y="87"/>
                </a:lnTo>
                <a:lnTo>
                  <a:pt x="75" y="79"/>
                </a:lnTo>
                <a:lnTo>
                  <a:pt x="76" y="72"/>
                </a:lnTo>
                <a:lnTo>
                  <a:pt x="81" y="65"/>
                </a:lnTo>
                <a:lnTo>
                  <a:pt x="87" y="57"/>
                </a:lnTo>
                <a:lnTo>
                  <a:pt x="87" y="50"/>
                </a:lnTo>
                <a:lnTo>
                  <a:pt x="88" y="44"/>
                </a:lnTo>
                <a:lnTo>
                  <a:pt x="90" y="39"/>
                </a:lnTo>
                <a:lnTo>
                  <a:pt x="93" y="34"/>
                </a:lnTo>
                <a:lnTo>
                  <a:pt x="99" y="27"/>
                </a:lnTo>
                <a:lnTo>
                  <a:pt x="106" y="22"/>
                </a:lnTo>
                <a:lnTo>
                  <a:pt x="114" y="19"/>
                </a:lnTo>
                <a:lnTo>
                  <a:pt x="120" y="18"/>
                </a:lnTo>
                <a:lnTo>
                  <a:pt x="125" y="17"/>
                </a:lnTo>
                <a:lnTo>
                  <a:pt x="127" y="17"/>
                </a:lnTo>
                <a:lnTo>
                  <a:pt x="135" y="11"/>
                </a:lnTo>
                <a:lnTo>
                  <a:pt x="143" y="6"/>
                </a:lnTo>
                <a:lnTo>
                  <a:pt x="153" y="2"/>
                </a:lnTo>
                <a:lnTo>
                  <a:pt x="163" y="1"/>
                </a:lnTo>
                <a:lnTo>
                  <a:pt x="172" y="0"/>
                </a:lnTo>
                <a:lnTo>
                  <a:pt x="182" y="0"/>
                </a:lnTo>
                <a:lnTo>
                  <a:pt x="192" y="1"/>
                </a:lnTo>
                <a:lnTo>
                  <a:pt x="202" y="2"/>
                </a:lnTo>
                <a:lnTo>
                  <a:pt x="219" y="7"/>
                </a:lnTo>
                <a:lnTo>
                  <a:pt x="234" y="12"/>
                </a:lnTo>
                <a:lnTo>
                  <a:pt x="243" y="17"/>
                </a:lnTo>
                <a:lnTo>
                  <a:pt x="247" y="18"/>
                </a:lnTo>
                <a:lnTo>
                  <a:pt x="247" y="18"/>
                </a:lnTo>
                <a:lnTo>
                  <a:pt x="247" y="18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805440" y="1965240"/>
            <a:ext cx="223920" cy="461880"/>
          </a:xfrm>
          <a:custGeom>
            <a:avLst/>
            <a:gdLst/>
            <a:ahLst/>
            <a:rect l="l" t="t" r="r" b="b"/>
            <a:pathLst>
              <a:path w="602" h="1240">
                <a:moveTo>
                  <a:pt x="2" y="157"/>
                </a:moveTo>
                <a:lnTo>
                  <a:pt x="92" y="141"/>
                </a:lnTo>
                <a:lnTo>
                  <a:pt x="174" y="126"/>
                </a:lnTo>
                <a:lnTo>
                  <a:pt x="211" y="119"/>
                </a:lnTo>
                <a:lnTo>
                  <a:pt x="248" y="110"/>
                </a:lnTo>
                <a:lnTo>
                  <a:pt x="282" y="101"/>
                </a:lnTo>
                <a:lnTo>
                  <a:pt x="317" y="93"/>
                </a:lnTo>
                <a:lnTo>
                  <a:pt x="350" y="84"/>
                </a:lnTo>
                <a:lnTo>
                  <a:pt x="382" y="74"/>
                </a:lnTo>
                <a:lnTo>
                  <a:pt x="412" y="63"/>
                </a:lnTo>
                <a:lnTo>
                  <a:pt x="443" y="52"/>
                </a:lnTo>
                <a:lnTo>
                  <a:pt x="473" y="41"/>
                </a:lnTo>
                <a:lnTo>
                  <a:pt x="503" y="28"/>
                </a:lnTo>
                <a:lnTo>
                  <a:pt x="533" y="15"/>
                </a:lnTo>
                <a:lnTo>
                  <a:pt x="564" y="0"/>
                </a:lnTo>
                <a:lnTo>
                  <a:pt x="564" y="13"/>
                </a:lnTo>
                <a:lnTo>
                  <a:pt x="564" y="24"/>
                </a:lnTo>
                <a:lnTo>
                  <a:pt x="564" y="33"/>
                </a:lnTo>
                <a:lnTo>
                  <a:pt x="564" y="40"/>
                </a:lnTo>
                <a:lnTo>
                  <a:pt x="563" y="48"/>
                </a:lnTo>
                <a:lnTo>
                  <a:pt x="563" y="56"/>
                </a:lnTo>
                <a:lnTo>
                  <a:pt x="563" y="67"/>
                </a:lnTo>
                <a:lnTo>
                  <a:pt x="563" y="81"/>
                </a:lnTo>
                <a:lnTo>
                  <a:pt x="570" y="88"/>
                </a:lnTo>
                <a:lnTo>
                  <a:pt x="575" y="95"/>
                </a:lnTo>
                <a:lnTo>
                  <a:pt x="577" y="103"/>
                </a:lnTo>
                <a:lnTo>
                  <a:pt x="580" y="110"/>
                </a:lnTo>
                <a:lnTo>
                  <a:pt x="580" y="117"/>
                </a:lnTo>
                <a:lnTo>
                  <a:pt x="580" y="123"/>
                </a:lnTo>
                <a:lnTo>
                  <a:pt x="579" y="130"/>
                </a:lnTo>
                <a:lnTo>
                  <a:pt x="577" y="136"/>
                </a:lnTo>
                <a:lnTo>
                  <a:pt x="573" y="145"/>
                </a:lnTo>
                <a:lnTo>
                  <a:pt x="568" y="154"/>
                </a:lnTo>
                <a:lnTo>
                  <a:pt x="564" y="159"/>
                </a:lnTo>
                <a:lnTo>
                  <a:pt x="563" y="160"/>
                </a:lnTo>
                <a:lnTo>
                  <a:pt x="563" y="175"/>
                </a:lnTo>
                <a:lnTo>
                  <a:pt x="564" y="187"/>
                </a:lnTo>
                <a:lnTo>
                  <a:pt x="565" y="198"/>
                </a:lnTo>
                <a:lnTo>
                  <a:pt x="568" y="208"/>
                </a:lnTo>
                <a:lnTo>
                  <a:pt x="575" y="224"/>
                </a:lnTo>
                <a:lnTo>
                  <a:pt x="582" y="236"/>
                </a:lnTo>
                <a:lnTo>
                  <a:pt x="588" y="246"/>
                </a:lnTo>
                <a:lnTo>
                  <a:pt x="596" y="257"/>
                </a:lnTo>
                <a:lnTo>
                  <a:pt x="598" y="262"/>
                </a:lnTo>
                <a:lnTo>
                  <a:pt x="599" y="268"/>
                </a:lnTo>
                <a:lnTo>
                  <a:pt x="601" y="274"/>
                </a:lnTo>
                <a:lnTo>
                  <a:pt x="602" y="281"/>
                </a:lnTo>
                <a:lnTo>
                  <a:pt x="601" y="296"/>
                </a:lnTo>
                <a:lnTo>
                  <a:pt x="601" y="311"/>
                </a:lnTo>
                <a:lnTo>
                  <a:pt x="601" y="327"/>
                </a:lnTo>
                <a:lnTo>
                  <a:pt x="601" y="341"/>
                </a:lnTo>
                <a:lnTo>
                  <a:pt x="601" y="356"/>
                </a:lnTo>
                <a:lnTo>
                  <a:pt x="601" y="371"/>
                </a:lnTo>
                <a:lnTo>
                  <a:pt x="601" y="387"/>
                </a:lnTo>
                <a:lnTo>
                  <a:pt x="601" y="401"/>
                </a:lnTo>
                <a:lnTo>
                  <a:pt x="586" y="401"/>
                </a:lnTo>
                <a:lnTo>
                  <a:pt x="570" y="403"/>
                </a:lnTo>
                <a:lnTo>
                  <a:pt x="563" y="404"/>
                </a:lnTo>
                <a:lnTo>
                  <a:pt x="555" y="405"/>
                </a:lnTo>
                <a:lnTo>
                  <a:pt x="548" y="407"/>
                </a:lnTo>
                <a:lnTo>
                  <a:pt x="541" y="411"/>
                </a:lnTo>
                <a:lnTo>
                  <a:pt x="532" y="415"/>
                </a:lnTo>
                <a:lnTo>
                  <a:pt x="525" y="420"/>
                </a:lnTo>
                <a:lnTo>
                  <a:pt x="517" y="427"/>
                </a:lnTo>
                <a:lnTo>
                  <a:pt x="510" y="434"/>
                </a:lnTo>
                <a:lnTo>
                  <a:pt x="503" y="443"/>
                </a:lnTo>
                <a:lnTo>
                  <a:pt x="495" y="454"/>
                </a:lnTo>
                <a:lnTo>
                  <a:pt x="487" y="466"/>
                </a:lnTo>
                <a:lnTo>
                  <a:pt x="480" y="481"/>
                </a:lnTo>
                <a:lnTo>
                  <a:pt x="480" y="487"/>
                </a:lnTo>
                <a:lnTo>
                  <a:pt x="481" y="493"/>
                </a:lnTo>
                <a:lnTo>
                  <a:pt x="483" y="499"/>
                </a:lnTo>
                <a:lnTo>
                  <a:pt x="486" y="505"/>
                </a:lnTo>
                <a:lnTo>
                  <a:pt x="492" y="515"/>
                </a:lnTo>
                <a:lnTo>
                  <a:pt x="499" y="526"/>
                </a:lnTo>
                <a:lnTo>
                  <a:pt x="506" y="538"/>
                </a:lnTo>
                <a:lnTo>
                  <a:pt x="513" y="554"/>
                </a:lnTo>
                <a:lnTo>
                  <a:pt x="515" y="563"/>
                </a:lnTo>
                <a:lnTo>
                  <a:pt x="517" y="574"/>
                </a:lnTo>
                <a:lnTo>
                  <a:pt x="519" y="586"/>
                </a:lnTo>
                <a:lnTo>
                  <a:pt x="519" y="601"/>
                </a:lnTo>
                <a:lnTo>
                  <a:pt x="519" y="608"/>
                </a:lnTo>
                <a:lnTo>
                  <a:pt x="516" y="614"/>
                </a:lnTo>
                <a:lnTo>
                  <a:pt x="515" y="620"/>
                </a:lnTo>
                <a:lnTo>
                  <a:pt x="511" y="625"/>
                </a:lnTo>
                <a:lnTo>
                  <a:pt x="504" y="635"/>
                </a:lnTo>
                <a:lnTo>
                  <a:pt x="493" y="646"/>
                </a:lnTo>
                <a:lnTo>
                  <a:pt x="481" y="658"/>
                </a:lnTo>
                <a:lnTo>
                  <a:pt x="467" y="673"/>
                </a:lnTo>
                <a:lnTo>
                  <a:pt x="460" y="683"/>
                </a:lnTo>
                <a:lnTo>
                  <a:pt x="453" y="694"/>
                </a:lnTo>
                <a:lnTo>
                  <a:pt x="445" y="706"/>
                </a:lnTo>
                <a:lnTo>
                  <a:pt x="438" y="721"/>
                </a:lnTo>
                <a:lnTo>
                  <a:pt x="453" y="735"/>
                </a:lnTo>
                <a:lnTo>
                  <a:pt x="467" y="750"/>
                </a:lnTo>
                <a:lnTo>
                  <a:pt x="481" y="766"/>
                </a:lnTo>
                <a:lnTo>
                  <a:pt x="492" y="781"/>
                </a:lnTo>
                <a:lnTo>
                  <a:pt x="503" y="795"/>
                </a:lnTo>
                <a:lnTo>
                  <a:pt x="510" y="811"/>
                </a:lnTo>
                <a:lnTo>
                  <a:pt x="513" y="819"/>
                </a:lnTo>
                <a:lnTo>
                  <a:pt x="515" y="826"/>
                </a:lnTo>
                <a:lnTo>
                  <a:pt x="516" y="833"/>
                </a:lnTo>
                <a:lnTo>
                  <a:pt x="516" y="841"/>
                </a:lnTo>
                <a:lnTo>
                  <a:pt x="516" y="857"/>
                </a:lnTo>
                <a:lnTo>
                  <a:pt x="513" y="871"/>
                </a:lnTo>
                <a:lnTo>
                  <a:pt x="509" y="886"/>
                </a:lnTo>
                <a:lnTo>
                  <a:pt x="504" y="901"/>
                </a:lnTo>
                <a:lnTo>
                  <a:pt x="493" y="929"/>
                </a:lnTo>
                <a:lnTo>
                  <a:pt x="481" y="956"/>
                </a:lnTo>
                <a:lnTo>
                  <a:pt x="476" y="969"/>
                </a:lnTo>
                <a:lnTo>
                  <a:pt x="471" y="981"/>
                </a:lnTo>
                <a:lnTo>
                  <a:pt x="467" y="993"/>
                </a:lnTo>
                <a:lnTo>
                  <a:pt x="465" y="1004"/>
                </a:lnTo>
                <a:lnTo>
                  <a:pt x="464" y="1015"/>
                </a:lnTo>
                <a:lnTo>
                  <a:pt x="465" y="1024"/>
                </a:lnTo>
                <a:lnTo>
                  <a:pt x="467" y="1029"/>
                </a:lnTo>
                <a:lnTo>
                  <a:pt x="469" y="1033"/>
                </a:lnTo>
                <a:lnTo>
                  <a:pt x="472" y="1038"/>
                </a:lnTo>
                <a:lnTo>
                  <a:pt x="475" y="1041"/>
                </a:lnTo>
                <a:lnTo>
                  <a:pt x="488" y="1056"/>
                </a:lnTo>
                <a:lnTo>
                  <a:pt x="499" y="1071"/>
                </a:lnTo>
                <a:lnTo>
                  <a:pt x="506" y="1087"/>
                </a:lnTo>
                <a:lnTo>
                  <a:pt x="515" y="1101"/>
                </a:lnTo>
                <a:lnTo>
                  <a:pt x="522" y="1116"/>
                </a:lnTo>
                <a:lnTo>
                  <a:pt x="531" y="1132"/>
                </a:lnTo>
                <a:lnTo>
                  <a:pt x="541" y="1147"/>
                </a:lnTo>
                <a:lnTo>
                  <a:pt x="554" y="1161"/>
                </a:lnTo>
                <a:lnTo>
                  <a:pt x="546" y="1169"/>
                </a:lnTo>
                <a:lnTo>
                  <a:pt x="533" y="1176"/>
                </a:lnTo>
                <a:lnTo>
                  <a:pt x="520" y="1183"/>
                </a:lnTo>
                <a:lnTo>
                  <a:pt x="504" y="1191"/>
                </a:lnTo>
                <a:lnTo>
                  <a:pt x="487" y="1198"/>
                </a:lnTo>
                <a:lnTo>
                  <a:pt x="469" y="1204"/>
                </a:lnTo>
                <a:lnTo>
                  <a:pt x="449" y="1210"/>
                </a:lnTo>
                <a:lnTo>
                  <a:pt x="428" y="1217"/>
                </a:lnTo>
                <a:lnTo>
                  <a:pt x="387" y="1226"/>
                </a:lnTo>
                <a:lnTo>
                  <a:pt x="345" y="1234"/>
                </a:lnTo>
                <a:lnTo>
                  <a:pt x="325" y="1236"/>
                </a:lnTo>
                <a:lnTo>
                  <a:pt x="307" y="1239"/>
                </a:lnTo>
                <a:lnTo>
                  <a:pt x="289" y="1240"/>
                </a:lnTo>
                <a:lnTo>
                  <a:pt x="273" y="1240"/>
                </a:lnTo>
                <a:lnTo>
                  <a:pt x="260" y="1194"/>
                </a:lnTo>
                <a:lnTo>
                  <a:pt x="249" y="1150"/>
                </a:lnTo>
                <a:lnTo>
                  <a:pt x="241" y="1108"/>
                </a:lnTo>
                <a:lnTo>
                  <a:pt x="234" y="1064"/>
                </a:lnTo>
                <a:lnTo>
                  <a:pt x="225" y="1021"/>
                </a:lnTo>
                <a:lnTo>
                  <a:pt x="216" y="977"/>
                </a:lnTo>
                <a:lnTo>
                  <a:pt x="205" y="933"/>
                </a:lnTo>
                <a:lnTo>
                  <a:pt x="193" y="888"/>
                </a:lnTo>
                <a:lnTo>
                  <a:pt x="180" y="874"/>
                </a:lnTo>
                <a:lnTo>
                  <a:pt x="170" y="863"/>
                </a:lnTo>
                <a:lnTo>
                  <a:pt x="161" y="854"/>
                </a:lnTo>
                <a:lnTo>
                  <a:pt x="153" y="847"/>
                </a:lnTo>
                <a:lnTo>
                  <a:pt x="148" y="844"/>
                </a:lnTo>
                <a:lnTo>
                  <a:pt x="142" y="842"/>
                </a:lnTo>
                <a:lnTo>
                  <a:pt x="134" y="840"/>
                </a:lnTo>
                <a:lnTo>
                  <a:pt x="126" y="838"/>
                </a:lnTo>
                <a:lnTo>
                  <a:pt x="105" y="837"/>
                </a:lnTo>
                <a:lnTo>
                  <a:pt x="76" y="837"/>
                </a:lnTo>
                <a:lnTo>
                  <a:pt x="73" y="837"/>
                </a:lnTo>
                <a:lnTo>
                  <a:pt x="69" y="837"/>
                </a:lnTo>
                <a:lnTo>
                  <a:pt x="68" y="836"/>
                </a:lnTo>
                <a:lnTo>
                  <a:pt x="66" y="835"/>
                </a:lnTo>
                <a:lnTo>
                  <a:pt x="65" y="831"/>
                </a:lnTo>
                <a:lnTo>
                  <a:pt x="66" y="825"/>
                </a:lnTo>
                <a:lnTo>
                  <a:pt x="72" y="810"/>
                </a:lnTo>
                <a:lnTo>
                  <a:pt x="82" y="793"/>
                </a:lnTo>
                <a:lnTo>
                  <a:pt x="94" y="773"/>
                </a:lnTo>
                <a:lnTo>
                  <a:pt x="105" y="754"/>
                </a:lnTo>
                <a:lnTo>
                  <a:pt x="110" y="744"/>
                </a:lnTo>
                <a:lnTo>
                  <a:pt x="114" y="734"/>
                </a:lnTo>
                <a:lnTo>
                  <a:pt x="116" y="726"/>
                </a:lnTo>
                <a:lnTo>
                  <a:pt x="117" y="717"/>
                </a:lnTo>
                <a:lnTo>
                  <a:pt x="117" y="710"/>
                </a:lnTo>
                <a:lnTo>
                  <a:pt x="116" y="701"/>
                </a:lnTo>
                <a:lnTo>
                  <a:pt x="114" y="691"/>
                </a:lnTo>
                <a:lnTo>
                  <a:pt x="111" y="682"/>
                </a:lnTo>
                <a:lnTo>
                  <a:pt x="103" y="662"/>
                </a:lnTo>
                <a:lnTo>
                  <a:pt x="93" y="642"/>
                </a:lnTo>
                <a:lnTo>
                  <a:pt x="87" y="633"/>
                </a:lnTo>
                <a:lnTo>
                  <a:pt x="81" y="625"/>
                </a:lnTo>
                <a:lnTo>
                  <a:pt x="74" y="617"/>
                </a:lnTo>
                <a:lnTo>
                  <a:pt x="67" y="611"/>
                </a:lnTo>
                <a:lnTo>
                  <a:pt x="60" y="604"/>
                </a:lnTo>
                <a:lnTo>
                  <a:pt x="54" y="601"/>
                </a:lnTo>
                <a:lnTo>
                  <a:pt x="45" y="598"/>
                </a:lnTo>
                <a:lnTo>
                  <a:pt x="38" y="597"/>
                </a:lnTo>
                <a:lnTo>
                  <a:pt x="39" y="590"/>
                </a:lnTo>
                <a:lnTo>
                  <a:pt x="40" y="584"/>
                </a:lnTo>
                <a:lnTo>
                  <a:pt x="41" y="578"/>
                </a:lnTo>
                <a:lnTo>
                  <a:pt x="45" y="573"/>
                </a:lnTo>
                <a:lnTo>
                  <a:pt x="51" y="564"/>
                </a:lnTo>
                <a:lnTo>
                  <a:pt x="58" y="557"/>
                </a:lnTo>
                <a:lnTo>
                  <a:pt x="66" y="549"/>
                </a:lnTo>
                <a:lnTo>
                  <a:pt x="72" y="541"/>
                </a:lnTo>
                <a:lnTo>
                  <a:pt x="74" y="536"/>
                </a:lnTo>
                <a:lnTo>
                  <a:pt x="77" y="530"/>
                </a:lnTo>
                <a:lnTo>
                  <a:pt x="78" y="524"/>
                </a:lnTo>
                <a:lnTo>
                  <a:pt x="79" y="518"/>
                </a:lnTo>
                <a:lnTo>
                  <a:pt x="78" y="503"/>
                </a:lnTo>
                <a:lnTo>
                  <a:pt x="77" y="491"/>
                </a:lnTo>
                <a:lnTo>
                  <a:pt x="76" y="480"/>
                </a:lnTo>
                <a:lnTo>
                  <a:pt x="72" y="470"/>
                </a:lnTo>
                <a:lnTo>
                  <a:pt x="68" y="460"/>
                </a:lnTo>
                <a:lnTo>
                  <a:pt x="65" y="453"/>
                </a:lnTo>
                <a:lnTo>
                  <a:pt x="60" y="444"/>
                </a:lnTo>
                <a:lnTo>
                  <a:pt x="55" y="437"/>
                </a:lnTo>
                <a:lnTo>
                  <a:pt x="43" y="421"/>
                </a:lnTo>
                <a:lnTo>
                  <a:pt x="29" y="404"/>
                </a:lnTo>
                <a:lnTo>
                  <a:pt x="22" y="394"/>
                </a:lnTo>
                <a:lnTo>
                  <a:pt x="14" y="383"/>
                </a:lnTo>
                <a:lnTo>
                  <a:pt x="7" y="371"/>
                </a:lnTo>
                <a:lnTo>
                  <a:pt x="0" y="356"/>
                </a:lnTo>
                <a:lnTo>
                  <a:pt x="0" y="338"/>
                </a:lnTo>
                <a:lnTo>
                  <a:pt x="1" y="313"/>
                </a:lnTo>
                <a:lnTo>
                  <a:pt x="1" y="286"/>
                </a:lnTo>
                <a:lnTo>
                  <a:pt x="1" y="256"/>
                </a:lnTo>
                <a:lnTo>
                  <a:pt x="1" y="226"/>
                </a:lnTo>
                <a:lnTo>
                  <a:pt x="1" y="198"/>
                </a:lnTo>
                <a:lnTo>
                  <a:pt x="1" y="175"/>
                </a:lnTo>
                <a:lnTo>
                  <a:pt x="2" y="15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805440" y="1965240"/>
            <a:ext cx="223920" cy="461880"/>
          </a:xfrm>
          <a:custGeom>
            <a:avLst/>
            <a:gdLst/>
            <a:ahLst/>
            <a:rect l="l" t="t" r="r" b="b"/>
            <a:pathLst>
              <a:path w="602" h="1240">
                <a:moveTo>
                  <a:pt x="2" y="157"/>
                </a:moveTo>
                <a:lnTo>
                  <a:pt x="92" y="141"/>
                </a:lnTo>
                <a:lnTo>
                  <a:pt x="174" y="126"/>
                </a:lnTo>
                <a:lnTo>
                  <a:pt x="211" y="119"/>
                </a:lnTo>
                <a:lnTo>
                  <a:pt x="248" y="110"/>
                </a:lnTo>
                <a:lnTo>
                  <a:pt x="282" y="101"/>
                </a:lnTo>
                <a:lnTo>
                  <a:pt x="317" y="93"/>
                </a:lnTo>
                <a:lnTo>
                  <a:pt x="350" y="84"/>
                </a:lnTo>
                <a:lnTo>
                  <a:pt x="382" y="74"/>
                </a:lnTo>
                <a:lnTo>
                  <a:pt x="412" y="63"/>
                </a:lnTo>
                <a:lnTo>
                  <a:pt x="443" y="52"/>
                </a:lnTo>
                <a:lnTo>
                  <a:pt x="473" y="41"/>
                </a:lnTo>
                <a:lnTo>
                  <a:pt x="503" y="28"/>
                </a:lnTo>
                <a:lnTo>
                  <a:pt x="533" y="15"/>
                </a:lnTo>
                <a:lnTo>
                  <a:pt x="564" y="0"/>
                </a:lnTo>
                <a:lnTo>
                  <a:pt x="564" y="13"/>
                </a:lnTo>
                <a:lnTo>
                  <a:pt x="564" y="24"/>
                </a:lnTo>
                <a:lnTo>
                  <a:pt x="564" y="33"/>
                </a:lnTo>
                <a:lnTo>
                  <a:pt x="564" y="40"/>
                </a:lnTo>
                <a:lnTo>
                  <a:pt x="563" y="48"/>
                </a:lnTo>
                <a:lnTo>
                  <a:pt x="563" y="56"/>
                </a:lnTo>
                <a:lnTo>
                  <a:pt x="563" y="67"/>
                </a:lnTo>
                <a:lnTo>
                  <a:pt x="563" y="81"/>
                </a:lnTo>
                <a:lnTo>
                  <a:pt x="570" y="88"/>
                </a:lnTo>
                <a:lnTo>
                  <a:pt x="575" y="95"/>
                </a:lnTo>
                <a:lnTo>
                  <a:pt x="577" y="103"/>
                </a:lnTo>
                <a:lnTo>
                  <a:pt x="580" y="110"/>
                </a:lnTo>
                <a:lnTo>
                  <a:pt x="580" y="117"/>
                </a:lnTo>
                <a:lnTo>
                  <a:pt x="580" y="123"/>
                </a:lnTo>
                <a:lnTo>
                  <a:pt x="579" y="130"/>
                </a:lnTo>
                <a:lnTo>
                  <a:pt x="577" y="136"/>
                </a:lnTo>
                <a:lnTo>
                  <a:pt x="573" y="145"/>
                </a:lnTo>
                <a:lnTo>
                  <a:pt x="568" y="154"/>
                </a:lnTo>
                <a:lnTo>
                  <a:pt x="564" y="159"/>
                </a:lnTo>
                <a:lnTo>
                  <a:pt x="563" y="160"/>
                </a:lnTo>
                <a:lnTo>
                  <a:pt x="563" y="175"/>
                </a:lnTo>
                <a:lnTo>
                  <a:pt x="564" y="187"/>
                </a:lnTo>
                <a:lnTo>
                  <a:pt x="565" y="198"/>
                </a:lnTo>
                <a:lnTo>
                  <a:pt x="568" y="208"/>
                </a:lnTo>
                <a:lnTo>
                  <a:pt x="575" y="224"/>
                </a:lnTo>
                <a:lnTo>
                  <a:pt x="582" y="236"/>
                </a:lnTo>
                <a:lnTo>
                  <a:pt x="588" y="246"/>
                </a:lnTo>
                <a:lnTo>
                  <a:pt x="596" y="257"/>
                </a:lnTo>
                <a:lnTo>
                  <a:pt x="598" y="262"/>
                </a:lnTo>
                <a:lnTo>
                  <a:pt x="599" y="268"/>
                </a:lnTo>
                <a:lnTo>
                  <a:pt x="601" y="274"/>
                </a:lnTo>
                <a:lnTo>
                  <a:pt x="602" y="281"/>
                </a:lnTo>
                <a:lnTo>
                  <a:pt x="601" y="296"/>
                </a:lnTo>
                <a:lnTo>
                  <a:pt x="601" y="311"/>
                </a:lnTo>
                <a:lnTo>
                  <a:pt x="601" y="327"/>
                </a:lnTo>
                <a:lnTo>
                  <a:pt x="601" y="341"/>
                </a:lnTo>
                <a:lnTo>
                  <a:pt x="601" y="356"/>
                </a:lnTo>
                <a:lnTo>
                  <a:pt x="601" y="371"/>
                </a:lnTo>
                <a:lnTo>
                  <a:pt x="601" y="387"/>
                </a:lnTo>
                <a:lnTo>
                  <a:pt x="601" y="401"/>
                </a:lnTo>
                <a:lnTo>
                  <a:pt x="586" y="401"/>
                </a:lnTo>
                <a:lnTo>
                  <a:pt x="570" y="403"/>
                </a:lnTo>
                <a:lnTo>
                  <a:pt x="563" y="404"/>
                </a:lnTo>
                <a:lnTo>
                  <a:pt x="555" y="405"/>
                </a:lnTo>
                <a:lnTo>
                  <a:pt x="548" y="407"/>
                </a:lnTo>
                <a:lnTo>
                  <a:pt x="541" y="411"/>
                </a:lnTo>
                <a:lnTo>
                  <a:pt x="532" y="415"/>
                </a:lnTo>
                <a:lnTo>
                  <a:pt x="525" y="420"/>
                </a:lnTo>
                <a:lnTo>
                  <a:pt x="517" y="427"/>
                </a:lnTo>
                <a:lnTo>
                  <a:pt x="510" y="434"/>
                </a:lnTo>
                <a:lnTo>
                  <a:pt x="503" y="443"/>
                </a:lnTo>
                <a:lnTo>
                  <a:pt x="495" y="454"/>
                </a:lnTo>
                <a:lnTo>
                  <a:pt x="487" y="466"/>
                </a:lnTo>
                <a:lnTo>
                  <a:pt x="480" y="481"/>
                </a:lnTo>
                <a:lnTo>
                  <a:pt x="480" y="487"/>
                </a:lnTo>
                <a:lnTo>
                  <a:pt x="481" y="493"/>
                </a:lnTo>
                <a:lnTo>
                  <a:pt x="483" y="499"/>
                </a:lnTo>
                <a:lnTo>
                  <a:pt x="486" y="505"/>
                </a:lnTo>
                <a:lnTo>
                  <a:pt x="492" y="515"/>
                </a:lnTo>
                <a:lnTo>
                  <a:pt x="499" y="526"/>
                </a:lnTo>
                <a:lnTo>
                  <a:pt x="506" y="538"/>
                </a:lnTo>
                <a:lnTo>
                  <a:pt x="513" y="554"/>
                </a:lnTo>
                <a:lnTo>
                  <a:pt x="515" y="563"/>
                </a:lnTo>
                <a:lnTo>
                  <a:pt x="517" y="574"/>
                </a:lnTo>
                <a:lnTo>
                  <a:pt x="519" y="586"/>
                </a:lnTo>
                <a:lnTo>
                  <a:pt x="519" y="601"/>
                </a:lnTo>
                <a:lnTo>
                  <a:pt x="519" y="608"/>
                </a:lnTo>
                <a:lnTo>
                  <a:pt x="516" y="614"/>
                </a:lnTo>
                <a:lnTo>
                  <a:pt x="515" y="620"/>
                </a:lnTo>
                <a:lnTo>
                  <a:pt x="511" y="625"/>
                </a:lnTo>
                <a:lnTo>
                  <a:pt x="504" y="635"/>
                </a:lnTo>
                <a:lnTo>
                  <a:pt x="493" y="646"/>
                </a:lnTo>
                <a:lnTo>
                  <a:pt x="481" y="658"/>
                </a:lnTo>
                <a:lnTo>
                  <a:pt x="467" y="673"/>
                </a:lnTo>
                <a:lnTo>
                  <a:pt x="460" y="683"/>
                </a:lnTo>
                <a:lnTo>
                  <a:pt x="453" y="694"/>
                </a:lnTo>
                <a:lnTo>
                  <a:pt x="445" y="706"/>
                </a:lnTo>
                <a:lnTo>
                  <a:pt x="438" y="721"/>
                </a:lnTo>
                <a:lnTo>
                  <a:pt x="453" y="735"/>
                </a:lnTo>
                <a:lnTo>
                  <a:pt x="467" y="750"/>
                </a:lnTo>
                <a:lnTo>
                  <a:pt x="481" y="766"/>
                </a:lnTo>
                <a:lnTo>
                  <a:pt x="492" y="781"/>
                </a:lnTo>
                <a:lnTo>
                  <a:pt x="503" y="795"/>
                </a:lnTo>
                <a:lnTo>
                  <a:pt x="510" y="811"/>
                </a:lnTo>
                <a:lnTo>
                  <a:pt x="513" y="819"/>
                </a:lnTo>
                <a:lnTo>
                  <a:pt x="515" y="826"/>
                </a:lnTo>
                <a:lnTo>
                  <a:pt x="516" y="833"/>
                </a:lnTo>
                <a:lnTo>
                  <a:pt x="516" y="841"/>
                </a:lnTo>
                <a:lnTo>
                  <a:pt x="516" y="857"/>
                </a:lnTo>
                <a:lnTo>
                  <a:pt x="513" y="871"/>
                </a:lnTo>
                <a:lnTo>
                  <a:pt x="509" y="886"/>
                </a:lnTo>
                <a:lnTo>
                  <a:pt x="504" y="901"/>
                </a:lnTo>
                <a:lnTo>
                  <a:pt x="493" y="929"/>
                </a:lnTo>
                <a:lnTo>
                  <a:pt x="481" y="956"/>
                </a:lnTo>
                <a:lnTo>
                  <a:pt x="476" y="969"/>
                </a:lnTo>
                <a:lnTo>
                  <a:pt x="471" y="981"/>
                </a:lnTo>
                <a:lnTo>
                  <a:pt x="467" y="993"/>
                </a:lnTo>
                <a:lnTo>
                  <a:pt x="465" y="1004"/>
                </a:lnTo>
                <a:lnTo>
                  <a:pt x="464" y="1015"/>
                </a:lnTo>
                <a:lnTo>
                  <a:pt x="465" y="1024"/>
                </a:lnTo>
                <a:lnTo>
                  <a:pt x="467" y="1029"/>
                </a:lnTo>
                <a:lnTo>
                  <a:pt x="469" y="1033"/>
                </a:lnTo>
                <a:lnTo>
                  <a:pt x="472" y="1038"/>
                </a:lnTo>
                <a:lnTo>
                  <a:pt x="475" y="1041"/>
                </a:lnTo>
                <a:lnTo>
                  <a:pt x="488" y="1056"/>
                </a:lnTo>
                <a:lnTo>
                  <a:pt x="499" y="1071"/>
                </a:lnTo>
                <a:lnTo>
                  <a:pt x="506" y="1087"/>
                </a:lnTo>
                <a:lnTo>
                  <a:pt x="515" y="1101"/>
                </a:lnTo>
                <a:lnTo>
                  <a:pt x="522" y="1116"/>
                </a:lnTo>
                <a:lnTo>
                  <a:pt x="531" y="1132"/>
                </a:lnTo>
                <a:lnTo>
                  <a:pt x="541" y="1147"/>
                </a:lnTo>
                <a:lnTo>
                  <a:pt x="554" y="1161"/>
                </a:lnTo>
                <a:lnTo>
                  <a:pt x="546" y="1169"/>
                </a:lnTo>
                <a:lnTo>
                  <a:pt x="533" y="1176"/>
                </a:lnTo>
                <a:lnTo>
                  <a:pt x="520" y="1183"/>
                </a:lnTo>
                <a:lnTo>
                  <a:pt x="504" y="1191"/>
                </a:lnTo>
                <a:lnTo>
                  <a:pt x="487" y="1198"/>
                </a:lnTo>
                <a:lnTo>
                  <a:pt x="469" y="1204"/>
                </a:lnTo>
                <a:lnTo>
                  <a:pt x="449" y="1210"/>
                </a:lnTo>
                <a:lnTo>
                  <a:pt x="428" y="1217"/>
                </a:lnTo>
                <a:lnTo>
                  <a:pt x="387" y="1226"/>
                </a:lnTo>
                <a:lnTo>
                  <a:pt x="345" y="1234"/>
                </a:lnTo>
                <a:lnTo>
                  <a:pt x="325" y="1236"/>
                </a:lnTo>
                <a:lnTo>
                  <a:pt x="307" y="1239"/>
                </a:lnTo>
                <a:lnTo>
                  <a:pt x="289" y="1240"/>
                </a:lnTo>
                <a:lnTo>
                  <a:pt x="273" y="1240"/>
                </a:lnTo>
                <a:lnTo>
                  <a:pt x="260" y="1194"/>
                </a:lnTo>
                <a:lnTo>
                  <a:pt x="249" y="1150"/>
                </a:lnTo>
                <a:lnTo>
                  <a:pt x="241" y="1108"/>
                </a:lnTo>
                <a:lnTo>
                  <a:pt x="234" y="1064"/>
                </a:lnTo>
                <a:lnTo>
                  <a:pt x="225" y="1021"/>
                </a:lnTo>
                <a:lnTo>
                  <a:pt x="216" y="977"/>
                </a:lnTo>
                <a:lnTo>
                  <a:pt x="205" y="933"/>
                </a:lnTo>
                <a:lnTo>
                  <a:pt x="193" y="888"/>
                </a:lnTo>
                <a:lnTo>
                  <a:pt x="180" y="874"/>
                </a:lnTo>
                <a:lnTo>
                  <a:pt x="170" y="863"/>
                </a:lnTo>
                <a:lnTo>
                  <a:pt x="161" y="854"/>
                </a:lnTo>
                <a:lnTo>
                  <a:pt x="153" y="847"/>
                </a:lnTo>
                <a:lnTo>
                  <a:pt x="148" y="844"/>
                </a:lnTo>
                <a:lnTo>
                  <a:pt x="142" y="842"/>
                </a:lnTo>
                <a:lnTo>
                  <a:pt x="134" y="840"/>
                </a:lnTo>
                <a:lnTo>
                  <a:pt x="126" y="838"/>
                </a:lnTo>
                <a:lnTo>
                  <a:pt x="105" y="837"/>
                </a:lnTo>
                <a:lnTo>
                  <a:pt x="76" y="837"/>
                </a:lnTo>
                <a:lnTo>
                  <a:pt x="73" y="837"/>
                </a:lnTo>
                <a:lnTo>
                  <a:pt x="69" y="837"/>
                </a:lnTo>
                <a:lnTo>
                  <a:pt x="68" y="836"/>
                </a:lnTo>
                <a:lnTo>
                  <a:pt x="66" y="835"/>
                </a:lnTo>
                <a:lnTo>
                  <a:pt x="65" y="831"/>
                </a:lnTo>
                <a:lnTo>
                  <a:pt x="66" y="825"/>
                </a:lnTo>
                <a:lnTo>
                  <a:pt x="72" y="810"/>
                </a:lnTo>
                <a:lnTo>
                  <a:pt x="82" y="793"/>
                </a:lnTo>
                <a:lnTo>
                  <a:pt x="94" y="773"/>
                </a:lnTo>
                <a:lnTo>
                  <a:pt x="105" y="754"/>
                </a:lnTo>
                <a:lnTo>
                  <a:pt x="110" y="744"/>
                </a:lnTo>
                <a:lnTo>
                  <a:pt x="114" y="734"/>
                </a:lnTo>
                <a:lnTo>
                  <a:pt x="116" y="726"/>
                </a:lnTo>
                <a:lnTo>
                  <a:pt x="117" y="717"/>
                </a:lnTo>
                <a:lnTo>
                  <a:pt x="117" y="710"/>
                </a:lnTo>
                <a:lnTo>
                  <a:pt x="116" y="701"/>
                </a:lnTo>
                <a:lnTo>
                  <a:pt x="114" y="691"/>
                </a:lnTo>
                <a:lnTo>
                  <a:pt x="111" y="682"/>
                </a:lnTo>
                <a:lnTo>
                  <a:pt x="103" y="662"/>
                </a:lnTo>
                <a:lnTo>
                  <a:pt x="93" y="642"/>
                </a:lnTo>
                <a:lnTo>
                  <a:pt x="87" y="633"/>
                </a:lnTo>
                <a:lnTo>
                  <a:pt x="81" y="625"/>
                </a:lnTo>
                <a:lnTo>
                  <a:pt x="74" y="617"/>
                </a:lnTo>
                <a:lnTo>
                  <a:pt x="67" y="611"/>
                </a:lnTo>
                <a:lnTo>
                  <a:pt x="60" y="604"/>
                </a:lnTo>
                <a:lnTo>
                  <a:pt x="54" y="601"/>
                </a:lnTo>
                <a:lnTo>
                  <a:pt x="45" y="598"/>
                </a:lnTo>
                <a:lnTo>
                  <a:pt x="38" y="597"/>
                </a:lnTo>
                <a:lnTo>
                  <a:pt x="39" y="590"/>
                </a:lnTo>
                <a:lnTo>
                  <a:pt x="40" y="584"/>
                </a:lnTo>
                <a:lnTo>
                  <a:pt x="41" y="578"/>
                </a:lnTo>
                <a:lnTo>
                  <a:pt x="45" y="573"/>
                </a:lnTo>
                <a:lnTo>
                  <a:pt x="51" y="564"/>
                </a:lnTo>
                <a:lnTo>
                  <a:pt x="58" y="557"/>
                </a:lnTo>
                <a:lnTo>
                  <a:pt x="66" y="549"/>
                </a:lnTo>
                <a:lnTo>
                  <a:pt x="72" y="541"/>
                </a:lnTo>
                <a:lnTo>
                  <a:pt x="74" y="536"/>
                </a:lnTo>
                <a:lnTo>
                  <a:pt x="77" y="530"/>
                </a:lnTo>
                <a:lnTo>
                  <a:pt x="78" y="524"/>
                </a:lnTo>
                <a:lnTo>
                  <a:pt x="79" y="518"/>
                </a:lnTo>
                <a:lnTo>
                  <a:pt x="78" y="503"/>
                </a:lnTo>
                <a:lnTo>
                  <a:pt x="77" y="491"/>
                </a:lnTo>
                <a:lnTo>
                  <a:pt x="76" y="480"/>
                </a:lnTo>
                <a:lnTo>
                  <a:pt x="72" y="470"/>
                </a:lnTo>
                <a:lnTo>
                  <a:pt x="68" y="460"/>
                </a:lnTo>
                <a:lnTo>
                  <a:pt x="65" y="453"/>
                </a:lnTo>
                <a:lnTo>
                  <a:pt x="60" y="444"/>
                </a:lnTo>
                <a:lnTo>
                  <a:pt x="55" y="437"/>
                </a:lnTo>
                <a:lnTo>
                  <a:pt x="43" y="421"/>
                </a:lnTo>
                <a:lnTo>
                  <a:pt x="29" y="404"/>
                </a:lnTo>
                <a:lnTo>
                  <a:pt x="22" y="394"/>
                </a:lnTo>
                <a:lnTo>
                  <a:pt x="14" y="383"/>
                </a:lnTo>
                <a:lnTo>
                  <a:pt x="7" y="371"/>
                </a:lnTo>
                <a:lnTo>
                  <a:pt x="0" y="356"/>
                </a:lnTo>
                <a:lnTo>
                  <a:pt x="0" y="338"/>
                </a:lnTo>
                <a:lnTo>
                  <a:pt x="1" y="313"/>
                </a:lnTo>
                <a:lnTo>
                  <a:pt x="1" y="286"/>
                </a:lnTo>
                <a:lnTo>
                  <a:pt x="1" y="256"/>
                </a:lnTo>
                <a:lnTo>
                  <a:pt x="1" y="226"/>
                </a:lnTo>
                <a:lnTo>
                  <a:pt x="1" y="198"/>
                </a:lnTo>
                <a:lnTo>
                  <a:pt x="1" y="175"/>
                </a:lnTo>
                <a:lnTo>
                  <a:pt x="2" y="157"/>
                </a:lnTo>
                <a:lnTo>
                  <a:pt x="2" y="157"/>
                </a:lnTo>
                <a:lnTo>
                  <a:pt x="2" y="157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99120" y="1784520"/>
            <a:ext cx="849240" cy="730080"/>
          </a:xfrm>
          <a:custGeom>
            <a:avLst/>
            <a:gdLst/>
            <a:ahLst/>
            <a:rect l="l" t="t" r="r" b="b"/>
            <a:pathLst>
              <a:path w="2283" h="1964">
                <a:moveTo>
                  <a:pt x="1011" y="592"/>
                </a:moveTo>
                <a:lnTo>
                  <a:pt x="1011" y="580"/>
                </a:lnTo>
                <a:lnTo>
                  <a:pt x="1011" y="569"/>
                </a:lnTo>
                <a:lnTo>
                  <a:pt x="1013" y="560"/>
                </a:lnTo>
                <a:lnTo>
                  <a:pt x="1016" y="553"/>
                </a:lnTo>
                <a:lnTo>
                  <a:pt x="1021" y="545"/>
                </a:lnTo>
                <a:lnTo>
                  <a:pt x="1028" y="537"/>
                </a:lnTo>
                <a:lnTo>
                  <a:pt x="1038" y="526"/>
                </a:lnTo>
                <a:lnTo>
                  <a:pt x="1051" y="512"/>
                </a:lnTo>
                <a:lnTo>
                  <a:pt x="1051" y="506"/>
                </a:lnTo>
                <a:lnTo>
                  <a:pt x="1053" y="499"/>
                </a:lnTo>
                <a:lnTo>
                  <a:pt x="1055" y="494"/>
                </a:lnTo>
                <a:lnTo>
                  <a:pt x="1059" y="489"/>
                </a:lnTo>
                <a:lnTo>
                  <a:pt x="1066" y="481"/>
                </a:lnTo>
                <a:lnTo>
                  <a:pt x="1077" y="473"/>
                </a:lnTo>
                <a:lnTo>
                  <a:pt x="1089" y="466"/>
                </a:lnTo>
                <a:lnTo>
                  <a:pt x="1103" y="457"/>
                </a:lnTo>
                <a:lnTo>
                  <a:pt x="1117" y="446"/>
                </a:lnTo>
                <a:lnTo>
                  <a:pt x="1132" y="433"/>
                </a:lnTo>
                <a:lnTo>
                  <a:pt x="1173" y="394"/>
                </a:lnTo>
                <a:lnTo>
                  <a:pt x="1179" y="386"/>
                </a:lnTo>
                <a:lnTo>
                  <a:pt x="1184" y="379"/>
                </a:lnTo>
                <a:lnTo>
                  <a:pt x="1187" y="372"/>
                </a:lnTo>
                <a:lnTo>
                  <a:pt x="1190" y="364"/>
                </a:lnTo>
                <a:lnTo>
                  <a:pt x="1192" y="348"/>
                </a:lnTo>
                <a:lnTo>
                  <a:pt x="1193" y="334"/>
                </a:lnTo>
                <a:lnTo>
                  <a:pt x="1193" y="319"/>
                </a:lnTo>
                <a:lnTo>
                  <a:pt x="1196" y="303"/>
                </a:lnTo>
                <a:lnTo>
                  <a:pt x="1198" y="296"/>
                </a:lnTo>
                <a:lnTo>
                  <a:pt x="1202" y="288"/>
                </a:lnTo>
                <a:lnTo>
                  <a:pt x="1207" y="281"/>
                </a:lnTo>
                <a:lnTo>
                  <a:pt x="1213" y="274"/>
                </a:lnTo>
                <a:lnTo>
                  <a:pt x="1229" y="259"/>
                </a:lnTo>
                <a:lnTo>
                  <a:pt x="1244" y="244"/>
                </a:lnTo>
                <a:lnTo>
                  <a:pt x="1259" y="230"/>
                </a:lnTo>
                <a:lnTo>
                  <a:pt x="1274" y="214"/>
                </a:lnTo>
                <a:lnTo>
                  <a:pt x="1289" y="199"/>
                </a:lnTo>
                <a:lnTo>
                  <a:pt x="1305" y="184"/>
                </a:lnTo>
                <a:lnTo>
                  <a:pt x="1319" y="170"/>
                </a:lnTo>
                <a:lnTo>
                  <a:pt x="1334" y="155"/>
                </a:lnTo>
                <a:lnTo>
                  <a:pt x="1377" y="128"/>
                </a:lnTo>
                <a:lnTo>
                  <a:pt x="1412" y="108"/>
                </a:lnTo>
                <a:lnTo>
                  <a:pt x="1446" y="93"/>
                </a:lnTo>
                <a:lnTo>
                  <a:pt x="1475" y="80"/>
                </a:lnTo>
                <a:lnTo>
                  <a:pt x="1505" y="70"/>
                </a:lnTo>
                <a:lnTo>
                  <a:pt x="1539" y="61"/>
                </a:lnTo>
                <a:lnTo>
                  <a:pt x="1574" y="50"/>
                </a:lnTo>
                <a:lnTo>
                  <a:pt x="1616" y="36"/>
                </a:lnTo>
                <a:lnTo>
                  <a:pt x="1650" y="37"/>
                </a:lnTo>
                <a:lnTo>
                  <a:pt x="1688" y="36"/>
                </a:lnTo>
                <a:lnTo>
                  <a:pt x="1729" y="35"/>
                </a:lnTo>
                <a:lnTo>
                  <a:pt x="1771" y="33"/>
                </a:lnTo>
                <a:lnTo>
                  <a:pt x="1792" y="31"/>
                </a:lnTo>
                <a:lnTo>
                  <a:pt x="1811" y="29"/>
                </a:lnTo>
                <a:lnTo>
                  <a:pt x="1830" y="25"/>
                </a:lnTo>
                <a:lnTo>
                  <a:pt x="1847" y="22"/>
                </a:lnTo>
                <a:lnTo>
                  <a:pt x="1863" y="18"/>
                </a:lnTo>
                <a:lnTo>
                  <a:pt x="1876" y="12"/>
                </a:lnTo>
                <a:lnTo>
                  <a:pt x="1887" y="6"/>
                </a:lnTo>
                <a:lnTo>
                  <a:pt x="1897" y="0"/>
                </a:lnTo>
                <a:lnTo>
                  <a:pt x="1896" y="28"/>
                </a:lnTo>
                <a:lnTo>
                  <a:pt x="1896" y="53"/>
                </a:lnTo>
                <a:lnTo>
                  <a:pt x="1896" y="77"/>
                </a:lnTo>
                <a:lnTo>
                  <a:pt x="1896" y="99"/>
                </a:lnTo>
                <a:lnTo>
                  <a:pt x="1896" y="122"/>
                </a:lnTo>
                <a:lnTo>
                  <a:pt x="1896" y="145"/>
                </a:lnTo>
                <a:lnTo>
                  <a:pt x="1895" y="171"/>
                </a:lnTo>
                <a:lnTo>
                  <a:pt x="1895" y="199"/>
                </a:lnTo>
                <a:lnTo>
                  <a:pt x="1909" y="215"/>
                </a:lnTo>
                <a:lnTo>
                  <a:pt x="1924" y="230"/>
                </a:lnTo>
                <a:lnTo>
                  <a:pt x="1938" y="247"/>
                </a:lnTo>
                <a:lnTo>
                  <a:pt x="1950" y="265"/>
                </a:lnTo>
                <a:lnTo>
                  <a:pt x="1955" y="275"/>
                </a:lnTo>
                <a:lnTo>
                  <a:pt x="1960" y="285"/>
                </a:lnTo>
                <a:lnTo>
                  <a:pt x="1963" y="296"/>
                </a:lnTo>
                <a:lnTo>
                  <a:pt x="1967" y="307"/>
                </a:lnTo>
                <a:lnTo>
                  <a:pt x="1971" y="319"/>
                </a:lnTo>
                <a:lnTo>
                  <a:pt x="1972" y="332"/>
                </a:lnTo>
                <a:lnTo>
                  <a:pt x="1973" y="346"/>
                </a:lnTo>
                <a:lnTo>
                  <a:pt x="1974" y="361"/>
                </a:lnTo>
                <a:lnTo>
                  <a:pt x="1973" y="368"/>
                </a:lnTo>
                <a:lnTo>
                  <a:pt x="1972" y="375"/>
                </a:lnTo>
                <a:lnTo>
                  <a:pt x="1969" y="383"/>
                </a:lnTo>
                <a:lnTo>
                  <a:pt x="1967" y="390"/>
                </a:lnTo>
                <a:lnTo>
                  <a:pt x="1961" y="403"/>
                </a:lnTo>
                <a:lnTo>
                  <a:pt x="1953" y="414"/>
                </a:lnTo>
                <a:lnTo>
                  <a:pt x="1946" y="425"/>
                </a:lnTo>
                <a:lnTo>
                  <a:pt x="1939" y="433"/>
                </a:lnTo>
                <a:lnTo>
                  <a:pt x="1935" y="438"/>
                </a:lnTo>
                <a:lnTo>
                  <a:pt x="1933" y="440"/>
                </a:lnTo>
                <a:lnTo>
                  <a:pt x="1946" y="440"/>
                </a:lnTo>
                <a:lnTo>
                  <a:pt x="1956" y="440"/>
                </a:lnTo>
                <a:lnTo>
                  <a:pt x="1963" y="443"/>
                </a:lnTo>
                <a:lnTo>
                  <a:pt x="1968" y="445"/>
                </a:lnTo>
                <a:lnTo>
                  <a:pt x="1971" y="450"/>
                </a:lnTo>
                <a:lnTo>
                  <a:pt x="1972" y="457"/>
                </a:lnTo>
                <a:lnTo>
                  <a:pt x="1973" y="467"/>
                </a:lnTo>
                <a:lnTo>
                  <a:pt x="1973" y="481"/>
                </a:lnTo>
                <a:lnTo>
                  <a:pt x="1980" y="481"/>
                </a:lnTo>
                <a:lnTo>
                  <a:pt x="1987" y="482"/>
                </a:lnTo>
                <a:lnTo>
                  <a:pt x="1991" y="484"/>
                </a:lnTo>
                <a:lnTo>
                  <a:pt x="1996" y="488"/>
                </a:lnTo>
                <a:lnTo>
                  <a:pt x="2000" y="492"/>
                </a:lnTo>
                <a:lnTo>
                  <a:pt x="2002" y="495"/>
                </a:lnTo>
                <a:lnTo>
                  <a:pt x="2006" y="500"/>
                </a:lnTo>
                <a:lnTo>
                  <a:pt x="2007" y="505"/>
                </a:lnTo>
                <a:lnTo>
                  <a:pt x="2011" y="517"/>
                </a:lnTo>
                <a:lnTo>
                  <a:pt x="2012" y="531"/>
                </a:lnTo>
                <a:lnTo>
                  <a:pt x="2012" y="545"/>
                </a:lnTo>
                <a:lnTo>
                  <a:pt x="2012" y="560"/>
                </a:lnTo>
                <a:lnTo>
                  <a:pt x="2012" y="569"/>
                </a:lnTo>
                <a:lnTo>
                  <a:pt x="2010" y="576"/>
                </a:lnTo>
                <a:lnTo>
                  <a:pt x="2009" y="583"/>
                </a:lnTo>
                <a:lnTo>
                  <a:pt x="2006" y="591"/>
                </a:lnTo>
                <a:lnTo>
                  <a:pt x="1999" y="605"/>
                </a:lnTo>
                <a:lnTo>
                  <a:pt x="1991" y="620"/>
                </a:lnTo>
                <a:lnTo>
                  <a:pt x="1984" y="636"/>
                </a:lnTo>
                <a:lnTo>
                  <a:pt x="1978" y="651"/>
                </a:lnTo>
                <a:lnTo>
                  <a:pt x="1976" y="658"/>
                </a:lnTo>
                <a:lnTo>
                  <a:pt x="1973" y="665"/>
                </a:lnTo>
                <a:lnTo>
                  <a:pt x="1972" y="673"/>
                </a:lnTo>
                <a:lnTo>
                  <a:pt x="1971" y="680"/>
                </a:lnTo>
                <a:lnTo>
                  <a:pt x="1987" y="680"/>
                </a:lnTo>
                <a:lnTo>
                  <a:pt x="2000" y="681"/>
                </a:lnTo>
                <a:lnTo>
                  <a:pt x="2015" y="681"/>
                </a:lnTo>
                <a:lnTo>
                  <a:pt x="2026" y="681"/>
                </a:lnTo>
                <a:lnTo>
                  <a:pt x="2037" y="681"/>
                </a:lnTo>
                <a:lnTo>
                  <a:pt x="2044" y="681"/>
                </a:lnTo>
                <a:lnTo>
                  <a:pt x="2049" y="681"/>
                </a:lnTo>
                <a:lnTo>
                  <a:pt x="2051" y="681"/>
                </a:lnTo>
                <a:lnTo>
                  <a:pt x="2053" y="684"/>
                </a:lnTo>
                <a:lnTo>
                  <a:pt x="2058" y="690"/>
                </a:lnTo>
                <a:lnTo>
                  <a:pt x="2066" y="702"/>
                </a:lnTo>
                <a:lnTo>
                  <a:pt x="2076" y="722"/>
                </a:lnTo>
                <a:lnTo>
                  <a:pt x="2088" y="749"/>
                </a:lnTo>
                <a:lnTo>
                  <a:pt x="2102" y="783"/>
                </a:lnTo>
                <a:lnTo>
                  <a:pt x="2108" y="804"/>
                </a:lnTo>
                <a:lnTo>
                  <a:pt x="2115" y="827"/>
                </a:lnTo>
                <a:lnTo>
                  <a:pt x="2122" y="854"/>
                </a:lnTo>
                <a:lnTo>
                  <a:pt x="2130" y="882"/>
                </a:lnTo>
                <a:lnTo>
                  <a:pt x="2130" y="904"/>
                </a:lnTo>
                <a:lnTo>
                  <a:pt x="2131" y="924"/>
                </a:lnTo>
                <a:lnTo>
                  <a:pt x="2133" y="942"/>
                </a:lnTo>
                <a:lnTo>
                  <a:pt x="2136" y="958"/>
                </a:lnTo>
                <a:lnTo>
                  <a:pt x="2142" y="987"/>
                </a:lnTo>
                <a:lnTo>
                  <a:pt x="2148" y="1013"/>
                </a:lnTo>
                <a:lnTo>
                  <a:pt x="2155" y="1034"/>
                </a:lnTo>
                <a:lnTo>
                  <a:pt x="2162" y="1051"/>
                </a:lnTo>
                <a:lnTo>
                  <a:pt x="2164" y="1060"/>
                </a:lnTo>
                <a:lnTo>
                  <a:pt x="2166" y="1068"/>
                </a:lnTo>
                <a:lnTo>
                  <a:pt x="2168" y="1075"/>
                </a:lnTo>
                <a:lnTo>
                  <a:pt x="2168" y="1083"/>
                </a:lnTo>
                <a:lnTo>
                  <a:pt x="2166" y="1090"/>
                </a:lnTo>
                <a:lnTo>
                  <a:pt x="2162" y="1108"/>
                </a:lnTo>
                <a:lnTo>
                  <a:pt x="2155" y="1138"/>
                </a:lnTo>
                <a:lnTo>
                  <a:pt x="2147" y="1172"/>
                </a:lnTo>
                <a:lnTo>
                  <a:pt x="2140" y="1211"/>
                </a:lnTo>
                <a:lnTo>
                  <a:pt x="2133" y="1252"/>
                </a:lnTo>
                <a:lnTo>
                  <a:pt x="2129" y="1290"/>
                </a:lnTo>
                <a:lnTo>
                  <a:pt x="2126" y="1323"/>
                </a:lnTo>
                <a:lnTo>
                  <a:pt x="2126" y="1330"/>
                </a:lnTo>
                <a:lnTo>
                  <a:pt x="2127" y="1336"/>
                </a:lnTo>
                <a:lnTo>
                  <a:pt x="2130" y="1341"/>
                </a:lnTo>
                <a:lnTo>
                  <a:pt x="2132" y="1347"/>
                </a:lnTo>
                <a:lnTo>
                  <a:pt x="2138" y="1356"/>
                </a:lnTo>
                <a:lnTo>
                  <a:pt x="2146" y="1363"/>
                </a:lnTo>
                <a:lnTo>
                  <a:pt x="2153" y="1370"/>
                </a:lnTo>
                <a:lnTo>
                  <a:pt x="2159" y="1379"/>
                </a:lnTo>
                <a:lnTo>
                  <a:pt x="2162" y="1384"/>
                </a:lnTo>
                <a:lnTo>
                  <a:pt x="2164" y="1390"/>
                </a:lnTo>
                <a:lnTo>
                  <a:pt x="2165" y="1396"/>
                </a:lnTo>
                <a:lnTo>
                  <a:pt x="2165" y="1403"/>
                </a:lnTo>
                <a:lnTo>
                  <a:pt x="2203" y="1643"/>
                </a:lnTo>
                <a:lnTo>
                  <a:pt x="2204" y="1658"/>
                </a:lnTo>
                <a:lnTo>
                  <a:pt x="2206" y="1670"/>
                </a:lnTo>
                <a:lnTo>
                  <a:pt x="2207" y="1681"/>
                </a:lnTo>
                <a:lnTo>
                  <a:pt x="2211" y="1691"/>
                </a:lnTo>
                <a:lnTo>
                  <a:pt x="2214" y="1700"/>
                </a:lnTo>
                <a:lnTo>
                  <a:pt x="2218" y="1707"/>
                </a:lnTo>
                <a:lnTo>
                  <a:pt x="2223" y="1713"/>
                </a:lnTo>
                <a:lnTo>
                  <a:pt x="2228" y="1719"/>
                </a:lnTo>
                <a:lnTo>
                  <a:pt x="2240" y="1730"/>
                </a:lnTo>
                <a:lnTo>
                  <a:pt x="2253" y="1740"/>
                </a:lnTo>
                <a:lnTo>
                  <a:pt x="2268" y="1751"/>
                </a:lnTo>
                <a:lnTo>
                  <a:pt x="2283" y="1765"/>
                </a:lnTo>
                <a:lnTo>
                  <a:pt x="2269" y="1765"/>
                </a:lnTo>
                <a:lnTo>
                  <a:pt x="2259" y="1765"/>
                </a:lnTo>
                <a:lnTo>
                  <a:pt x="2250" y="1767"/>
                </a:lnTo>
                <a:lnTo>
                  <a:pt x="2242" y="1769"/>
                </a:lnTo>
                <a:lnTo>
                  <a:pt x="2235" y="1774"/>
                </a:lnTo>
                <a:lnTo>
                  <a:pt x="2226" y="1780"/>
                </a:lnTo>
                <a:lnTo>
                  <a:pt x="2215" y="1791"/>
                </a:lnTo>
                <a:lnTo>
                  <a:pt x="2202" y="1804"/>
                </a:lnTo>
                <a:lnTo>
                  <a:pt x="2209" y="1805"/>
                </a:lnTo>
                <a:lnTo>
                  <a:pt x="2215" y="1806"/>
                </a:lnTo>
                <a:lnTo>
                  <a:pt x="2222" y="1807"/>
                </a:lnTo>
                <a:lnTo>
                  <a:pt x="2226" y="1811"/>
                </a:lnTo>
                <a:lnTo>
                  <a:pt x="2235" y="1817"/>
                </a:lnTo>
                <a:lnTo>
                  <a:pt x="2242" y="1825"/>
                </a:lnTo>
                <a:lnTo>
                  <a:pt x="2250" y="1832"/>
                </a:lnTo>
                <a:lnTo>
                  <a:pt x="2258" y="1838"/>
                </a:lnTo>
                <a:lnTo>
                  <a:pt x="2263" y="1840"/>
                </a:lnTo>
                <a:lnTo>
                  <a:pt x="2269" y="1843"/>
                </a:lnTo>
                <a:lnTo>
                  <a:pt x="2275" y="1844"/>
                </a:lnTo>
                <a:lnTo>
                  <a:pt x="2282" y="1844"/>
                </a:lnTo>
                <a:lnTo>
                  <a:pt x="2274" y="1859"/>
                </a:lnTo>
                <a:lnTo>
                  <a:pt x="2267" y="1871"/>
                </a:lnTo>
                <a:lnTo>
                  <a:pt x="2259" y="1882"/>
                </a:lnTo>
                <a:lnTo>
                  <a:pt x="2252" y="1892"/>
                </a:lnTo>
                <a:lnTo>
                  <a:pt x="2236" y="1907"/>
                </a:lnTo>
                <a:lnTo>
                  <a:pt x="2222" y="1919"/>
                </a:lnTo>
                <a:lnTo>
                  <a:pt x="2206" y="1930"/>
                </a:lnTo>
                <a:lnTo>
                  <a:pt x="2191" y="1940"/>
                </a:lnTo>
                <a:lnTo>
                  <a:pt x="2176" y="1951"/>
                </a:lnTo>
                <a:lnTo>
                  <a:pt x="2160" y="1964"/>
                </a:lnTo>
                <a:lnTo>
                  <a:pt x="2148" y="1949"/>
                </a:lnTo>
                <a:lnTo>
                  <a:pt x="2138" y="1935"/>
                </a:lnTo>
                <a:lnTo>
                  <a:pt x="2131" y="1921"/>
                </a:lnTo>
                <a:lnTo>
                  <a:pt x="2126" y="1909"/>
                </a:lnTo>
                <a:lnTo>
                  <a:pt x="2124" y="1898"/>
                </a:lnTo>
                <a:lnTo>
                  <a:pt x="2122" y="1891"/>
                </a:lnTo>
                <a:lnTo>
                  <a:pt x="2121" y="1886"/>
                </a:lnTo>
                <a:lnTo>
                  <a:pt x="2121" y="1883"/>
                </a:lnTo>
                <a:lnTo>
                  <a:pt x="2105" y="1876"/>
                </a:lnTo>
                <a:lnTo>
                  <a:pt x="2088" y="1870"/>
                </a:lnTo>
                <a:lnTo>
                  <a:pt x="2070" y="1864"/>
                </a:lnTo>
                <a:lnTo>
                  <a:pt x="2049" y="1859"/>
                </a:lnTo>
                <a:lnTo>
                  <a:pt x="2006" y="1850"/>
                </a:lnTo>
                <a:lnTo>
                  <a:pt x="1962" y="1842"/>
                </a:lnTo>
                <a:lnTo>
                  <a:pt x="1917" y="1834"/>
                </a:lnTo>
                <a:lnTo>
                  <a:pt x="1874" y="1825"/>
                </a:lnTo>
                <a:lnTo>
                  <a:pt x="1854" y="1820"/>
                </a:lnTo>
                <a:lnTo>
                  <a:pt x="1835" y="1815"/>
                </a:lnTo>
                <a:lnTo>
                  <a:pt x="1818" y="1807"/>
                </a:lnTo>
                <a:lnTo>
                  <a:pt x="1802" y="1801"/>
                </a:lnTo>
                <a:lnTo>
                  <a:pt x="1802" y="1787"/>
                </a:lnTo>
                <a:lnTo>
                  <a:pt x="1800" y="1774"/>
                </a:lnTo>
                <a:lnTo>
                  <a:pt x="1798" y="1763"/>
                </a:lnTo>
                <a:lnTo>
                  <a:pt x="1796" y="1755"/>
                </a:lnTo>
                <a:lnTo>
                  <a:pt x="1792" y="1746"/>
                </a:lnTo>
                <a:lnTo>
                  <a:pt x="1787" y="1740"/>
                </a:lnTo>
                <a:lnTo>
                  <a:pt x="1782" y="1735"/>
                </a:lnTo>
                <a:lnTo>
                  <a:pt x="1777" y="1730"/>
                </a:lnTo>
                <a:lnTo>
                  <a:pt x="1771" y="1727"/>
                </a:lnTo>
                <a:lnTo>
                  <a:pt x="1765" y="1724"/>
                </a:lnTo>
                <a:lnTo>
                  <a:pt x="1759" y="1723"/>
                </a:lnTo>
                <a:lnTo>
                  <a:pt x="1752" y="1722"/>
                </a:lnTo>
                <a:lnTo>
                  <a:pt x="1737" y="1720"/>
                </a:lnTo>
                <a:lnTo>
                  <a:pt x="1722" y="1720"/>
                </a:lnTo>
                <a:lnTo>
                  <a:pt x="1715" y="1712"/>
                </a:lnTo>
                <a:lnTo>
                  <a:pt x="1709" y="1705"/>
                </a:lnTo>
                <a:lnTo>
                  <a:pt x="1704" y="1697"/>
                </a:lnTo>
                <a:lnTo>
                  <a:pt x="1699" y="1690"/>
                </a:lnTo>
                <a:lnTo>
                  <a:pt x="1693" y="1675"/>
                </a:lnTo>
                <a:lnTo>
                  <a:pt x="1688" y="1659"/>
                </a:lnTo>
                <a:lnTo>
                  <a:pt x="1685" y="1645"/>
                </a:lnTo>
                <a:lnTo>
                  <a:pt x="1684" y="1630"/>
                </a:lnTo>
                <a:lnTo>
                  <a:pt x="1683" y="1614"/>
                </a:lnTo>
                <a:lnTo>
                  <a:pt x="1683" y="1599"/>
                </a:lnTo>
                <a:lnTo>
                  <a:pt x="1657" y="1586"/>
                </a:lnTo>
                <a:lnTo>
                  <a:pt x="1636" y="1575"/>
                </a:lnTo>
                <a:lnTo>
                  <a:pt x="1621" y="1566"/>
                </a:lnTo>
                <a:lnTo>
                  <a:pt x="1608" y="1559"/>
                </a:lnTo>
                <a:lnTo>
                  <a:pt x="1599" y="1552"/>
                </a:lnTo>
                <a:lnTo>
                  <a:pt x="1587" y="1542"/>
                </a:lnTo>
                <a:lnTo>
                  <a:pt x="1576" y="1532"/>
                </a:lnTo>
                <a:lnTo>
                  <a:pt x="1564" y="1519"/>
                </a:lnTo>
                <a:lnTo>
                  <a:pt x="1452" y="1543"/>
                </a:lnTo>
                <a:lnTo>
                  <a:pt x="1258" y="1583"/>
                </a:lnTo>
                <a:lnTo>
                  <a:pt x="1011" y="1632"/>
                </a:lnTo>
                <a:lnTo>
                  <a:pt x="742" y="1687"/>
                </a:lnTo>
                <a:lnTo>
                  <a:pt x="479" y="1739"/>
                </a:lnTo>
                <a:lnTo>
                  <a:pt x="255" y="1784"/>
                </a:lnTo>
                <a:lnTo>
                  <a:pt x="98" y="1815"/>
                </a:lnTo>
                <a:lnTo>
                  <a:pt x="39" y="1826"/>
                </a:lnTo>
                <a:lnTo>
                  <a:pt x="39" y="1823"/>
                </a:lnTo>
                <a:lnTo>
                  <a:pt x="39" y="1814"/>
                </a:lnTo>
                <a:lnTo>
                  <a:pt x="37" y="1799"/>
                </a:lnTo>
                <a:lnTo>
                  <a:pt x="34" y="1782"/>
                </a:lnTo>
                <a:lnTo>
                  <a:pt x="29" y="1762"/>
                </a:lnTo>
                <a:lnTo>
                  <a:pt x="23" y="1741"/>
                </a:lnTo>
                <a:lnTo>
                  <a:pt x="18" y="1731"/>
                </a:lnTo>
                <a:lnTo>
                  <a:pt x="13" y="1723"/>
                </a:lnTo>
                <a:lnTo>
                  <a:pt x="7" y="1714"/>
                </a:lnTo>
                <a:lnTo>
                  <a:pt x="0" y="1706"/>
                </a:lnTo>
                <a:lnTo>
                  <a:pt x="42" y="1678"/>
                </a:lnTo>
                <a:lnTo>
                  <a:pt x="77" y="1652"/>
                </a:lnTo>
                <a:lnTo>
                  <a:pt x="93" y="1640"/>
                </a:lnTo>
                <a:lnTo>
                  <a:pt x="109" y="1627"/>
                </a:lnTo>
                <a:lnTo>
                  <a:pt x="122" y="1615"/>
                </a:lnTo>
                <a:lnTo>
                  <a:pt x="136" y="1602"/>
                </a:lnTo>
                <a:lnTo>
                  <a:pt x="149" y="1588"/>
                </a:lnTo>
                <a:lnTo>
                  <a:pt x="162" y="1575"/>
                </a:lnTo>
                <a:lnTo>
                  <a:pt x="175" y="1560"/>
                </a:lnTo>
                <a:lnTo>
                  <a:pt x="187" y="1544"/>
                </a:lnTo>
                <a:lnTo>
                  <a:pt x="214" y="1509"/>
                </a:lnTo>
                <a:lnTo>
                  <a:pt x="242" y="1467"/>
                </a:lnTo>
                <a:lnTo>
                  <a:pt x="250" y="1460"/>
                </a:lnTo>
                <a:lnTo>
                  <a:pt x="256" y="1452"/>
                </a:lnTo>
                <a:lnTo>
                  <a:pt x="261" y="1445"/>
                </a:lnTo>
                <a:lnTo>
                  <a:pt x="266" y="1438"/>
                </a:lnTo>
                <a:lnTo>
                  <a:pt x="268" y="1430"/>
                </a:lnTo>
                <a:lnTo>
                  <a:pt x="270" y="1423"/>
                </a:lnTo>
                <a:lnTo>
                  <a:pt x="272" y="1416"/>
                </a:lnTo>
                <a:lnTo>
                  <a:pt x="273" y="1407"/>
                </a:lnTo>
                <a:lnTo>
                  <a:pt x="273" y="1400"/>
                </a:lnTo>
                <a:lnTo>
                  <a:pt x="270" y="1392"/>
                </a:lnTo>
                <a:lnTo>
                  <a:pt x="269" y="1385"/>
                </a:lnTo>
                <a:lnTo>
                  <a:pt x="266" y="1378"/>
                </a:lnTo>
                <a:lnTo>
                  <a:pt x="262" y="1370"/>
                </a:lnTo>
                <a:lnTo>
                  <a:pt x="256" y="1362"/>
                </a:lnTo>
                <a:lnTo>
                  <a:pt x="250" y="1354"/>
                </a:lnTo>
                <a:lnTo>
                  <a:pt x="244" y="1347"/>
                </a:lnTo>
                <a:lnTo>
                  <a:pt x="229" y="1334"/>
                </a:lnTo>
                <a:lnTo>
                  <a:pt x="214" y="1323"/>
                </a:lnTo>
                <a:lnTo>
                  <a:pt x="201" y="1313"/>
                </a:lnTo>
                <a:lnTo>
                  <a:pt x="188" y="1302"/>
                </a:lnTo>
                <a:lnTo>
                  <a:pt x="184" y="1296"/>
                </a:lnTo>
                <a:lnTo>
                  <a:pt x="179" y="1290"/>
                </a:lnTo>
                <a:lnTo>
                  <a:pt x="174" y="1282"/>
                </a:lnTo>
                <a:lnTo>
                  <a:pt x="170" y="1274"/>
                </a:lnTo>
                <a:lnTo>
                  <a:pt x="168" y="1264"/>
                </a:lnTo>
                <a:lnTo>
                  <a:pt x="165" y="1253"/>
                </a:lnTo>
                <a:lnTo>
                  <a:pt x="164" y="1241"/>
                </a:lnTo>
                <a:lnTo>
                  <a:pt x="164" y="1226"/>
                </a:lnTo>
                <a:lnTo>
                  <a:pt x="165" y="1219"/>
                </a:lnTo>
                <a:lnTo>
                  <a:pt x="166" y="1211"/>
                </a:lnTo>
                <a:lnTo>
                  <a:pt x="169" y="1204"/>
                </a:lnTo>
                <a:lnTo>
                  <a:pt x="171" y="1197"/>
                </a:lnTo>
                <a:lnTo>
                  <a:pt x="180" y="1182"/>
                </a:lnTo>
                <a:lnTo>
                  <a:pt x="190" y="1166"/>
                </a:lnTo>
                <a:lnTo>
                  <a:pt x="202" y="1151"/>
                </a:lnTo>
                <a:lnTo>
                  <a:pt x="215" y="1137"/>
                </a:lnTo>
                <a:lnTo>
                  <a:pt x="230" y="1122"/>
                </a:lnTo>
                <a:lnTo>
                  <a:pt x="245" y="1107"/>
                </a:lnTo>
                <a:lnTo>
                  <a:pt x="279" y="1108"/>
                </a:lnTo>
                <a:lnTo>
                  <a:pt x="317" y="1112"/>
                </a:lnTo>
                <a:lnTo>
                  <a:pt x="359" y="1116"/>
                </a:lnTo>
                <a:lnTo>
                  <a:pt x="400" y="1118"/>
                </a:lnTo>
                <a:lnTo>
                  <a:pt x="421" y="1118"/>
                </a:lnTo>
                <a:lnTo>
                  <a:pt x="441" y="1116"/>
                </a:lnTo>
                <a:lnTo>
                  <a:pt x="459" y="1113"/>
                </a:lnTo>
                <a:lnTo>
                  <a:pt x="476" y="1108"/>
                </a:lnTo>
                <a:lnTo>
                  <a:pt x="485" y="1106"/>
                </a:lnTo>
                <a:lnTo>
                  <a:pt x="492" y="1102"/>
                </a:lnTo>
                <a:lnTo>
                  <a:pt x="499" y="1099"/>
                </a:lnTo>
                <a:lnTo>
                  <a:pt x="505" y="1094"/>
                </a:lnTo>
                <a:lnTo>
                  <a:pt x="512" y="1089"/>
                </a:lnTo>
                <a:lnTo>
                  <a:pt x="516" y="1083"/>
                </a:lnTo>
                <a:lnTo>
                  <a:pt x="521" y="1077"/>
                </a:lnTo>
                <a:lnTo>
                  <a:pt x="526" y="1069"/>
                </a:lnTo>
                <a:lnTo>
                  <a:pt x="568" y="1069"/>
                </a:lnTo>
                <a:lnTo>
                  <a:pt x="603" y="1069"/>
                </a:lnTo>
                <a:lnTo>
                  <a:pt x="635" y="1071"/>
                </a:lnTo>
                <a:lnTo>
                  <a:pt x="666" y="1071"/>
                </a:lnTo>
                <a:lnTo>
                  <a:pt x="696" y="1071"/>
                </a:lnTo>
                <a:lnTo>
                  <a:pt x="728" y="1071"/>
                </a:lnTo>
                <a:lnTo>
                  <a:pt x="765" y="1072"/>
                </a:lnTo>
                <a:lnTo>
                  <a:pt x="807" y="1072"/>
                </a:lnTo>
                <a:lnTo>
                  <a:pt x="836" y="1057"/>
                </a:lnTo>
                <a:lnTo>
                  <a:pt x="867" y="1041"/>
                </a:lnTo>
                <a:lnTo>
                  <a:pt x="895" y="1025"/>
                </a:lnTo>
                <a:lnTo>
                  <a:pt x="922" y="1007"/>
                </a:lnTo>
                <a:lnTo>
                  <a:pt x="935" y="998"/>
                </a:lnTo>
                <a:lnTo>
                  <a:pt x="947" y="987"/>
                </a:lnTo>
                <a:lnTo>
                  <a:pt x="960" y="977"/>
                </a:lnTo>
                <a:lnTo>
                  <a:pt x="971" y="965"/>
                </a:lnTo>
                <a:lnTo>
                  <a:pt x="982" y="954"/>
                </a:lnTo>
                <a:lnTo>
                  <a:pt x="991" y="941"/>
                </a:lnTo>
                <a:lnTo>
                  <a:pt x="1000" y="927"/>
                </a:lnTo>
                <a:lnTo>
                  <a:pt x="1009" y="913"/>
                </a:lnTo>
                <a:lnTo>
                  <a:pt x="1023" y="913"/>
                </a:lnTo>
                <a:lnTo>
                  <a:pt x="1038" y="913"/>
                </a:lnTo>
                <a:lnTo>
                  <a:pt x="1051" y="911"/>
                </a:lnTo>
                <a:lnTo>
                  <a:pt x="1064" y="909"/>
                </a:lnTo>
                <a:lnTo>
                  <a:pt x="1069" y="907"/>
                </a:lnTo>
                <a:lnTo>
                  <a:pt x="1073" y="904"/>
                </a:lnTo>
                <a:lnTo>
                  <a:pt x="1077" y="900"/>
                </a:lnTo>
                <a:lnTo>
                  <a:pt x="1081" y="897"/>
                </a:lnTo>
                <a:lnTo>
                  <a:pt x="1084" y="892"/>
                </a:lnTo>
                <a:lnTo>
                  <a:pt x="1087" y="887"/>
                </a:lnTo>
                <a:lnTo>
                  <a:pt x="1088" y="881"/>
                </a:lnTo>
                <a:lnTo>
                  <a:pt x="1088" y="873"/>
                </a:lnTo>
                <a:lnTo>
                  <a:pt x="1094" y="866"/>
                </a:lnTo>
                <a:lnTo>
                  <a:pt x="1098" y="859"/>
                </a:lnTo>
                <a:lnTo>
                  <a:pt x="1099" y="851"/>
                </a:lnTo>
                <a:lnTo>
                  <a:pt x="1099" y="844"/>
                </a:lnTo>
                <a:lnTo>
                  <a:pt x="1097" y="836"/>
                </a:lnTo>
                <a:lnTo>
                  <a:pt x="1094" y="828"/>
                </a:lnTo>
                <a:lnTo>
                  <a:pt x="1089" y="821"/>
                </a:lnTo>
                <a:lnTo>
                  <a:pt x="1084" y="813"/>
                </a:lnTo>
                <a:lnTo>
                  <a:pt x="1072" y="799"/>
                </a:lnTo>
                <a:lnTo>
                  <a:pt x="1061" y="783"/>
                </a:lnTo>
                <a:lnTo>
                  <a:pt x="1056" y="776"/>
                </a:lnTo>
                <a:lnTo>
                  <a:pt x="1053" y="768"/>
                </a:lnTo>
                <a:lnTo>
                  <a:pt x="1050" y="761"/>
                </a:lnTo>
                <a:lnTo>
                  <a:pt x="1049" y="754"/>
                </a:lnTo>
                <a:lnTo>
                  <a:pt x="1050" y="746"/>
                </a:lnTo>
                <a:lnTo>
                  <a:pt x="1051" y="740"/>
                </a:lnTo>
                <a:lnTo>
                  <a:pt x="1053" y="734"/>
                </a:lnTo>
                <a:lnTo>
                  <a:pt x="1056" y="729"/>
                </a:lnTo>
                <a:lnTo>
                  <a:pt x="1062" y="720"/>
                </a:lnTo>
                <a:lnTo>
                  <a:pt x="1070" y="713"/>
                </a:lnTo>
                <a:lnTo>
                  <a:pt x="1077" y="706"/>
                </a:lnTo>
                <a:lnTo>
                  <a:pt x="1083" y="697"/>
                </a:lnTo>
                <a:lnTo>
                  <a:pt x="1086" y="692"/>
                </a:lnTo>
                <a:lnTo>
                  <a:pt x="1088" y="686"/>
                </a:lnTo>
                <a:lnTo>
                  <a:pt x="1089" y="680"/>
                </a:lnTo>
                <a:lnTo>
                  <a:pt x="1091" y="673"/>
                </a:lnTo>
                <a:lnTo>
                  <a:pt x="1075" y="659"/>
                </a:lnTo>
                <a:lnTo>
                  <a:pt x="1061" y="649"/>
                </a:lnTo>
                <a:lnTo>
                  <a:pt x="1048" y="641"/>
                </a:lnTo>
                <a:lnTo>
                  <a:pt x="1035" y="632"/>
                </a:lnTo>
                <a:lnTo>
                  <a:pt x="1024" y="625"/>
                </a:lnTo>
                <a:lnTo>
                  <a:pt x="1017" y="616"/>
                </a:lnTo>
                <a:lnTo>
                  <a:pt x="1015" y="612"/>
                </a:lnTo>
                <a:lnTo>
                  <a:pt x="1012" y="605"/>
                </a:lnTo>
                <a:lnTo>
                  <a:pt x="1011" y="599"/>
                </a:lnTo>
                <a:lnTo>
                  <a:pt x="1011" y="59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099120" y="1784520"/>
            <a:ext cx="849240" cy="730080"/>
          </a:xfrm>
          <a:custGeom>
            <a:avLst/>
            <a:gdLst/>
            <a:ahLst/>
            <a:rect l="l" t="t" r="r" b="b"/>
            <a:pathLst>
              <a:path w="2283" h="1964">
                <a:moveTo>
                  <a:pt x="1011" y="592"/>
                </a:moveTo>
                <a:lnTo>
                  <a:pt x="1011" y="580"/>
                </a:lnTo>
                <a:lnTo>
                  <a:pt x="1011" y="569"/>
                </a:lnTo>
                <a:lnTo>
                  <a:pt x="1013" y="560"/>
                </a:lnTo>
                <a:lnTo>
                  <a:pt x="1016" y="553"/>
                </a:lnTo>
                <a:lnTo>
                  <a:pt x="1021" y="545"/>
                </a:lnTo>
                <a:lnTo>
                  <a:pt x="1028" y="537"/>
                </a:lnTo>
                <a:lnTo>
                  <a:pt x="1038" y="526"/>
                </a:lnTo>
                <a:lnTo>
                  <a:pt x="1051" y="512"/>
                </a:lnTo>
                <a:lnTo>
                  <a:pt x="1051" y="506"/>
                </a:lnTo>
                <a:lnTo>
                  <a:pt x="1053" y="499"/>
                </a:lnTo>
                <a:lnTo>
                  <a:pt x="1055" y="494"/>
                </a:lnTo>
                <a:lnTo>
                  <a:pt x="1059" y="489"/>
                </a:lnTo>
                <a:lnTo>
                  <a:pt x="1066" y="481"/>
                </a:lnTo>
                <a:lnTo>
                  <a:pt x="1077" y="473"/>
                </a:lnTo>
                <a:lnTo>
                  <a:pt x="1089" y="466"/>
                </a:lnTo>
                <a:lnTo>
                  <a:pt x="1103" y="457"/>
                </a:lnTo>
                <a:lnTo>
                  <a:pt x="1117" y="446"/>
                </a:lnTo>
                <a:lnTo>
                  <a:pt x="1132" y="433"/>
                </a:lnTo>
                <a:lnTo>
                  <a:pt x="1132" y="433"/>
                </a:lnTo>
                <a:lnTo>
                  <a:pt x="1173" y="394"/>
                </a:lnTo>
                <a:lnTo>
                  <a:pt x="1173" y="394"/>
                </a:lnTo>
                <a:lnTo>
                  <a:pt x="1179" y="386"/>
                </a:lnTo>
                <a:lnTo>
                  <a:pt x="1184" y="379"/>
                </a:lnTo>
                <a:lnTo>
                  <a:pt x="1187" y="372"/>
                </a:lnTo>
                <a:lnTo>
                  <a:pt x="1190" y="364"/>
                </a:lnTo>
                <a:lnTo>
                  <a:pt x="1192" y="348"/>
                </a:lnTo>
                <a:lnTo>
                  <a:pt x="1193" y="334"/>
                </a:lnTo>
                <a:lnTo>
                  <a:pt x="1193" y="319"/>
                </a:lnTo>
                <a:lnTo>
                  <a:pt x="1196" y="303"/>
                </a:lnTo>
                <a:lnTo>
                  <a:pt x="1198" y="296"/>
                </a:lnTo>
                <a:lnTo>
                  <a:pt x="1202" y="288"/>
                </a:lnTo>
                <a:lnTo>
                  <a:pt x="1207" y="281"/>
                </a:lnTo>
                <a:lnTo>
                  <a:pt x="1213" y="274"/>
                </a:lnTo>
                <a:lnTo>
                  <a:pt x="1229" y="259"/>
                </a:lnTo>
                <a:lnTo>
                  <a:pt x="1244" y="244"/>
                </a:lnTo>
                <a:lnTo>
                  <a:pt x="1259" y="230"/>
                </a:lnTo>
                <a:lnTo>
                  <a:pt x="1274" y="214"/>
                </a:lnTo>
                <a:lnTo>
                  <a:pt x="1289" y="199"/>
                </a:lnTo>
                <a:lnTo>
                  <a:pt x="1305" y="184"/>
                </a:lnTo>
                <a:lnTo>
                  <a:pt x="1319" y="170"/>
                </a:lnTo>
                <a:lnTo>
                  <a:pt x="1334" y="155"/>
                </a:lnTo>
                <a:lnTo>
                  <a:pt x="1377" y="128"/>
                </a:lnTo>
                <a:lnTo>
                  <a:pt x="1412" y="108"/>
                </a:lnTo>
                <a:lnTo>
                  <a:pt x="1446" y="93"/>
                </a:lnTo>
                <a:lnTo>
                  <a:pt x="1475" y="80"/>
                </a:lnTo>
                <a:lnTo>
                  <a:pt x="1505" y="70"/>
                </a:lnTo>
                <a:lnTo>
                  <a:pt x="1539" y="61"/>
                </a:lnTo>
                <a:lnTo>
                  <a:pt x="1574" y="50"/>
                </a:lnTo>
                <a:lnTo>
                  <a:pt x="1616" y="36"/>
                </a:lnTo>
                <a:lnTo>
                  <a:pt x="1650" y="37"/>
                </a:lnTo>
                <a:lnTo>
                  <a:pt x="1688" y="36"/>
                </a:lnTo>
                <a:lnTo>
                  <a:pt x="1729" y="35"/>
                </a:lnTo>
                <a:lnTo>
                  <a:pt x="1771" y="33"/>
                </a:lnTo>
                <a:lnTo>
                  <a:pt x="1792" y="31"/>
                </a:lnTo>
                <a:lnTo>
                  <a:pt x="1811" y="29"/>
                </a:lnTo>
                <a:lnTo>
                  <a:pt x="1830" y="25"/>
                </a:lnTo>
                <a:lnTo>
                  <a:pt x="1847" y="22"/>
                </a:lnTo>
                <a:lnTo>
                  <a:pt x="1863" y="18"/>
                </a:lnTo>
                <a:lnTo>
                  <a:pt x="1876" y="12"/>
                </a:lnTo>
                <a:lnTo>
                  <a:pt x="1887" y="6"/>
                </a:lnTo>
                <a:lnTo>
                  <a:pt x="1897" y="0"/>
                </a:lnTo>
                <a:lnTo>
                  <a:pt x="1896" y="28"/>
                </a:lnTo>
                <a:lnTo>
                  <a:pt x="1896" y="53"/>
                </a:lnTo>
                <a:lnTo>
                  <a:pt x="1896" y="77"/>
                </a:lnTo>
                <a:lnTo>
                  <a:pt x="1896" y="99"/>
                </a:lnTo>
                <a:lnTo>
                  <a:pt x="1896" y="122"/>
                </a:lnTo>
                <a:lnTo>
                  <a:pt x="1896" y="145"/>
                </a:lnTo>
                <a:lnTo>
                  <a:pt x="1895" y="171"/>
                </a:lnTo>
                <a:lnTo>
                  <a:pt x="1895" y="199"/>
                </a:lnTo>
                <a:lnTo>
                  <a:pt x="1909" y="215"/>
                </a:lnTo>
                <a:lnTo>
                  <a:pt x="1924" y="230"/>
                </a:lnTo>
                <a:lnTo>
                  <a:pt x="1938" y="247"/>
                </a:lnTo>
                <a:lnTo>
                  <a:pt x="1950" y="265"/>
                </a:lnTo>
                <a:lnTo>
                  <a:pt x="1955" y="275"/>
                </a:lnTo>
                <a:lnTo>
                  <a:pt x="1960" y="285"/>
                </a:lnTo>
                <a:lnTo>
                  <a:pt x="1963" y="296"/>
                </a:lnTo>
                <a:lnTo>
                  <a:pt x="1967" y="307"/>
                </a:lnTo>
                <a:lnTo>
                  <a:pt x="1971" y="319"/>
                </a:lnTo>
                <a:lnTo>
                  <a:pt x="1972" y="332"/>
                </a:lnTo>
                <a:lnTo>
                  <a:pt x="1973" y="346"/>
                </a:lnTo>
                <a:lnTo>
                  <a:pt x="1974" y="361"/>
                </a:lnTo>
                <a:lnTo>
                  <a:pt x="1973" y="368"/>
                </a:lnTo>
                <a:lnTo>
                  <a:pt x="1972" y="375"/>
                </a:lnTo>
                <a:lnTo>
                  <a:pt x="1969" y="383"/>
                </a:lnTo>
                <a:lnTo>
                  <a:pt x="1967" y="390"/>
                </a:lnTo>
                <a:lnTo>
                  <a:pt x="1961" y="403"/>
                </a:lnTo>
                <a:lnTo>
                  <a:pt x="1953" y="414"/>
                </a:lnTo>
                <a:lnTo>
                  <a:pt x="1946" y="425"/>
                </a:lnTo>
                <a:lnTo>
                  <a:pt x="1939" y="433"/>
                </a:lnTo>
                <a:lnTo>
                  <a:pt x="1935" y="438"/>
                </a:lnTo>
                <a:lnTo>
                  <a:pt x="1933" y="440"/>
                </a:lnTo>
                <a:lnTo>
                  <a:pt x="1946" y="440"/>
                </a:lnTo>
                <a:lnTo>
                  <a:pt x="1956" y="440"/>
                </a:lnTo>
                <a:lnTo>
                  <a:pt x="1963" y="443"/>
                </a:lnTo>
                <a:lnTo>
                  <a:pt x="1968" y="445"/>
                </a:lnTo>
                <a:lnTo>
                  <a:pt x="1971" y="450"/>
                </a:lnTo>
                <a:lnTo>
                  <a:pt x="1972" y="457"/>
                </a:lnTo>
                <a:lnTo>
                  <a:pt x="1973" y="467"/>
                </a:lnTo>
                <a:lnTo>
                  <a:pt x="1973" y="481"/>
                </a:lnTo>
                <a:lnTo>
                  <a:pt x="1980" y="481"/>
                </a:lnTo>
                <a:lnTo>
                  <a:pt x="1987" y="482"/>
                </a:lnTo>
                <a:lnTo>
                  <a:pt x="1991" y="484"/>
                </a:lnTo>
                <a:lnTo>
                  <a:pt x="1996" y="488"/>
                </a:lnTo>
                <a:lnTo>
                  <a:pt x="2000" y="492"/>
                </a:lnTo>
                <a:lnTo>
                  <a:pt x="2002" y="495"/>
                </a:lnTo>
                <a:lnTo>
                  <a:pt x="2006" y="500"/>
                </a:lnTo>
                <a:lnTo>
                  <a:pt x="2007" y="505"/>
                </a:lnTo>
                <a:lnTo>
                  <a:pt x="2011" y="517"/>
                </a:lnTo>
                <a:lnTo>
                  <a:pt x="2012" y="531"/>
                </a:lnTo>
                <a:lnTo>
                  <a:pt x="2012" y="545"/>
                </a:lnTo>
                <a:lnTo>
                  <a:pt x="2012" y="560"/>
                </a:lnTo>
                <a:lnTo>
                  <a:pt x="2012" y="569"/>
                </a:lnTo>
                <a:lnTo>
                  <a:pt x="2010" y="576"/>
                </a:lnTo>
                <a:lnTo>
                  <a:pt x="2009" y="583"/>
                </a:lnTo>
                <a:lnTo>
                  <a:pt x="2006" y="591"/>
                </a:lnTo>
                <a:lnTo>
                  <a:pt x="1999" y="605"/>
                </a:lnTo>
                <a:lnTo>
                  <a:pt x="1991" y="620"/>
                </a:lnTo>
                <a:lnTo>
                  <a:pt x="1984" y="636"/>
                </a:lnTo>
                <a:lnTo>
                  <a:pt x="1978" y="651"/>
                </a:lnTo>
                <a:lnTo>
                  <a:pt x="1976" y="658"/>
                </a:lnTo>
                <a:lnTo>
                  <a:pt x="1973" y="665"/>
                </a:lnTo>
                <a:lnTo>
                  <a:pt x="1972" y="673"/>
                </a:lnTo>
                <a:lnTo>
                  <a:pt x="1971" y="680"/>
                </a:lnTo>
                <a:lnTo>
                  <a:pt x="1987" y="680"/>
                </a:lnTo>
                <a:lnTo>
                  <a:pt x="2000" y="681"/>
                </a:lnTo>
                <a:lnTo>
                  <a:pt x="2015" y="681"/>
                </a:lnTo>
                <a:lnTo>
                  <a:pt x="2026" y="681"/>
                </a:lnTo>
                <a:lnTo>
                  <a:pt x="2037" y="681"/>
                </a:lnTo>
                <a:lnTo>
                  <a:pt x="2044" y="681"/>
                </a:lnTo>
                <a:lnTo>
                  <a:pt x="2049" y="681"/>
                </a:lnTo>
                <a:lnTo>
                  <a:pt x="2051" y="681"/>
                </a:lnTo>
                <a:lnTo>
                  <a:pt x="2053" y="684"/>
                </a:lnTo>
                <a:lnTo>
                  <a:pt x="2058" y="690"/>
                </a:lnTo>
                <a:lnTo>
                  <a:pt x="2066" y="702"/>
                </a:lnTo>
                <a:lnTo>
                  <a:pt x="2076" y="722"/>
                </a:lnTo>
                <a:lnTo>
                  <a:pt x="2088" y="749"/>
                </a:lnTo>
                <a:lnTo>
                  <a:pt x="2102" y="783"/>
                </a:lnTo>
                <a:lnTo>
                  <a:pt x="2108" y="804"/>
                </a:lnTo>
                <a:lnTo>
                  <a:pt x="2115" y="827"/>
                </a:lnTo>
                <a:lnTo>
                  <a:pt x="2122" y="854"/>
                </a:lnTo>
                <a:lnTo>
                  <a:pt x="2130" y="882"/>
                </a:lnTo>
                <a:lnTo>
                  <a:pt x="2130" y="904"/>
                </a:lnTo>
                <a:lnTo>
                  <a:pt x="2131" y="924"/>
                </a:lnTo>
                <a:lnTo>
                  <a:pt x="2133" y="942"/>
                </a:lnTo>
                <a:lnTo>
                  <a:pt x="2136" y="958"/>
                </a:lnTo>
                <a:lnTo>
                  <a:pt x="2142" y="987"/>
                </a:lnTo>
                <a:lnTo>
                  <a:pt x="2148" y="1013"/>
                </a:lnTo>
                <a:lnTo>
                  <a:pt x="2155" y="1034"/>
                </a:lnTo>
                <a:lnTo>
                  <a:pt x="2162" y="1051"/>
                </a:lnTo>
                <a:lnTo>
                  <a:pt x="2164" y="1060"/>
                </a:lnTo>
                <a:lnTo>
                  <a:pt x="2166" y="1068"/>
                </a:lnTo>
                <a:lnTo>
                  <a:pt x="2168" y="1075"/>
                </a:lnTo>
                <a:lnTo>
                  <a:pt x="2168" y="1083"/>
                </a:lnTo>
                <a:lnTo>
                  <a:pt x="2166" y="1090"/>
                </a:lnTo>
                <a:lnTo>
                  <a:pt x="2162" y="1108"/>
                </a:lnTo>
                <a:lnTo>
                  <a:pt x="2155" y="1138"/>
                </a:lnTo>
                <a:lnTo>
                  <a:pt x="2147" y="1172"/>
                </a:lnTo>
                <a:lnTo>
                  <a:pt x="2140" y="1211"/>
                </a:lnTo>
                <a:lnTo>
                  <a:pt x="2133" y="1252"/>
                </a:lnTo>
                <a:lnTo>
                  <a:pt x="2129" y="1290"/>
                </a:lnTo>
                <a:lnTo>
                  <a:pt x="2126" y="1323"/>
                </a:lnTo>
                <a:lnTo>
                  <a:pt x="2126" y="1330"/>
                </a:lnTo>
                <a:lnTo>
                  <a:pt x="2127" y="1336"/>
                </a:lnTo>
                <a:lnTo>
                  <a:pt x="2130" y="1341"/>
                </a:lnTo>
                <a:lnTo>
                  <a:pt x="2132" y="1347"/>
                </a:lnTo>
                <a:lnTo>
                  <a:pt x="2138" y="1356"/>
                </a:lnTo>
                <a:lnTo>
                  <a:pt x="2146" y="1363"/>
                </a:lnTo>
                <a:lnTo>
                  <a:pt x="2153" y="1370"/>
                </a:lnTo>
                <a:lnTo>
                  <a:pt x="2159" y="1379"/>
                </a:lnTo>
                <a:lnTo>
                  <a:pt x="2162" y="1384"/>
                </a:lnTo>
                <a:lnTo>
                  <a:pt x="2164" y="1390"/>
                </a:lnTo>
                <a:lnTo>
                  <a:pt x="2165" y="1396"/>
                </a:lnTo>
                <a:lnTo>
                  <a:pt x="2165" y="1403"/>
                </a:lnTo>
                <a:lnTo>
                  <a:pt x="2165" y="1403"/>
                </a:lnTo>
                <a:lnTo>
                  <a:pt x="2203" y="1643"/>
                </a:lnTo>
                <a:lnTo>
                  <a:pt x="2203" y="1643"/>
                </a:lnTo>
                <a:lnTo>
                  <a:pt x="2204" y="1658"/>
                </a:lnTo>
                <a:lnTo>
                  <a:pt x="2206" y="1670"/>
                </a:lnTo>
                <a:lnTo>
                  <a:pt x="2207" y="1681"/>
                </a:lnTo>
                <a:lnTo>
                  <a:pt x="2211" y="1691"/>
                </a:lnTo>
                <a:lnTo>
                  <a:pt x="2214" y="1700"/>
                </a:lnTo>
                <a:lnTo>
                  <a:pt x="2218" y="1707"/>
                </a:lnTo>
                <a:lnTo>
                  <a:pt x="2223" y="1713"/>
                </a:lnTo>
                <a:lnTo>
                  <a:pt x="2228" y="1719"/>
                </a:lnTo>
                <a:lnTo>
                  <a:pt x="2240" y="1730"/>
                </a:lnTo>
                <a:lnTo>
                  <a:pt x="2253" y="1740"/>
                </a:lnTo>
                <a:lnTo>
                  <a:pt x="2268" y="1751"/>
                </a:lnTo>
                <a:lnTo>
                  <a:pt x="2283" y="1765"/>
                </a:lnTo>
                <a:lnTo>
                  <a:pt x="2269" y="1765"/>
                </a:lnTo>
                <a:lnTo>
                  <a:pt x="2259" y="1765"/>
                </a:lnTo>
                <a:lnTo>
                  <a:pt x="2250" y="1767"/>
                </a:lnTo>
                <a:lnTo>
                  <a:pt x="2242" y="1769"/>
                </a:lnTo>
                <a:lnTo>
                  <a:pt x="2235" y="1774"/>
                </a:lnTo>
                <a:lnTo>
                  <a:pt x="2226" y="1780"/>
                </a:lnTo>
                <a:lnTo>
                  <a:pt x="2215" y="1791"/>
                </a:lnTo>
                <a:lnTo>
                  <a:pt x="2202" y="1804"/>
                </a:lnTo>
                <a:lnTo>
                  <a:pt x="2209" y="1805"/>
                </a:lnTo>
                <a:lnTo>
                  <a:pt x="2215" y="1806"/>
                </a:lnTo>
                <a:lnTo>
                  <a:pt x="2222" y="1807"/>
                </a:lnTo>
                <a:lnTo>
                  <a:pt x="2226" y="1811"/>
                </a:lnTo>
                <a:lnTo>
                  <a:pt x="2235" y="1817"/>
                </a:lnTo>
                <a:lnTo>
                  <a:pt x="2242" y="1825"/>
                </a:lnTo>
                <a:lnTo>
                  <a:pt x="2250" y="1832"/>
                </a:lnTo>
                <a:lnTo>
                  <a:pt x="2258" y="1838"/>
                </a:lnTo>
                <a:lnTo>
                  <a:pt x="2263" y="1840"/>
                </a:lnTo>
                <a:lnTo>
                  <a:pt x="2269" y="1843"/>
                </a:lnTo>
                <a:lnTo>
                  <a:pt x="2275" y="1844"/>
                </a:lnTo>
                <a:lnTo>
                  <a:pt x="2282" y="1844"/>
                </a:lnTo>
                <a:lnTo>
                  <a:pt x="2274" y="1859"/>
                </a:lnTo>
                <a:lnTo>
                  <a:pt x="2267" y="1871"/>
                </a:lnTo>
                <a:lnTo>
                  <a:pt x="2259" y="1882"/>
                </a:lnTo>
                <a:lnTo>
                  <a:pt x="2252" y="1892"/>
                </a:lnTo>
                <a:lnTo>
                  <a:pt x="2236" y="1907"/>
                </a:lnTo>
                <a:lnTo>
                  <a:pt x="2222" y="1919"/>
                </a:lnTo>
                <a:lnTo>
                  <a:pt x="2206" y="1930"/>
                </a:lnTo>
                <a:lnTo>
                  <a:pt x="2191" y="1940"/>
                </a:lnTo>
                <a:lnTo>
                  <a:pt x="2176" y="1951"/>
                </a:lnTo>
                <a:lnTo>
                  <a:pt x="2160" y="1964"/>
                </a:lnTo>
                <a:lnTo>
                  <a:pt x="2148" y="1949"/>
                </a:lnTo>
                <a:lnTo>
                  <a:pt x="2138" y="1935"/>
                </a:lnTo>
                <a:lnTo>
                  <a:pt x="2131" y="1921"/>
                </a:lnTo>
                <a:lnTo>
                  <a:pt x="2126" y="1909"/>
                </a:lnTo>
                <a:lnTo>
                  <a:pt x="2124" y="1898"/>
                </a:lnTo>
                <a:lnTo>
                  <a:pt x="2122" y="1891"/>
                </a:lnTo>
                <a:lnTo>
                  <a:pt x="2121" y="1886"/>
                </a:lnTo>
                <a:lnTo>
                  <a:pt x="2121" y="1883"/>
                </a:lnTo>
                <a:lnTo>
                  <a:pt x="2105" y="1876"/>
                </a:lnTo>
                <a:lnTo>
                  <a:pt x="2088" y="1870"/>
                </a:lnTo>
                <a:lnTo>
                  <a:pt x="2070" y="1864"/>
                </a:lnTo>
                <a:lnTo>
                  <a:pt x="2049" y="1859"/>
                </a:lnTo>
                <a:lnTo>
                  <a:pt x="2006" y="1850"/>
                </a:lnTo>
                <a:lnTo>
                  <a:pt x="1962" y="1842"/>
                </a:lnTo>
                <a:lnTo>
                  <a:pt x="1917" y="1834"/>
                </a:lnTo>
                <a:lnTo>
                  <a:pt x="1874" y="1825"/>
                </a:lnTo>
                <a:lnTo>
                  <a:pt x="1854" y="1820"/>
                </a:lnTo>
                <a:lnTo>
                  <a:pt x="1835" y="1815"/>
                </a:lnTo>
                <a:lnTo>
                  <a:pt x="1818" y="1807"/>
                </a:lnTo>
                <a:lnTo>
                  <a:pt x="1802" y="1801"/>
                </a:lnTo>
                <a:lnTo>
                  <a:pt x="1802" y="1787"/>
                </a:lnTo>
                <a:lnTo>
                  <a:pt x="1800" y="1774"/>
                </a:lnTo>
                <a:lnTo>
                  <a:pt x="1798" y="1763"/>
                </a:lnTo>
                <a:lnTo>
                  <a:pt x="1796" y="1755"/>
                </a:lnTo>
                <a:lnTo>
                  <a:pt x="1792" y="1746"/>
                </a:lnTo>
                <a:lnTo>
                  <a:pt x="1787" y="1740"/>
                </a:lnTo>
                <a:lnTo>
                  <a:pt x="1782" y="1735"/>
                </a:lnTo>
                <a:lnTo>
                  <a:pt x="1777" y="1730"/>
                </a:lnTo>
                <a:lnTo>
                  <a:pt x="1771" y="1727"/>
                </a:lnTo>
                <a:lnTo>
                  <a:pt x="1765" y="1724"/>
                </a:lnTo>
                <a:lnTo>
                  <a:pt x="1759" y="1723"/>
                </a:lnTo>
                <a:lnTo>
                  <a:pt x="1752" y="1722"/>
                </a:lnTo>
                <a:lnTo>
                  <a:pt x="1737" y="1720"/>
                </a:lnTo>
                <a:lnTo>
                  <a:pt x="1722" y="1720"/>
                </a:lnTo>
                <a:lnTo>
                  <a:pt x="1715" y="1712"/>
                </a:lnTo>
                <a:lnTo>
                  <a:pt x="1709" y="1705"/>
                </a:lnTo>
                <a:lnTo>
                  <a:pt x="1704" y="1697"/>
                </a:lnTo>
                <a:lnTo>
                  <a:pt x="1699" y="1690"/>
                </a:lnTo>
                <a:lnTo>
                  <a:pt x="1693" y="1675"/>
                </a:lnTo>
                <a:lnTo>
                  <a:pt x="1688" y="1659"/>
                </a:lnTo>
                <a:lnTo>
                  <a:pt x="1685" y="1645"/>
                </a:lnTo>
                <a:lnTo>
                  <a:pt x="1684" y="1630"/>
                </a:lnTo>
                <a:lnTo>
                  <a:pt x="1683" y="1614"/>
                </a:lnTo>
                <a:lnTo>
                  <a:pt x="1683" y="1599"/>
                </a:lnTo>
                <a:lnTo>
                  <a:pt x="1657" y="1586"/>
                </a:lnTo>
                <a:lnTo>
                  <a:pt x="1636" y="1575"/>
                </a:lnTo>
                <a:lnTo>
                  <a:pt x="1621" y="1566"/>
                </a:lnTo>
                <a:lnTo>
                  <a:pt x="1608" y="1559"/>
                </a:lnTo>
                <a:lnTo>
                  <a:pt x="1599" y="1552"/>
                </a:lnTo>
                <a:lnTo>
                  <a:pt x="1587" y="1542"/>
                </a:lnTo>
                <a:lnTo>
                  <a:pt x="1576" y="1532"/>
                </a:lnTo>
                <a:lnTo>
                  <a:pt x="1564" y="1519"/>
                </a:lnTo>
                <a:lnTo>
                  <a:pt x="1452" y="1543"/>
                </a:lnTo>
                <a:lnTo>
                  <a:pt x="1258" y="1583"/>
                </a:lnTo>
                <a:lnTo>
                  <a:pt x="1011" y="1632"/>
                </a:lnTo>
                <a:lnTo>
                  <a:pt x="742" y="1687"/>
                </a:lnTo>
                <a:lnTo>
                  <a:pt x="479" y="1739"/>
                </a:lnTo>
                <a:lnTo>
                  <a:pt x="255" y="1784"/>
                </a:lnTo>
                <a:lnTo>
                  <a:pt x="98" y="1815"/>
                </a:lnTo>
                <a:lnTo>
                  <a:pt x="39" y="1826"/>
                </a:lnTo>
                <a:lnTo>
                  <a:pt x="39" y="1823"/>
                </a:lnTo>
                <a:lnTo>
                  <a:pt x="39" y="1814"/>
                </a:lnTo>
                <a:lnTo>
                  <a:pt x="37" y="1799"/>
                </a:lnTo>
                <a:lnTo>
                  <a:pt x="34" y="1782"/>
                </a:lnTo>
                <a:lnTo>
                  <a:pt x="29" y="1762"/>
                </a:lnTo>
                <a:lnTo>
                  <a:pt x="23" y="1741"/>
                </a:lnTo>
                <a:lnTo>
                  <a:pt x="18" y="1731"/>
                </a:lnTo>
                <a:lnTo>
                  <a:pt x="13" y="1723"/>
                </a:lnTo>
                <a:lnTo>
                  <a:pt x="7" y="1714"/>
                </a:lnTo>
                <a:lnTo>
                  <a:pt x="0" y="1706"/>
                </a:lnTo>
                <a:lnTo>
                  <a:pt x="42" y="1678"/>
                </a:lnTo>
                <a:lnTo>
                  <a:pt x="77" y="1652"/>
                </a:lnTo>
                <a:lnTo>
                  <a:pt x="93" y="1640"/>
                </a:lnTo>
                <a:lnTo>
                  <a:pt x="109" y="1627"/>
                </a:lnTo>
                <a:lnTo>
                  <a:pt x="122" y="1615"/>
                </a:lnTo>
                <a:lnTo>
                  <a:pt x="136" y="1602"/>
                </a:lnTo>
                <a:lnTo>
                  <a:pt x="149" y="1588"/>
                </a:lnTo>
                <a:lnTo>
                  <a:pt x="162" y="1575"/>
                </a:lnTo>
                <a:lnTo>
                  <a:pt x="175" y="1560"/>
                </a:lnTo>
                <a:lnTo>
                  <a:pt x="187" y="1544"/>
                </a:lnTo>
                <a:lnTo>
                  <a:pt x="214" y="1509"/>
                </a:lnTo>
                <a:lnTo>
                  <a:pt x="242" y="1467"/>
                </a:lnTo>
                <a:lnTo>
                  <a:pt x="250" y="1460"/>
                </a:lnTo>
                <a:lnTo>
                  <a:pt x="256" y="1452"/>
                </a:lnTo>
                <a:lnTo>
                  <a:pt x="261" y="1445"/>
                </a:lnTo>
                <a:lnTo>
                  <a:pt x="266" y="1438"/>
                </a:lnTo>
                <a:lnTo>
                  <a:pt x="268" y="1430"/>
                </a:lnTo>
                <a:lnTo>
                  <a:pt x="270" y="1423"/>
                </a:lnTo>
                <a:lnTo>
                  <a:pt x="272" y="1416"/>
                </a:lnTo>
                <a:lnTo>
                  <a:pt x="273" y="1407"/>
                </a:lnTo>
                <a:lnTo>
                  <a:pt x="273" y="1400"/>
                </a:lnTo>
                <a:lnTo>
                  <a:pt x="270" y="1392"/>
                </a:lnTo>
                <a:lnTo>
                  <a:pt x="269" y="1385"/>
                </a:lnTo>
                <a:lnTo>
                  <a:pt x="266" y="1378"/>
                </a:lnTo>
                <a:lnTo>
                  <a:pt x="262" y="1370"/>
                </a:lnTo>
                <a:lnTo>
                  <a:pt x="256" y="1362"/>
                </a:lnTo>
                <a:lnTo>
                  <a:pt x="250" y="1354"/>
                </a:lnTo>
                <a:lnTo>
                  <a:pt x="244" y="1347"/>
                </a:lnTo>
                <a:lnTo>
                  <a:pt x="229" y="1334"/>
                </a:lnTo>
                <a:lnTo>
                  <a:pt x="214" y="1323"/>
                </a:lnTo>
                <a:lnTo>
                  <a:pt x="201" y="1313"/>
                </a:lnTo>
                <a:lnTo>
                  <a:pt x="188" y="1302"/>
                </a:lnTo>
                <a:lnTo>
                  <a:pt x="184" y="1296"/>
                </a:lnTo>
                <a:lnTo>
                  <a:pt x="179" y="1290"/>
                </a:lnTo>
                <a:lnTo>
                  <a:pt x="174" y="1282"/>
                </a:lnTo>
                <a:lnTo>
                  <a:pt x="170" y="1274"/>
                </a:lnTo>
                <a:lnTo>
                  <a:pt x="168" y="1264"/>
                </a:lnTo>
                <a:lnTo>
                  <a:pt x="165" y="1253"/>
                </a:lnTo>
                <a:lnTo>
                  <a:pt x="164" y="1241"/>
                </a:lnTo>
                <a:lnTo>
                  <a:pt x="164" y="1226"/>
                </a:lnTo>
                <a:lnTo>
                  <a:pt x="165" y="1219"/>
                </a:lnTo>
                <a:lnTo>
                  <a:pt x="166" y="1211"/>
                </a:lnTo>
                <a:lnTo>
                  <a:pt x="169" y="1204"/>
                </a:lnTo>
                <a:lnTo>
                  <a:pt x="171" y="1197"/>
                </a:lnTo>
                <a:lnTo>
                  <a:pt x="180" y="1182"/>
                </a:lnTo>
                <a:lnTo>
                  <a:pt x="190" y="1166"/>
                </a:lnTo>
                <a:lnTo>
                  <a:pt x="202" y="1151"/>
                </a:lnTo>
                <a:lnTo>
                  <a:pt x="215" y="1137"/>
                </a:lnTo>
                <a:lnTo>
                  <a:pt x="230" y="1122"/>
                </a:lnTo>
                <a:lnTo>
                  <a:pt x="245" y="1107"/>
                </a:lnTo>
                <a:lnTo>
                  <a:pt x="279" y="1108"/>
                </a:lnTo>
                <a:lnTo>
                  <a:pt x="317" y="1112"/>
                </a:lnTo>
                <a:lnTo>
                  <a:pt x="359" y="1116"/>
                </a:lnTo>
                <a:lnTo>
                  <a:pt x="400" y="1118"/>
                </a:lnTo>
                <a:lnTo>
                  <a:pt x="421" y="1118"/>
                </a:lnTo>
                <a:lnTo>
                  <a:pt x="441" y="1116"/>
                </a:lnTo>
                <a:lnTo>
                  <a:pt x="459" y="1113"/>
                </a:lnTo>
                <a:lnTo>
                  <a:pt x="476" y="1108"/>
                </a:lnTo>
                <a:lnTo>
                  <a:pt x="485" y="1106"/>
                </a:lnTo>
                <a:lnTo>
                  <a:pt x="492" y="1102"/>
                </a:lnTo>
                <a:lnTo>
                  <a:pt x="499" y="1099"/>
                </a:lnTo>
                <a:lnTo>
                  <a:pt x="505" y="1094"/>
                </a:lnTo>
                <a:lnTo>
                  <a:pt x="512" y="1089"/>
                </a:lnTo>
                <a:lnTo>
                  <a:pt x="516" y="1083"/>
                </a:lnTo>
                <a:lnTo>
                  <a:pt x="521" y="1077"/>
                </a:lnTo>
                <a:lnTo>
                  <a:pt x="526" y="1069"/>
                </a:lnTo>
                <a:lnTo>
                  <a:pt x="568" y="1069"/>
                </a:lnTo>
                <a:lnTo>
                  <a:pt x="603" y="1069"/>
                </a:lnTo>
                <a:lnTo>
                  <a:pt x="635" y="1071"/>
                </a:lnTo>
                <a:lnTo>
                  <a:pt x="666" y="1071"/>
                </a:lnTo>
                <a:lnTo>
                  <a:pt x="696" y="1071"/>
                </a:lnTo>
                <a:lnTo>
                  <a:pt x="728" y="1071"/>
                </a:lnTo>
                <a:lnTo>
                  <a:pt x="765" y="1072"/>
                </a:lnTo>
                <a:lnTo>
                  <a:pt x="807" y="1072"/>
                </a:lnTo>
                <a:lnTo>
                  <a:pt x="836" y="1057"/>
                </a:lnTo>
                <a:lnTo>
                  <a:pt x="867" y="1041"/>
                </a:lnTo>
                <a:lnTo>
                  <a:pt x="895" y="1025"/>
                </a:lnTo>
                <a:lnTo>
                  <a:pt x="922" y="1007"/>
                </a:lnTo>
                <a:lnTo>
                  <a:pt x="935" y="998"/>
                </a:lnTo>
                <a:lnTo>
                  <a:pt x="947" y="987"/>
                </a:lnTo>
                <a:lnTo>
                  <a:pt x="960" y="977"/>
                </a:lnTo>
                <a:lnTo>
                  <a:pt x="971" y="965"/>
                </a:lnTo>
                <a:lnTo>
                  <a:pt x="982" y="954"/>
                </a:lnTo>
                <a:lnTo>
                  <a:pt x="991" y="941"/>
                </a:lnTo>
                <a:lnTo>
                  <a:pt x="1000" y="927"/>
                </a:lnTo>
                <a:lnTo>
                  <a:pt x="1009" y="913"/>
                </a:lnTo>
                <a:lnTo>
                  <a:pt x="1023" y="913"/>
                </a:lnTo>
                <a:lnTo>
                  <a:pt x="1038" y="913"/>
                </a:lnTo>
                <a:lnTo>
                  <a:pt x="1051" y="911"/>
                </a:lnTo>
                <a:lnTo>
                  <a:pt x="1064" y="909"/>
                </a:lnTo>
                <a:lnTo>
                  <a:pt x="1069" y="907"/>
                </a:lnTo>
                <a:lnTo>
                  <a:pt x="1073" y="904"/>
                </a:lnTo>
                <a:lnTo>
                  <a:pt x="1077" y="900"/>
                </a:lnTo>
                <a:lnTo>
                  <a:pt x="1081" y="897"/>
                </a:lnTo>
                <a:lnTo>
                  <a:pt x="1084" y="892"/>
                </a:lnTo>
                <a:lnTo>
                  <a:pt x="1087" y="887"/>
                </a:lnTo>
                <a:lnTo>
                  <a:pt x="1088" y="881"/>
                </a:lnTo>
                <a:lnTo>
                  <a:pt x="1088" y="873"/>
                </a:lnTo>
                <a:lnTo>
                  <a:pt x="1094" y="866"/>
                </a:lnTo>
                <a:lnTo>
                  <a:pt x="1098" y="859"/>
                </a:lnTo>
                <a:lnTo>
                  <a:pt x="1099" y="851"/>
                </a:lnTo>
                <a:lnTo>
                  <a:pt x="1099" y="844"/>
                </a:lnTo>
                <a:lnTo>
                  <a:pt x="1097" y="836"/>
                </a:lnTo>
                <a:lnTo>
                  <a:pt x="1094" y="828"/>
                </a:lnTo>
                <a:lnTo>
                  <a:pt x="1089" y="821"/>
                </a:lnTo>
                <a:lnTo>
                  <a:pt x="1084" y="813"/>
                </a:lnTo>
                <a:lnTo>
                  <a:pt x="1072" y="799"/>
                </a:lnTo>
                <a:lnTo>
                  <a:pt x="1061" y="783"/>
                </a:lnTo>
                <a:lnTo>
                  <a:pt x="1056" y="776"/>
                </a:lnTo>
                <a:lnTo>
                  <a:pt x="1053" y="768"/>
                </a:lnTo>
                <a:lnTo>
                  <a:pt x="1050" y="761"/>
                </a:lnTo>
                <a:lnTo>
                  <a:pt x="1049" y="754"/>
                </a:lnTo>
                <a:lnTo>
                  <a:pt x="1050" y="746"/>
                </a:lnTo>
                <a:lnTo>
                  <a:pt x="1051" y="740"/>
                </a:lnTo>
                <a:lnTo>
                  <a:pt x="1053" y="734"/>
                </a:lnTo>
                <a:lnTo>
                  <a:pt x="1056" y="729"/>
                </a:lnTo>
                <a:lnTo>
                  <a:pt x="1062" y="720"/>
                </a:lnTo>
                <a:lnTo>
                  <a:pt x="1070" y="713"/>
                </a:lnTo>
                <a:lnTo>
                  <a:pt x="1077" y="706"/>
                </a:lnTo>
                <a:lnTo>
                  <a:pt x="1083" y="697"/>
                </a:lnTo>
                <a:lnTo>
                  <a:pt x="1086" y="692"/>
                </a:lnTo>
                <a:lnTo>
                  <a:pt x="1088" y="686"/>
                </a:lnTo>
                <a:lnTo>
                  <a:pt x="1089" y="680"/>
                </a:lnTo>
                <a:lnTo>
                  <a:pt x="1091" y="673"/>
                </a:lnTo>
                <a:lnTo>
                  <a:pt x="1075" y="659"/>
                </a:lnTo>
                <a:lnTo>
                  <a:pt x="1061" y="649"/>
                </a:lnTo>
                <a:lnTo>
                  <a:pt x="1048" y="641"/>
                </a:lnTo>
                <a:lnTo>
                  <a:pt x="1035" y="632"/>
                </a:lnTo>
                <a:lnTo>
                  <a:pt x="1024" y="625"/>
                </a:lnTo>
                <a:lnTo>
                  <a:pt x="1017" y="616"/>
                </a:lnTo>
                <a:lnTo>
                  <a:pt x="1015" y="612"/>
                </a:lnTo>
                <a:lnTo>
                  <a:pt x="1012" y="605"/>
                </a:lnTo>
                <a:lnTo>
                  <a:pt x="1011" y="599"/>
                </a:lnTo>
                <a:lnTo>
                  <a:pt x="1011" y="592"/>
                </a:lnTo>
                <a:lnTo>
                  <a:pt x="1011" y="592"/>
                </a:lnTo>
                <a:lnTo>
                  <a:pt x="1011" y="592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905520" y="2247840"/>
            <a:ext cx="239760" cy="220680"/>
          </a:xfrm>
          <a:custGeom>
            <a:avLst/>
            <a:gdLst/>
            <a:ahLst/>
            <a:rect l="l" t="t" r="r" b="b"/>
            <a:pathLst>
              <a:path w="642" h="596">
                <a:moveTo>
                  <a:pt x="117" y="596"/>
                </a:moveTo>
                <a:lnTo>
                  <a:pt x="130" y="584"/>
                </a:lnTo>
                <a:lnTo>
                  <a:pt x="141" y="573"/>
                </a:lnTo>
                <a:lnTo>
                  <a:pt x="150" y="564"/>
                </a:lnTo>
                <a:lnTo>
                  <a:pt x="157" y="557"/>
                </a:lnTo>
                <a:lnTo>
                  <a:pt x="165" y="550"/>
                </a:lnTo>
                <a:lnTo>
                  <a:pt x="174" y="541"/>
                </a:lnTo>
                <a:lnTo>
                  <a:pt x="184" y="530"/>
                </a:lnTo>
                <a:lnTo>
                  <a:pt x="197" y="518"/>
                </a:lnTo>
                <a:lnTo>
                  <a:pt x="213" y="515"/>
                </a:lnTo>
                <a:lnTo>
                  <a:pt x="228" y="512"/>
                </a:lnTo>
                <a:lnTo>
                  <a:pt x="243" y="507"/>
                </a:lnTo>
                <a:lnTo>
                  <a:pt x="258" y="503"/>
                </a:lnTo>
                <a:lnTo>
                  <a:pt x="266" y="501"/>
                </a:lnTo>
                <a:lnTo>
                  <a:pt x="273" y="501"/>
                </a:lnTo>
                <a:lnTo>
                  <a:pt x="281" y="501"/>
                </a:lnTo>
                <a:lnTo>
                  <a:pt x="288" y="501"/>
                </a:lnTo>
                <a:lnTo>
                  <a:pt x="295" y="503"/>
                </a:lnTo>
                <a:lnTo>
                  <a:pt x="303" y="507"/>
                </a:lnTo>
                <a:lnTo>
                  <a:pt x="310" y="512"/>
                </a:lnTo>
                <a:lnTo>
                  <a:pt x="318" y="518"/>
                </a:lnTo>
                <a:lnTo>
                  <a:pt x="322" y="508"/>
                </a:lnTo>
                <a:lnTo>
                  <a:pt x="328" y="498"/>
                </a:lnTo>
                <a:lnTo>
                  <a:pt x="334" y="488"/>
                </a:lnTo>
                <a:lnTo>
                  <a:pt x="342" y="480"/>
                </a:lnTo>
                <a:lnTo>
                  <a:pt x="350" y="472"/>
                </a:lnTo>
                <a:lnTo>
                  <a:pt x="359" y="466"/>
                </a:lnTo>
                <a:lnTo>
                  <a:pt x="369" y="459"/>
                </a:lnTo>
                <a:lnTo>
                  <a:pt x="380" y="454"/>
                </a:lnTo>
                <a:lnTo>
                  <a:pt x="403" y="443"/>
                </a:lnTo>
                <a:lnTo>
                  <a:pt x="427" y="435"/>
                </a:lnTo>
                <a:lnTo>
                  <a:pt x="453" y="427"/>
                </a:lnTo>
                <a:lnTo>
                  <a:pt x="479" y="420"/>
                </a:lnTo>
                <a:lnTo>
                  <a:pt x="506" y="413"/>
                </a:lnTo>
                <a:lnTo>
                  <a:pt x="531" y="404"/>
                </a:lnTo>
                <a:lnTo>
                  <a:pt x="556" y="395"/>
                </a:lnTo>
                <a:lnTo>
                  <a:pt x="578" y="386"/>
                </a:lnTo>
                <a:lnTo>
                  <a:pt x="589" y="379"/>
                </a:lnTo>
                <a:lnTo>
                  <a:pt x="599" y="373"/>
                </a:lnTo>
                <a:lnTo>
                  <a:pt x="607" y="366"/>
                </a:lnTo>
                <a:lnTo>
                  <a:pt x="616" y="359"/>
                </a:lnTo>
                <a:lnTo>
                  <a:pt x="623" y="350"/>
                </a:lnTo>
                <a:lnTo>
                  <a:pt x="631" y="342"/>
                </a:lnTo>
                <a:lnTo>
                  <a:pt x="635" y="332"/>
                </a:lnTo>
                <a:lnTo>
                  <a:pt x="640" y="321"/>
                </a:lnTo>
                <a:lnTo>
                  <a:pt x="640" y="306"/>
                </a:lnTo>
                <a:lnTo>
                  <a:pt x="640" y="290"/>
                </a:lnTo>
                <a:lnTo>
                  <a:pt x="640" y="275"/>
                </a:lnTo>
                <a:lnTo>
                  <a:pt x="640" y="261"/>
                </a:lnTo>
                <a:lnTo>
                  <a:pt x="640" y="246"/>
                </a:lnTo>
                <a:lnTo>
                  <a:pt x="640" y="230"/>
                </a:lnTo>
                <a:lnTo>
                  <a:pt x="640" y="215"/>
                </a:lnTo>
                <a:lnTo>
                  <a:pt x="642" y="201"/>
                </a:lnTo>
                <a:lnTo>
                  <a:pt x="634" y="186"/>
                </a:lnTo>
                <a:lnTo>
                  <a:pt x="629" y="173"/>
                </a:lnTo>
                <a:lnTo>
                  <a:pt x="626" y="159"/>
                </a:lnTo>
                <a:lnTo>
                  <a:pt x="624" y="147"/>
                </a:lnTo>
                <a:lnTo>
                  <a:pt x="622" y="122"/>
                </a:lnTo>
                <a:lnTo>
                  <a:pt x="622" y="100"/>
                </a:lnTo>
                <a:lnTo>
                  <a:pt x="622" y="77"/>
                </a:lnTo>
                <a:lnTo>
                  <a:pt x="620" y="54"/>
                </a:lnTo>
                <a:lnTo>
                  <a:pt x="617" y="42"/>
                </a:lnTo>
                <a:lnTo>
                  <a:pt x="613" y="28"/>
                </a:lnTo>
                <a:lnTo>
                  <a:pt x="609" y="15"/>
                </a:lnTo>
                <a:lnTo>
                  <a:pt x="602" y="0"/>
                </a:lnTo>
                <a:lnTo>
                  <a:pt x="282" y="77"/>
                </a:lnTo>
                <a:lnTo>
                  <a:pt x="268" y="92"/>
                </a:lnTo>
                <a:lnTo>
                  <a:pt x="257" y="106"/>
                </a:lnTo>
                <a:lnTo>
                  <a:pt x="249" y="120"/>
                </a:lnTo>
                <a:lnTo>
                  <a:pt x="241" y="132"/>
                </a:lnTo>
                <a:lnTo>
                  <a:pt x="233" y="142"/>
                </a:lnTo>
                <a:lnTo>
                  <a:pt x="224" y="151"/>
                </a:lnTo>
                <a:lnTo>
                  <a:pt x="219" y="153"/>
                </a:lnTo>
                <a:lnTo>
                  <a:pt x="214" y="155"/>
                </a:lnTo>
                <a:lnTo>
                  <a:pt x="208" y="157"/>
                </a:lnTo>
                <a:lnTo>
                  <a:pt x="201" y="157"/>
                </a:lnTo>
                <a:lnTo>
                  <a:pt x="162" y="76"/>
                </a:lnTo>
                <a:lnTo>
                  <a:pt x="161" y="89"/>
                </a:lnTo>
                <a:lnTo>
                  <a:pt x="161" y="100"/>
                </a:lnTo>
                <a:lnTo>
                  <a:pt x="159" y="109"/>
                </a:lnTo>
                <a:lnTo>
                  <a:pt x="156" y="116"/>
                </a:lnTo>
                <a:lnTo>
                  <a:pt x="151" y="124"/>
                </a:lnTo>
                <a:lnTo>
                  <a:pt x="143" y="132"/>
                </a:lnTo>
                <a:lnTo>
                  <a:pt x="134" y="143"/>
                </a:lnTo>
                <a:lnTo>
                  <a:pt x="120" y="157"/>
                </a:lnTo>
                <a:lnTo>
                  <a:pt x="0" y="155"/>
                </a:lnTo>
                <a:lnTo>
                  <a:pt x="38" y="436"/>
                </a:lnTo>
                <a:lnTo>
                  <a:pt x="52" y="449"/>
                </a:lnTo>
                <a:lnTo>
                  <a:pt x="61" y="460"/>
                </a:lnTo>
                <a:lnTo>
                  <a:pt x="70" y="469"/>
                </a:lnTo>
                <a:lnTo>
                  <a:pt x="79" y="476"/>
                </a:lnTo>
                <a:lnTo>
                  <a:pt x="86" y="483"/>
                </a:lnTo>
                <a:lnTo>
                  <a:pt x="94" y="492"/>
                </a:lnTo>
                <a:lnTo>
                  <a:pt x="104" y="503"/>
                </a:lnTo>
                <a:lnTo>
                  <a:pt x="118" y="517"/>
                </a:lnTo>
                <a:lnTo>
                  <a:pt x="104" y="518"/>
                </a:lnTo>
                <a:lnTo>
                  <a:pt x="92" y="519"/>
                </a:lnTo>
                <a:lnTo>
                  <a:pt x="82" y="523"/>
                </a:lnTo>
                <a:lnTo>
                  <a:pt x="74" y="528"/>
                </a:lnTo>
                <a:lnTo>
                  <a:pt x="68" y="532"/>
                </a:lnTo>
                <a:lnTo>
                  <a:pt x="61" y="537"/>
                </a:lnTo>
                <a:lnTo>
                  <a:pt x="57" y="543"/>
                </a:lnTo>
                <a:lnTo>
                  <a:pt x="52" y="550"/>
                </a:lnTo>
                <a:lnTo>
                  <a:pt x="50" y="553"/>
                </a:lnTo>
                <a:lnTo>
                  <a:pt x="50" y="557"/>
                </a:lnTo>
                <a:lnTo>
                  <a:pt x="50" y="561"/>
                </a:lnTo>
                <a:lnTo>
                  <a:pt x="52" y="564"/>
                </a:lnTo>
                <a:lnTo>
                  <a:pt x="57" y="572"/>
                </a:lnTo>
                <a:lnTo>
                  <a:pt x="65" y="579"/>
                </a:lnTo>
                <a:lnTo>
                  <a:pt x="76" y="586"/>
                </a:lnTo>
                <a:lnTo>
                  <a:pt x="88" y="591"/>
                </a:lnTo>
                <a:lnTo>
                  <a:pt x="96" y="594"/>
                </a:lnTo>
                <a:lnTo>
                  <a:pt x="102" y="595"/>
                </a:lnTo>
                <a:lnTo>
                  <a:pt x="109" y="596"/>
                </a:lnTo>
                <a:lnTo>
                  <a:pt x="117" y="59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905520" y="2247840"/>
            <a:ext cx="239760" cy="220680"/>
          </a:xfrm>
          <a:custGeom>
            <a:avLst/>
            <a:gdLst/>
            <a:ahLst/>
            <a:rect l="l" t="t" r="r" b="b"/>
            <a:pathLst>
              <a:path w="642" h="596">
                <a:moveTo>
                  <a:pt x="117" y="596"/>
                </a:moveTo>
                <a:lnTo>
                  <a:pt x="130" y="584"/>
                </a:lnTo>
                <a:lnTo>
                  <a:pt x="141" y="573"/>
                </a:lnTo>
                <a:lnTo>
                  <a:pt x="150" y="564"/>
                </a:lnTo>
                <a:lnTo>
                  <a:pt x="157" y="557"/>
                </a:lnTo>
                <a:lnTo>
                  <a:pt x="165" y="550"/>
                </a:lnTo>
                <a:lnTo>
                  <a:pt x="174" y="541"/>
                </a:lnTo>
                <a:lnTo>
                  <a:pt x="184" y="530"/>
                </a:lnTo>
                <a:lnTo>
                  <a:pt x="197" y="518"/>
                </a:lnTo>
                <a:lnTo>
                  <a:pt x="213" y="515"/>
                </a:lnTo>
                <a:lnTo>
                  <a:pt x="228" y="512"/>
                </a:lnTo>
                <a:lnTo>
                  <a:pt x="243" y="507"/>
                </a:lnTo>
                <a:lnTo>
                  <a:pt x="258" y="503"/>
                </a:lnTo>
                <a:lnTo>
                  <a:pt x="266" y="501"/>
                </a:lnTo>
                <a:lnTo>
                  <a:pt x="273" y="501"/>
                </a:lnTo>
                <a:lnTo>
                  <a:pt x="281" y="501"/>
                </a:lnTo>
                <a:lnTo>
                  <a:pt x="288" y="501"/>
                </a:lnTo>
                <a:lnTo>
                  <a:pt x="295" y="503"/>
                </a:lnTo>
                <a:lnTo>
                  <a:pt x="303" y="507"/>
                </a:lnTo>
                <a:lnTo>
                  <a:pt x="310" y="512"/>
                </a:lnTo>
                <a:lnTo>
                  <a:pt x="318" y="518"/>
                </a:lnTo>
                <a:lnTo>
                  <a:pt x="322" y="508"/>
                </a:lnTo>
                <a:lnTo>
                  <a:pt x="328" y="498"/>
                </a:lnTo>
                <a:lnTo>
                  <a:pt x="334" y="488"/>
                </a:lnTo>
                <a:lnTo>
                  <a:pt x="342" y="480"/>
                </a:lnTo>
                <a:lnTo>
                  <a:pt x="350" y="472"/>
                </a:lnTo>
                <a:lnTo>
                  <a:pt x="359" y="466"/>
                </a:lnTo>
                <a:lnTo>
                  <a:pt x="369" y="459"/>
                </a:lnTo>
                <a:lnTo>
                  <a:pt x="380" y="454"/>
                </a:lnTo>
                <a:lnTo>
                  <a:pt x="403" y="443"/>
                </a:lnTo>
                <a:lnTo>
                  <a:pt x="427" y="435"/>
                </a:lnTo>
                <a:lnTo>
                  <a:pt x="453" y="427"/>
                </a:lnTo>
                <a:lnTo>
                  <a:pt x="479" y="420"/>
                </a:lnTo>
                <a:lnTo>
                  <a:pt x="506" y="413"/>
                </a:lnTo>
                <a:lnTo>
                  <a:pt x="531" y="404"/>
                </a:lnTo>
                <a:lnTo>
                  <a:pt x="556" y="395"/>
                </a:lnTo>
                <a:lnTo>
                  <a:pt x="578" y="386"/>
                </a:lnTo>
                <a:lnTo>
                  <a:pt x="589" y="379"/>
                </a:lnTo>
                <a:lnTo>
                  <a:pt x="599" y="373"/>
                </a:lnTo>
                <a:lnTo>
                  <a:pt x="607" y="366"/>
                </a:lnTo>
                <a:lnTo>
                  <a:pt x="616" y="359"/>
                </a:lnTo>
                <a:lnTo>
                  <a:pt x="623" y="350"/>
                </a:lnTo>
                <a:lnTo>
                  <a:pt x="631" y="342"/>
                </a:lnTo>
                <a:lnTo>
                  <a:pt x="635" y="332"/>
                </a:lnTo>
                <a:lnTo>
                  <a:pt x="640" y="321"/>
                </a:lnTo>
                <a:lnTo>
                  <a:pt x="640" y="306"/>
                </a:lnTo>
                <a:lnTo>
                  <a:pt x="640" y="290"/>
                </a:lnTo>
                <a:lnTo>
                  <a:pt x="640" y="275"/>
                </a:lnTo>
                <a:lnTo>
                  <a:pt x="640" y="261"/>
                </a:lnTo>
                <a:lnTo>
                  <a:pt x="640" y="246"/>
                </a:lnTo>
                <a:lnTo>
                  <a:pt x="640" y="230"/>
                </a:lnTo>
                <a:lnTo>
                  <a:pt x="640" y="215"/>
                </a:lnTo>
                <a:lnTo>
                  <a:pt x="642" y="201"/>
                </a:lnTo>
                <a:lnTo>
                  <a:pt x="634" y="186"/>
                </a:lnTo>
                <a:lnTo>
                  <a:pt x="629" y="173"/>
                </a:lnTo>
                <a:lnTo>
                  <a:pt x="626" y="159"/>
                </a:lnTo>
                <a:lnTo>
                  <a:pt x="624" y="147"/>
                </a:lnTo>
                <a:lnTo>
                  <a:pt x="622" y="122"/>
                </a:lnTo>
                <a:lnTo>
                  <a:pt x="622" y="100"/>
                </a:lnTo>
                <a:lnTo>
                  <a:pt x="622" y="77"/>
                </a:lnTo>
                <a:lnTo>
                  <a:pt x="620" y="54"/>
                </a:lnTo>
                <a:lnTo>
                  <a:pt x="617" y="42"/>
                </a:lnTo>
                <a:lnTo>
                  <a:pt x="613" y="28"/>
                </a:lnTo>
                <a:lnTo>
                  <a:pt x="609" y="15"/>
                </a:lnTo>
                <a:lnTo>
                  <a:pt x="602" y="0"/>
                </a:lnTo>
                <a:lnTo>
                  <a:pt x="602" y="0"/>
                </a:lnTo>
                <a:lnTo>
                  <a:pt x="282" y="77"/>
                </a:lnTo>
                <a:lnTo>
                  <a:pt x="282" y="77"/>
                </a:lnTo>
                <a:lnTo>
                  <a:pt x="268" y="92"/>
                </a:lnTo>
                <a:lnTo>
                  <a:pt x="257" y="106"/>
                </a:lnTo>
                <a:lnTo>
                  <a:pt x="249" y="120"/>
                </a:lnTo>
                <a:lnTo>
                  <a:pt x="241" y="132"/>
                </a:lnTo>
                <a:lnTo>
                  <a:pt x="233" y="142"/>
                </a:lnTo>
                <a:lnTo>
                  <a:pt x="224" y="151"/>
                </a:lnTo>
                <a:lnTo>
                  <a:pt x="219" y="153"/>
                </a:lnTo>
                <a:lnTo>
                  <a:pt x="214" y="155"/>
                </a:lnTo>
                <a:lnTo>
                  <a:pt x="208" y="157"/>
                </a:lnTo>
                <a:lnTo>
                  <a:pt x="201" y="157"/>
                </a:lnTo>
                <a:lnTo>
                  <a:pt x="201" y="157"/>
                </a:lnTo>
                <a:lnTo>
                  <a:pt x="162" y="76"/>
                </a:lnTo>
                <a:lnTo>
                  <a:pt x="162" y="76"/>
                </a:lnTo>
                <a:lnTo>
                  <a:pt x="161" y="89"/>
                </a:lnTo>
                <a:lnTo>
                  <a:pt x="161" y="100"/>
                </a:lnTo>
                <a:lnTo>
                  <a:pt x="159" y="109"/>
                </a:lnTo>
                <a:lnTo>
                  <a:pt x="156" y="116"/>
                </a:lnTo>
                <a:lnTo>
                  <a:pt x="151" y="124"/>
                </a:lnTo>
                <a:lnTo>
                  <a:pt x="143" y="132"/>
                </a:lnTo>
                <a:lnTo>
                  <a:pt x="134" y="143"/>
                </a:lnTo>
                <a:lnTo>
                  <a:pt x="120" y="157"/>
                </a:lnTo>
                <a:lnTo>
                  <a:pt x="120" y="157"/>
                </a:lnTo>
                <a:lnTo>
                  <a:pt x="0" y="155"/>
                </a:lnTo>
                <a:lnTo>
                  <a:pt x="38" y="436"/>
                </a:lnTo>
                <a:lnTo>
                  <a:pt x="38" y="436"/>
                </a:lnTo>
                <a:lnTo>
                  <a:pt x="52" y="449"/>
                </a:lnTo>
                <a:lnTo>
                  <a:pt x="61" y="460"/>
                </a:lnTo>
                <a:lnTo>
                  <a:pt x="70" y="469"/>
                </a:lnTo>
                <a:lnTo>
                  <a:pt x="79" y="476"/>
                </a:lnTo>
                <a:lnTo>
                  <a:pt x="86" y="483"/>
                </a:lnTo>
                <a:lnTo>
                  <a:pt x="94" y="492"/>
                </a:lnTo>
                <a:lnTo>
                  <a:pt x="104" y="503"/>
                </a:lnTo>
                <a:lnTo>
                  <a:pt x="118" y="517"/>
                </a:lnTo>
                <a:lnTo>
                  <a:pt x="104" y="518"/>
                </a:lnTo>
                <a:lnTo>
                  <a:pt x="92" y="519"/>
                </a:lnTo>
                <a:lnTo>
                  <a:pt x="82" y="523"/>
                </a:lnTo>
                <a:lnTo>
                  <a:pt x="74" y="528"/>
                </a:lnTo>
                <a:lnTo>
                  <a:pt x="68" y="532"/>
                </a:lnTo>
                <a:lnTo>
                  <a:pt x="61" y="537"/>
                </a:lnTo>
                <a:lnTo>
                  <a:pt x="57" y="543"/>
                </a:lnTo>
                <a:lnTo>
                  <a:pt x="52" y="550"/>
                </a:lnTo>
                <a:lnTo>
                  <a:pt x="50" y="553"/>
                </a:lnTo>
                <a:lnTo>
                  <a:pt x="50" y="557"/>
                </a:lnTo>
                <a:lnTo>
                  <a:pt x="50" y="561"/>
                </a:lnTo>
                <a:lnTo>
                  <a:pt x="52" y="564"/>
                </a:lnTo>
                <a:lnTo>
                  <a:pt x="57" y="572"/>
                </a:lnTo>
                <a:lnTo>
                  <a:pt x="65" y="579"/>
                </a:lnTo>
                <a:lnTo>
                  <a:pt x="76" y="586"/>
                </a:lnTo>
                <a:lnTo>
                  <a:pt x="88" y="591"/>
                </a:lnTo>
                <a:lnTo>
                  <a:pt x="96" y="594"/>
                </a:lnTo>
                <a:lnTo>
                  <a:pt x="102" y="595"/>
                </a:lnTo>
                <a:lnTo>
                  <a:pt x="109" y="596"/>
                </a:lnTo>
                <a:lnTo>
                  <a:pt x="117" y="596"/>
                </a:lnTo>
                <a:lnTo>
                  <a:pt x="117" y="596"/>
                </a:lnTo>
                <a:lnTo>
                  <a:pt x="117" y="596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891480" y="2085840"/>
            <a:ext cx="487080" cy="220680"/>
          </a:xfrm>
          <a:custGeom>
            <a:avLst/>
            <a:gdLst/>
            <a:ahLst/>
            <a:rect l="l" t="t" r="r" b="b"/>
            <a:pathLst>
              <a:path w="1313" h="601">
                <a:moveTo>
                  <a:pt x="802" y="400"/>
                </a:moveTo>
                <a:lnTo>
                  <a:pt x="801" y="416"/>
                </a:lnTo>
                <a:lnTo>
                  <a:pt x="796" y="430"/>
                </a:lnTo>
                <a:lnTo>
                  <a:pt x="791" y="445"/>
                </a:lnTo>
                <a:lnTo>
                  <a:pt x="787" y="460"/>
                </a:lnTo>
                <a:lnTo>
                  <a:pt x="785" y="467"/>
                </a:lnTo>
                <a:lnTo>
                  <a:pt x="783" y="475"/>
                </a:lnTo>
                <a:lnTo>
                  <a:pt x="783" y="483"/>
                </a:lnTo>
                <a:lnTo>
                  <a:pt x="785" y="490"/>
                </a:lnTo>
                <a:lnTo>
                  <a:pt x="786" y="498"/>
                </a:lnTo>
                <a:lnTo>
                  <a:pt x="790" y="505"/>
                </a:lnTo>
                <a:lnTo>
                  <a:pt x="794" y="512"/>
                </a:lnTo>
                <a:lnTo>
                  <a:pt x="802" y="520"/>
                </a:lnTo>
                <a:lnTo>
                  <a:pt x="803" y="520"/>
                </a:lnTo>
                <a:lnTo>
                  <a:pt x="808" y="520"/>
                </a:lnTo>
                <a:lnTo>
                  <a:pt x="816" y="521"/>
                </a:lnTo>
                <a:lnTo>
                  <a:pt x="826" y="521"/>
                </a:lnTo>
                <a:lnTo>
                  <a:pt x="838" y="521"/>
                </a:lnTo>
                <a:lnTo>
                  <a:pt x="852" y="521"/>
                </a:lnTo>
                <a:lnTo>
                  <a:pt x="867" y="521"/>
                </a:lnTo>
                <a:lnTo>
                  <a:pt x="881" y="521"/>
                </a:lnTo>
                <a:lnTo>
                  <a:pt x="881" y="534"/>
                </a:lnTo>
                <a:lnTo>
                  <a:pt x="881" y="544"/>
                </a:lnTo>
                <a:lnTo>
                  <a:pt x="881" y="552"/>
                </a:lnTo>
                <a:lnTo>
                  <a:pt x="881" y="557"/>
                </a:lnTo>
                <a:lnTo>
                  <a:pt x="881" y="559"/>
                </a:lnTo>
                <a:lnTo>
                  <a:pt x="881" y="560"/>
                </a:lnTo>
                <a:lnTo>
                  <a:pt x="881" y="561"/>
                </a:lnTo>
                <a:lnTo>
                  <a:pt x="881" y="561"/>
                </a:lnTo>
                <a:lnTo>
                  <a:pt x="881" y="574"/>
                </a:lnTo>
                <a:lnTo>
                  <a:pt x="880" y="585"/>
                </a:lnTo>
                <a:lnTo>
                  <a:pt x="880" y="591"/>
                </a:lnTo>
                <a:lnTo>
                  <a:pt x="880" y="596"/>
                </a:lnTo>
                <a:lnTo>
                  <a:pt x="880" y="599"/>
                </a:lnTo>
                <a:lnTo>
                  <a:pt x="880" y="601"/>
                </a:lnTo>
                <a:lnTo>
                  <a:pt x="880" y="601"/>
                </a:lnTo>
                <a:lnTo>
                  <a:pt x="880" y="601"/>
                </a:lnTo>
                <a:lnTo>
                  <a:pt x="895" y="601"/>
                </a:lnTo>
                <a:lnTo>
                  <a:pt x="906" y="599"/>
                </a:lnTo>
                <a:lnTo>
                  <a:pt x="914" y="598"/>
                </a:lnTo>
                <a:lnTo>
                  <a:pt x="922" y="596"/>
                </a:lnTo>
                <a:lnTo>
                  <a:pt x="927" y="592"/>
                </a:lnTo>
                <a:lnTo>
                  <a:pt x="930" y="588"/>
                </a:lnTo>
                <a:lnTo>
                  <a:pt x="934" y="585"/>
                </a:lnTo>
                <a:lnTo>
                  <a:pt x="936" y="581"/>
                </a:lnTo>
                <a:lnTo>
                  <a:pt x="939" y="574"/>
                </a:lnTo>
                <a:lnTo>
                  <a:pt x="943" y="568"/>
                </a:lnTo>
                <a:lnTo>
                  <a:pt x="945" y="565"/>
                </a:lnTo>
                <a:lnTo>
                  <a:pt x="950" y="564"/>
                </a:lnTo>
                <a:lnTo>
                  <a:pt x="955" y="563"/>
                </a:lnTo>
                <a:lnTo>
                  <a:pt x="961" y="561"/>
                </a:lnTo>
                <a:lnTo>
                  <a:pt x="974" y="548"/>
                </a:lnTo>
                <a:lnTo>
                  <a:pt x="984" y="538"/>
                </a:lnTo>
                <a:lnTo>
                  <a:pt x="991" y="532"/>
                </a:lnTo>
                <a:lnTo>
                  <a:pt x="996" y="527"/>
                </a:lnTo>
                <a:lnTo>
                  <a:pt x="999" y="523"/>
                </a:lnTo>
                <a:lnTo>
                  <a:pt x="1001" y="522"/>
                </a:lnTo>
                <a:lnTo>
                  <a:pt x="1001" y="522"/>
                </a:lnTo>
                <a:lnTo>
                  <a:pt x="1001" y="522"/>
                </a:lnTo>
                <a:lnTo>
                  <a:pt x="1007" y="522"/>
                </a:lnTo>
                <a:lnTo>
                  <a:pt x="1014" y="523"/>
                </a:lnTo>
                <a:lnTo>
                  <a:pt x="1016" y="526"/>
                </a:lnTo>
                <a:lnTo>
                  <a:pt x="1018" y="528"/>
                </a:lnTo>
                <a:lnTo>
                  <a:pt x="1021" y="534"/>
                </a:lnTo>
                <a:lnTo>
                  <a:pt x="1021" y="542"/>
                </a:lnTo>
                <a:lnTo>
                  <a:pt x="1022" y="549"/>
                </a:lnTo>
                <a:lnTo>
                  <a:pt x="1023" y="557"/>
                </a:lnTo>
                <a:lnTo>
                  <a:pt x="1026" y="559"/>
                </a:lnTo>
                <a:lnTo>
                  <a:pt x="1029" y="560"/>
                </a:lnTo>
                <a:lnTo>
                  <a:pt x="1034" y="561"/>
                </a:lnTo>
                <a:lnTo>
                  <a:pt x="1042" y="563"/>
                </a:lnTo>
                <a:lnTo>
                  <a:pt x="1056" y="563"/>
                </a:lnTo>
                <a:lnTo>
                  <a:pt x="1071" y="563"/>
                </a:lnTo>
                <a:lnTo>
                  <a:pt x="1086" y="563"/>
                </a:lnTo>
                <a:lnTo>
                  <a:pt x="1102" y="563"/>
                </a:lnTo>
                <a:lnTo>
                  <a:pt x="1116" y="563"/>
                </a:lnTo>
                <a:lnTo>
                  <a:pt x="1131" y="563"/>
                </a:lnTo>
                <a:lnTo>
                  <a:pt x="1146" y="563"/>
                </a:lnTo>
                <a:lnTo>
                  <a:pt x="1162" y="564"/>
                </a:lnTo>
                <a:lnTo>
                  <a:pt x="1168" y="563"/>
                </a:lnTo>
                <a:lnTo>
                  <a:pt x="1175" y="561"/>
                </a:lnTo>
                <a:lnTo>
                  <a:pt x="1180" y="559"/>
                </a:lnTo>
                <a:lnTo>
                  <a:pt x="1185" y="557"/>
                </a:lnTo>
                <a:lnTo>
                  <a:pt x="1193" y="549"/>
                </a:lnTo>
                <a:lnTo>
                  <a:pt x="1202" y="538"/>
                </a:lnTo>
                <a:lnTo>
                  <a:pt x="1209" y="527"/>
                </a:lnTo>
                <a:lnTo>
                  <a:pt x="1218" y="514"/>
                </a:lnTo>
                <a:lnTo>
                  <a:pt x="1229" y="499"/>
                </a:lnTo>
                <a:lnTo>
                  <a:pt x="1242" y="484"/>
                </a:lnTo>
                <a:lnTo>
                  <a:pt x="1242" y="477"/>
                </a:lnTo>
                <a:lnTo>
                  <a:pt x="1244" y="471"/>
                </a:lnTo>
                <a:lnTo>
                  <a:pt x="1246" y="465"/>
                </a:lnTo>
                <a:lnTo>
                  <a:pt x="1249" y="460"/>
                </a:lnTo>
                <a:lnTo>
                  <a:pt x="1255" y="451"/>
                </a:lnTo>
                <a:lnTo>
                  <a:pt x="1262" y="444"/>
                </a:lnTo>
                <a:lnTo>
                  <a:pt x="1269" y="437"/>
                </a:lnTo>
                <a:lnTo>
                  <a:pt x="1277" y="428"/>
                </a:lnTo>
                <a:lnTo>
                  <a:pt x="1279" y="423"/>
                </a:lnTo>
                <a:lnTo>
                  <a:pt x="1280" y="417"/>
                </a:lnTo>
                <a:lnTo>
                  <a:pt x="1283" y="411"/>
                </a:lnTo>
                <a:lnTo>
                  <a:pt x="1283" y="404"/>
                </a:lnTo>
                <a:lnTo>
                  <a:pt x="1290" y="404"/>
                </a:lnTo>
                <a:lnTo>
                  <a:pt x="1296" y="402"/>
                </a:lnTo>
                <a:lnTo>
                  <a:pt x="1301" y="401"/>
                </a:lnTo>
                <a:lnTo>
                  <a:pt x="1305" y="399"/>
                </a:lnTo>
                <a:lnTo>
                  <a:pt x="1309" y="395"/>
                </a:lnTo>
                <a:lnTo>
                  <a:pt x="1311" y="391"/>
                </a:lnTo>
                <a:lnTo>
                  <a:pt x="1312" y="388"/>
                </a:lnTo>
                <a:lnTo>
                  <a:pt x="1313" y="384"/>
                </a:lnTo>
                <a:lnTo>
                  <a:pt x="1312" y="380"/>
                </a:lnTo>
                <a:lnTo>
                  <a:pt x="1311" y="377"/>
                </a:lnTo>
                <a:lnTo>
                  <a:pt x="1309" y="374"/>
                </a:lnTo>
                <a:lnTo>
                  <a:pt x="1306" y="370"/>
                </a:lnTo>
                <a:lnTo>
                  <a:pt x="1301" y="368"/>
                </a:lnTo>
                <a:lnTo>
                  <a:pt x="1296" y="366"/>
                </a:lnTo>
                <a:lnTo>
                  <a:pt x="1290" y="364"/>
                </a:lnTo>
                <a:lnTo>
                  <a:pt x="1283" y="364"/>
                </a:lnTo>
                <a:lnTo>
                  <a:pt x="1283" y="357"/>
                </a:lnTo>
                <a:lnTo>
                  <a:pt x="1282" y="351"/>
                </a:lnTo>
                <a:lnTo>
                  <a:pt x="1279" y="346"/>
                </a:lnTo>
                <a:lnTo>
                  <a:pt x="1277" y="341"/>
                </a:lnTo>
                <a:lnTo>
                  <a:pt x="1271" y="334"/>
                </a:lnTo>
                <a:lnTo>
                  <a:pt x="1263" y="329"/>
                </a:lnTo>
                <a:lnTo>
                  <a:pt x="1256" y="326"/>
                </a:lnTo>
                <a:lnTo>
                  <a:pt x="1250" y="324"/>
                </a:lnTo>
                <a:lnTo>
                  <a:pt x="1245" y="324"/>
                </a:lnTo>
                <a:lnTo>
                  <a:pt x="1244" y="324"/>
                </a:lnTo>
                <a:lnTo>
                  <a:pt x="1236" y="323"/>
                </a:lnTo>
                <a:lnTo>
                  <a:pt x="1230" y="322"/>
                </a:lnTo>
                <a:lnTo>
                  <a:pt x="1224" y="320"/>
                </a:lnTo>
                <a:lnTo>
                  <a:pt x="1219" y="317"/>
                </a:lnTo>
                <a:lnTo>
                  <a:pt x="1209" y="310"/>
                </a:lnTo>
                <a:lnTo>
                  <a:pt x="1198" y="303"/>
                </a:lnTo>
                <a:lnTo>
                  <a:pt x="1186" y="296"/>
                </a:lnTo>
                <a:lnTo>
                  <a:pt x="1170" y="290"/>
                </a:lnTo>
                <a:lnTo>
                  <a:pt x="1160" y="287"/>
                </a:lnTo>
                <a:lnTo>
                  <a:pt x="1151" y="285"/>
                </a:lnTo>
                <a:lnTo>
                  <a:pt x="1137" y="284"/>
                </a:lnTo>
                <a:lnTo>
                  <a:pt x="1124" y="282"/>
                </a:lnTo>
                <a:lnTo>
                  <a:pt x="1124" y="297"/>
                </a:lnTo>
                <a:lnTo>
                  <a:pt x="1125" y="310"/>
                </a:lnTo>
                <a:lnTo>
                  <a:pt x="1127" y="324"/>
                </a:lnTo>
                <a:lnTo>
                  <a:pt x="1130" y="335"/>
                </a:lnTo>
                <a:lnTo>
                  <a:pt x="1136" y="356"/>
                </a:lnTo>
                <a:lnTo>
                  <a:pt x="1143" y="373"/>
                </a:lnTo>
                <a:lnTo>
                  <a:pt x="1151" y="386"/>
                </a:lnTo>
                <a:lnTo>
                  <a:pt x="1157" y="395"/>
                </a:lnTo>
                <a:lnTo>
                  <a:pt x="1160" y="401"/>
                </a:lnTo>
                <a:lnTo>
                  <a:pt x="1163" y="404"/>
                </a:lnTo>
                <a:lnTo>
                  <a:pt x="1162" y="410"/>
                </a:lnTo>
                <a:lnTo>
                  <a:pt x="1160" y="416"/>
                </a:lnTo>
                <a:lnTo>
                  <a:pt x="1158" y="422"/>
                </a:lnTo>
                <a:lnTo>
                  <a:pt x="1156" y="427"/>
                </a:lnTo>
                <a:lnTo>
                  <a:pt x="1152" y="430"/>
                </a:lnTo>
                <a:lnTo>
                  <a:pt x="1148" y="433"/>
                </a:lnTo>
                <a:lnTo>
                  <a:pt x="1143" y="435"/>
                </a:lnTo>
                <a:lnTo>
                  <a:pt x="1137" y="438"/>
                </a:lnTo>
                <a:lnTo>
                  <a:pt x="1125" y="440"/>
                </a:lnTo>
                <a:lnTo>
                  <a:pt x="1111" y="443"/>
                </a:lnTo>
                <a:lnTo>
                  <a:pt x="1097" y="443"/>
                </a:lnTo>
                <a:lnTo>
                  <a:pt x="1082" y="443"/>
                </a:lnTo>
                <a:lnTo>
                  <a:pt x="1081" y="443"/>
                </a:lnTo>
                <a:lnTo>
                  <a:pt x="1075" y="443"/>
                </a:lnTo>
                <a:lnTo>
                  <a:pt x="1067" y="443"/>
                </a:lnTo>
                <a:lnTo>
                  <a:pt x="1058" y="443"/>
                </a:lnTo>
                <a:lnTo>
                  <a:pt x="1045" y="443"/>
                </a:lnTo>
                <a:lnTo>
                  <a:pt x="1032" y="443"/>
                </a:lnTo>
                <a:lnTo>
                  <a:pt x="1017" y="441"/>
                </a:lnTo>
                <a:lnTo>
                  <a:pt x="1003" y="441"/>
                </a:lnTo>
                <a:lnTo>
                  <a:pt x="1001" y="427"/>
                </a:lnTo>
                <a:lnTo>
                  <a:pt x="999" y="412"/>
                </a:lnTo>
                <a:lnTo>
                  <a:pt x="995" y="397"/>
                </a:lnTo>
                <a:lnTo>
                  <a:pt x="989" y="383"/>
                </a:lnTo>
                <a:lnTo>
                  <a:pt x="983" y="368"/>
                </a:lnTo>
                <a:lnTo>
                  <a:pt x="976" y="353"/>
                </a:lnTo>
                <a:lnTo>
                  <a:pt x="967" y="340"/>
                </a:lnTo>
                <a:lnTo>
                  <a:pt x="958" y="326"/>
                </a:lnTo>
                <a:lnTo>
                  <a:pt x="939" y="301"/>
                </a:lnTo>
                <a:lnTo>
                  <a:pt x="919" y="277"/>
                </a:lnTo>
                <a:lnTo>
                  <a:pt x="900" y="258"/>
                </a:lnTo>
                <a:lnTo>
                  <a:pt x="884" y="241"/>
                </a:lnTo>
                <a:lnTo>
                  <a:pt x="884" y="184"/>
                </a:lnTo>
                <a:lnTo>
                  <a:pt x="884" y="135"/>
                </a:lnTo>
                <a:lnTo>
                  <a:pt x="883" y="94"/>
                </a:lnTo>
                <a:lnTo>
                  <a:pt x="880" y="61"/>
                </a:lnTo>
                <a:lnTo>
                  <a:pt x="878" y="46"/>
                </a:lnTo>
                <a:lnTo>
                  <a:pt x="875" y="34"/>
                </a:lnTo>
                <a:lnTo>
                  <a:pt x="873" y="24"/>
                </a:lnTo>
                <a:lnTo>
                  <a:pt x="869" y="15"/>
                </a:lnTo>
                <a:lnTo>
                  <a:pt x="864" y="8"/>
                </a:lnTo>
                <a:lnTo>
                  <a:pt x="858" y="3"/>
                </a:lnTo>
                <a:lnTo>
                  <a:pt x="852" y="1"/>
                </a:lnTo>
                <a:lnTo>
                  <a:pt x="846" y="0"/>
                </a:lnTo>
                <a:lnTo>
                  <a:pt x="832" y="0"/>
                </a:lnTo>
                <a:lnTo>
                  <a:pt x="821" y="0"/>
                </a:lnTo>
                <a:lnTo>
                  <a:pt x="813" y="0"/>
                </a:lnTo>
                <a:lnTo>
                  <a:pt x="805" y="0"/>
                </a:lnTo>
                <a:lnTo>
                  <a:pt x="798" y="0"/>
                </a:lnTo>
                <a:lnTo>
                  <a:pt x="790" y="0"/>
                </a:lnTo>
                <a:lnTo>
                  <a:pt x="779" y="0"/>
                </a:lnTo>
                <a:lnTo>
                  <a:pt x="765" y="0"/>
                </a:lnTo>
                <a:lnTo>
                  <a:pt x="765" y="13"/>
                </a:lnTo>
                <a:lnTo>
                  <a:pt x="765" y="23"/>
                </a:lnTo>
                <a:lnTo>
                  <a:pt x="765" y="29"/>
                </a:lnTo>
                <a:lnTo>
                  <a:pt x="765" y="34"/>
                </a:lnTo>
                <a:lnTo>
                  <a:pt x="765" y="38"/>
                </a:lnTo>
                <a:lnTo>
                  <a:pt x="765" y="39"/>
                </a:lnTo>
                <a:lnTo>
                  <a:pt x="765" y="39"/>
                </a:lnTo>
                <a:lnTo>
                  <a:pt x="765" y="39"/>
                </a:lnTo>
                <a:lnTo>
                  <a:pt x="764" y="39"/>
                </a:lnTo>
                <a:lnTo>
                  <a:pt x="758" y="39"/>
                </a:lnTo>
                <a:lnTo>
                  <a:pt x="750" y="39"/>
                </a:lnTo>
                <a:lnTo>
                  <a:pt x="741" y="39"/>
                </a:lnTo>
                <a:lnTo>
                  <a:pt x="728" y="39"/>
                </a:lnTo>
                <a:lnTo>
                  <a:pt x="715" y="39"/>
                </a:lnTo>
                <a:lnTo>
                  <a:pt x="700" y="39"/>
                </a:lnTo>
                <a:lnTo>
                  <a:pt x="685" y="39"/>
                </a:lnTo>
                <a:lnTo>
                  <a:pt x="687" y="53"/>
                </a:lnTo>
                <a:lnTo>
                  <a:pt x="690" y="68"/>
                </a:lnTo>
                <a:lnTo>
                  <a:pt x="695" y="82"/>
                </a:lnTo>
                <a:lnTo>
                  <a:pt x="699" y="94"/>
                </a:lnTo>
                <a:lnTo>
                  <a:pt x="701" y="99"/>
                </a:lnTo>
                <a:lnTo>
                  <a:pt x="701" y="104"/>
                </a:lnTo>
                <a:lnTo>
                  <a:pt x="703" y="109"/>
                </a:lnTo>
                <a:lnTo>
                  <a:pt x="701" y="112"/>
                </a:lnTo>
                <a:lnTo>
                  <a:pt x="699" y="115"/>
                </a:lnTo>
                <a:lnTo>
                  <a:pt x="695" y="117"/>
                </a:lnTo>
                <a:lnTo>
                  <a:pt x="690" y="118"/>
                </a:lnTo>
                <a:lnTo>
                  <a:pt x="684" y="118"/>
                </a:lnTo>
                <a:lnTo>
                  <a:pt x="684" y="126"/>
                </a:lnTo>
                <a:lnTo>
                  <a:pt x="683" y="132"/>
                </a:lnTo>
                <a:lnTo>
                  <a:pt x="681" y="137"/>
                </a:lnTo>
                <a:lnTo>
                  <a:pt x="678" y="142"/>
                </a:lnTo>
                <a:lnTo>
                  <a:pt x="674" y="144"/>
                </a:lnTo>
                <a:lnTo>
                  <a:pt x="671" y="146"/>
                </a:lnTo>
                <a:lnTo>
                  <a:pt x="667" y="148"/>
                </a:lnTo>
                <a:lnTo>
                  <a:pt x="663" y="149"/>
                </a:lnTo>
                <a:lnTo>
                  <a:pt x="660" y="148"/>
                </a:lnTo>
                <a:lnTo>
                  <a:pt x="656" y="146"/>
                </a:lnTo>
                <a:lnTo>
                  <a:pt x="654" y="144"/>
                </a:lnTo>
                <a:lnTo>
                  <a:pt x="650" y="142"/>
                </a:lnTo>
                <a:lnTo>
                  <a:pt x="648" y="137"/>
                </a:lnTo>
                <a:lnTo>
                  <a:pt x="646" y="132"/>
                </a:lnTo>
                <a:lnTo>
                  <a:pt x="645" y="126"/>
                </a:lnTo>
                <a:lnTo>
                  <a:pt x="644" y="118"/>
                </a:lnTo>
                <a:lnTo>
                  <a:pt x="323" y="195"/>
                </a:lnTo>
                <a:lnTo>
                  <a:pt x="321" y="197"/>
                </a:lnTo>
                <a:lnTo>
                  <a:pt x="315" y="200"/>
                </a:lnTo>
                <a:lnTo>
                  <a:pt x="305" y="204"/>
                </a:lnTo>
                <a:lnTo>
                  <a:pt x="290" y="211"/>
                </a:lnTo>
                <a:lnTo>
                  <a:pt x="273" y="220"/>
                </a:lnTo>
                <a:lnTo>
                  <a:pt x="251" y="230"/>
                </a:lnTo>
                <a:lnTo>
                  <a:pt x="226" y="242"/>
                </a:lnTo>
                <a:lnTo>
                  <a:pt x="197" y="257"/>
                </a:lnTo>
                <a:lnTo>
                  <a:pt x="169" y="257"/>
                </a:lnTo>
                <a:lnTo>
                  <a:pt x="146" y="259"/>
                </a:lnTo>
                <a:lnTo>
                  <a:pt x="124" y="262"/>
                </a:lnTo>
                <a:lnTo>
                  <a:pt x="105" y="265"/>
                </a:lnTo>
                <a:lnTo>
                  <a:pt x="88" y="268"/>
                </a:lnTo>
                <a:lnTo>
                  <a:pt x="72" y="271"/>
                </a:lnTo>
                <a:lnTo>
                  <a:pt x="58" y="273"/>
                </a:lnTo>
                <a:lnTo>
                  <a:pt x="42" y="274"/>
                </a:lnTo>
                <a:lnTo>
                  <a:pt x="42" y="296"/>
                </a:lnTo>
                <a:lnTo>
                  <a:pt x="40" y="315"/>
                </a:lnTo>
                <a:lnTo>
                  <a:pt x="38" y="334"/>
                </a:lnTo>
                <a:lnTo>
                  <a:pt x="36" y="351"/>
                </a:lnTo>
                <a:lnTo>
                  <a:pt x="28" y="381"/>
                </a:lnTo>
                <a:lnTo>
                  <a:pt x="21" y="408"/>
                </a:lnTo>
                <a:lnTo>
                  <a:pt x="14" y="434"/>
                </a:lnTo>
                <a:lnTo>
                  <a:pt x="7" y="460"/>
                </a:lnTo>
                <a:lnTo>
                  <a:pt x="4" y="472"/>
                </a:lnTo>
                <a:lnTo>
                  <a:pt x="3" y="486"/>
                </a:lnTo>
                <a:lnTo>
                  <a:pt x="0" y="499"/>
                </a:lnTo>
                <a:lnTo>
                  <a:pt x="0" y="514"/>
                </a:lnTo>
                <a:lnTo>
                  <a:pt x="0" y="521"/>
                </a:lnTo>
                <a:lnTo>
                  <a:pt x="1" y="527"/>
                </a:lnTo>
                <a:lnTo>
                  <a:pt x="4" y="532"/>
                </a:lnTo>
                <a:lnTo>
                  <a:pt x="6" y="538"/>
                </a:lnTo>
                <a:lnTo>
                  <a:pt x="12" y="547"/>
                </a:lnTo>
                <a:lnTo>
                  <a:pt x="20" y="554"/>
                </a:lnTo>
                <a:lnTo>
                  <a:pt x="27" y="561"/>
                </a:lnTo>
                <a:lnTo>
                  <a:pt x="33" y="570"/>
                </a:lnTo>
                <a:lnTo>
                  <a:pt x="36" y="575"/>
                </a:lnTo>
                <a:lnTo>
                  <a:pt x="38" y="581"/>
                </a:lnTo>
                <a:lnTo>
                  <a:pt x="39" y="587"/>
                </a:lnTo>
                <a:lnTo>
                  <a:pt x="39" y="594"/>
                </a:lnTo>
                <a:lnTo>
                  <a:pt x="153" y="596"/>
                </a:lnTo>
                <a:lnTo>
                  <a:pt x="159" y="596"/>
                </a:lnTo>
                <a:lnTo>
                  <a:pt x="167" y="594"/>
                </a:lnTo>
                <a:lnTo>
                  <a:pt x="171" y="592"/>
                </a:lnTo>
                <a:lnTo>
                  <a:pt x="176" y="588"/>
                </a:lnTo>
                <a:lnTo>
                  <a:pt x="180" y="585"/>
                </a:lnTo>
                <a:lnTo>
                  <a:pt x="184" y="581"/>
                </a:lnTo>
                <a:lnTo>
                  <a:pt x="187" y="576"/>
                </a:lnTo>
                <a:lnTo>
                  <a:pt x="190" y="570"/>
                </a:lnTo>
                <a:lnTo>
                  <a:pt x="193" y="558"/>
                </a:lnTo>
                <a:lnTo>
                  <a:pt x="196" y="544"/>
                </a:lnTo>
                <a:lnTo>
                  <a:pt x="198" y="530"/>
                </a:lnTo>
                <a:lnTo>
                  <a:pt x="201" y="515"/>
                </a:lnTo>
                <a:lnTo>
                  <a:pt x="251" y="598"/>
                </a:lnTo>
                <a:lnTo>
                  <a:pt x="258" y="591"/>
                </a:lnTo>
                <a:lnTo>
                  <a:pt x="264" y="583"/>
                </a:lnTo>
                <a:lnTo>
                  <a:pt x="269" y="576"/>
                </a:lnTo>
                <a:lnTo>
                  <a:pt x="273" y="569"/>
                </a:lnTo>
                <a:lnTo>
                  <a:pt x="280" y="555"/>
                </a:lnTo>
                <a:lnTo>
                  <a:pt x="285" y="543"/>
                </a:lnTo>
                <a:lnTo>
                  <a:pt x="291" y="532"/>
                </a:lnTo>
                <a:lnTo>
                  <a:pt x="299" y="523"/>
                </a:lnTo>
                <a:lnTo>
                  <a:pt x="302" y="521"/>
                </a:lnTo>
                <a:lnTo>
                  <a:pt x="307" y="519"/>
                </a:lnTo>
                <a:lnTo>
                  <a:pt x="313" y="517"/>
                </a:lnTo>
                <a:lnTo>
                  <a:pt x="321" y="516"/>
                </a:lnTo>
                <a:lnTo>
                  <a:pt x="641" y="439"/>
                </a:lnTo>
                <a:lnTo>
                  <a:pt x="659" y="439"/>
                </a:lnTo>
                <a:lnTo>
                  <a:pt x="678" y="439"/>
                </a:lnTo>
                <a:lnTo>
                  <a:pt x="699" y="438"/>
                </a:lnTo>
                <a:lnTo>
                  <a:pt x="722" y="434"/>
                </a:lnTo>
                <a:lnTo>
                  <a:pt x="733" y="433"/>
                </a:lnTo>
                <a:lnTo>
                  <a:pt x="744" y="430"/>
                </a:lnTo>
                <a:lnTo>
                  <a:pt x="755" y="427"/>
                </a:lnTo>
                <a:lnTo>
                  <a:pt x="765" y="423"/>
                </a:lnTo>
                <a:lnTo>
                  <a:pt x="776" y="418"/>
                </a:lnTo>
                <a:lnTo>
                  <a:pt x="786" y="413"/>
                </a:lnTo>
                <a:lnTo>
                  <a:pt x="794" y="407"/>
                </a:lnTo>
                <a:lnTo>
                  <a:pt x="802" y="40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891480" y="2085840"/>
            <a:ext cx="487080" cy="220680"/>
          </a:xfrm>
          <a:custGeom>
            <a:avLst/>
            <a:gdLst/>
            <a:ahLst/>
            <a:rect l="l" t="t" r="r" b="b"/>
            <a:pathLst>
              <a:path w="1313" h="601">
                <a:moveTo>
                  <a:pt x="802" y="400"/>
                </a:moveTo>
                <a:lnTo>
                  <a:pt x="801" y="416"/>
                </a:lnTo>
                <a:lnTo>
                  <a:pt x="796" y="430"/>
                </a:lnTo>
                <a:lnTo>
                  <a:pt x="791" y="445"/>
                </a:lnTo>
                <a:lnTo>
                  <a:pt x="787" y="460"/>
                </a:lnTo>
                <a:lnTo>
                  <a:pt x="785" y="467"/>
                </a:lnTo>
                <a:lnTo>
                  <a:pt x="783" y="475"/>
                </a:lnTo>
                <a:lnTo>
                  <a:pt x="783" y="483"/>
                </a:lnTo>
                <a:lnTo>
                  <a:pt x="785" y="490"/>
                </a:lnTo>
                <a:lnTo>
                  <a:pt x="786" y="498"/>
                </a:lnTo>
                <a:lnTo>
                  <a:pt x="790" y="505"/>
                </a:lnTo>
                <a:lnTo>
                  <a:pt x="794" y="512"/>
                </a:lnTo>
                <a:lnTo>
                  <a:pt x="802" y="520"/>
                </a:lnTo>
                <a:lnTo>
                  <a:pt x="803" y="520"/>
                </a:lnTo>
                <a:lnTo>
                  <a:pt x="808" y="520"/>
                </a:lnTo>
                <a:lnTo>
                  <a:pt x="816" y="521"/>
                </a:lnTo>
                <a:lnTo>
                  <a:pt x="826" y="521"/>
                </a:lnTo>
                <a:lnTo>
                  <a:pt x="838" y="521"/>
                </a:lnTo>
                <a:lnTo>
                  <a:pt x="852" y="521"/>
                </a:lnTo>
                <a:lnTo>
                  <a:pt x="867" y="521"/>
                </a:lnTo>
                <a:lnTo>
                  <a:pt x="881" y="521"/>
                </a:lnTo>
                <a:lnTo>
                  <a:pt x="881" y="534"/>
                </a:lnTo>
                <a:lnTo>
                  <a:pt x="881" y="544"/>
                </a:lnTo>
                <a:lnTo>
                  <a:pt x="881" y="552"/>
                </a:lnTo>
                <a:lnTo>
                  <a:pt x="881" y="557"/>
                </a:lnTo>
                <a:lnTo>
                  <a:pt x="881" y="559"/>
                </a:lnTo>
                <a:lnTo>
                  <a:pt x="881" y="560"/>
                </a:lnTo>
                <a:lnTo>
                  <a:pt x="881" y="561"/>
                </a:lnTo>
                <a:lnTo>
                  <a:pt x="881" y="561"/>
                </a:lnTo>
                <a:lnTo>
                  <a:pt x="881" y="574"/>
                </a:lnTo>
                <a:lnTo>
                  <a:pt x="880" y="585"/>
                </a:lnTo>
                <a:lnTo>
                  <a:pt x="880" y="591"/>
                </a:lnTo>
                <a:lnTo>
                  <a:pt x="880" y="596"/>
                </a:lnTo>
                <a:lnTo>
                  <a:pt x="880" y="599"/>
                </a:lnTo>
                <a:lnTo>
                  <a:pt x="880" y="601"/>
                </a:lnTo>
                <a:lnTo>
                  <a:pt x="880" y="601"/>
                </a:lnTo>
                <a:lnTo>
                  <a:pt x="880" y="601"/>
                </a:lnTo>
                <a:lnTo>
                  <a:pt x="895" y="601"/>
                </a:lnTo>
                <a:lnTo>
                  <a:pt x="906" y="599"/>
                </a:lnTo>
                <a:lnTo>
                  <a:pt x="914" y="598"/>
                </a:lnTo>
                <a:lnTo>
                  <a:pt x="922" y="596"/>
                </a:lnTo>
                <a:lnTo>
                  <a:pt x="927" y="592"/>
                </a:lnTo>
                <a:lnTo>
                  <a:pt x="930" y="588"/>
                </a:lnTo>
                <a:lnTo>
                  <a:pt x="934" y="585"/>
                </a:lnTo>
                <a:lnTo>
                  <a:pt x="936" y="581"/>
                </a:lnTo>
                <a:lnTo>
                  <a:pt x="939" y="574"/>
                </a:lnTo>
                <a:lnTo>
                  <a:pt x="943" y="568"/>
                </a:lnTo>
                <a:lnTo>
                  <a:pt x="945" y="565"/>
                </a:lnTo>
                <a:lnTo>
                  <a:pt x="950" y="564"/>
                </a:lnTo>
                <a:lnTo>
                  <a:pt x="955" y="563"/>
                </a:lnTo>
                <a:lnTo>
                  <a:pt x="961" y="561"/>
                </a:lnTo>
                <a:lnTo>
                  <a:pt x="974" y="548"/>
                </a:lnTo>
                <a:lnTo>
                  <a:pt x="984" y="538"/>
                </a:lnTo>
                <a:lnTo>
                  <a:pt x="991" y="532"/>
                </a:lnTo>
                <a:lnTo>
                  <a:pt x="996" y="527"/>
                </a:lnTo>
                <a:lnTo>
                  <a:pt x="999" y="523"/>
                </a:lnTo>
                <a:lnTo>
                  <a:pt x="1001" y="522"/>
                </a:lnTo>
                <a:lnTo>
                  <a:pt x="1001" y="522"/>
                </a:lnTo>
                <a:lnTo>
                  <a:pt x="1001" y="522"/>
                </a:lnTo>
                <a:lnTo>
                  <a:pt x="1007" y="522"/>
                </a:lnTo>
                <a:lnTo>
                  <a:pt x="1014" y="523"/>
                </a:lnTo>
                <a:lnTo>
                  <a:pt x="1016" y="526"/>
                </a:lnTo>
                <a:lnTo>
                  <a:pt x="1018" y="528"/>
                </a:lnTo>
                <a:lnTo>
                  <a:pt x="1021" y="534"/>
                </a:lnTo>
                <a:lnTo>
                  <a:pt x="1021" y="542"/>
                </a:lnTo>
                <a:lnTo>
                  <a:pt x="1022" y="549"/>
                </a:lnTo>
                <a:lnTo>
                  <a:pt x="1023" y="557"/>
                </a:lnTo>
                <a:lnTo>
                  <a:pt x="1026" y="559"/>
                </a:lnTo>
                <a:lnTo>
                  <a:pt x="1029" y="560"/>
                </a:lnTo>
                <a:lnTo>
                  <a:pt x="1034" y="561"/>
                </a:lnTo>
                <a:lnTo>
                  <a:pt x="1042" y="563"/>
                </a:lnTo>
                <a:lnTo>
                  <a:pt x="1056" y="563"/>
                </a:lnTo>
                <a:lnTo>
                  <a:pt x="1071" y="563"/>
                </a:lnTo>
                <a:lnTo>
                  <a:pt x="1086" y="563"/>
                </a:lnTo>
                <a:lnTo>
                  <a:pt x="1102" y="563"/>
                </a:lnTo>
                <a:lnTo>
                  <a:pt x="1116" y="563"/>
                </a:lnTo>
                <a:lnTo>
                  <a:pt x="1131" y="563"/>
                </a:lnTo>
                <a:lnTo>
                  <a:pt x="1146" y="563"/>
                </a:lnTo>
                <a:lnTo>
                  <a:pt x="1162" y="564"/>
                </a:lnTo>
                <a:lnTo>
                  <a:pt x="1168" y="563"/>
                </a:lnTo>
                <a:lnTo>
                  <a:pt x="1175" y="561"/>
                </a:lnTo>
                <a:lnTo>
                  <a:pt x="1180" y="559"/>
                </a:lnTo>
                <a:lnTo>
                  <a:pt x="1185" y="557"/>
                </a:lnTo>
                <a:lnTo>
                  <a:pt x="1193" y="549"/>
                </a:lnTo>
                <a:lnTo>
                  <a:pt x="1202" y="538"/>
                </a:lnTo>
                <a:lnTo>
                  <a:pt x="1209" y="527"/>
                </a:lnTo>
                <a:lnTo>
                  <a:pt x="1218" y="514"/>
                </a:lnTo>
                <a:lnTo>
                  <a:pt x="1229" y="499"/>
                </a:lnTo>
                <a:lnTo>
                  <a:pt x="1242" y="484"/>
                </a:lnTo>
                <a:lnTo>
                  <a:pt x="1242" y="477"/>
                </a:lnTo>
                <a:lnTo>
                  <a:pt x="1244" y="471"/>
                </a:lnTo>
                <a:lnTo>
                  <a:pt x="1246" y="465"/>
                </a:lnTo>
                <a:lnTo>
                  <a:pt x="1249" y="460"/>
                </a:lnTo>
                <a:lnTo>
                  <a:pt x="1255" y="451"/>
                </a:lnTo>
                <a:lnTo>
                  <a:pt x="1262" y="444"/>
                </a:lnTo>
                <a:lnTo>
                  <a:pt x="1269" y="437"/>
                </a:lnTo>
                <a:lnTo>
                  <a:pt x="1277" y="428"/>
                </a:lnTo>
                <a:lnTo>
                  <a:pt x="1279" y="423"/>
                </a:lnTo>
                <a:lnTo>
                  <a:pt x="1280" y="417"/>
                </a:lnTo>
                <a:lnTo>
                  <a:pt x="1283" y="411"/>
                </a:lnTo>
                <a:lnTo>
                  <a:pt x="1283" y="404"/>
                </a:lnTo>
                <a:lnTo>
                  <a:pt x="1290" y="404"/>
                </a:lnTo>
                <a:lnTo>
                  <a:pt x="1296" y="402"/>
                </a:lnTo>
                <a:lnTo>
                  <a:pt x="1301" y="401"/>
                </a:lnTo>
                <a:lnTo>
                  <a:pt x="1305" y="399"/>
                </a:lnTo>
                <a:lnTo>
                  <a:pt x="1309" y="395"/>
                </a:lnTo>
                <a:lnTo>
                  <a:pt x="1311" y="391"/>
                </a:lnTo>
                <a:lnTo>
                  <a:pt x="1312" y="388"/>
                </a:lnTo>
                <a:lnTo>
                  <a:pt x="1313" y="384"/>
                </a:lnTo>
                <a:lnTo>
                  <a:pt x="1312" y="380"/>
                </a:lnTo>
                <a:lnTo>
                  <a:pt x="1311" y="377"/>
                </a:lnTo>
                <a:lnTo>
                  <a:pt x="1309" y="374"/>
                </a:lnTo>
                <a:lnTo>
                  <a:pt x="1306" y="370"/>
                </a:lnTo>
                <a:lnTo>
                  <a:pt x="1301" y="368"/>
                </a:lnTo>
                <a:lnTo>
                  <a:pt x="1296" y="366"/>
                </a:lnTo>
                <a:lnTo>
                  <a:pt x="1290" y="364"/>
                </a:lnTo>
                <a:lnTo>
                  <a:pt x="1283" y="364"/>
                </a:lnTo>
                <a:lnTo>
                  <a:pt x="1283" y="357"/>
                </a:lnTo>
                <a:lnTo>
                  <a:pt x="1282" y="351"/>
                </a:lnTo>
                <a:lnTo>
                  <a:pt x="1279" y="346"/>
                </a:lnTo>
                <a:lnTo>
                  <a:pt x="1277" y="341"/>
                </a:lnTo>
                <a:lnTo>
                  <a:pt x="1271" y="334"/>
                </a:lnTo>
                <a:lnTo>
                  <a:pt x="1263" y="329"/>
                </a:lnTo>
                <a:lnTo>
                  <a:pt x="1256" y="326"/>
                </a:lnTo>
                <a:lnTo>
                  <a:pt x="1250" y="324"/>
                </a:lnTo>
                <a:lnTo>
                  <a:pt x="1245" y="324"/>
                </a:lnTo>
                <a:lnTo>
                  <a:pt x="1244" y="324"/>
                </a:lnTo>
                <a:lnTo>
                  <a:pt x="1236" y="323"/>
                </a:lnTo>
                <a:lnTo>
                  <a:pt x="1230" y="322"/>
                </a:lnTo>
                <a:lnTo>
                  <a:pt x="1224" y="320"/>
                </a:lnTo>
                <a:lnTo>
                  <a:pt x="1219" y="317"/>
                </a:lnTo>
                <a:lnTo>
                  <a:pt x="1209" y="310"/>
                </a:lnTo>
                <a:lnTo>
                  <a:pt x="1198" y="303"/>
                </a:lnTo>
                <a:lnTo>
                  <a:pt x="1186" y="296"/>
                </a:lnTo>
                <a:lnTo>
                  <a:pt x="1170" y="290"/>
                </a:lnTo>
                <a:lnTo>
                  <a:pt x="1160" y="287"/>
                </a:lnTo>
                <a:lnTo>
                  <a:pt x="1151" y="285"/>
                </a:lnTo>
                <a:lnTo>
                  <a:pt x="1137" y="284"/>
                </a:lnTo>
                <a:lnTo>
                  <a:pt x="1124" y="282"/>
                </a:lnTo>
                <a:lnTo>
                  <a:pt x="1124" y="297"/>
                </a:lnTo>
                <a:lnTo>
                  <a:pt x="1125" y="310"/>
                </a:lnTo>
                <a:lnTo>
                  <a:pt x="1127" y="324"/>
                </a:lnTo>
                <a:lnTo>
                  <a:pt x="1130" y="335"/>
                </a:lnTo>
                <a:lnTo>
                  <a:pt x="1136" y="356"/>
                </a:lnTo>
                <a:lnTo>
                  <a:pt x="1143" y="373"/>
                </a:lnTo>
                <a:lnTo>
                  <a:pt x="1151" y="386"/>
                </a:lnTo>
                <a:lnTo>
                  <a:pt x="1157" y="395"/>
                </a:lnTo>
                <a:lnTo>
                  <a:pt x="1160" y="401"/>
                </a:lnTo>
                <a:lnTo>
                  <a:pt x="1163" y="404"/>
                </a:lnTo>
                <a:lnTo>
                  <a:pt x="1162" y="410"/>
                </a:lnTo>
                <a:lnTo>
                  <a:pt x="1160" y="416"/>
                </a:lnTo>
                <a:lnTo>
                  <a:pt x="1158" y="422"/>
                </a:lnTo>
                <a:lnTo>
                  <a:pt x="1156" y="427"/>
                </a:lnTo>
                <a:lnTo>
                  <a:pt x="1152" y="430"/>
                </a:lnTo>
                <a:lnTo>
                  <a:pt x="1148" y="433"/>
                </a:lnTo>
                <a:lnTo>
                  <a:pt x="1143" y="435"/>
                </a:lnTo>
                <a:lnTo>
                  <a:pt x="1137" y="438"/>
                </a:lnTo>
                <a:lnTo>
                  <a:pt x="1125" y="440"/>
                </a:lnTo>
                <a:lnTo>
                  <a:pt x="1111" y="443"/>
                </a:lnTo>
                <a:lnTo>
                  <a:pt x="1097" y="443"/>
                </a:lnTo>
                <a:lnTo>
                  <a:pt x="1082" y="443"/>
                </a:lnTo>
                <a:lnTo>
                  <a:pt x="1081" y="443"/>
                </a:lnTo>
                <a:lnTo>
                  <a:pt x="1075" y="443"/>
                </a:lnTo>
                <a:lnTo>
                  <a:pt x="1067" y="443"/>
                </a:lnTo>
                <a:lnTo>
                  <a:pt x="1058" y="443"/>
                </a:lnTo>
                <a:lnTo>
                  <a:pt x="1045" y="443"/>
                </a:lnTo>
                <a:lnTo>
                  <a:pt x="1032" y="443"/>
                </a:lnTo>
                <a:lnTo>
                  <a:pt x="1017" y="441"/>
                </a:lnTo>
                <a:lnTo>
                  <a:pt x="1003" y="441"/>
                </a:lnTo>
                <a:lnTo>
                  <a:pt x="1001" y="427"/>
                </a:lnTo>
                <a:lnTo>
                  <a:pt x="999" y="412"/>
                </a:lnTo>
                <a:lnTo>
                  <a:pt x="995" y="397"/>
                </a:lnTo>
                <a:lnTo>
                  <a:pt x="989" y="383"/>
                </a:lnTo>
                <a:lnTo>
                  <a:pt x="983" y="368"/>
                </a:lnTo>
                <a:lnTo>
                  <a:pt x="976" y="353"/>
                </a:lnTo>
                <a:lnTo>
                  <a:pt x="967" y="340"/>
                </a:lnTo>
                <a:lnTo>
                  <a:pt x="958" y="326"/>
                </a:lnTo>
                <a:lnTo>
                  <a:pt x="939" y="301"/>
                </a:lnTo>
                <a:lnTo>
                  <a:pt x="919" y="277"/>
                </a:lnTo>
                <a:lnTo>
                  <a:pt x="900" y="258"/>
                </a:lnTo>
                <a:lnTo>
                  <a:pt x="884" y="241"/>
                </a:lnTo>
                <a:lnTo>
                  <a:pt x="884" y="184"/>
                </a:lnTo>
                <a:lnTo>
                  <a:pt x="884" y="135"/>
                </a:lnTo>
                <a:lnTo>
                  <a:pt x="883" y="94"/>
                </a:lnTo>
                <a:lnTo>
                  <a:pt x="880" y="61"/>
                </a:lnTo>
                <a:lnTo>
                  <a:pt x="878" y="46"/>
                </a:lnTo>
                <a:lnTo>
                  <a:pt x="875" y="34"/>
                </a:lnTo>
                <a:lnTo>
                  <a:pt x="873" y="24"/>
                </a:lnTo>
                <a:lnTo>
                  <a:pt x="869" y="15"/>
                </a:lnTo>
                <a:lnTo>
                  <a:pt x="864" y="8"/>
                </a:lnTo>
                <a:lnTo>
                  <a:pt x="858" y="3"/>
                </a:lnTo>
                <a:lnTo>
                  <a:pt x="852" y="1"/>
                </a:lnTo>
                <a:lnTo>
                  <a:pt x="846" y="0"/>
                </a:lnTo>
                <a:lnTo>
                  <a:pt x="832" y="0"/>
                </a:lnTo>
                <a:lnTo>
                  <a:pt x="821" y="0"/>
                </a:lnTo>
                <a:lnTo>
                  <a:pt x="813" y="0"/>
                </a:lnTo>
                <a:lnTo>
                  <a:pt x="805" y="0"/>
                </a:lnTo>
                <a:lnTo>
                  <a:pt x="798" y="0"/>
                </a:lnTo>
                <a:lnTo>
                  <a:pt x="790" y="0"/>
                </a:lnTo>
                <a:lnTo>
                  <a:pt x="779" y="0"/>
                </a:lnTo>
                <a:lnTo>
                  <a:pt x="765" y="0"/>
                </a:lnTo>
                <a:lnTo>
                  <a:pt x="765" y="13"/>
                </a:lnTo>
                <a:lnTo>
                  <a:pt x="765" y="23"/>
                </a:lnTo>
                <a:lnTo>
                  <a:pt x="765" y="29"/>
                </a:lnTo>
                <a:lnTo>
                  <a:pt x="765" y="34"/>
                </a:lnTo>
                <a:lnTo>
                  <a:pt x="765" y="38"/>
                </a:lnTo>
                <a:lnTo>
                  <a:pt x="765" y="39"/>
                </a:lnTo>
                <a:lnTo>
                  <a:pt x="765" y="39"/>
                </a:lnTo>
                <a:lnTo>
                  <a:pt x="765" y="39"/>
                </a:lnTo>
                <a:lnTo>
                  <a:pt x="764" y="39"/>
                </a:lnTo>
                <a:lnTo>
                  <a:pt x="758" y="39"/>
                </a:lnTo>
                <a:lnTo>
                  <a:pt x="750" y="39"/>
                </a:lnTo>
                <a:lnTo>
                  <a:pt x="741" y="39"/>
                </a:lnTo>
                <a:lnTo>
                  <a:pt x="728" y="39"/>
                </a:lnTo>
                <a:lnTo>
                  <a:pt x="715" y="39"/>
                </a:lnTo>
                <a:lnTo>
                  <a:pt x="700" y="39"/>
                </a:lnTo>
                <a:lnTo>
                  <a:pt x="685" y="39"/>
                </a:lnTo>
                <a:lnTo>
                  <a:pt x="687" y="53"/>
                </a:lnTo>
                <a:lnTo>
                  <a:pt x="690" y="68"/>
                </a:lnTo>
                <a:lnTo>
                  <a:pt x="695" y="82"/>
                </a:lnTo>
                <a:lnTo>
                  <a:pt x="699" y="94"/>
                </a:lnTo>
                <a:lnTo>
                  <a:pt x="701" y="99"/>
                </a:lnTo>
                <a:lnTo>
                  <a:pt x="701" y="104"/>
                </a:lnTo>
                <a:lnTo>
                  <a:pt x="703" y="109"/>
                </a:lnTo>
                <a:lnTo>
                  <a:pt x="701" y="112"/>
                </a:lnTo>
                <a:lnTo>
                  <a:pt x="699" y="115"/>
                </a:lnTo>
                <a:lnTo>
                  <a:pt x="695" y="117"/>
                </a:lnTo>
                <a:lnTo>
                  <a:pt x="690" y="118"/>
                </a:lnTo>
                <a:lnTo>
                  <a:pt x="684" y="118"/>
                </a:lnTo>
                <a:lnTo>
                  <a:pt x="684" y="126"/>
                </a:lnTo>
                <a:lnTo>
                  <a:pt x="683" y="132"/>
                </a:lnTo>
                <a:lnTo>
                  <a:pt x="681" y="137"/>
                </a:lnTo>
                <a:lnTo>
                  <a:pt x="678" y="142"/>
                </a:lnTo>
                <a:lnTo>
                  <a:pt x="674" y="144"/>
                </a:lnTo>
                <a:lnTo>
                  <a:pt x="671" y="146"/>
                </a:lnTo>
                <a:lnTo>
                  <a:pt x="667" y="148"/>
                </a:lnTo>
                <a:lnTo>
                  <a:pt x="663" y="149"/>
                </a:lnTo>
                <a:lnTo>
                  <a:pt x="660" y="148"/>
                </a:lnTo>
                <a:lnTo>
                  <a:pt x="656" y="146"/>
                </a:lnTo>
                <a:lnTo>
                  <a:pt x="654" y="144"/>
                </a:lnTo>
                <a:lnTo>
                  <a:pt x="650" y="142"/>
                </a:lnTo>
                <a:lnTo>
                  <a:pt x="648" y="137"/>
                </a:lnTo>
                <a:lnTo>
                  <a:pt x="646" y="132"/>
                </a:lnTo>
                <a:lnTo>
                  <a:pt x="645" y="126"/>
                </a:lnTo>
                <a:lnTo>
                  <a:pt x="644" y="118"/>
                </a:lnTo>
                <a:lnTo>
                  <a:pt x="644" y="118"/>
                </a:lnTo>
                <a:lnTo>
                  <a:pt x="323" y="195"/>
                </a:lnTo>
                <a:lnTo>
                  <a:pt x="323" y="195"/>
                </a:lnTo>
                <a:lnTo>
                  <a:pt x="321" y="197"/>
                </a:lnTo>
                <a:lnTo>
                  <a:pt x="315" y="200"/>
                </a:lnTo>
                <a:lnTo>
                  <a:pt x="305" y="204"/>
                </a:lnTo>
                <a:lnTo>
                  <a:pt x="290" y="211"/>
                </a:lnTo>
                <a:lnTo>
                  <a:pt x="273" y="220"/>
                </a:lnTo>
                <a:lnTo>
                  <a:pt x="251" y="230"/>
                </a:lnTo>
                <a:lnTo>
                  <a:pt x="226" y="242"/>
                </a:lnTo>
                <a:lnTo>
                  <a:pt x="197" y="257"/>
                </a:lnTo>
                <a:lnTo>
                  <a:pt x="169" y="257"/>
                </a:lnTo>
                <a:lnTo>
                  <a:pt x="146" y="259"/>
                </a:lnTo>
                <a:lnTo>
                  <a:pt x="124" y="262"/>
                </a:lnTo>
                <a:lnTo>
                  <a:pt x="105" y="265"/>
                </a:lnTo>
                <a:lnTo>
                  <a:pt x="88" y="268"/>
                </a:lnTo>
                <a:lnTo>
                  <a:pt x="72" y="271"/>
                </a:lnTo>
                <a:lnTo>
                  <a:pt x="58" y="273"/>
                </a:lnTo>
                <a:lnTo>
                  <a:pt x="42" y="274"/>
                </a:lnTo>
                <a:lnTo>
                  <a:pt x="42" y="296"/>
                </a:lnTo>
                <a:lnTo>
                  <a:pt x="40" y="315"/>
                </a:lnTo>
                <a:lnTo>
                  <a:pt x="38" y="334"/>
                </a:lnTo>
                <a:lnTo>
                  <a:pt x="36" y="351"/>
                </a:lnTo>
                <a:lnTo>
                  <a:pt x="28" y="381"/>
                </a:lnTo>
                <a:lnTo>
                  <a:pt x="21" y="408"/>
                </a:lnTo>
                <a:lnTo>
                  <a:pt x="14" y="434"/>
                </a:lnTo>
                <a:lnTo>
                  <a:pt x="7" y="460"/>
                </a:lnTo>
                <a:lnTo>
                  <a:pt x="4" y="472"/>
                </a:lnTo>
                <a:lnTo>
                  <a:pt x="3" y="486"/>
                </a:lnTo>
                <a:lnTo>
                  <a:pt x="0" y="499"/>
                </a:lnTo>
                <a:lnTo>
                  <a:pt x="0" y="514"/>
                </a:lnTo>
                <a:lnTo>
                  <a:pt x="0" y="521"/>
                </a:lnTo>
                <a:lnTo>
                  <a:pt x="1" y="527"/>
                </a:lnTo>
                <a:lnTo>
                  <a:pt x="4" y="532"/>
                </a:lnTo>
                <a:lnTo>
                  <a:pt x="6" y="538"/>
                </a:lnTo>
                <a:lnTo>
                  <a:pt x="12" y="547"/>
                </a:lnTo>
                <a:lnTo>
                  <a:pt x="20" y="554"/>
                </a:lnTo>
                <a:lnTo>
                  <a:pt x="27" y="561"/>
                </a:lnTo>
                <a:lnTo>
                  <a:pt x="33" y="570"/>
                </a:lnTo>
                <a:lnTo>
                  <a:pt x="36" y="575"/>
                </a:lnTo>
                <a:lnTo>
                  <a:pt x="38" y="581"/>
                </a:lnTo>
                <a:lnTo>
                  <a:pt x="39" y="587"/>
                </a:lnTo>
                <a:lnTo>
                  <a:pt x="39" y="594"/>
                </a:lnTo>
                <a:lnTo>
                  <a:pt x="39" y="594"/>
                </a:lnTo>
                <a:lnTo>
                  <a:pt x="153" y="596"/>
                </a:lnTo>
                <a:lnTo>
                  <a:pt x="153" y="596"/>
                </a:lnTo>
                <a:lnTo>
                  <a:pt x="159" y="596"/>
                </a:lnTo>
                <a:lnTo>
                  <a:pt x="167" y="594"/>
                </a:lnTo>
                <a:lnTo>
                  <a:pt x="171" y="592"/>
                </a:lnTo>
                <a:lnTo>
                  <a:pt x="176" y="588"/>
                </a:lnTo>
                <a:lnTo>
                  <a:pt x="180" y="585"/>
                </a:lnTo>
                <a:lnTo>
                  <a:pt x="184" y="581"/>
                </a:lnTo>
                <a:lnTo>
                  <a:pt x="187" y="576"/>
                </a:lnTo>
                <a:lnTo>
                  <a:pt x="190" y="570"/>
                </a:lnTo>
                <a:lnTo>
                  <a:pt x="193" y="558"/>
                </a:lnTo>
                <a:lnTo>
                  <a:pt x="196" y="544"/>
                </a:lnTo>
                <a:lnTo>
                  <a:pt x="198" y="530"/>
                </a:lnTo>
                <a:lnTo>
                  <a:pt x="201" y="515"/>
                </a:lnTo>
                <a:lnTo>
                  <a:pt x="201" y="515"/>
                </a:lnTo>
                <a:lnTo>
                  <a:pt x="251" y="598"/>
                </a:lnTo>
                <a:lnTo>
                  <a:pt x="251" y="598"/>
                </a:lnTo>
                <a:lnTo>
                  <a:pt x="258" y="591"/>
                </a:lnTo>
                <a:lnTo>
                  <a:pt x="264" y="583"/>
                </a:lnTo>
                <a:lnTo>
                  <a:pt x="269" y="576"/>
                </a:lnTo>
                <a:lnTo>
                  <a:pt x="273" y="569"/>
                </a:lnTo>
                <a:lnTo>
                  <a:pt x="280" y="555"/>
                </a:lnTo>
                <a:lnTo>
                  <a:pt x="285" y="543"/>
                </a:lnTo>
                <a:lnTo>
                  <a:pt x="291" y="532"/>
                </a:lnTo>
                <a:lnTo>
                  <a:pt x="299" y="523"/>
                </a:lnTo>
                <a:lnTo>
                  <a:pt x="302" y="521"/>
                </a:lnTo>
                <a:lnTo>
                  <a:pt x="307" y="519"/>
                </a:lnTo>
                <a:lnTo>
                  <a:pt x="313" y="517"/>
                </a:lnTo>
                <a:lnTo>
                  <a:pt x="321" y="516"/>
                </a:lnTo>
                <a:lnTo>
                  <a:pt x="321" y="516"/>
                </a:lnTo>
                <a:lnTo>
                  <a:pt x="641" y="439"/>
                </a:lnTo>
                <a:lnTo>
                  <a:pt x="641" y="439"/>
                </a:lnTo>
                <a:lnTo>
                  <a:pt x="659" y="439"/>
                </a:lnTo>
                <a:lnTo>
                  <a:pt x="678" y="439"/>
                </a:lnTo>
                <a:lnTo>
                  <a:pt x="699" y="438"/>
                </a:lnTo>
                <a:lnTo>
                  <a:pt x="722" y="434"/>
                </a:lnTo>
                <a:lnTo>
                  <a:pt x="733" y="433"/>
                </a:lnTo>
                <a:lnTo>
                  <a:pt x="744" y="430"/>
                </a:lnTo>
                <a:lnTo>
                  <a:pt x="755" y="427"/>
                </a:lnTo>
                <a:lnTo>
                  <a:pt x="765" y="423"/>
                </a:lnTo>
                <a:lnTo>
                  <a:pt x="776" y="418"/>
                </a:lnTo>
                <a:lnTo>
                  <a:pt x="786" y="413"/>
                </a:lnTo>
                <a:lnTo>
                  <a:pt x="794" y="407"/>
                </a:lnTo>
                <a:lnTo>
                  <a:pt x="802" y="400"/>
                </a:lnTo>
                <a:lnTo>
                  <a:pt x="802" y="400"/>
                </a:lnTo>
                <a:lnTo>
                  <a:pt x="802" y="40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130880" y="2232000"/>
            <a:ext cx="87480" cy="133200"/>
          </a:xfrm>
          <a:custGeom>
            <a:avLst/>
            <a:gdLst/>
            <a:ahLst/>
            <a:rect l="l" t="t" r="r" b="b"/>
            <a:pathLst>
              <a:path w="241" h="360">
                <a:moveTo>
                  <a:pt x="1" y="39"/>
                </a:moveTo>
                <a:lnTo>
                  <a:pt x="162" y="0"/>
                </a:lnTo>
                <a:lnTo>
                  <a:pt x="161" y="2"/>
                </a:lnTo>
                <a:lnTo>
                  <a:pt x="157" y="7"/>
                </a:lnTo>
                <a:lnTo>
                  <a:pt x="152" y="15"/>
                </a:lnTo>
                <a:lnTo>
                  <a:pt x="147" y="26"/>
                </a:lnTo>
                <a:lnTo>
                  <a:pt x="145" y="30"/>
                </a:lnTo>
                <a:lnTo>
                  <a:pt x="145" y="37"/>
                </a:lnTo>
                <a:lnTo>
                  <a:pt x="143" y="44"/>
                </a:lnTo>
                <a:lnTo>
                  <a:pt x="145" y="51"/>
                </a:lnTo>
                <a:lnTo>
                  <a:pt x="147" y="57"/>
                </a:lnTo>
                <a:lnTo>
                  <a:pt x="150" y="65"/>
                </a:lnTo>
                <a:lnTo>
                  <a:pt x="154" y="73"/>
                </a:lnTo>
                <a:lnTo>
                  <a:pt x="162" y="81"/>
                </a:lnTo>
                <a:lnTo>
                  <a:pt x="162" y="87"/>
                </a:lnTo>
                <a:lnTo>
                  <a:pt x="163" y="94"/>
                </a:lnTo>
                <a:lnTo>
                  <a:pt x="165" y="99"/>
                </a:lnTo>
                <a:lnTo>
                  <a:pt x="168" y="104"/>
                </a:lnTo>
                <a:lnTo>
                  <a:pt x="172" y="108"/>
                </a:lnTo>
                <a:lnTo>
                  <a:pt x="176" y="111"/>
                </a:lnTo>
                <a:lnTo>
                  <a:pt x="181" y="114"/>
                </a:lnTo>
                <a:lnTo>
                  <a:pt x="186" y="115"/>
                </a:lnTo>
                <a:lnTo>
                  <a:pt x="198" y="119"/>
                </a:lnTo>
                <a:lnTo>
                  <a:pt x="212" y="120"/>
                </a:lnTo>
                <a:lnTo>
                  <a:pt x="227" y="121"/>
                </a:lnTo>
                <a:lnTo>
                  <a:pt x="241" y="121"/>
                </a:lnTo>
                <a:lnTo>
                  <a:pt x="241" y="161"/>
                </a:lnTo>
                <a:lnTo>
                  <a:pt x="241" y="174"/>
                </a:lnTo>
                <a:lnTo>
                  <a:pt x="240" y="185"/>
                </a:lnTo>
                <a:lnTo>
                  <a:pt x="240" y="191"/>
                </a:lnTo>
                <a:lnTo>
                  <a:pt x="240" y="196"/>
                </a:lnTo>
                <a:lnTo>
                  <a:pt x="240" y="199"/>
                </a:lnTo>
                <a:lnTo>
                  <a:pt x="240" y="201"/>
                </a:lnTo>
                <a:lnTo>
                  <a:pt x="240" y="201"/>
                </a:lnTo>
                <a:lnTo>
                  <a:pt x="240" y="201"/>
                </a:lnTo>
                <a:lnTo>
                  <a:pt x="240" y="215"/>
                </a:lnTo>
                <a:lnTo>
                  <a:pt x="239" y="226"/>
                </a:lnTo>
                <a:lnTo>
                  <a:pt x="236" y="235"/>
                </a:lnTo>
                <a:lnTo>
                  <a:pt x="234" y="242"/>
                </a:lnTo>
                <a:lnTo>
                  <a:pt x="228" y="253"/>
                </a:lnTo>
                <a:lnTo>
                  <a:pt x="221" y="261"/>
                </a:lnTo>
                <a:lnTo>
                  <a:pt x="217" y="264"/>
                </a:lnTo>
                <a:lnTo>
                  <a:pt x="213" y="269"/>
                </a:lnTo>
                <a:lnTo>
                  <a:pt x="210" y="274"/>
                </a:lnTo>
                <a:lnTo>
                  <a:pt x="206" y="280"/>
                </a:lnTo>
                <a:lnTo>
                  <a:pt x="203" y="287"/>
                </a:lnTo>
                <a:lnTo>
                  <a:pt x="201" y="296"/>
                </a:lnTo>
                <a:lnTo>
                  <a:pt x="200" y="307"/>
                </a:lnTo>
                <a:lnTo>
                  <a:pt x="200" y="321"/>
                </a:lnTo>
                <a:lnTo>
                  <a:pt x="195" y="323"/>
                </a:lnTo>
                <a:lnTo>
                  <a:pt x="180" y="327"/>
                </a:lnTo>
                <a:lnTo>
                  <a:pt x="159" y="333"/>
                </a:lnTo>
                <a:lnTo>
                  <a:pt x="135" y="340"/>
                </a:lnTo>
                <a:lnTo>
                  <a:pt x="108" y="347"/>
                </a:lnTo>
                <a:lnTo>
                  <a:pt x="81" y="354"/>
                </a:lnTo>
                <a:lnTo>
                  <a:pt x="58" y="358"/>
                </a:lnTo>
                <a:lnTo>
                  <a:pt x="39" y="360"/>
                </a:lnTo>
                <a:lnTo>
                  <a:pt x="39" y="345"/>
                </a:lnTo>
                <a:lnTo>
                  <a:pt x="38" y="329"/>
                </a:lnTo>
                <a:lnTo>
                  <a:pt x="37" y="314"/>
                </a:lnTo>
                <a:lnTo>
                  <a:pt x="34" y="300"/>
                </a:lnTo>
                <a:lnTo>
                  <a:pt x="30" y="285"/>
                </a:lnTo>
                <a:lnTo>
                  <a:pt x="22" y="269"/>
                </a:lnTo>
                <a:lnTo>
                  <a:pt x="19" y="262"/>
                </a:lnTo>
                <a:lnTo>
                  <a:pt x="12" y="254"/>
                </a:lnTo>
                <a:lnTo>
                  <a:pt x="6" y="247"/>
                </a:lnTo>
                <a:lnTo>
                  <a:pt x="0" y="240"/>
                </a:lnTo>
                <a:lnTo>
                  <a:pt x="0" y="210"/>
                </a:lnTo>
                <a:lnTo>
                  <a:pt x="0" y="186"/>
                </a:lnTo>
                <a:lnTo>
                  <a:pt x="0" y="161"/>
                </a:lnTo>
                <a:lnTo>
                  <a:pt x="0" y="139"/>
                </a:lnTo>
                <a:lnTo>
                  <a:pt x="1" y="116"/>
                </a:lnTo>
                <a:lnTo>
                  <a:pt x="1" y="93"/>
                </a:lnTo>
                <a:lnTo>
                  <a:pt x="1" y="67"/>
                </a:lnTo>
                <a:lnTo>
                  <a:pt x="1" y="3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130880" y="2232000"/>
            <a:ext cx="87480" cy="133200"/>
          </a:xfrm>
          <a:custGeom>
            <a:avLst/>
            <a:gdLst/>
            <a:ahLst/>
            <a:rect l="l" t="t" r="r" b="b"/>
            <a:pathLst>
              <a:path w="241" h="360">
                <a:moveTo>
                  <a:pt x="1" y="39"/>
                </a:moveTo>
                <a:lnTo>
                  <a:pt x="162" y="0"/>
                </a:lnTo>
                <a:lnTo>
                  <a:pt x="162" y="0"/>
                </a:lnTo>
                <a:lnTo>
                  <a:pt x="161" y="2"/>
                </a:lnTo>
                <a:lnTo>
                  <a:pt x="157" y="7"/>
                </a:lnTo>
                <a:lnTo>
                  <a:pt x="152" y="15"/>
                </a:lnTo>
                <a:lnTo>
                  <a:pt x="147" y="26"/>
                </a:lnTo>
                <a:lnTo>
                  <a:pt x="145" y="30"/>
                </a:lnTo>
                <a:lnTo>
                  <a:pt x="145" y="37"/>
                </a:lnTo>
                <a:lnTo>
                  <a:pt x="143" y="44"/>
                </a:lnTo>
                <a:lnTo>
                  <a:pt x="145" y="51"/>
                </a:lnTo>
                <a:lnTo>
                  <a:pt x="147" y="57"/>
                </a:lnTo>
                <a:lnTo>
                  <a:pt x="150" y="65"/>
                </a:lnTo>
                <a:lnTo>
                  <a:pt x="154" y="73"/>
                </a:lnTo>
                <a:lnTo>
                  <a:pt x="162" y="81"/>
                </a:lnTo>
                <a:lnTo>
                  <a:pt x="162" y="87"/>
                </a:lnTo>
                <a:lnTo>
                  <a:pt x="163" y="94"/>
                </a:lnTo>
                <a:lnTo>
                  <a:pt x="165" y="99"/>
                </a:lnTo>
                <a:lnTo>
                  <a:pt x="168" y="104"/>
                </a:lnTo>
                <a:lnTo>
                  <a:pt x="172" y="108"/>
                </a:lnTo>
                <a:lnTo>
                  <a:pt x="176" y="111"/>
                </a:lnTo>
                <a:lnTo>
                  <a:pt x="181" y="114"/>
                </a:lnTo>
                <a:lnTo>
                  <a:pt x="186" y="115"/>
                </a:lnTo>
                <a:lnTo>
                  <a:pt x="198" y="119"/>
                </a:lnTo>
                <a:lnTo>
                  <a:pt x="212" y="120"/>
                </a:lnTo>
                <a:lnTo>
                  <a:pt x="227" y="121"/>
                </a:lnTo>
                <a:lnTo>
                  <a:pt x="241" y="121"/>
                </a:lnTo>
                <a:lnTo>
                  <a:pt x="241" y="121"/>
                </a:lnTo>
                <a:lnTo>
                  <a:pt x="241" y="161"/>
                </a:lnTo>
                <a:lnTo>
                  <a:pt x="241" y="161"/>
                </a:lnTo>
                <a:lnTo>
                  <a:pt x="241" y="174"/>
                </a:lnTo>
                <a:lnTo>
                  <a:pt x="240" y="185"/>
                </a:lnTo>
                <a:lnTo>
                  <a:pt x="240" y="191"/>
                </a:lnTo>
                <a:lnTo>
                  <a:pt x="240" y="196"/>
                </a:lnTo>
                <a:lnTo>
                  <a:pt x="240" y="199"/>
                </a:lnTo>
                <a:lnTo>
                  <a:pt x="240" y="201"/>
                </a:lnTo>
                <a:lnTo>
                  <a:pt x="240" y="201"/>
                </a:lnTo>
                <a:lnTo>
                  <a:pt x="240" y="201"/>
                </a:lnTo>
                <a:lnTo>
                  <a:pt x="240" y="215"/>
                </a:lnTo>
                <a:lnTo>
                  <a:pt x="239" y="226"/>
                </a:lnTo>
                <a:lnTo>
                  <a:pt x="236" y="235"/>
                </a:lnTo>
                <a:lnTo>
                  <a:pt x="234" y="242"/>
                </a:lnTo>
                <a:lnTo>
                  <a:pt x="228" y="253"/>
                </a:lnTo>
                <a:lnTo>
                  <a:pt x="221" y="261"/>
                </a:lnTo>
                <a:lnTo>
                  <a:pt x="217" y="264"/>
                </a:lnTo>
                <a:lnTo>
                  <a:pt x="213" y="269"/>
                </a:lnTo>
                <a:lnTo>
                  <a:pt x="210" y="274"/>
                </a:lnTo>
                <a:lnTo>
                  <a:pt x="206" y="280"/>
                </a:lnTo>
                <a:lnTo>
                  <a:pt x="203" y="287"/>
                </a:lnTo>
                <a:lnTo>
                  <a:pt x="201" y="296"/>
                </a:lnTo>
                <a:lnTo>
                  <a:pt x="200" y="307"/>
                </a:lnTo>
                <a:lnTo>
                  <a:pt x="200" y="321"/>
                </a:lnTo>
                <a:lnTo>
                  <a:pt x="195" y="323"/>
                </a:lnTo>
                <a:lnTo>
                  <a:pt x="180" y="327"/>
                </a:lnTo>
                <a:lnTo>
                  <a:pt x="159" y="333"/>
                </a:lnTo>
                <a:lnTo>
                  <a:pt x="135" y="340"/>
                </a:lnTo>
                <a:lnTo>
                  <a:pt x="108" y="347"/>
                </a:lnTo>
                <a:lnTo>
                  <a:pt x="81" y="354"/>
                </a:lnTo>
                <a:lnTo>
                  <a:pt x="58" y="358"/>
                </a:lnTo>
                <a:lnTo>
                  <a:pt x="39" y="360"/>
                </a:lnTo>
                <a:lnTo>
                  <a:pt x="39" y="345"/>
                </a:lnTo>
                <a:lnTo>
                  <a:pt x="38" y="329"/>
                </a:lnTo>
                <a:lnTo>
                  <a:pt x="37" y="314"/>
                </a:lnTo>
                <a:lnTo>
                  <a:pt x="34" y="300"/>
                </a:lnTo>
                <a:lnTo>
                  <a:pt x="30" y="285"/>
                </a:lnTo>
                <a:lnTo>
                  <a:pt x="22" y="269"/>
                </a:lnTo>
                <a:lnTo>
                  <a:pt x="19" y="262"/>
                </a:lnTo>
                <a:lnTo>
                  <a:pt x="12" y="254"/>
                </a:lnTo>
                <a:lnTo>
                  <a:pt x="6" y="247"/>
                </a:lnTo>
                <a:lnTo>
                  <a:pt x="0" y="240"/>
                </a:lnTo>
                <a:lnTo>
                  <a:pt x="0" y="210"/>
                </a:lnTo>
                <a:lnTo>
                  <a:pt x="0" y="186"/>
                </a:lnTo>
                <a:lnTo>
                  <a:pt x="0" y="161"/>
                </a:lnTo>
                <a:lnTo>
                  <a:pt x="0" y="139"/>
                </a:lnTo>
                <a:lnTo>
                  <a:pt x="1" y="116"/>
                </a:lnTo>
                <a:lnTo>
                  <a:pt x="1" y="93"/>
                </a:lnTo>
                <a:lnTo>
                  <a:pt x="1" y="67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264440" y="2324160"/>
            <a:ext cx="42840" cy="14400"/>
          </a:xfrm>
          <a:custGeom>
            <a:avLst/>
            <a:gdLst/>
            <a:ahLst/>
            <a:rect l="l" t="t" r="r" b="b"/>
            <a:pathLst>
              <a:path w="120" h="41">
                <a:moveTo>
                  <a:pt x="40" y="41"/>
                </a:moveTo>
                <a:lnTo>
                  <a:pt x="55" y="41"/>
                </a:lnTo>
                <a:lnTo>
                  <a:pt x="70" y="41"/>
                </a:lnTo>
                <a:lnTo>
                  <a:pt x="83" y="39"/>
                </a:lnTo>
                <a:lnTo>
                  <a:pt x="96" y="36"/>
                </a:lnTo>
                <a:lnTo>
                  <a:pt x="100" y="34"/>
                </a:lnTo>
                <a:lnTo>
                  <a:pt x="105" y="31"/>
                </a:lnTo>
                <a:lnTo>
                  <a:pt x="110" y="28"/>
                </a:lnTo>
                <a:lnTo>
                  <a:pt x="114" y="25"/>
                </a:lnTo>
                <a:lnTo>
                  <a:pt x="116" y="20"/>
                </a:lnTo>
                <a:lnTo>
                  <a:pt x="119" y="15"/>
                </a:lnTo>
                <a:lnTo>
                  <a:pt x="120" y="9"/>
                </a:lnTo>
                <a:lnTo>
                  <a:pt x="120" y="1"/>
                </a:lnTo>
                <a:lnTo>
                  <a:pt x="119" y="1"/>
                </a:lnTo>
                <a:lnTo>
                  <a:pt x="114" y="1"/>
                </a:lnTo>
                <a:lnTo>
                  <a:pt x="105" y="1"/>
                </a:lnTo>
                <a:lnTo>
                  <a:pt x="96" y="1"/>
                </a:lnTo>
                <a:lnTo>
                  <a:pt x="83" y="0"/>
                </a:lnTo>
                <a:lnTo>
                  <a:pt x="70" y="0"/>
                </a:lnTo>
                <a:lnTo>
                  <a:pt x="55" y="0"/>
                </a:lnTo>
                <a:lnTo>
                  <a:pt x="40" y="0"/>
                </a:lnTo>
                <a:lnTo>
                  <a:pt x="27" y="0"/>
                </a:lnTo>
                <a:lnTo>
                  <a:pt x="17" y="0"/>
                </a:lnTo>
                <a:lnTo>
                  <a:pt x="10" y="0"/>
                </a:lnTo>
                <a:lnTo>
                  <a:pt x="5" y="0"/>
                </a:lnTo>
                <a:lnTo>
                  <a:pt x="3" y="0"/>
                </a:lnTo>
                <a:lnTo>
                  <a:pt x="1" y="0"/>
                </a:lnTo>
                <a:lnTo>
                  <a:pt x="0" y="0"/>
                </a:lnTo>
                <a:lnTo>
                  <a:pt x="0" y="0"/>
                </a:lnTo>
                <a:lnTo>
                  <a:pt x="0" y="14"/>
                </a:lnTo>
                <a:lnTo>
                  <a:pt x="1" y="23"/>
                </a:lnTo>
                <a:lnTo>
                  <a:pt x="3" y="31"/>
                </a:lnTo>
                <a:lnTo>
                  <a:pt x="5" y="36"/>
                </a:lnTo>
                <a:lnTo>
                  <a:pt x="10" y="38"/>
                </a:lnTo>
                <a:lnTo>
                  <a:pt x="17" y="39"/>
                </a:lnTo>
                <a:lnTo>
                  <a:pt x="27" y="41"/>
                </a:lnTo>
                <a:lnTo>
                  <a:pt x="40" y="4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320" bIns="-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264440" y="2324160"/>
            <a:ext cx="42840" cy="14400"/>
          </a:xfrm>
          <a:custGeom>
            <a:avLst/>
            <a:gdLst/>
            <a:ahLst/>
            <a:rect l="l" t="t" r="r" b="b"/>
            <a:pathLst>
              <a:path w="120" h="41">
                <a:moveTo>
                  <a:pt x="40" y="41"/>
                </a:moveTo>
                <a:lnTo>
                  <a:pt x="55" y="41"/>
                </a:lnTo>
                <a:lnTo>
                  <a:pt x="70" y="41"/>
                </a:lnTo>
                <a:lnTo>
                  <a:pt x="83" y="39"/>
                </a:lnTo>
                <a:lnTo>
                  <a:pt x="96" y="36"/>
                </a:lnTo>
                <a:lnTo>
                  <a:pt x="100" y="34"/>
                </a:lnTo>
                <a:lnTo>
                  <a:pt x="105" y="31"/>
                </a:lnTo>
                <a:lnTo>
                  <a:pt x="110" y="28"/>
                </a:lnTo>
                <a:lnTo>
                  <a:pt x="114" y="25"/>
                </a:lnTo>
                <a:lnTo>
                  <a:pt x="116" y="20"/>
                </a:lnTo>
                <a:lnTo>
                  <a:pt x="119" y="15"/>
                </a:lnTo>
                <a:lnTo>
                  <a:pt x="120" y="9"/>
                </a:lnTo>
                <a:lnTo>
                  <a:pt x="120" y="1"/>
                </a:lnTo>
                <a:lnTo>
                  <a:pt x="119" y="1"/>
                </a:lnTo>
                <a:lnTo>
                  <a:pt x="114" y="1"/>
                </a:lnTo>
                <a:lnTo>
                  <a:pt x="105" y="1"/>
                </a:lnTo>
                <a:lnTo>
                  <a:pt x="96" y="1"/>
                </a:lnTo>
                <a:lnTo>
                  <a:pt x="83" y="0"/>
                </a:lnTo>
                <a:lnTo>
                  <a:pt x="70" y="0"/>
                </a:lnTo>
                <a:lnTo>
                  <a:pt x="55" y="0"/>
                </a:lnTo>
                <a:lnTo>
                  <a:pt x="40" y="0"/>
                </a:lnTo>
                <a:lnTo>
                  <a:pt x="27" y="0"/>
                </a:lnTo>
                <a:lnTo>
                  <a:pt x="17" y="0"/>
                </a:lnTo>
                <a:lnTo>
                  <a:pt x="10" y="0"/>
                </a:lnTo>
                <a:lnTo>
                  <a:pt x="5" y="0"/>
                </a:lnTo>
                <a:lnTo>
                  <a:pt x="3" y="0"/>
                </a:lnTo>
                <a:lnTo>
                  <a:pt x="1" y="0"/>
                </a:lnTo>
                <a:lnTo>
                  <a:pt x="0" y="0"/>
                </a:lnTo>
                <a:lnTo>
                  <a:pt x="0" y="0"/>
                </a:lnTo>
                <a:lnTo>
                  <a:pt x="0" y="14"/>
                </a:lnTo>
                <a:lnTo>
                  <a:pt x="1" y="23"/>
                </a:lnTo>
                <a:lnTo>
                  <a:pt x="3" y="31"/>
                </a:lnTo>
                <a:lnTo>
                  <a:pt x="5" y="36"/>
                </a:lnTo>
                <a:lnTo>
                  <a:pt x="10" y="38"/>
                </a:lnTo>
                <a:lnTo>
                  <a:pt x="17" y="39"/>
                </a:lnTo>
                <a:lnTo>
                  <a:pt x="27" y="41"/>
                </a:lnTo>
                <a:lnTo>
                  <a:pt x="40" y="41"/>
                </a:lnTo>
                <a:lnTo>
                  <a:pt x="40" y="41"/>
                </a:lnTo>
                <a:lnTo>
                  <a:pt x="40" y="41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320" bIns="-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342200" y="2271600"/>
            <a:ext cx="38160" cy="52560"/>
          </a:xfrm>
          <a:custGeom>
            <a:avLst/>
            <a:gdLst/>
            <a:ahLst/>
            <a:rect l="l" t="t" r="r" b="b"/>
            <a:pathLst>
              <a:path w="111" h="139">
                <a:moveTo>
                  <a:pt x="111" y="19"/>
                </a:moveTo>
                <a:lnTo>
                  <a:pt x="111" y="13"/>
                </a:lnTo>
                <a:lnTo>
                  <a:pt x="109" y="8"/>
                </a:lnTo>
                <a:lnTo>
                  <a:pt x="107" y="4"/>
                </a:lnTo>
                <a:lnTo>
                  <a:pt x="104" y="2"/>
                </a:lnTo>
                <a:lnTo>
                  <a:pt x="100" y="0"/>
                </a:lnTo>
                <a:lnTo>
                  <a:pt x="96" y="0"/>
                </a:lnTo>
                <a:lnTo>
                  <a:pt x="91" y="2"/>
                </a:lnTo>
                <a:lnTo>
                  <a:pt x="86" y="3"/>
                </a:lnTo>
                <a:lnTo>
                  <a:pt x="74" y="8"/>
                </a:lnTo>
                <a:lnTo>
                  <a:pt x="61" y="13"/>
                </a:lnTo>
                <a:lnTo>
                  <a:pt x="46" y="16"/>
                </a:lnTo>
                <a:lnTo>
                  <a:pt x="30" y="17"/>
                </a:lnTo>
                <a:lnTo>
                  <a:pt x="24" y="25"/>
                </a:lnTo>
                <a:lnTo>
                  <a:pt x="18" y="33"/>
                </a:lnTo>
                <a:lnTo>
                  <a:pt x="12" y="41"/>
                </a:lnTo>
                <a:lnTo>
                  <a:pt x="8" y="48"/>
                </a:lnTo>
                <a:lnTo>
                  <a:pt x="4" y="55"/>
                </a:lnTo>
                <a:lnTo>
                  <a:pt x="2" y="63"/>
                </a:lnTo>
                <a:lnTo>
                  <a:pt x="1" y="70"/>
                </a:lnTo>
                <a:lnTo>
                  <a:pt x="0" y="77"/>
                </a:lnTo>
                <a:lnTo>
                  <a:pt x="1" y="85"/>
                </a:lnTo>
                <a:lnTo>
                  <a:pt x="2" y="93"/>
                </a:lnTo>
                <a:lnTo>
                  <a:pt x="4" y="101"/>
                </a:lnTo>
                <a:lnTo>
                  <a:pt x="7" y="108"/>
                </a:lnTo>
                <a:lnTo>
                  <a:pt x="12" y="115"/>
                </a:lnTo>
                <a:lnTo>
                  <a:pt x="17" y="123"/>
                </a:lnTo>
                <a:lnTo>
                  <a:pt x="23" y="130"/>
                </a:lnTo>
                <a:lnTo>
                  <a:pt x="30" y="139"/>
                </a:lnTo>
                <a:lnTo>
                  <a:pt x="71" y="98"/>
                </a:lnTo>
                <a:lnTo>
                  <a:pt x="84" y="84"/>
                </a:lnTo>
                <a:lnTo>
                  <a:pt x="94" y="69"/>
                </a:lnTo>
                <a:lnTo>
                  <a:pt x="101" y="55"/>
                </a:lnTo>
                <a:lnTo>
                  <a:pt x="106" y="43"/>
                </a:lnTo>
                <a:lnTo>
                  <a:pt x="109" y="33"/>
                </a:lnTo>
                <a:lnTo>
                  <a:pt x="110" y="26"/>
                </a:lnTo>
                <a:lnTo>
                  <a:pt x="111" y="20"/>
                </a:lnTo>
                <a:lnTo>
                  <a:pt x="111" y="1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342200" y="2271600"/>
            <a:ext cx="38160" cy="52560"/>
          </a:xfrm>
          <a:custGeom>
            <a:avLst/>
            <a:gdLst/>
            <a:ahLst/>
            <a:rect l="l" t="t" r="r" b="b"/>
            <a:pathLst>
              <a:path w="111" h="139">
                <a:moveTo>
                  <a:pt x="111" y="19"/>
                </a:moveTo>
                <a:lnTo>
                  <a:pt x="111" y="13"/>
                </a:lnTo>
                <a:lnTo>
                  <a:pt x="109" y="8"/>
                </a:lnTo>
                <a:lnTo>
                  <a:pt x="107" y="4"/>
                </a:lnTo>
                <a:lnTo>
                  <a:pt x="104" y="2"/>
                </a:lnTo>
                <a:lnTo>
                  <a:pt x="100" y="0"/>
                </a:lnTo>
                <a:lnTo>
                  <a:pt x="96" y="0"/>
                </a:lnTo>
                <a:lnTo>
                  <a:pt x="91" y="2"/>
                </a:lnTo>
                <a:lnTo>
                  <a:pt x="86" y="3"/>
                </a:lnTo>
                <a:lnTo>
                  <a:pt x="74" y="8"/>
                </a:lnTo>
                <a:lnTo>
                  <a:pt x="61" y="13"/>
                </a:lnTo>
                <a:lnTo>
                  <a:pt x="46" y="16"/>
                </a:lnTo>
                <a:lnTo>
                  <a:pt x="30" y="17"/>
                </a:lnTo>
                <a:lnTo>
                  <a:pt x="24" y="25"/>
                </a:lnTo>
                <a:lnTo>
                  <a:pt x="18" y="33"/>
                </a:lnTo>
                <a:lnTo>
                  <a:pt x="12" y="41"/>
                </a:lnTo>
                <a:lnTo>
                  <a:pt x="8" y="48"/>
                </a:lnTo>
                <a:lnTo>
                  <a:pt x="4" y="55"/>
                </a:lnTo>
                <a:lnTo>
                  <a:pt x="2" y="63"/>
                </a:lnTo>
                <a:lnTo>
                  <a:pt x="1" y="70"/>
                </a:lnTo>
                <a:lnTo>
                  <a:pt x="0" y="77"/>
                </a:lnTo>
                <a:lnTo>
                  <a:pt x="1" y="85"/>
                </a:lnTo>
                <a:lnTo>
                  <a:pt x="2" y="93"/>
                </a:lnTo>
                <a:lnTo>
                  <a:pt x="4" y="101"/>
                </a:lnTo>
                <a:lnTo>
                  <a:pt x="7" y="108"/>
                </a:lnTo>
                <a:lnTo>
                  <a:pt x="12" y="115"/>
                </a:lnTo>
                <a:lnTo>
                  <a:pt x="17" y="123"/>
                </a:lnTo>
                <a:lnTo>
                  <a:pt x="23" y="130"/>
                </a:lnTo>
                <a:lnTo>
                  <a:pt x="30" y="139"/>
                </a:lnTo>
                <a:lnTo>
                  <a:pt x="30" y="139"/>
                </a:lnTo>
                <a:lnTo>
                  <a:pt x="71" y="98"/>
                </a:lnTo>
                <a:lnTo>
                  <a:pt x="71" y="98"/>
                </a:lnTo>
                <a:lnTo>
                  <a:pt x="84" y="84"/>
                </a:lnTo>
                <a:lnTo>
                  <a:pt x="94" y="69"/>
                </a:lnTo>
                <a:lnTo>
                  <a:pt x="101" y="55"/>
                </a:lnTo>
                <a:lnTo>
                  <a:pt x="106" y="43"/>
                </a:lnTo>
                <a:lnTo>
                  <a:pt x="109" y="33"/>
                </a:lnTo>
                <a:lnTo>
                  <a:pt x="110" y="26"/>
                </a:lnTo>
                <a:lnTo>
                  <a:pt x="111" y="20"/>
                </a:lnTo>
                <a:lnTo>
                  <a:pt x="111" y="19"/>
                </a:lnTo>
                <a:lnTo>
                  <a:pt x="111" y="19"/>
                </a:lnTo>
                <a:lnTo>
                  <a:pt x="111" y="19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904080" y="2411280"/>
            <a:ext cx="223920" cy="147600"/>
          </a:xfrm>
          <a:custGeom>
            <a:avLst/>
            <a:gdLst/>
            <a:ahLst/>
            <a:rect l="l" t="t" r="r" b="b"/>
            <a:pathLst>
              <a:path w="604" h="395">
                <a:moveTo>
                  <a:pt x="243" y="156"/>
                </a:moveTo>
                <a:lnTo>
                  <a:pt x="257" y="142"/>
                </a:lnTo>
                <a:lnTo>
                  <a:pt x="273" y="127"/>
                </a:lnTo>
                <a:lnTo>
                  <a:pt x="289" y="115"/>
                </a:lnTo>
                <a:lnTo>
                  <a:pt x="308" y="102"/>
                </a:lnTo>
                <a:lnTo>
                  <a:pt x="317" y="96"/>
                </a:lnTo>
                <a:lnTo>
                  <a:pt x="327" y="93"/>
                </a:lnTo>
                <a:lnTo>
                  <a:pt x="338" y="88"/>
                </a:lnTo>
                <a:lnTo>
                  <a:pt x="350" y="84"/>
                </a:lnTo>
                <a:lnTo>
                  <a:pt x="361" y="82"/>
                </a:lnTo>
                <a:lnTo>
                  <a:pt x="375" y="79"/>
                </a:lnTo>
                <a:lnTo>
                  <a:pt x="388" y="78"/>
                </a:lnTo>
                <a:lnTo>
                  <a:pt x="403" y="78"/>
                </a:lnTo>
                <a:lnTo>
                  <a:pt x="418" y="77"/>
                </a:lnTo>
                <a:lnTo>
                  <a:pt x="430" y="74"/>
                </a:lnTo>
                <a:lnTo>
                  <a:pt x="441" y="71"/>
                </a:lnTo>
                <a:lnTo>
                  <a:pt x="451" y="66"/>
                </a:lnTo>
                <a:lnTo>
                  <a:pt x="470" y="54"/>
                </a:lnTo>
                <a:lnTo>
                  <a:pt x="489" y="39"/>
                </a:lnTo>
                <a:lnTo>
                  <a:pt x="498" y="31"/>
                </a:lnTo>
                <a:lnTo>
                  <a:pt x="508" y="24"/>
                </a:lnTo>
                <a:lnTo>
                  <a:pt x="521" y="17"/>
                </a:lnTo>
                <a:lnTo>
                  <a:pt x="533" y="12"/>
                </a:lnTo>
                <a:lnTo>
                  <a:pt x="547" y="7"/>
                </a:lnTo>
                <a:lnTo>
                  <a:pt x="565" y="2"/>
                </a:lnTo>
                <a:lnTo>
                  <a:pt x="583" y="0"/>
                </a:lnTo>
                <a:lnTo>
                  <a:pt x="604" y="0"/>
                </a:lnTo>
                <a:lnTo>
                  <a:pt x="604" y="13"/>
                </a:lnTo>
                <a:lnTo>
                  <a:pt x="603" y="27"/>
                </a:lnTo>
                <a:lnTo>
                  <a:pt x="600" y="36"/>
                </a:lnTo>
                <a:lnTo>
                  <a:pt x="596" y="46"/>
                </a:lnTo>
                <a:lnTo>
                  <a:pt x="593" y="55"/>
                </a:lnTo>
                <a:lnTo>
                  <a:pt x="589" y="62"/>
                </a:lnTo>
                <a:lnTo>
                  <a:pt x="584" y="68"/>
                </a:lnTo>
                <a:lnTo>
                  <a:pt x="578" y="74"/>
                </a:lnTo>
                <a:lnTo>
                  <a:pt x="566" y="85"/>
                </a:lnTo>
                <a:lnTo>
                  <a:pt x="552" y="95"/>
                </a:lnTo>
                <a:lnTo>
                  <a:pt x="538" y="106"/>
                </a:lnTo>
                <a:lnTo>
                  <a:pt x="523" y="118"/>
                </a:lnTo>
                <a:lnTo>
                  <a:pt x="510" y="134"/>
                </a:lnTo>
                <a:lnTo>
                  <a:pt x="500" y="148"/>
                </a:lnTo>
                <a:lnTo>
                  <a:pt x="492" y="161"/>
                </a:lnTo>
                <a:lnTo>
                  <a:pt x="487" y="173"/>
                </a:lnTo>
                <a:lnTo>
                  <a:pt x="484" y="184"/>
                </a:lnTo>
                <a:lnTo>
                  <a:pt x="483" y="192"/>
                </a:lnTo>
                <a:lnTo>
                  <a:pt x="483" y="197"/>
                </a:lnTo>
                <a:lnTo>
                  <a:pt x="483" y="199"/>
                </a:lnTo>
                <a:lnTo>
                  <a:pt x="483" y="199"/>
                </a:lnTo>
                <a:lnTo>
                  <a:pt x="483" y="199"/>
                </a:lnTo>
                <a:lnTo>
                  <a:pt x="483" y="200"/>
                </a:lnTo>
                <a:lnTo>
                  <a:pt x="483" y="204"/>
                </a:lnTo>
                <a:lnTo>
                  <a:pt x="483" y="209"/>
                </a:lnTo>
                <a:lnTo>
                  <a:pt x="483" y="215"/>
                </a:lnTo>
                <a:lnTo>
                  <a:pt x="481" y="226"/>
                </a:lnTo>
                <a:lnTo>
                  <a:pt x="481" y="238"/>
                </a:lnTo>
                <a:lnTo>
                  <a:pt x="442" y="238"/>
                </a:lnTo>
                <a:lnTo>
                  <a:pt x="412" y="253"/>
                </a:lnTo>
                <a:lnTo>
                  <a:pt x="381" y="268"/>
                </a:lnTo>
                <a:lnTo>
                  <a:pt x="352" y="281"/>
                </a:lnTo>
                <a:lnTo>
                  <a:pt x="321" y="292"/>
                </a:lnTo>
                <a:lnTo>
                  <a:pt x="292" y="302"/>
                </a:lnTo>
                <a:lnTo>
                  <a:pt x="261" y="311"/>
                </a:lnTo>
                <a:lnTo>
                  <a:pt x="246" y="313"/>
                </a:lnTo>
                <a:lnTo>
                  <a:pt x="230" y="315"/>
                </a:lnTo>
                <a:lnTo>
                  <a:pt x="216" y="317"/>
                </a:lnTo>
                <a:lnTo>
                  <a:pt x="201" y="317"/>
                </a:lnTo>
                <a:lnTo>
                  <a:pt x="184" y="331"/>
                </a:lnTo>
                <a:lnTo>
                  <a:pt x="164" y="346"/>
                </a:lnTo>
                <a:lnTo>
                  <a:pt x="142" y="360"/>
                </a:lnTo>
                <a:lnTo>
                  <a:pt x="120" y="371"/>
                </a:lnTo>
                <a:lnTo>
                  <a:pt x="98" y="382"/>
                </a:lnTo>
                <a:lnTo>
                  <a:pt x="76" y="389"/>
                </a:lnTo>
                <a:lnTo>
                  <a:pt x="66" y="391"/>
                </a:lnTo>
                <a:lnTo>
                  <a:pt x="57" y="394"/>
                </a:lnTo>
                <a:lnTo>
                  <a:pt x="48" y="395"/>
                </a:lnTo>
                <a:lnTo>
                  <a:pt x="39" y="395"/>
                </a:lnTo>
                <a:lnTo>
                  <a:pt x="39" y="388"/>
                </a:lnTo>
                <a:lnTo>
                  <a:pt x="38" y="380"/>
                </a:lnTo>
                <a:lnTo>
                  <a:pt x="36" y="373"/>
                </a:lnTo>
                <a:lnTo>
                  <a:pt x="33" y="366"/>
                </a:lnTo>
                <a:lnTo>
                  <a:pt x="27" y="350"/>
                </a:lnTo>
                <a:lnTo>
                  <a:pt x="20" y="335"/>
                </a:lnTo>
                <a:lnTo>
                  <a:pt x="13" y="320"/>
                </a:lnTo>
                <a:lnTo>
                  <a:pt x="6" y="304"/>
                </a:lnTo>
                <a:lnTo>
                  <a:pt x="4" y="297"/>
                </a:lnTo>
                <a:lnTo>
                  <a:pt x="3" y="290"/>
                </a:lnTo>
                <a:lnTo>
                  <a:pt x="2" y="282"/>
                </a:lnTo>
                <a:lnTo>
                  <a:pt x="0" y="275"/>
                </a:lnTo>
                <a:lnTo>
                  <a:pt x="43" y="247"/>
                </a:lnTo>
                <a:lnTo>
                  <a:pt x="79" y="222"/>
                </a:lnTo>
                <a:lnTo>
                  <a:pt x="109" y="203"/>
                </a:lnTo>
                <a:lnTo>
                  <a:pt x="136" y="186"/>
                </a:lnTo>
                <a:lnTo>
                  <a:pt x="150" y="180"/>
                </a:lnTo>
                <a:lnTo>
                  <a:pt x="162" y="173"/>
                </a:lnTo>
                <a:lnTo>
                  <a:pt x="175" y="167"/>
                </a:lnTo>
                <a:lnTo>
                  <a:pt x="188" y="164"/>
                </a:lnTo>
                <a:lnTo>
                  <a:pt x="201" y="161"/>
                </a:lnTo>
                <a:lnTo>
                  <a:pt x="213" y="159"/>
                </a:lnTo>
                <a:lnTo>
                  <a:pt x="228" y="158"/>
                </a:lnTo>
                <a:lnTo>
                  <a:pt x="243" y="15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904080" y="2411280"/>
            <a:ext cx="223920" cy="147600"/>
          </a:xfrm>
          <a:custGeom>
            <a:avLst/>
            <a:gdLst/>
            <a:ahLst/>
            <a:rect l="l" t="t" r="r" b="b"/>
            <a:pathLst>
              <a:path w="604" h="395">
                <a:moveTo>
                  <a:pt x="243" y="156"/>
                </a:moveTo>
                <a:lnTo>
                  <a:pt x="257" y="142"/>
                </a:lnTo>
                <a:lnTo>
                  <a:pt x="273" y="127"/>
                </a:lnTo>
                <a:lnTo>
                  <a:pt x="289" y="115"/>
                </a:lnTo>
                <a:lnTo>
                  <a:pt x="308" y="102"/>
                </a:lnTo>
                <a:lnTo>
                  <a:pt x="317" y="96"/>
                </a:lnTo>
                <a:lnTo>
                  <a:pt x="327" y="93"/>
                </a:lnTo>
                <a:lnTo>
                  <a:pt x="338" y="88"/>
                </a:lnTo>
                <a:lnTo>
                  <a:pt x="350" y="84"/>
                </a:lnTo>
                <a:lnTo>
                  <a:pt x="361" y="82"/>
                </a:lnTo>
                <a:lnTo>
                  <a:pt x="375" y="79"/>
                </a:lnTo>
                <a:lnTo>
                  <a:pt x="388" y="78"/>
                </a:lnTo>
                <a:lnTo>
                  <a:pt x="403" y="78"/>
                </a:lnTo>
                <a:lnTo>
                  <a:pt x="418" y="77"/>
                </a:lnTo>
                <a:lnTo>
                  <a:pt x="430" y="74"/>
                </a:lnTo>
                <a:lnTo>
                  <a:pt x="441" y="71"/>
                </a:lnTo>
                <a:lnTo>
                  <a:pt x="451" y="66"/>
                </a:lnTo>
                <a:lnTo>
                  <a:pt x="470" y="54"/>
                </a:lnTo>
                <a:lnTo>
                  <a:pt x="489" y="39"/>
                </a:lnTo>
                <a:lnTo>
                  <a:pt x="498" y="31"/>
                </a:lnTo>
                <a:lnTo>
                  <a:pt x="508" y="24"/>
                </a:lnTo>
                <a:lnTo>
                  <a:pt x="521" y="17"/>
                </a:lnTo>
                <a:lnTo>
                  <a:pt x="533" y="12"/>
                </a:lnTo>
                <a:lnTo>
                  <a:pt x="547" y="7"/>
                </a:lnTo>
                <a:lnTo>
                  <a:pt x="565" y="2"/>
                </a:lnTo>
                <a:lnTo>
                  <a:pt x="583" y="0"/>
                </a:lnTo>
                <a:lnTo>
                  <a:pt x="604" y="0"/>
                </a:lnTo>
                <a:lnTo>
                  <a:pt x="604" y="13"/>
                </a:lnTo>
                <a:lnTo>
                  <a:pt x="603" y="27"/>
                </a:lnTo>
                <a:lnTo>
                  <a:pt x="600" y="36"/>
                </a:lnTo>
                <a:lnTo>
                  <a:pt x="596" y="46"/>
                </a:lnTo>
                <a:lnTo>
                  <a:pt x="593" y="55"/>
                </a:lnTo>
                <a:lnTo>
                  <a:pt x="589" y="62"/>
                </a:lnTo>
                <a:lnTo>
                  <a:pt x="584" y="68"/>
                </a:lnTo>
                <a:lnTo>
                  <a:pt x="578" y="74"/>
                </a:lnTo>
                <a:lnTo>
                  <a:pt x="566" y="85"/>
                </a:lnTo>
                <a:lnTo>
                  <a:pt x="552" y="95"/>
                </a:lnTo>
                <a:lnTo>
                  <a:pt x="538" y="106"/>
                </a:lnTo>
                <a:lnTo>
                  <a:pt x="523" y="118"/>
                </a:lnTo>
                <a:lnTo>
                  <a:pt x="510" y="134"/>
                </a:lnTo>
                <a:lnTo>
                  <a:pt x="500" y="148"/>
                </a:lnTo>
                <a:lnTo>
                  <a:pt x="492" y="161"/>
                </a:lnTo>
                <a:lnTo>
                  <a:pt x="487" y="173"/>
                </a:lnTo>
                <a:lnTo>
                  <a:pt x="484" y="184"/>
                </a:lnTo>
                <a:lnTo>
                  <a:pt x="483" y="192"/>
                </a:lnTo>
                <a:lnTo>
                  <a:pt x="483" y="197"/>
                </a:lnTo>
                <a:lnTo>
                  <a:pt x="483" y="199"/>
                </a:lnTo>
                <a:lnTo>
                  <a:pt x="483" y="199"/>
                </a:lnTo>
                <a:lnTo>
                  <a:pt x="483" y="199"/>
                </a:lnTo>
                <a:lnTo>
                  <a:pt x="483" y="200"/>
                </a:lnTo>
                <a:lnTo>
                  <a:pt x="483" y="204"/>
                </a:lnTo>
                <a:lnTo>
                  <a:pt x="483" y="209"/>
                </a:lnTo>
                <a:lnTo>
                  <a:pt x="483" y="215"/>
                </a:lnTo>
                <a:lnTo>
                  <a:pt x="481" y="226"/>
                </a:lnTo>
                <a:lnTo>
                  <a:pt x="481" y="238"/>
                </a:lnTo>
                <a:lnTo>
                  <a:pt x="481" y="238"/>
                </a:lnTo>
                <a:lnTo>
                  <a:pt x="442" y="238"/>
                </a:lnTo>
                <a:lnTo>
                  <a:pt x="442" y="238"/>
                </a:lnTo>
                <a:lnTo>
                  <a:pt x="412" y="253"/>
                </a:lnTo>
                <a:lnTo>
                  <a:pt x="381" y="268"/>
                </a:lnTo>
                <a:lnTo>
                  <a:pt x="352" y="281"/>
                </a:lnTo>
                <a:lnTo>
                  <a:pt x="321" y="292"/>
                </a:lnTo>
                <a:lnTo>
                  <a:pt x="292" y="302"/>
                </a:lnTo>
                <a:lnTo>
                  <a:pt x="261" y="311"/>
                </a:lnTo>
                <a:lnTo>
                  <a:pt x="246" y="313"/>
                </a:lnTo>
                <a:lnTo>
                  <a:pt x="230" y="315"/>
                </a:lnTo>
                <a:lnTo>
                  <a:pt x="216" y="317"/>
                </a:lnTo>
                <a:lnTo>
                  <a:pt x="201" y="317"/>
                </a:lnTo>
                <a:lnTo>
                  <a:pt x="184" y="331"/>
                </a:lnTo>
                <a:lnTo>
                  <a:pt x="164" y="346"/>
                </a:lnTo>
                <a:lnTo>
                  <a:pt x="142" y="360"/>
                </a:lnTo>
                <a:lnTo>
                  <a:pt x="120" y="371"/>
                </a:lnTo>
                <a:lnTo>
                  <a:pt x="98" y="382"/>
                </a:lnTo>
                <a:lnTo>
                  <a:pt x="76" y="389"/>
                </a:lnTo>
                <a:lnTo>
                  <a:pt x="66" y="391"/>
                </a:lnTo>
                <a:lnTo>
                  <a:pt x="57" y="394"/>
                </a:lnTo>
                <a:lnTo>
                  <a:pt x="48" y="395"/>
                </a:lnTo>
                <a:lnTo>
                  <a:pt x="39" y="395"/>
                </a:lnTo>
                <a:lnTo>
                  <a:pt x="39" y="388"/>
                </a:lnTo>
                <a:lnTo>
                  <a:pt x="38" y="380"/>
                </a:lnTo>
                <a:lnTo>
                  <a:pt x="36" y="373"/>
                </a:lnTo>
                <a:lnTo>
                  <a:pt x="33" y="366"/>
                </a:lnTo>
                <a:lnTo>
                  <a:pt x="27" y="350"/>
                </a:lnTo>
                <a:lnTo>
                  <a:pt x="20" y="335"/>
                </a:lnTo>
                <a:lnTo>
                  <a:pt x="13" y="320"/>
                </a:lnTo>
                <a:lnTo>
                  <a:pt x="6" y="304"/>
                </a:lnTo>
                <a:lnTo>
                  <a:pt x="4" y="297"/>
                </a:lnTo>
                <a:lnTo>
                  <a:pt x="3" y="290"/>
                </a:lnTo>
                <a:lnTo>
                  <a:pt x="2" y="282"/>
                </a:lnTo>
                <a:lnTo>
                  <a:pt x="0" y="275"/>
                </a:lnTo>
                <a:lnTo>
                  <a:pt x="43" y="247"/>
                </a:lnTo>
                <a:lnTo>
                  <a:pt x="79" y="222"/>
                </a:lnTo>
                <a:lnTo>
                  <a:pt x="109" y="203"/>
                </a:lnTo>
                <a:lnTo>
                  <a:pt x="136" y="186"/>
                </a:lnTo>
                <a:lnTo>
                  <a:pt x="150" y="180"/>
                </a:lnTo>
                <a:lnTo>
                  <a:pt x="162" y="173"/>
                </a:lnTo>
                <a:lnTo>
                  <a:pt x="175" y="167"/>
                </a:lnTo>
                <a:lnTo>
                  <a:pt x="188" y="164"/>
                </a:lnTo>
                <a:lnTo>
                  <a:pt x="201" y="161"/>
                </a:lnTo>
                <a:lnTo>
                  <a:pt x="213" y="159"/>
                </a:lnTo>
                <a:lnTo>
                  <a:pt x="228" y="158"/>
                </a:lnTo>
                <a:lnTo>
                  <a:pt x="243" y="156"/>
                </a:lnTo>
                <a:lnTo>
                  <a:pt x="243" y="156"/>
                </a:lnTo>
                <a:lnTo>
                  <a:pt x="243" y="156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738840" y="2695680"/>
            <a:ext cx="195480" cy="401400"/>
          </a:xfrm>
          <a:custGeom>
            <a:avLst/>
            <a:gdLst/>
            <a:ahLst/>
            <a:rect l="l" t="t" r="r" b="b"/>
            <a:pathLst>
              <a:path w="522" h="1084">
                <a:moveTo>
                  <a:pt x="203" y="522"/>
                </a:moveTo>
                <a:lnTo>
                  <a:pt x="196" y="520"/>
                </a:lnTo>
                <a:lnTo>
                  <a:pt x="190" y="519"/>
                </a:lnTo>
                <a:lnTo>
                  <a:pt x="185" y="518"/>
                </a:lnTo>
                <a:lnTo>
                  <a:pt x="180" y="516"/>
                </a:lnTo>
                <a:lnTo>
                  <a:pt x="172" y="508"/>
                </a:lnTo>
                <a:lnTo>
                  <a:pt x="167" y="501"/>
                </a:lnTo>
                <a:lnTo>
                  <a:pt x="165" y="494"/>
                </a:lnTo>
                <a:lnTo>
                  <a:pt x="164" y="487"/>
                </a:lnTo>
                <a:lnTo>
                  <a:pt x="163" y="483"/>
                </a:lnTo>
                <a:lnTo>
                  <a:pt x="163" y="481"/>
                </a:lnTo>
                <a:lnTo>
                  <a:pt x="155" y="480"/>
                </a:lnTo>
                <a:lnTo>
                  <a:pt x="149" y="479"/>
                </a:lnTo>
                <a:lnTo>
                  <a:pt x="144" y="476"/>
                </a:lnTo>
                <a:lnTo>
                  <a:pt x="139" y="474"/>
                </a:lnTo>
                <a:lnTo>
                  <a:pt x="136" y="470"/>
                </a:lnTo>
                <a:lnTo>
                  <a:pt x="133" y="465"/>
                </a:lnTo>
                <a:lnTo>
                  <a:pt x="130" y="462"/>
                </a:lnTo>
                <a:lnTo>
                  <a:pt x="128" y="456"/>
                </a:lnTo>
                <a:lnTo>
                  <a:pt x="125" y="443"/>
                </a:lnTo>
                <a:lnTo>
                  <a:pt x="123" y="430"/>
                </a:lnTo>
                <a:lnTo>
                  <a:pt x="123" y="415"/>
                </a:lnTo>
                <a:lnTo>
                  <a:pt x="123" y="401"/>
                </a:lnTo>
                <a:lnTo>
                  <a:pt x="109" y="402"/>
                </a:lnTo>
                <a:lnTo>
                  <a:pt x="94" y="405"/>
                </a:lnTo>
                <a:lnTo>
                  <a:pt x="81" y="410"/>
                </a:lnTo>
                <a:lnTo>
                  <a:pt x="68" y="415"/>
                </a:lnTo>
                <a:lnTo>
                  <a:pt x="63" y="416"/>
                </a:lnTo>
                <a:lnTo>
                  <a:pt x="59" y="418"/>
                </a:lnTo>
                <a:lnTo>
                  <a:pt x="54" y="418"/>
                </a:lnTo>
                <a:lnTo>
                  <a:pt x="50" y="416"/>
                </a:lnTo>
                <a:lnTo>
                  <a:pt x="48" y="415"/>
                </a:lnTo>
                <a:lnTo>
                  <a:pt x="45" y="412"/>
                </a:lnTo>
                <a:lnTo>
                  <a:pt x="44" y="407"/>
                </a:lnTo>
                <a:lnTo>
                  <a:pt x="44" y="401"/>
                </a:lnTo>
                <a:lnTo>
                  <a:pt x="43" y="392"/>
                </a:lnTo>
                <a:lnTo>
                  <a:pt x="41" y="385"/>
                </a:lnTo>
                <a:lnTo>
                  <a:pt x="40" y="377"/>
                </a:lnTo>
                <a:lnTo>
                  <a:pt x="38" y="370"/>
                </a:lnTo>
                <a:lnTo>
                  <a:pt x="32" y="356"/>
                </a:lnTo>
                <a:lnTo>
                  <a:pt x="24" y="344"/>
                </a:lnTo>
                <a:lnTo>
                  <a:pt x="17" y="334"/>
                </a:lnTo>
                <a:lnTo>
                  <a:pt x="10" y="326"/>
                </a:lnTo>
                <a:lnTo>
                  <a:pt x="6" y="321"/>
                </a:lnTo>
                <a:lnTo>
                  <a:pt x="3" y="320"/>
                </a:lnTo>
                <a:lnTo>
                  <a:pt x="5" y="312"/>
                </a:lnTo>
                <a:lnTo>
                  <a:pt x="6" y="305"/>
                </a:lnTo>
                <a:lnTo>
                  <a:pt x="8" y="298"/>
                </a:lnTo>
                <a:lnTo>
                  <a:pt x="11" y="290"/>
                </a:lnTo>
                <a:lnTo>
                  <a:pt x="17" y="277"/>
                </a:lnTo>
                <a:lnTo>
                  <a:pt x="24" y="265"/>
                </a:lnTo>
                <a:lnTo>
                  <a:pt x="32" y="255"/>
                </a:lnTo>
                <a:lnTo>
                  <a:pt x="39" y="246"/>
                </a:lnTo>
                <a:lnTo>
                  <a:pt x="43" y="241"/>
                </a:lnTo>
                <a:lnTo>
                  <a:pt x="45" y="240"/>
                </a:lnTo>
                <a:lnTo>
                  <a:pt x="44" y="233"/>
                </a:lnTo>
                <a:lnTo>
                  <a:pt x="43" y="227"/>
                </a:lnTo>
                <a:lnTo>
                  <a:pt x="41" y="221"/>
                </a:lnTo>
                <a:lnTo>
                  <a:pt x="39" y="216"/>
                </a:lnTo>
                <a:lnTo>
                  <a:pt x="33" y="207"/>
                </a:lnTo>
                <a:lnTo>
                  <a:pt x="25" y="200"/>
                </a:lnTo>
                <a:lnTo>
                  <a:pt x="18" y="191"/>
                </a:lnTo>
                <a:lnTo>
                  <a:pt x="11" y="183"/>
                </a:lnTo>
                <a:lnTo>
                  <a:pt x="8" y="178"/>
                </a:lnTo>
                <a:lnTo>
                  <a:pt x="7" y="173"/>
                </a:lnTo>
                <a:lnTo>
                  <a:pt x="6" y="167"/>
                </a:lnTo>
                <a:lnTo>
                  <a:pt x="6" y="159"/>
                </a:lnTo>
                <a:lnTo>
                  <a:pt x="12" y="152"/>
                </a:lnTo>
                <a:lnTo>
                  <a:pt x="18" y="145"/>
                </a:lnTo>
                <a:lnTo>
                  <a:pt x="24" y="137"/>
                </a:lnTo>
                <a:lnTo>
                  <a:pt x="29" y="130"/>
                </a:lnTo>
                <a:lnTo>
                  <a:pt x="37" y="114"/>
                </a:lnTo>
                <a:lnTo>
                  <a:pt x="41" y="99"/>
                </a:lnTo>
                <a:lnTo>
                  <a:pt x="44" y="85"/>
                </a:lnTo>
                <a:lnTo>
                  <a:pt x="45" y="70"/>
                </a:lnTo>
                <a:lnTo>
                  <a:pt x="46" y="54"/>
                </a:lnTo>
                <a:lnTo>
                  <a:pt x="46" y="39"/>
                </a:lnTo>
                <a:lnTo>
                  <a:pt x="46" y="32"/>
                </a:lnTo>
                <a:lnTo>
                  <a:pt x="49" y="26"/>
                </a:lnTo>
                <a:lnTo>
                  <a:pt x="50" y="21"/>
                </a:lnTo>
                <a:lnTo>
                  <a:pt x="52" y="16"/>
                </a:lnTo>
                <a:lnTo>
                  <a:pt x="60" y="9"/>
                </a:lnTo>
                <a:lnTo>
                  <a:pt x="67" y="5"/>
                </a:lnTo>
                <a:lnTo>
                  <a:pt x="74" y="1"/>
                </a:lnTo>
                <a:lnTo>
                  <a:pt x="81" y="0"/>
                </a:lnTo>
                <a:lnTo>
                  <a:pt x="85" y="0"/>
                </a:lnTo>
                <a:lnTo>
                  <a:pt x="87" y="0"/>
                </a:lnTo>
                <a:lnTo>
                  <a:pt x="101" y="6"/>
                </a:lnTo>
                <a:lnTo>
                  <a:pt x="117" y="14"/>
                </a:lnTo>
                <a:lnTo>
                  <a:pt x="132" y="19"/>
                </a:lnTo>
                <a:lnTo>
                  <a:pt x="148" y="24"/>
                </a:lnTo>
                <a:lnTo>
                  <a:pt x="181" y="33"/>
                </a:lnTo>
                <a:lnTo>
                  <a:pt x="216" y="41"/>
                </a:lnTo>
                <a:lnTo>
                  <a:pt x="256" y="49"/>
                </a:lnTo>
                <a:lnTo>
                  <a:pt x="300" y="58"/>
                </a:lnTo>
                <a:lnTo>
                  <a:pt x="350" y="69"/>
                </a:lnTo>
                <a:lnTo>
                  <a:pt x="406" y="82"/>
                </a:lnTo>
                <a:lnTo>
                  <a:pt x="414" y="83"/>
                </a:lnTo>
                <a:lnTo>
                  <a:pt x="418" y="85"/>
                </a:lnTo>
                <a:lnTo>
                  <a:pt x="422" y="87"/>
                </a:lnTo>
                <a:lnTo>
                  <a:pt x="425" y="90"/>
                </a:lnTo>
                <a:lnTo>
                  <a:pt x="426" y="97"/>
                </a:lnTo>
                <a:lnTo>
                  <a:pt x="426" y="108"/>
                </a:lnTo>
                <a:lnTo>
                  <a:pt x="427" y="120"/>
                </a:lnTo>
                <a:lnTo>
                  <a:pt x="428" y="134"/>
                </a:lnTo>
                <a:lnTo>
                  <a:pt x="431" y="141"/>
                </a:lnTo>
                <a:lnTo>
                  <a:pt x="434" y="148"/>
                </a:lnTo>
                <a:lnTo>
                  <a:pt x="439" y="156"/>
                </a:lnTo>
                <a:lnTo>
                  <a:pt x="445" y="163"/>
                </a:lnTo>
                <a:lnTo>
                  <a:pt x="445" y="203"/>
                </a:lnTo>
                <a:lnTo>
                  <a:pt x="438" y="211"/>
                </a:lnTo>
                <a:lnTo>
                  <a:pt x="432" y="218"/>
                </a:lnTo>
                <a:lnTo>
                  <a:pt x="427" y="225"/>
                </a:lnTo>
                <a:lnTo>
                  <a:pt x="422" y="233"/>
                </a:lnTo>
                <a:lnTo>
                  <a:pt x="415" y="248"/>
                </a:lnTo>
                <a:lnTo>
                  <a:pt x="410" y="262"/>
                </a:lnTo>
                <a:lnTo>
                  <a:pt x="407" y="278"/>
                </a:lnTo>
                <a:lnTo>
                  <a:pt x="405" y="293"/>
                </a:lnTo>
                <a:lnTo>
                  <a:pt x="405" y="307"/>
                </a:lnTo>
                <a:lnTo>
                  <a:pt x="405" y="322"/>
                </a:lnTo>
                <a:lnTo>
                  <a:pt x="420" y="323"/>
                </a:lnTo>
                <a:lnTo>
                  <a:pt x="433" y="323"/>
                </a:lnTo>
                <a:lnTo>
                  <a:pt x="445" y="325"/>
                </a:lnTo>
                <a:lnTo>
                  <a:pt x="458" y="326"/>
                </a:lnTo>
                <a:lnTo>
                  <a:pt x="467" y="330"/>
                </a:lnTo>
                <a:lnTo>
                  <a:pt x="477" y="334"/>
                </a:lnTo>
                <a:lnTo>
                  <a:pt x="487" y="341"/>
                </a:lnTo>
                <a:lnTo>
                  <a:pt x="494" y="349"/>
                </a:lnTo>
                <a:lnTo>
                  <a:pt x="502" y="359"/>
                </a:lnTo>
                <a:lnTo>
                  <a:pt x="508" y="372"/>
                </a:lnTo>
                <a:lnTo>
                  <a:pt x="513" y="388"/>
                </a:lnTo>
                <a:lnTo>
                  <a:pt x="516" y="408"/>
                </a:lnTo>
                <a:lnTo>
                  <a:pt x="520" y="431"/>
                </a:lnTo>
                <a:lnTo>
                  <a:pt x="521" y="458"/>
                </a:lnTo>
                <a:lnTo>
                  <a:pt x="522" y="489"/>
                </a:lnTo>
                <a:lnTo>
                  <a:pt x="522" y="524"/>
                </a:lnTo>
                <a:lnTo>
                  <a:pt x="522" y="539"/>
                </a:lnTo>
                <a:lnTo>
                  <a:pt x="522" y="554"/>
                </a:lnTo>
                <a:lnTo>
                  <a:pt x="520" y="569"/>
                </a:lnTo>
                <a:lnTo>
                  <a:pt x="518" y="584"/>
                </a:lnTo>
                <a:lnTo>
                  <a:pt x="513" y="599"/>
                </a:lnTo>
                <a:lnTo>
                  <a:pt x="505" y="614"/>
                </a:lnTo>
                <a:lnTo>
                  <a:pt x="500" y="622"/>
                </a:lnTo>
                <a:lnTo>
                  <a:pt x="496" y="629"/>
                </a:lnTo>
                <a:lnTo>
                  <a:pt x="489" y="637"/>
                </a:lnTo>
                <a:lnTo>
                  <a:pt x="482" y="644"/>
                </a:lnTo>
                <a:lnTo>
                  <a:pt x="482" y="660"/>
                </a:lnTo>
                <a:lnTo>
                  <a:pt x="482" y="680"/>
                </a:lnTo>
                <a:lnTo>
                  <a:pt x="482" y="699"/>
                </a:lnTo>
                <a:lnTo>
                  <a:pt x="481" y="719"/>
                </a:lnTo>
                <a:lnTo>
                  <a:pt x="481" y="737"/>
                </a:lnTo>
                <a:lnTo>
                  <a:pt x="481" y="751"/>
                </a:lnTo>
                <a:lnTo>
                  <a:pt x="481" y="760"/>
                </a:lnTo>
                <a:lnTo>
                  <a:pt x="481" y="764"/>
                </a:lnTo>
                <a:lnTo>
                  <a:pt x="481" y="779"/>
                </a:lnTo>
                <a:lnTo>
                  <a:pt x="480" y="795"/>
                </a:lnTo>
                <a:lnTo>
                  <a:pt x="478" y="809"/>
                </a:lnTo>
                <a:lnTo>
                  <a:pt x="476" y="824"/>
                </a:lnTo>
                <a:lnTo>
                  <a:pt x="471" y="839"/>
                </a:lnTo>
                <a:lnTo>
                  <a:pt x="464" y="855"/>
                </a:lnTo>
                <a:lnTo>
                  <a:pt x="459" y="862"/>
                </a:lnTo>
                <a:lnTo>
                  <a:pt x="454" y="869"/>
                </a:lnTo>
                <a:lnTo>
                  <a:pt x="447" y="877"/>
                </a:lnTo>
                <a:lnTo>
                  <a:pt x="440" y="884"/>
                </a:lnTo>
                <a:lnTo>
                  <a:pt x="439" y="891"/>
                </a:lnTo>
                <a:lnTo>
                  <a:pt x="438" y="897"/>
                </a:lnTo>
                <a:lnTo>
                  <a:pt x="436" y="902"/>
                </a:lnTo>
                <a:lnTo>
                  <a:pt x="433" y="907"/>
                </a:lnTo>
                <a:lnTo>
                  <a:pt x="425" y="916"/>
                </a:lnTo>
                <a:lnTo>
                  <a:pt x="415" y="923"/>
                </a:lnTo>
                <a:lnTo>
                  <a:pt x="402" y="932"/>
                </a:lnTo>
                <a:lnTo>
                  <a:pt x="389" y="940"/>
                </a:lnTo>
                <a:lnTo>
                  <a:pt x="374" y="950"/>
                </a:lnTo>
                <a:lnTo>
                  <a:pt x="360" y="964"/>
                </a:lnTo>
                <a:lnTo>
                  <a:pt x="358" y="979"/>
                </a:lnTo>
                <a:lnTo>
                  <a:pt x="358" y="999"/>
                </a:lnTo>
                <a:lnTo>
                  <a:pt x="357" y="1019"/>
                </a:lnTo>
                <a:lnTo>
                  <a:pt x="354" y="1038"/>
                </a:lnTo>
                <a:lnTo>
                  <a:pt x="351" y="1048"/>
                </a:lnTo>
                <a:lnTo>
                  <a:pt x="349" y="1055"/>
                </a:lnTo>
                <a:lnTo>
                  <a:pt x="345" y="1064"/>
                </a:lnTo>
                <a:lnTo>
                  <a:pt x="341" y="1070"/>
                </a:lnTo>
                <a:lnTo>
                  <a:pt x="336" y="1076"/>
                </a:lnTo>
                <a:lnTo>
                  <a:pt x="331" y="1080"/>
                </a:lnTo>
                <a:lnTo>
                  <a:pt x="325" y="1082"/>
                </a:lnTo>
                <a:lnTo>
                  <a:pt x="318" y="1084"/>
                </a:lnTo>
                <a:lnTo>
                  <a:pt x="311" y="1075"/>
                </a:lnTo>
                <a:lnTo>
                  <a:pt x="305" y="1066"/>
                </a:lnTo>
                <a:lnTo>
                  <a:pt x="300" y="1058"/>
                </a:lnTo>
                <a:lnTo>
                  <a:pt x="294" y="1048"/>
                </a:lnTo>
                <a:lnTo>
                  <a:pt x="284" y="1030"/>
                </a:lnTo>
                <a:lnTo>
                  <a:pt x="274" y="1013"/>
                </a:lnTo>
                <a:lnTo>
                  <a:pt x="268" y="1005"/>
                </a:lnTo>
                <a:lnTo>
                  <a:pt x="262" y="1000"/>
                </a:lnTo>
                <a:lnTo>
                  <a:pt x="254" y="995"/>
                </a:lnTo>
                <a:lnTo>
                  <a:pt x="246" y="993"/>
                </a:lnTo>
                <a:lnTo>
                  <a:pt x="236" y="992"/>
                </a:lnTo>
                <a:lnTo>
                  <a:pt x="225" y="993"/>
                </a:lnTo>
                <a:lnTo>
                  <a:pt x="213" y="997"/>
                </a:lnTo>
                <a:lnTo>
                  <a:pt x="198" y="1002"/>
                </a:lnTo>
                <a:lnTo>
                  <a:pt x="199" y="989"/>
                </a:lnTo>
                <a:lnTo>
                  <a:pt x="199" y="979"/>
                </a:lnTo>
                <a:lnTo>
                  <a:pt x="199" y="972"/>
                </a:lnTo>
                <a:lnTo>
                  <a:pt x="199" y="967"/>
                </a:lnTo>
                <a:lnTo>
                  <a:pt x="199" y="964"/>
                </a:lnTo>
                <a:lnTo>
                  <a:pt x="199" y="962"/>
                </a:lnTo>
                <a:lnTo>
                  <a:pt x="199" y="962"/>
                </a:lnTo>
                <a:lnTo>
                  <a:pt x="199" y="962"/>
                </a:lnTo>
                <a:lnTo>
                  <a:pt x="183" y="960"/>
                </a:lnTo>
                <a:lnTo>
                  <a:pt x="169" y="956"/>
                </a:lnTo>
                <a:lnTo>
                  <a:pt x="154" y="951"/>
                </a:lnTo>
                <a:lnTo>
                  <a:pt x="139" y="946"/>
                </a:lnTo>
                <a:lnTo>
                  <a:pt x="132" y="945"/>
                </a:lnTo>
                <a:lnTo>
                  <a:pt x="123" y="944"/>
                </a:lnTo>
                <a:lnTo>
                  <a:pt x="116" y="944"/>
                </a:lnTo>
                <a:lnTo>
                  <a:pt x="109" y="944"/>
                </a:lnTo>
                <a:lnTo>
                  <a:pt x="101" y="946"/>
                </a:lnTo>
                <a:lnTo>
                  <a:pt x="94" y="950"/>
                </a:lnTo>
                <a:lnTo>
                  <a:pt x="87" y="955"/>
                </a:lnTo>
                <a:lnTo>
                  <a:pt x="79" y="961"/>
                </a:lnTo>
                <a:lnTo>
                  <a:pt x="72" y="954"/>
                </a:lnTo>
                <a:lnTo>
                  <a:pt x="66" y="946"/>
                </a:lnTo>
                <a:lnTo>
                  <a:pt x="61" y="938"/>
                </a:lnTo>
                <a:lnTo>
                  <a:pt x="56" y="931"/>
                </a:lnTo>
                <a:lnTo>
                  <a:pt x="49" y="916"/>
                </a:lnTo>
                <a:lnTo>
                  <a:pt x="44" y="901"/>
                </a:lnTo>
                <a:lnTo>
                  <a:pt x="41" y="885"/>
                </a:lnTo>
                <a:lnTo>
                  <a:pt x="40" y="871"/>
                </a:lnTo>
                <a:lnTo>
                  <a:pt x="40" y="856"/>
                </a:lnTo>
                <a:lnTo>
                  <a:pt x="40" y="840"/>
                </a:lnTo>
                <a:lnTo>
                  <a:pt x="33" y="840"/>
                </a:lnTo>
                <a:lnTo>
                  <a:pt x="27" y="839"/>
                </a:lnTo>
                <a:lnTo>
                  <a:pt x="22" y="836"/>
                </a:lnTo>
                <a:lnTo>
                  <a:pt x="17" y="834"/>
                </a:lnTo>
                <a:lnTo>
                  <a:pt x="13" y="830"/>
                </a:lnTo>
                <a:lnTo>
                  <a:pt x="10" y="825"/>
                </a:lnTo>
                <a:lnTo>
                  <a:pt x="7" y="820"/>
                </a:lnTo>
                <a:lnTo>
                  <a:pt x="5" y="815"/>
                </a:lnTo>
                <a:lnTo>
                  <a:pt x="2" y="803"/>
                </a:lnTo>
                <a:lnTo>
                  <a:pt x="1" y="790"/>
                </a:lnTo>
                <a:lnTo>
                  <a:pt x="0" y="775"/>
                </a:lnTo>
                <a:lnTo>
                  <a:pt x="0" y="760"/>
                </a:lnTo>
                <a:lnTo>
                  <a:pt x="1" y="753"/>
                </a:lnTo>
                <a:lnTo>
                  <a:pt x="2" y="747"/>
                </a:lnTo>
                <a:lnTo>
                  <a:pt x="5" y="741"/>
                </a:lnTo>
                <a:lnTo>
                  <a:pt x="8" y="736"/>
                </a:lnTo>
                <a:lnTo>
                  <a:pt x="12" y="732"/>
                </a:lnTo>
                <a:lnTo>
                  <a:pt x="17" y="727"/>
                </a:lnTo>
                <a:lnTo>
                  <a:pt x="23" y="724"/>
                </a:lnTo>
                <a:lnTo>
                  <a:pt x="30" y="720"/>
                </a:lnTo>
                <a:lnTo>
                  <a:pt x="48" y="713"/>
                </a:lnTo>
                <a:lnTo>
                  <a:pt x="68" y="704"/>
                </a:lnTo>
                <a:lnTo>
                  <a:pt x="93" y="694"/>
                </a:lnTo>
                <a:lnTo>
                  <a:pt x="121" y="681"/>
                </a:lnTo>
                <a:lnTo>
                  <a:pt x="128" y="672"/>
                </a:lnTo>
                <a:lnTo>
                  <a:pt x="137" y="662"/>
                </a:lnTo>
                <a:lnTo>
                  <a:pt x="144" y="651"/>
                </a:lnTo>
                <a:lnTo>
                  <a:pt x="150" y="639"/>
                </a:lnTo>
                <a:lnTo>
                  <a:pt x="165" y="614"/>
                </a:lnTo>
                <a:lnTo>
                  <a:pt x="177" y="587"/>
                </a:lnTo>
                <a:lnTo>
                  <a:pt x="187" y="561"/>
                </a:lnTo>
                <a:lnTo>
                  <a:pt x="196" y="541"/>
                </a:lnTo>
                <a:lnTo>
                  <a:pt x="201" y="527"/>
                </a:lnTo>
                <a:lnTo>
                  <a:pt x="203" y="52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738840" y="2695680"/>
            <a:ext cx="195480" cy="401400"/>
          </a:xfrm>
          <a:custGeom>
            <a:avLst/>
            <a:gdLst/>
            <a:ahLst/>
            <a:rect l="l" t="t" r="r" b="b"/>
            <a:pathLst>
              <a:path w="522" h="1084">
                <a:moveTo>
                  <a:pt x="203" y="522"/>
                </a:moveTo>
                <a:lnTo>
                  <a:pt x="196" y="520"/>
                </a:lnTo>
                <a:lnTo>
                  <a:pt x="190" y="519"/>
                </a:lnTo>
                <a:lnTo>
                  <a:pt x="185" y="518"/>
                </a:lnTo>
                <a:lnTo>
                  <a:pt x="180" y="516"/>
                </a:lnTo>
                <a:lnTo>
                  <a:pt x="172" y="508"/>
                </a:lnTo>
                <a:lnTo>
                  <a:pt x="167" y="501"/>
                </a:lnTo>
                <a:lnTo>
                  <a:pt x="165" y="494"/>
                </a:lnTo>
                <a:lnTo>
                  <a:pt x="164" y="487"/>
                </a:lnTo>
                <a:lnTo>
                  <a:pt x="163" y="483"/>
                </a:lnTo>
                <a:lnTo>
                  <a:pt x="163" y="481"/>
                </a:lnTo>
                <a:lnTo>
                  <a:pt x="155" y="480"/>
                </a:lnTo>
                <a:lnTo>
                  <a:pt x="149" y="479"/>
                </a:lnTo>
                <a:lnTo>
                  <a:pt x="144" y="476"/>
                </a:lnTo>
                <a:lnTo>
                  <a:pt x="139" y="474"/>
                </a:lnTo>
                <a:lnTo>
                  <a:pt x="136" y="470"/>
                </a:lnTo>
                <a:lnTo>
                  <a:pt x="133" y="465"/>
                </a:lnTo>
                <a:lnTo>
                  <a:pt x="130" y="462"/>
                </a:lnTo>
                <a:lnTo>
                  <a:pt x="128" y="456"/>
                </a:lnTo>
                <a:lnTo>
                  <a:pt x="125" y="443"/>
                </a:lnTo>
                <a:lnTo>
                  <a:pt x="123" y="430"/>
                </a:lnTo>
                <a:lnTo>
                  <a:pt x="123" y="415"/>
                </a:lnTo>
                <a:lnTo>
                  <a:pt x="123" y="401"/>
                </a:lnTo>
                <a:lnTo>
                  <a:pt x="109" y="402"/>
                </a:lnTo>
                <a:lnTo>
                  <a:pt x="94" y="405"/>
                </a:lnTo>
                <a:lnTo>
                  <a:pt x="81" y="410"/>
                </a:lnTo>
                <a:lnTo>
                  <a:pt x="68" y="415"/>
                </a:lnTo>
                <a:lnTo>
                  <a:pt x="63" y="416"/>
                </a:lnTo>
                <a:lnTo>
                  <a:pt x="59" y="418"/>
                </a:lnTo>
                <a:lnTo>
                  <a:pt x="54" y="418"/>
                </a:lnTo>
                <a:lnTo>
                  <a:pt x="50" y="416"/>
                </a:lnTo>
                <a:lnTo>
                  <a:pt x="48" y="415"/>
                </a:lnTo>
                <a:lnTo>
                  <a:pt x="45" y="412"/>
                </a:lnTo>
                <a:lnTo>
                  <a:pt x="44" y="407"/>
                </a:lnTo>
                <a:lnTo>
                  <a:pt x="44" y="401"/>
                </a:lnTo>
                <a:lnTo>
                  <a:pt x="43" y="392"/>
                </a:lnTo>
                <a:lnTo>
                  <a:pt x="41" y="385"/>
                </a:lnTo>
                <a:lnTo>
                  <a:pt x="40" y="377"/>
                </a:lnTo>
                <a:lnTo>
                  <a:pt x="38" y="370"/>
                </a:lnTo>
                <a:lnTo>
                  <a:pt x="32" y="356"/>
                </a:lnTo>
                <a:lnTo>
                  <a:pt x="24" y="344"/>
                </a:lnTo>
                <a:lnTo>
                  <a:pt x="17" y="334"/>
                </a:lnTo>
                <a:lnTo>
                  <a:pt x="10" y="326"/>
                </a:lnTo>
                <a:lnTo>
                  <a:pt x="6" y="321"/>
                </a:lnTo>
                <a:lnTo>
                  <a:pt x="3" y="320"/>
                </a:lnTo>
                <a:lnTo>
                  <a:pt x="5" y="312"/>
                </a:lnTo>
                <a:lnTo>
                  <a:pt x="6" y="305"/>
                </a:lnTo>
                <a:lnTo>
                  <a:pt x="8" y="298"/>
                </a:lnTo>
                <a:lnTo>
                  <a:pt x="11" y="290"/>
                </a:lnTo>
                <a:lnTo>
                  <a:pt x="17" y="277"/>
                </a:lnTo>
                <a:lnTo>
                  <a:pt x="24" y="265"/>
                </a:lnTo>
                <a:lnTo>
                  <a:pt x="32" y="255"/>
                </a:lnTo>
                <a:lnTo>
                  <a:pt x="39" y="246"/>
                </a:lnTo>
                <a:lnTo>
                  <a:pt x="43" y="241"/>
                </a:lnTo>
                <a:lnTo>
                  <a:pt x="45" y="240"/>
                </a:lnTo>
                <a:lnTo>
                  <a:pt x="44" y="233"/>
                </a:lnTo>
                <a:lnTo>
                  <a:pt x="43" y="227"/>
                </a:lnTo>
                <a:lnTo>
                  <a:pt x="41" y="221"/>
                </a:lnTo>
                <a:lnTo>
                  <a:pt x="39" y="216"/>
                </a:lnTo>
                <a:lnTo>
                  <a:pt x="33" y="207"/>
                </a:lnTo>
                <a:lnTo>
                  <a:pt x="25" y="200"/>
                </a:lnTo>
                <a:lnTo>
                  <a:pt x="18" y="191"/>
                </a:lnTo>
                <a:lnTo>
                  <a:pt x="11" y="183"/>
                </a:lnTo>
                <a:lnTo>
                  <a:pt x="8" y="178"/>
                </a:lnTo>
                <a:lnTo>
                  <a:pt x="7" y="173"/>
                </a:lnTo>
                <a:lnTo>
                  <a:pt x="6" y="167"/>
                </a:lnTo>
                <a:lnTo>
                  <a:pt x="6" y="159"/>
                </a:lnTo>
                <a:lnTo>
                  <a:pt x="6" y="159"/>
                </a:lnTo>
                <a:lnTo>
                  <a:pt x="6" y="159"/>
                </a:lnTo>
                <a:lnTo>
                  <a:pt x="6" y="159"/>
                </a:lnTo>
                <a:lnTo>
                  <a:pt x="12" y="152"/>
                </a:lnTo>
                <a:lnTo>
                  <a:pt x="18" y="145"/>
                </a:lnTo>
                <a:lnTo>
                  <a:pt x="24" y="137"/>
                </a:lnTo>
                <a:lnTo>
                  <a:pt x="29" y="130"/>
                </a:lnTo>
                <a:lnTo>
                  <a:pt x="37" y="114"/>
                </a:lnTo>
                <a:lnTo>
                  <a:pt x="41" y="99"/>
                </a:lnTo>
                <a:lnTo>
                  <a:pt x="44" y="85"/>
                </a:lnTo>
                <a:lnTo>
                  <a:pt x="45" y="70"/>
                </a:lnTo>
                <a:lnTo>
                  <a:pt x="46" y="54"/>
                </a:lnTo>
                <a:lnTo>
                  <a:pt x="46" y="39"/>
                </a:lnTo>
                <a:lnTo>
                  <a:pt x="46" y="32"/>
                </a:lnTo>
                <a:lnTo>
                  <a:pt x="49" y="26"/>
                </a:lnTo>
                <a:lnTo>
                  <a:pt x="50" y="21"/>
                </a:lnTo>
                <a:lnTo>
                  <a:pt x="52" y="16"/>
                </a:lnTo>
                <a:lnTo>
                  <a:pt x="60" y="9"/>
                </a:lnTo>
                <a:lnTo>
                  <a:pt x="67" y="5"/>
                </a:lnTo>
                <a:lnTo>
                  <a:pt x="74" y="1"/>
                </a:lnTo>
                <a:lnTo>
                  <a:pt x="81" y="0"/>
                </a:lnTo>
                <a:lnTo>
                  <a:pt x="85" y="0"/>
                </a:lnTo>
                <a:lnTo>
                  <a:pt x="87" y="0"/>
                </a:lnTo>
                <a:lnTo>
                  <a:pt x="101" y="6"/>
                </a:lnTo>
                <a:lnTo>
                  <a:pt x="117" y="14"/>
                </a:lnTo>
                <a:lnTo>
                  <a:pt x="132" y="19"/>
                </a:lnTo>
                <a:lnTo>
                  <a:pt x="148" y="24"/>
                </a:lnTo>
                <a:lnTo>
                  <a:pt x="181" y="33"/>
                </a:lnTo>
                <a:lnTo>
                  <a:pt x="216" y="41"/>
                </a:lnTo>
                <a:lnTo>
                  <a:pt x="256" y="49"/>
                </a:lnTo>
                <a:lnTo>
                  <a:pt x="300" y="58"/>
                </a:lnTo>
                <a:lnTo>
                  <a:pt x="350" y="69"/>
                </a:lnTo>
                <a:lnTo>
                  <a:pt x="406" y="82"/>
                </a:lnTo>
                <a:lnTo>
                  <a:pt x="414" y="83"/>
                </a:lnTo>
                <a:lnTo>
                  <a:pt x="418" y="85"/>
                </a:lnTo>
                <a:lnTo>
                  <a:pt x="422" y="87"/>
                </a:lnTo>
                <a:lnTo>
                  <a:pt x="425" y="90"/>
                </a:lnTo>
                <a:lnTo>
                  <a:pt x="426" y="97"/>
                </a:lnTo>
                <a:lnTo>
                  <a:pt x="426" y="108"/>
                </a:lnTo>
                <a:lnTo>
                  <a:pt x="427" y="120"/>
                </a:lnTo>
                <a:lnTo>
                  <a:pt x="428" y="134"/>
                </a:lnTo>
                <a:lnTo>
                  <a:pt x="431" y="141"/>
                </a:lnTo>
                <a:lnTo>
                  <a:pt x="434" y="148"/>
                </a:lnTo>
                <a:lnTo>
                  <a:pt x="439" y="156"/>
                </a:lnTo>
                <a:lnTo>
                  <a:pt x="445" y="163"/>
                </a:lnTo>
                <a:lnTo>
                  <a:pt x="445" y="163"/>
                </a:lnTo>
                <a:lnTo>
                  <a:pt x="445" y="203"/>
                </a:lnTo>
                <a:lnTo>
                  <a:pt x="445" y="203"/>
                </a:lnTo>
                <a:lnTo>
                  <a:pt x="438" y="211"/>
                </a:lnTo>
                <a:lnTo>
                  <a:pt x="432" y="218"/>
                </a:lnTo>
                <a:lnTo>
                  <a:pt x="427" y="225"/>
                </a:lnTo>
                <a:lnTo>
                  <a:pt x="422" y="233"/>
                </a:lnTo>
                <a:lnTo>
                  <a:pt x="415" y="248"/>
                </a:lnTo>
                <a:lnTo>
                  <a:pt x="410" y="262"/>
                </a:lnTo>
                <a:lnTo>
                  <a:pt x="407" y="278"/>
                </a:lnTo>
                <a:lnTo>
                  <a:pt x="405" y="293"/>
                </a:lnTo>
                <a:lnTo>
                  <a:pt x="405" y="307"/>
                </a:lnTo>
                <a:lnTo>
                  <a:pt x="405" y="322"/>
                </a:lnTo>
                <a:lnTo>
                  <a:pt x="420" y="323"/>
                </a:lnTo>
                <a:lnTo>
                  <a:pt x="433" y="323"/>
                </a:lnTo>
                <a:lnTo>
                  <a:pt x="445" y="325"/>
                </a:lnTo>
                <a:lnTo>
                  <a:pt x="458" y="326"/>
                </a:lnTo>
                <a:lnTo>
                  <a:pt x="467" y="330"/>
                </a:lnTo>
                <a:lnTo>
                  <a:pt x="477" y="334"/>
                </a:lnTo>
                <a:lnTo>
                  <a:pt x="487" y="341"/>
                </a:lnTo>
                <a:lnTo>
                  <a:pt x="494" y="349"/>
                </a:lnTo>
                <a:lnTo>
                  <a:pt x="502" y="359"/>
                </a:lnTo>
                <a:lnTo>
                  <a:pt x="508" y="372"/>
                </a:lnTo>
                <a:lnTo>
                  <a:pt x="513" y="388"/>
                </a:lnTo>
                <a:lnTo>
                  <a:pt x="516" y="408"/>
                </a:lnTo>
                <a:lnTo>
                  <a:pt x="520" y="431"/>
                </a:lnTo>
                <a:lnTo>
                  <a:pt x="521" y="458"/>
                </a:lnTo>
                <a:lnTo>
                  <a:pt x="522" y="489"/>
                </a:lnTo>
                <a:lnTo>
                  <a:pt x="522" y="524"/>
                </a:lnTo>
                <a:lnTo>
                  <a:pt x="522" y="539"/>
                </a:lnTo>
                <a:lnTo>
                  <a:pt x="522" y="554"/>
                </a:lnTo>
                <a:lnTo>
                  <a:pt x="520" y="569"/>
                </a:lnTo>
                <a:lnTo>
                  <a:pt x="518" y="584"/>
                </a:lnTo>
                <a:lnTo>
                  <a:pt x="513" y="599"/>
                </a:lnTo>
                <a:lnTo>
                  <a:pt x="505" y="614"/>
                </a:lnTo>
                <a:lnTo>
                  <a:pt x="500" y="622"/>
                </a:lnTo>
                <a:lnTo>
                  <a:pt x="496" y="629"/>
                </a:lnTo>
                <a:lnTo>
                  <a:pt x="489" y="637"/>
                </a:lnTo>
                <a:lnTo>
                  <a:pt x="482" y="644"/>
                </a:lnTo>
                <a:lnTo>
                  <a:pt x="482" y="660"/>
                </a:lnTo>
                <a:lnTo>
                  <a:pt x="482" y="680"/>
                </a:lnTo>
                <a:lnTo>
                  <a:pt x="482" y="699"/>
                </a:lnTo>
                <a:lnTo>
                  <a:pt x="481" y="719"/>
                </a:lnTo>
                <a:lnTo>
                  <a:pt x="481" y="737"/>
                </a:lnTo>
                <a:lnTo>
                  <a:pt x="481" y="751"/>
                </a:lnTo>
                <a:lnTo>
                  <a:pt x="481" y="760"/>
                </a:lnTo>
                <a:lnTo>
                  <a:pt x="481" y="764"/>
                </a:lnTo>
                <a:lnTo>
                  <a:pt x="481" y="779"/>
                </a:lnTo>
                <a:lnTo>
                  <a:pt x="480" y="795"/>
                </a:lnTo>
                <a:lnTo>
                  <a:pt x="478" y="809"/>
                </a:lnTo>
                <a:lnTo>
                  <a:pt x="476" y="824"/>
                </a:lnTo>
                <a:lnTo>
                  <a:pt x="471" y="839"/>
                </a:lnTo>
                <a:lnTo>
                  <a:pt x="464" y="855"/>
                </a:lnTo>
                <a:lnTo>
                  <a:pt x="459" y="862"/>
                </a:lnTo>
                <a:lnTo>
                  <a:pt x="454" y="869"/>
                </a:lnTo>
                <a:lnTo>
                  <a:pt x="447" y="877"/>
                </a:lnTo>
                <a:lnTo>
                  <a:pt x="440" y="884"/>
                </a:lnTo>
                <a:lnTo>
                  <a:pt x="439" y="891"/>
                </a:lnTo>
                <a:lnTo>
                  <a:pt x="438" y="897"/>
                </a:lnTo>
                <a:lnTo>
                  <a:pt x="436" y="902"/>
                </a:lnTo>
                <a:lnTo>
                  <a:pt x="433" y="907"/>
                </a:lnTo>
                <a:lnTo>
                  <a:pt x="425" y="916"/>
                </a:lnTo>
                <a:lnTo>
                  <a:pt x="415" y="923"/>
                </a:lnTo>
                <a:lnTo>
                  <a:pt x="402" y="932"/>
                </a:lnTo>
                <a:lnTo>
                  <a:pt x="389" y="940"/>
                </a:lnTo>
                <a:lnTo>
                  <a:pt x="374" y="950"/>
                </a:lnTo>
                <a:lnTo>
                  <a:pt x="360" y="964"/>
                </a:lnTo>
                <a:lnTo>
                  <a:pt x="358" y="979"/>
                </a:lnTo>
                <a:lnTo>
                  <a:pt x="358" y="999"/>
                </a:lnTo>
                <a:lnTo>
                  <a:pt x="357" y="1019"/>
                </a:lnTo>
                <a:lnTo>
                  <a:pt x="354" y="1038"/>
                </a:lnTo>
                <a:lnTo>
                  <a:pt x="351" y="1048"/>
                </a:lnTo>
                <a:lnTo>
                  <a:pt x="349" y="1055"/>
                </a:lnTo>
                <a:lnTo>
                  <a:pt x="345" y="1064"/>
                </a:lnTo>
                <a:lnTo>
                  <a:pt x="341" y="1070"/>
                </a:lnTo>
                <a:lnTo>
                  <a:pt x="336" y="1076"/>
                </a:lnTo>
                <a:lnTo>
                  <a:pt x="331" y="1080"/>
                </a:lnTo>
                <a:lnTo>
                  <a:pt x="325" y="1082"/>
                </a:lnTo>
                <a:lnTo>
                  <a:pt x="318" y="1084"/>
                </a:lnTo>
                <a:lnTo>
                  <a:pt x="311" y="1075"/>
                </a:lnTo>
                <a:lnTo>
                  <a:pt x="305" y="1066"/>
                </a:lnTo>
                <a:lnTo>
                  <a:pt x="300" y="1058"/>
                </a:lnTo>
                <a:lnTo>
                  <a:pt x="294" y="1048"/>
                </a:lnTo>
                <a:lnTo>
                  <a:pt x="284" y="1030"/>
                </a:lnTo>
                <a:lnTo>
                  <a:pt x="274" y="1013"/>
                </a:lnTo>
                <a:lnTo>
                  <a:pt x="268" y="1005"/>
                </a:lnTo>
                <a:lnTo>
                  <a:pt x="262" y="1000"/>
                </a:lnTo>
                <a:lnTo>
                  <a:pt x="254" y="995"/>
                </a:lnTo>
                <a:lnTo>
                  <a:pt x="246" y="993"/>
                </a:lnTo>
                <a:lnTo>
                  <a:pt x="236" y="992"/>
                </a:lnTo>
                <a:lnTo>
                  <a:pt x="225" y="993"/>
                </a:lnTo>
                <a:lnTo>
                  <a:pt x="213" y="997"/>
                </a:lnTo>
                <a:lnTo>
                  <a:pt x="198" y="1002"/>
                </a:lnTo>
                <a:lnTo>
                  <a:pt x="199" y="989"/>
                </a:lnTo>
                <a:lnTo>
                  <a:pt x="199" y="979"/>
                </a:lnTo>
                <a:lnTo>
                  <a:pt x="199" y="972"/>
                </a:lnTo>
                <a:lnTo>
                  <a:pt x="199" y="967"/>
                </a:lnTo>
                <a:lnTo>
                  <a:pt x="199" y="964"/>
                </a:lnTo>
                <a:lnTo>
                  <a:pt x="199" y="962"/>
                </a:lnTo>
                <a:lnTo>
                  <a:pt x="199" y="962"/>
                </a:lnTo>
                <a:lnTo>
                  <a:pt x="199" y="962"/>
                </a:lnTo>
                <a:lnTo>
                  <a:pt x="183" y="960"/>
                </a:lnTo>
                <a:lnTo>
                  <a:pt x="169" y="956"/>
                </a:lnTo>
                <a:lnTo>
                  <a:pt x="154" y="951"/>
                </a:lnTo>
                <a:lnTo>
                  <a:pt x="139" y="946"/>
                </a:lnTo>
                <a:lnTo>
                  <a:pt x="132" y="945"/>
                </a:lnTo>
                <a:lnTo>
                  <a:pt x="123" y="944"/>
                </a:lnTo>
                <a:lnTo>
                  <a:pt x="116" y="944"/>
                </a:lnTo>
                <a:lnTo>
                  <a:pt x="109" y="944"/>
                </a:lnTo>
                <a:lnTo>
                  <a:pt x="101" y="946"/>
                </a:lnTo>
                <a:lnTo>
                  <a:pt x="94" y="950"/>
                </a:lnTo>
                <a:lnTo>
                  <a:pt x="87" y="955"/>
                </a:lnTo>
                <a:lnTo>
                  <a:pt x="79" y="961"/>
                </a:lnTo>
                <a:lnTo>
                  <a:pt x="72" y="954"/>
                </a:lnTo>
                <a:lnTo>
                  <a:pt x="66" y="946"/>
                </a:lnTo>
                <a:lnTo>
                  <a:pt x="61" y="938"/>
                </a:lnTo>
                <a:lnTo>
                  <a:pt x="56" y="931"/>
                </a:lnTo>
                <a:lnTo>
                  <a:pt x="49" y="916"/>
                </a:lnTo>
                <a:lnTo>
                  <a:pt x="44" y="901"/>
                </a:lnTo>
                <a:lnTo>
                  <a:pt x="41" y="885"/>
                </a:lnTo>
                <a:lnTo>
                  <a:pt x="40" y="871"/>
                </a:lnTo>
                <a:lnTo>
                  <a:pt x="40" y="856"/>
                </a:lnTo>
                <a:lnTo>
                  <a:pt x="40" y="840"/>
                </a:lnTo>
                <a:lnTo>
                  <a:pt x="33" y="840"/>
                </a:lnTo>
                <a:lnTo>
                  <a:pt x="27" y="839"/>
                </a:lnTo>
                <a:lnTo>
                  <a:pt x="22" y="836"/>
                </a:lnTo>
                <a:lnTo>
                  <a:pt x="17" y="834"/>
                </a:lnTo>
                <a:lnTo>
                  <a:pt x="13" y="830"/>
                </a:lnTo>
                <a:lnTo>
                  <a:pt x="10" y="825"/>
                </a:lnTo>
                <a:lnTo>
                  <a:pt x="7" y="820"/>
                </a:lnTo>
                <a:lnTo>
                  <a:pt x="5" y="815"/>
                </a:lnTo>
                <a:lnTo>
                  <a:pt x="2" y="803"/>
                </a:lnTo>
                <a:lnTo>
                  <a:pt x="1" y="790"/>
                </a:lnTo>
                <a:lnTo>
                  <a:pt x="0" y="775"/>
                </a:lnTo>
                <a:lnTo>
                  <a:pt x="0" y="760"/>
                </a:lnTo>
                <a:lnTo>
                  <a:pt x="1" y="753"/>
                </a:lnTo>
                <a:lnTo>
                  <a:pt x="2" y="747"/>
                </a:lnTo>
                <a:lnTo>
                  <a:pt x="5" y="741"/>
                </a:lnTo>
                <a:lnTo>
                  <a:pt x="8" y="736"/>
                </a:lnTo>
                <a:lnTo>
                  <a:pt x="12" y="732"/>
                </a:lnTo>
                <a:lnTo>
                  <a:pt x="17" y="727"/>
                </a:lnTo>
                <a:lnTo>
                  <a:pt x="23" y="724"/>
                </a:lnTo>
                <a:lnTo>
                  <a:pt x="30" y="720"/>
                </a:lnTo>
                <a:lnTo>
                  <a:pt x="48" y="713"/>
                </a:lnTo>
                <a:lnTo>
                  <a:pt x="68" y="704"/>
                </a:lnTo>
                <a:lnTo>
                  <a:pt x="93" y="694"/>
                </a:lnTo>
                <a:lnTo>
                  <a:pt x="121" y="681"/>
                </a:lnTo>
                <a:lnTo>
                  <a:pt x="128" y="672"/>
                </a:lnTo>
                <a:lnTo>
                  <a:pt x="137" y="662"/>
                </a:lnTo>
                <a:lnTo>
                  <a:pt x="144" y="651"/>
                </a:lnTo>
                <a:lnTo>
                  <a:pt x="150" y="639"/>
                </a:lnTo>
                <a:lnTo>
                  <a:pt x="165" y="614"/>
                </a:lnTo>
                <a:lnTo>
                  <a:pt x="177" y="587"/>
                </a:lnTo>
                <a:lnTo>
                  <a:pt x="187" y="561"/>
                </a:lnTo>
                <a:lnTo>
                  <a:pt x="196" y="541"/>
                </a:lnTo>
                <a:lnTo>
                  <a:pt x="201" y="527"/>
                </a:lnTo>
                <a:lnTo>
                  <a:pt x="203" y="522"/>
                </a:lnTo>
                <a:lnTo>
                  <a:pt x="203" y="522"/>
                </a:lnTo>
                <a:lnTo>
                  <a:pt x="203" y="522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02240" y="2478240"/>
            <a:ext cx="566640" cy="674640"/>
          </a:xfrm>
          <a:custGeom>
            <a:avLst/>
            <a:gdLst/>
            <a:ahLst/>
            <a:rect l="l" t="t" r="r" b="b"/>
            <a:pathLst>
              <a:path w="1520" h="1816">
                <a:moveTo>
                  <a:pt x="442" y="312"/>
                </a:moveTo>
                <a:lnTo>
                  <a:pt x="460" y="312"/>
                </a:lnTo>
                <a:lnTo>
                  <a:pt x="485" y="312"/>
                </a:lnTo>
                <a:lnTo>
                  <a:pt x="511" y="312"/>
                </a:lnTo>
                <a:lnTo>
                  <a:pt x="542" y="313"/>
                </a:lnTo>
                <a:lnTo>
                  <a:pt x="571" y="313"/>
                </a:lnTo>
                <a:lnTo>
                  <a:pt x="600" y="313"/>
                </a:lnTo>
                <a:lnTo>
                  <a:pt x="623" y="313"/>
                </a:lnTo>
                <a:lnTo>
                  <a:pt x="641" y="313"/>
                </a:lnTo>
                <a:lnTo>
                  <a:pt x="655" y="327"/>
                </a:lnTo>
                <a:lnTo>
                  <a:pt x="666" y="337"/>
                </a:lnTo>
                <a:lnTo>
                  <a:pt x="674" y="344"/>
                </a:lnTo>
                <a:lnTo>
                  <a:pt x="682" y="349"/>
                </a:lnTo>
                <a:lnTo>
                  <a:pt x="689" y="352"/>
                </a:lnTo>
                <a:lnTo>
                  <a:pt x="698" y="354"/>
                </a:lnTo>
                <a:lnTo>
                  <a:pt x="709" y="354"/>
                </a:lnTo>
                <a:lnTo>
                  <a:pt x="722" y="354"/>
                </a:lnTo>
                <a:lnTo>
                  <a:pt x="764" y="355"/>
                </a:lnTo>
                <a:lnTo>
                  <a:pt x="799" y="354"/>
                </a:lnTo>
                <a:lnTo>
                  <a:pt x="830" y="352"/>
                </a:lnTo>
                <a:lnTo>
                  <a:pt x="857" y="350"/>
                </a:lnTo>
                <a:lnTo>
                  <a:pt x="882" y="346"/>
                </a:lnTo>
                <a:lnTo>
                  <a:pt x="908" y="339"/>
                </a:lnTo>
                <a:lnTo>
                  <a:pt x="934" y="329"/>
                </a:lnTo>
                <a:lnTo>
                  <a:pt x="962" y="316"/>
                </a:lnTo>
                <a:lnTo>
                  <a:pt x="978" y="316"/>
                </a:lnTo>
                <a:lnTo>
                  <a:pt x="993" y="316"/>
                </a:lnTo>
                <a:lnTo>
                  <a:pt x="1007" y="314"/>
                </a:lnTo>
                <a:lnTo>
                  <a:pt x="1022" y="312"/>
                </a:lnTo>
                <a:lnTo>
                  <a:pt x="1038" y="307"/>
                </a:lnTo>
                <a:lnTo>
                  <a:pt x="1052" y="300"/>
                </a:lnTo>
                <a:lnTo>
                  <a:pt x="1060" y="295"/>
                </a:lnTo>
                <a:lnTo>
                  <a:pt x="1067" y="290"/>
                </a:lnTo>
                <a:lnTo>
                  <a:pt x="1076" y="284"/>
                </a:lnTo>
                <a:lnTo>
                  <a:pt x="1083" y="277"/>
                </a:lnTo>
                <a:lnTo>
                  <a:pt x="1097" y="262"/>
                </a:lnTo>
                <a:lnTo>
                  <a:pt x="1106" y="247"/>
                </a:lnTo>
                <a:lnTo>
                  <a:pt x="1115" y="232"/>
                </a:lnTo>
                <a:lnTo>
                  <a:pt x="1123" y="218"/>
                </a:lnTo>
                <a:lnTo>
                  <a:pt x="1131" y="202"/>
                </a:lnTo>
                <a:lnTo>
                  <a:pt x="1139" y="187"/>
                </a:lnTo>
                <a:lnTo>
                  <a:pt x="1150" y="173"/>
                </a:lnTo>
                <a:lnTo>
                  <a:pt x="1164" y="158"/>
                </a:lnTo>
                <a:lnTo>
                  <a:pt x="1179" y="144"/>
                </a:lnTo>
                <a:lnTo>
                  <a:pt x="1194" y="135"/>
                </a:lnTo>
                <a:lnTo>
                  <a:pt x="1209" y="126"/>
                </a:lnTo>
                <a:lnTo>
                  <a:pt x="1224" y="119"/>
                </a:lnTo>
                <a:lnTo>
                  <a:pt x="1240" y="110"/>
                </a:lnTo>
                <a:lnTo>
                  <a:pt x="1254" y="102"/>
                </a:lnTo>
                <a:lnTo>
                  <a:pt x="1269" y="92"/>
                </a:lnTo>
                <a:lnTo>
                  <a:pt x="1285" y="78"/>
                </a:lnTo>
                <a:lnTo>
                  <a:pt x="1300" y="65"/>
                </a:lnTo>
                <a:lnTo>
                  <a:pt x="1314" y="55"/>
                </a:lnTo>
                <a:lnTo>
                  <a:pt x="1330" y="46"/>
                </a:lnTo>
                <a:lnTo>
                  <a:pt x="1345" y="39"/>
                </a:lnTo>
                <a:lnTo>
                  <a:pt x="1360" y="32"/>
                </a:lnTo>
                <a:lnTo>
                  <a:pt x="1376" y="23"/>
                </a:lnTo>
                <a:lnTo>
                  <a:pt x="1390" y="12"/>
                </a:lnTo>
                <a:lnTo>
                  <a:pt x="1405" y="0"/>
                </a:lnTo>
                <a:lnTo>
                  <a:pt x="1520" y="641"/>
                </a:lnTo>
                <a:lnTo>
                  <a:pt x="1513" y="649"/>
                </a:lnTo>
                <a:lnTo>
                  <a:pt x="1507" y="656"/>
                </a:lnTo>
                <a:lnTo>
                  <a:pt x="1502" y="663"/>
                </a:lnTo>
                <a:lnTo>
                  <a:pt x="1498" y="671"/>
                </a:lnTo>
                <a:lnTo>
                  <a:pt x="1494" y="678"/>
                </a:lnTo>
                <a:lnTo>
                  <a:pt x="1492" y="687"/>
                </a:lnTo>
                <a:lnTo>
                  <a:pt x="1491" y="694"/>
                </a:lnTo>
                <a:lnTo>
                  <a:pt x="1489" y="701"/>
                </a:lnTo>
                <a:lnTo>
                  <a:pt x="1491" y="709"/>
                </a:lnTo>
                <a:lnTo>
                  <a:pt x="1492" y="716"/>
                </a:lnTo>
                <a:lnTo>
                  <a:pt x="1494" y="723"/>
                </a:lnTo>
                <a:lnTo>
                  <a:pt x="1497" y="731"/>
                </a:lnTo>
                <a:lnTo>
                  <a:pt x="1502" y="739"/>
                </a:lnTo>
                <a:lnTo>
                  <a:pt x="1507" y="747"/>
                </a:lnTo>
                <a:lnTo>
                  <a:pt x="1513" y="754"/>
                </a:lnTo>
                <a:lnTo>
                  <a:pt x="1519" y="761"/>
                </a:lnTo>
                <a:lnTo>
                  <a:pt x="1519" y="776"/>
                </a:lnTo>
                <a:lnTo>
                  <a:pt x="1518" y="788"/>
                </a:lnTo>
                <a:lnTo>
                  <a:pt x="1515" y="799"/>
                </a:lnTo>
                <a:lnTo>
                  <a:pt x="1513" y="808"/>
                </a:lnTo>
                <a:lnTo>
                  <a:pt x="1507" y="824"/>
                </a:lnTo>
                <a:lnTo>
                  <a:pt x="1499" y="836"/>
                </a:lnTo>
                <a:lnTo>
                  <a:pt x="1491" y="847"/>
                </a:lnTo>
                <a:lnTo>
                  <a:pt x="1485" y="857"/>
                </a:lnTo>
                <a:lnTo>
                  <a:pt x="1482" y="862"/>
                </a:lnTo>
                <a:lnTo>
                  <a:pt x="1480" y="868"/>
                </a:lnTo>
                <a:lnTo>
                  <a:pt x="1478" y="874"/>
                </a:lnTo>
                <a:lnTo>
                  <a:pt x="1478" y="881"/>
                </a:lnTo>
                <a:lnTo>
                  <a:pt x="1477" y="1082"/>
                </a:lnTo>
                <a:lnTo>
                  <a:pt x="1476" y="1095"/>
                </a:lnTo>
                <a:lnTo>
                  <a:pt x="1474" y="1108"/>
                </a:lnTo>
                <a:lnTo>
                  <a:pt x="1469" y="1119"/>
                </a:lnTo>
                <a:lnTo>
                  <a:pt x="1464" y="1128"/>
                </a:lnTo>
                <a:lnTo>
                  <a:pt x="1458" y="1137"/>
                </a:lnTo>
                <a:lnTo>
                  <a:pt x="1450" y="1144"/>
                </a:lnTo>
                <a:lnTo>
                  <a:pt x="1443" y="1150"/>
                </a:lnTo>
                <a:lnTo>
                  <a:pt x="1436" y="1157"/>
                </a:lnTo>
                <a:lnTo>
                  <a:pt x="1421" y="1166"/>
                </a:lnTo>
                <a:lnTo>
                  <a:pt x="1409" y="1176"/>
                </a:lnTo>
                <a:lnTo>
                  <a:pt x="1403" y="1182"/>
                </a:lnTo>
                <a:lnTo>
                  <a:pt x="1399" y="1187"/>
                </a:lnTo>
                <a:lnTo>
                  <a:pt x="1396" y="1193"/>
                </a:lnTo>
                <a:lnTo>
                  <a:pt x="1395" y="1201"/>
                </a:lnTo>
                <a:lnTo>
                  <a:pt x="1389" y="1202"/>
                </a:lnTo>
                <a:lnTo>
                  <a:pt x="1384" y="1204"/>
                </a:lnTo>
                <a:lnTo>
                  <a:pt x="1381" y="1208"/>
                </a:lnTo>
                <a:lnTo>
                  <a:pt x="1378" y="1214"/>
                </a:lnTo>
                <a:lnTo>
                  <a:pt x="1376" y="1229"/>
                </a:lnTo>
                <a:lnTo>
                  <a:pt x="1376" y="1246"/>
                </a:lnTo>
                <a:lnTo>
                  <a:pt x="1374" y="1266"/>
                </a:lnTo>
                <a:lnTo>
                  <a:pt x="1372" y="1285"/>
                </a:lnTo>
                <a:lnTo>
                  <a:pt x="1370" y="1295"/>
                </a:lnTo>
                <a:lnTo>
                  <a:pt x="1366" y="1305"/>
                </a:lnTo>
                <a:lnTo>
                  <a:pt x="1361" y="1313"/>
                </a:lnTo>
                <a:lnTo>
                  <a:pt x="1355" y="1321"/>
                </a:lnTo>
                <a:lnTo>
                  <a:pt x="1338" y="1319"/>
                </a:lnTo>
                <a:lnTo>
                  <a:pt x="1319" y="1315"/>
                </a:lnTo>
                <a:lnTo>
                  <a:pt x="1299" y="1307"/>
                </a:lnTo>
                <a:lnTo>
                  <a:pt x="1280" y="1300"/>
                </a:lnTo>
                <a:lnTo>
                  <a:pt x="1262" y="1292"/>
                </a:lnTo>
                <a:lnTo>
                  <a:pt x="1248" y="1286"/>
                </a:lnTo>
                <a:lnTo>
                  <a:pt x="1239" y="1281"/>
                </a:lnTo>
                <a:lnTo>
                  <a:pt x="1235" y="1280"/>
                </a:lnTo>
                <a:lnTo>
                  <a:pt x="1235" y="1319"/>
                </a:lnTo>
                <a:lnTo>
                  <a:pt x="1221" y="1319"/>
                </a:lnTo>
                <a:lnTo>
                  <a:pt x="1212" y="1321"/>
                </a:lnTo>
                <a:lnTo>
                  <a:pt x="1204" y="1322"/>
                </a:lnTo>
                <a:lnTo>
                  <a:pt x="1199" y="1324"/>
                </a:lnTo>
                <a:lnTo>
                  <a:pt x="1197" y="1329"/>
                </a:lnTo>
                <a:lnTo>
                  <a:pt x="1194" y="1337"/>
                </a:lnTo>
                <a:lnTo>
                  <a:pt x="1194" y="1346"/>
                </a:lnTo>
                <a:lnTo>
                  <a:pt x="1194" y="1360"/>
                </a:lnTo>
                <a:lnTo>
                  <a:pt x="1234" y="1360"/>
                </a:lnTo>
                <a:lnTo>
                  <a:pt x="1234" y="1367"/>
                </a:lnTo>
                <a:lnTo>
                  <a:pt x="1232" y="1374"/>
                </a:lnTo>
                <a:lnTo>
                  <a:pt x="1230" y="1382"/>
                </a:lnTo>
                <a:lnTo>
                  <a:pt x="1228" y="1389"/>
                </a:lnTo>
                <a:lnTo>
                  <a:pt x="1221" y="1403"/>
                </a:lnTo>
                <a:lnTo>
                  <a:pt x="1214" y="1415"/>
                </a:lnTo>
                <a:lnTo>
                  <a:pt x="1205" y="1425"/>
                </a:lnTo>
                <a:lnTo>
                  <a:pt x="1199" y="1433"/>
                </a:lnTo>
                <a:lnTo>
                  <a:pt x="1194" y="1438"/>
                </a:lnTo>
                <a:lnTo>
                  <a:pt x="1193" y="1439"/>
                </a:lnTo>
                <a:lnTo>
                  <a:pt x="1193" y="1447"/>
                </a:lnTo>
                <a:lnTo>
                  <a:pt x="1194" y="1453"/>
                </a:lnTo>
                <a:lnTo>
                  <a:pt x="1197" y="1458"/>
                </a:lnTo>
                <a:lnTo>
                  <a:pt x="1199" y="1463"/>
                </a:lnTo>
                <a:lnTo>
                  <a:pt x="1205" y="1470"/>
                </a:lnTo>
                <a:lnTo>
                  <a:pt x="1213" y="1475"/>
                </a:lnTo>
                <a:lnTo>
                  <a:pt x="1220" y="1477"/>
                </a:lnTo>
                <a:lnTo>
                  <a:pt x="1226" y="1480"/>
                </a:lnTo>
                <a:lnTo>
                  <a:pt x="1231" y="1480"/>
                </a:lnTo>
                <a:lnTo>
                  <a:pt x="1234" y="1480"/>
                </a:lnTo>
                <a:lnTo>
                  <a:pt x="1234" y="1487"/>
                </a:lnTo>
                <a:lnTo>
                  <a:pt x="1235" y="1493"/>
                </a:lnTo>
                <a:lnTo>
                  <a:pt x="1237" y="1499"/>
                </a:lnTo>
                <a:lnTo>
                  <a:pt x="1241" y="1504"/>
                </a:lnTo>
                <a:lnTo>
                  <a:pt x="1248" y="1513"/>
                </a:lnTo>
                <a:lnTo>
                  <a:pt x="1257" y="1520"/>
                </a:lnTo>
                <a:lnTo>
                  <a:pt x="1259" y="1525"/>
                </a:lnTo>
                <a:lnTo>
                  <a:pt x="1262" y="1529"/>
                </a:lnTo>
                <a:lnTo>
                  <a:pt x="1264" y="1532"/>
                </a:lnTo>
                <a:lnTo>
                  <a:pt x="1264" y="1537"/>
                </a:lnTo>
                <a:lnTo>
                  <a:pt x="1263" y="1542"/>
                </a:lnTo>
                <a:lnTo>
                  <a:pt x="1261" y="1547"/>
                </a:lnTo>
                <a:lnTo>
                  <a:pt x="1257" y="1554"/>
                </a:lnTo>
                <a:lnTo>
                  <a:pt x="1250" y="1561"/>
                </a:lnTo>
                <a:lnTo>
                  <a:pt x="1193" y="1520"/>
                </a:lnTo>
                <a:lnTo>
                  <a:pt x="1185" y="1525"/>
                </a:lnTo>
                <a:lnTo>
                  <a:pt x="1176" y="1529"/>
                </a:lnTo>
                <a:lnTo>
                  <a:pt x="1169" y="1532"/>
                </a:lnTo>
                <a:lnTo>
                  <a:pt x="1161" y="1534"/>
                </a:lnTo>
                <a:lnTo>
                  <a:pt x="1154" y="1534"/>
                </a:lnTo>
                <a:lnTo>
                  <a:pt x="1148" y="1534"/>
                </a:lnTo>
                <a:lnTo>
                  <a:pt x="1142" y="1534"/>
                </a:lnTo>
                <a:lnTo>
                  <a:pt x="1136" y="1531"/>
                </a:lnTo>
                <a:lnTo>
                  <a:pt x="1126" y="1527"/>
                </a:lnTo>
                <a:lnTo>
                  <a:pt x="1119" y="1524"/>
                </a:lnTo>
                <a:lnTo>
                  <a:pt x="1114" y="1520"/>
                </a:lnTo>
                <a:lnTo>
                  <a:pt x="1112" y="1519"/>
                </a:lnTo>
                <a:lnTo>
                  <a:pt x="1105" y="1519"/>
                </a:lnTo>
                <a:lnTo>
                  <a:pt x="1099" y="1521"/>
                </a:lnTo>
                <a:lnTo>
                  <a:pt x="1094" y="1523"/>
                </a:lnTo>
                <a:lnTo>
                  <a:pt x="1089" y="1526"/>
                </a:lnTo>
                <a:lnTo>
                  <a:pt x="1086" y="1530"/>
                </a:lnTo>
                <a:lnTo>
                  <a:pt x="1082" y="1534"/>
                </a:lnTo>
                <a:lnTo>
                  <a:pt x="1079" y="1539"/>
                </a:lnTo>
                <a:lnTo>
                  <a:pt x="1077" y="1543"/>
                </a:lnTo>
                <a:lnTo>
                  <a:pt x="1075" y="1556"/>
                </a:lnTo>
                <a:lnTo>
                  <a:pt x="1073" y="1569"/>
                </a:lnTo>
                <a:lnTo>
                  <a:pt x="1072" y="1584"/>
                </a:lnTo>
                <a:lnTo>
                  <a:pt x="1072" y="1598"/>
                </a:lnTo>
                <a:lnTo>
                  <a:pt x="1072" y="1602"/>
                </a:lnTo>
                <a:lnTo>
                  <a:pt x="1072" y="1612"/>
                </a:lnTo>
                <a:lnTo>
                  <a:pt x="1072" y="1627"/>
                </a:lnTo>
                <a:lnTo>
                  <a:pt x="1072" y="1644"/>
                </a:lnTo>
                <a:lnTo>
                  <a:pt x="1071" y="1663"/>
                </a:lnTo>
                <a:lnTo>
                  <a:pt x="1071" y="1683"/>
                </a:lnTo>
                <a:lnTo>
                  <a:pt x="1071" y="1703"/>
                </a:lnTo>
                <a:lnTo>
                  <a:pt x="1071" y="1718"/>
                </a:lnTo>
                <a:lnTo>
                  <a:pt x="1064" y="1720"/>
                </a:lnTo>
                <a:lnTo>
                  <a:pt x="1057" y="1721"/>
                </a:lnTo>
                <a:lnTo>
                  <a:pt x="1052" y="1723"/>
                </a:lnTo>
                <a:lnTo>
                  <a:pt x="1048" y="1726"/>
                </a:lnTo>
                <a:lnTo>
                  <a:pt x="1044" y="1729"/>
                </a:lnTo>
                <a:lnTo>
                  <a:pt x="1040" y="1733"/>
                </a:lnTo>
                <a:lnTo>
                  <a:pt x="1038" y="1738"/>
                </a:lnTo>
                <a:lnTo>
                  <a:pt x="1035" y="1744"/>
                </a:lnTo>
                <a:lnTo>
                  <a:pt x="1033" y="1756"/>
                </a:lnTo>
                <a:lnTo>
                  <a:pt x="1030" y="1770"/>
                </a:lnTo>
                <a:lnTo>
                  <a:pt x="1030" y="1783"/>
                </a:lnTo>
                <a:lnTo>
                  <a:pt x="1030" y="1799"/>
                </a:lnTo>
                <a:lnTo>
                  <a:pt x="1028" y="1800"/>
                </a:lnTo>
                <a:lnTo>
                  <a:pt x="1023" y="1804"/>
                </a:lnTo>
                <a:lnTo>
                  <a:pt x="1016" y="1809"/>
                </a:lnTo>
                <a:lnTo>
                  <a:pt x="1005" y="1814"/>
                </a:lnTo>
                <a:lnTo>
                  <a:pt x="999" y="1815"/>
                </a:lnTo>
                <a:lnTo>
                  <a:pt x="993" y="1816"/>
                </a:lnTo>
                <a:lnTo>
                  <a:pt x="986" y="1816"/>
                </a:lnTo>
                <a:lnTo>
                  <a:pt x="979" y="1815"/>
                </a:lnTo>
                <a:lnTo>
                  <a:pt x="972" y="1813"/>
                </a:lnTo>
                <a:lnTo>
                  <a:pt x="964" y="1810"/>
                </a:lnTo>
                <a:lnTo>
                  <a:pt x="957" y="1805"/>
                </a:lnTo>
                <a:lnTo>
                  <a:pt x="950" y="1798"/>
                </a:lnTo>
                <a:lnTo>
                  <a:pt x="950" y="1794"/>
                </a:lnTo>
                <a:lnTo>
                  <a:pt x="950" y="1786"/>
                </a:lnTo>
                <a:lnTo>
                  <a:pt x="948" y="1772"/>
                </a:lnTo>
                <a:lnTo>
                  <a:pt x="945" y="1758"/>
                </a:lnTo>
                <a:lnTo>
                  <a:pt x="944" y="1750"/>
                </a:lnTo>
                <a:lnTo>
                  <a:pt x="941" y="1743"/>
                </a:lnTo>
                <a:lnTo>
                  <a:pt x="937" y="1737"/>
                </a:lnTo>
                <a:lnTo>
                  <a:pt x="934" y="1731"/>
                </a:lnTo>
                <a:lnTo>
                  <a:pt x="929" y="1726"/>
                </a:lnTo>
                <a:lnTo>
                  <a:pt x="924" y="1721"/>
                </a:lnTo>
                <a:lnTo>
                  <a:pt x="918" y="1718"/>
                </a:lnTo>
                <a:lnTo>
                  <a:pt x="911" y="1717"/>
                </a:lnTo>
                <a:lnTo>
                  <a:pt x="911" y="1717"/>
                </a:lnTo>
                <a:lnTo>
                  <a:pt x="911" y="1717"/>
                </a:lnTo>
                <a:lnTo>
                  <a:pt x="908" y="1716"/>
                </a:lnTo>
                <a:lnTo>
                  <a:pt x="906" y="1712"/>
                </a:lnTo>
                <a:lnTo>
                  <a:pt x="901" y="1707"/>
                </a:lnTo>
                <a:lnTo>
                  <a:pt x="893" y="1701"/>
                </a:lnTo>
                <a:lnTo>
                  <a:pt x="884" y="1690"/>
                </a:lnTo>
                <a:lnTo>
                  <a:pt x="871" y="1677"/>
                </a:lnTo>
                <a:lnTo>
                  <a:pt x="864" y="1671"/>
                </a:lnTo>
                <a:lnTo>
                  <a:pt x="859" y="1663"/>
                </a:lnTo>
                <a:lnTo>
                  <a:pt x="855" y="1658"/>
                </a:lnTo>
                <a:lnTo>
                  <a:pt x="853" y="1654"/>
                </a:lnTo>
                <a:lnTo>
                  <a:pt x="852" y="1645"/>
                </a:lnTo>
                <a:lnTo>
                  <a:pt x="852" y="1638"/>
                </a:lnTo>
                <a:lnTo>
                  <a:pt x="851" y="1629"/>
                </a:lnTo>
                <a:lnTo>
                  <a:pt x="849" y="1621"/>
                </a:lnTo>
                <a:lnTo>
                  <a:pt x="847" y="1616"/>
                </a:lnTo>
                <a:lnTo>
                  <a:pt x="843" y="1611"/>
                </a:lnTo>
                <a:lnTo>
                  <a:pt x="838" y="1605"/>
                </a:lnTo>
                <a:lnTo>
                  <a:pt x="831" y="1597"/>
                </a:lnTo>
                <a:lnTo>
                  <a:pt x="830" y="1597"/>
                </a:lnTo>
                <a:lnTo>
                  <a:pt x="825" y="1597"/>
                </a:lnTo>
                <a:lnTo>
                  <a:pt x="816" y="1598"/>
                </a:lnTo>
                <a:lnTo>
                  <a:pt x="806" y="1602"/>
                </a:lnTo>
                <a:lnTo>
                  <a:pt x="794" y="1606"/>
                </a:lnTo>
                <a:lnTo>
                  <a:pt x="781" y="1613"/>
                </a:lnTo>
                <a:lnTo>
                  <a:pt x="766" y="1623"/>
                </a:lnTo>
                <a:lnTo>
                  <a:pt x="751" y="1636"/>
                </a:lnTo>
                <a:lnTo>
                  <a:pt x="749" y="1638"/>
                </a:lnTo>
                <a:lnTo>
                  <a:pt x="745" y="1643"/>
                </a:lnTo>
                <a:lnTo>
                  <a:pt x="738" y="1651"/>
                </a:lnTo>
                <a:lnTo>
                  <a:pt x="731" y="1661"/>
                </a:lnTo>
                <a:lnTo>
                  <a:pt x="723" y="1673"/>
                </a:lnTo>
                <a:lnTo>
                  <a:pt x="717" y="1687"/>
                </a:lnTo>
                <a:lnTo>
                  <a:pt x="715" y="1694"/>
                </a:lnTo>
                <a:lnTo>
                  <a:pt x="712" y="1701"/>
                </a:lnTo>
                <a:lnTo>
                  <a:pt x="711" y="1709"/>
                </a:lnTo>
                <a:lnTo>
                  <a:pt x="710" y="1716"/>
                </a:lnTo>
                <a:lnTo>
                  <a:pt x="696" y="1716"/>
                </a:lnTo>
                <a:lnTo>
                  <a:pt x="682" y="1717"/>
                </a:lnTo>
                <a:lnTo>
                  <a:pt x="669" y="1720"/>
                </a:lnTo>
                <a:lnTo>
                  <a:pt x="657" y="1721"/>
                </a:lnTo>
                <a:lnTo>
                  <a:pt x="635" y="1726"/>
                </a:lnTo>
                <a:lnTo>
                  <a:pt x="616" y="1731"/>
                </a:lnTo>
                <a:lnTo>
                  <a:pt x="606" y="1732"/>
                </a:lnTo>
                <a:lnTo>
                  <a:pt x="597" y="1733"/>
                </a:lnTo>
                <a:lnTo>
                  <a:pt x="589" y="1733"/>
                </a:lnTo>
                <a:lnTo>
                  <a:pt x="581" y="1732"/>
                </a:lnTo>
                <a:lnTo>
                  <a:pt x="573" y="1729"/>
                </a:lnTo>
                <a:lnTo>
                  <a:pt x="565" y="1727"/>
                </a:lnTo>
                <a:lnTo>
                  <a:pt x="558" y="1721"/>
                </a:lnTo>
                <a:lnTo>
                  <a:pt x="551" y="1715"/>
                </a:lnTo>
                <a:lnTo>
                  <a:pt x="534" y="1712"/>
                </a:lnTo>
                <a:lnTo>
                  <a:pt x="514" y="1709"/>
                </a:lnTo>
                <a:lnTo>
                  <a:pt x="493" y="1701"/>
                </a:lnTo>
                <a:lnTo>
                  <a:pt x="470" y="1694"/>
                </a:lnTo>
                <a:lnTo>
                  <a:pt x="448" y="1687"/>
                </a:lnTo>
                <a:lnTo>
                  <a:pt x="427" y="1680"/>
                </a:lnTo>
                <a:lnTo>
                  <a:pt x="407" y="1676"/>
                </a:lnTo>
                <a:lnTo>
                  <a:pt x="390" y="1673"/>
                </a:lnTo>
                <a:lnTo>
                  <a:pt x="373" y="1672"/>
                </a:lnTo>
                <a:lnTo>
                  <a:pt x="355" y="1667"/>
                </a:lnTo>
                <a:lnTo>
                  <a:pt x="335" y="1660"/>
                </a:lnTo>
                <a:lnTo>
                  <a:pt x="316" y="1652"/>
                </a:lnTo>
                <a:lnTo>
                  <a:pt x="297" y="1645"/>
                </a:lnTo>
                <a:lnTo>
                  <a:pt x="284" y="1639"/>
                </a:lnTo>
                <a:lnTo>
                  <a:pt x="274" y="1634"/>
                </a:lnTo>
                <a:lnTo>
                  <a:pt x="270" y="1633"/>
                </a:lnTo>
                <a:lnTo>
                  <a:pt x="270" y="1619"/>
                </a:lnTo>
                <a:lnTo>
                  <a:pt x="270" y="1608"/>
                </a:lnTo>
                <a:lnTo>
                  <a:pt x="270" y="1600"/>
                </a:lnTo>
                <a:lnTo>
                  <a:pt x="270" y="1592"/>
                </a:lnTo>
                <a:lnTo>
                  <a:pt x="270" y="1585"/>
                </a:lnTo>
                <a:lnTo>
                  <a:pt x="270" y="1576"/>
                </a:lnTo>
                <a:lnTo>
                  <a:pt x="272" y="1565"/>
                </a:lnTo>
                <a:lnTo>
                  <a:pt x="272" y="1552"/>
                </a:lnTo>
                <a:lnTo>
                  <a:pt x="268" y="1552"/>
                </a:lnTo>
                <a:lnTo>
                  <a:pt x="258" y="1552"/>
                </a:lnTo>
                <a:lnTo>
                  <a:pt x="243" y="1552"/>
                </a:lnTo>
                <a:lnTo>
                  <a:pt x="226" y="1552"/>
                </a:lnTo>
                <a:lnTo>
                  <a:pt x="207" y="1552"/>
                </a:lnTo>
                <a:lnTo>
                  <a:pt x="187" y="1552"/>
                </a:lnTo>
                <a:lnTo>
                  <a:pt x="168" y="1552"/>
                </a:lnTo>
                <a:lnTo>
                  <a:pt x="150" y="1551"/>
                </a:lnTo>
                <a:lnTo>
                  <a:pt x="0" y="388"/>
                </a:lnTo>
                <a:lnTo>
                  <a:pt x="442" y="31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502240" y="2478240"/>
            <a:ext cx="566640" cy="674640"/>
          </a:xfrm>
          <a:custGeom>
            <a:avLst/>
            <a:gdLst/>
            <a:ahLst/>
            <a:rect l="l" t="t" r="r" b="b"/>
            <a:pathLst>
              <a:path w="1520" h="1816">
                <a:moveTo>
                  <a:pt x="442" y="312"/>
                </a:moveTo>
                <a:lnTo>
                  <a:pt x="460" y="312"/>
                </a:lnTo>
                <a:lnTo>
                  <a:pt x="485" y="312"/>
                </a:lnTo>
                <a:lnTo>
                  <a:pt x="511" y="312"/>
                </a:lnTo>
                <a:lnTo>
                  <a:pt x="542" y="313"/>
                </a:lnTo>
                <a:lnTo>
                  <a:pt x="571" y="313"/>
                </a:lnTo>
                <a:lnTo>
                  <a:pt x="600" y="313"/>
                </a:lnTo>
                <a:lnTo>
                  <a:pt x="623" y="313"/>
                </a:lnTo>
                <a:lnTo>
                  <a:pt x="641" y="313"/>
                </a:lnTo>
                <a:lnTo>
                  <a:pt x="655" y="327"/>
                </a:lnTo>
                <a:lnTo>
                  <a:pt x="666" y="337"/>
                </a:lnTo>
                <a:lnTo>
                  <a:pt x="674" y="344"/>
                </a:lnTo>
                <a:lnTo>
                  <a:pt x="682" y="349"/>
                </a:lnTo>
                <a:lnTo>
                  <a:pt x="689" y="352"/>
                </a:lnTo>
                <a:lnTo>
                  <a:pt x="698" y="354"/>
                </a:lnTo>
                <a:lnTo>
                  <a:pt x="709" y="354"/>
                </a:lnTo>
                <a:lnTo>
                  <a:pt x="722" y="354"/>
                </a:lnTo>
                <a:lnTo>
                  <a:pt x="764" y="355"/>
                </a:lnTo>
                <a:lnTo>
                  <a:pt x="799" y="354"/>
                </a:lnTo>
                <a:lnTo>
                  <a:pt x="830" y="352"/>
                </a:lnTo>
                <a:lnTo>
                  <a:pt x="857" y="350"/>
                </a:lnTo>
                <a:lnTo>
                  <a:pt x="882" y="346"/>
                </a:lnTo>
                <a:lnTo>
                  <a:pt x="908" y="339"/>
                </a:lnTo>
                <a:lnTo>
                  <a:pt x="934" y="329"/>
                </a:lnTo>
                <a:lnTo>
                  <a:pt x="962" y="316"/>
                </a:lnTo>
                <a:lnTo>
                  <a:pt x="978" y="316"/>
                </a:lnTo>
                <a:lnTo>
                  <a:pt x="993" y="316"/>
                </a:lnTo>
                <a:lnTo>
                  <a:pt x="1007" y="314"/>
                </a:lnTo>
                <a:lnTo>
                  <a:pt x="1022" y="312"/>
                </a:lnTo>
                <a:lnTo>
                  <a:pt x="1038" y="307"/>
                </a:lnTo>
                <a:lnTo>
                  <a:pt x="1052" y="300"/>
                </a:lnTo>
                <a:lnTo>
                  <a:pt x="1060" y="295"/>
                </a:lnTo>
                <a:lnTo>
                  <a:pt x="1067" y="290"/>
                </a:lnTo>
                <a:lnTo>
                  <a:pt x="1076" y="284"/>
                </a:lnTo>
                <a:lnTo>
                  <a:pt x="1083" y="277"/>
                </a:lnTo>
                <a:lnTo>
                  <a:pt x="1097" y="262"/>
                </a:lnTo>
                <a:lnTo>
                  <a:pt x="1106" y="247"/>
                </a:lnTo>
                <a:lnTo>
                  <a:pt x="1115" y="232"/>
                </a:lnTo>
                <a:lnTo>
                  <a:pt x="1123" y="218"/>
                </a:lnTo>
                <a:lnTo>
                  <a:pt x="1131" y="202"/>
                </a:lnTo>
                <a:lnTo>
                  <a:pt x="1139" y="187"/>
                </a:lnTo>
                <a:lnTo>
                  <a:pt x="1150" y="173"/>
                </a:lnTo>
                <a:lnTo>
                  <a:pt x="1164" y="158"/>
                </a:lnTo>
                <a:lnTo>
                  <a:pt x="1179" y="144"/>
                </a:lnTo>
                <a:lnTo>
                  <a:pt x="1194" y="135"/>
                </a:lnTo>
                <a:lnTo>
                  <a:pt x="1209" y="126"/>
                </a:lnTo>
                <a:lnTo>
                  <a:pt x="1224" y="119"/>
                </a:lnTo>
                <a:lnTo>
                  <a:pt x="1240" y="110"/>
                </a:lnTo>
                <a:lnTo>
                  <a:pt x="1254" y="102"/>
                </a:lnTo>
                <a:lnTo>
                  <a:pt x="1269" y="92"/>
                </a:lnTo>
                <a:lnTo>
                  <a:pt x="1285" y="78"/>
                </a:lnTo>
                <a:lnTo>
                  <a:pt x="1300" y="65"/>
                </a:lnTo>
                <a:lnTo>
                  <a:pt x="1314" y="55"/>
                </a:lnTo>
                <a:lnTo>
                  <a:pt x="1330" y="46"/>
                </a:lnTo>
                <a:lnTo>
                  <a:pt x="1345" y="39"/>
                </a:lnTo>
                <a:lnTo>
                  <a:pt x="1360" y="32"/>
                </a:lnTo>
                <a:lnTo>
                  <a:pt x="1376" y="23"/>
                </a:lnTo>
                <a:lnTo>
                  <a:pt x="1390" y="12"/>
                </a:lnTo>
                <a:lnTo>
                  <a:pt x="1405" y="0"/>
                </a:lnTo>
                <a:lnTo>
                  <a:pt x="1405" y="0"/>
                </a:lnTo>
                <a:lnTo>
                  <a:pt x="1520" y="641"/>
                </a:lnTo>
                <a:lnTo>
                  <a:pt x="1520" y="641"/>
                </a:lnTo>
                <a:lnTo>
                  <a:pt x="1513" y="649"/>
                </a:lnTo>
                <a:lnTo>
                  <a:pt x="1507" y="656"/>
                </a:lnTo>
                <a:lnTo>
                  <a:pt x="1502" y="663"/>
                </a:lnTo>
                <a:lnTo>
                  <a:pt x="1498" y="671"/>
                </a:lnTo>
                <a:lnTo>
                  <a:pt x="1494" y="678"/>
                </a:lnTo>
                <a:lnTo>
                  <a:pt x="1492" y="687"/>
                </a:lnTo>
                <a:lnTo>
                  <a:pt x="1491" y="694"/>
                </a:lnTo>
                <a:lnTo>
                  <a:pt x="1489" y="701"/>
                </a:lnTo>
                <a:lnTo>
                  <a:pt x="1491" y="709"/>
                </a:lnTo>
                <a:lnTo>
                  <a:pt x="1492" y="716"/>
                </a:lnTo>
                <a:lnTo>
                  <a:pt x="1494" y="723"/>
                </a:lnTo>
                <a:lnTo>
                  <a:pt x="1497" y="731"/>
                </a:lnTo>
                <a:lnTo>
                  <a:pt x="1502" y="739"/>
                </a:lnTo>
                <a:lnTo>
                  <a:pt x="1507" y="747"/>
                </a:lnTo>
                <a:lnTo>
                  <a:pt x="1513" y="754"/>
                </a:lnTo>
                <a:lnTo>
                  <a:pt x="1519" y="761"/>
                </a:lnTo>
                <a:lnTo>
                  <a:pt x="1519" y="776"/>
                </a:lnTo>
                <a:lnTo>
                  <a:pt x="1518" y="788"/>
                </a:lnTo>
                <a:lnTo>
                  <a:pt x="1515" y="799"/>
                </a:lnTo>
                <a:lnTo>
                  <a:pt x="1513" y="808"/>
                </a:lnTo>
                <a:lnTo>
                  <a:pt x="1507" y="824"/>
                </a:lnTo>
                <a:lnTo>
                  <a:pt x="1499" y="836"/>
                </a:lnTo>
                <a:lnTo>
                  <a:pt x="1491" y="847"/>
                </a:lnTo>
                <a:lnTo>
                  <a:pt x="1485" y="857"/>
                </a:lnTo>
                <a:lnTo>
                  <a:pt x="1482" y="862"/>
                </a:lnTo>
                <a:lnTo>
                  <a:pt x="1480" y="868"/>
                </a:lnTo>
                <a:lnTo>
                  <a:pt x="1478" y="874"/>
                </a:lnTo>
                <a:lnTo>
                  <a:pt x="1478" y="881"/>
                </a:lnTo>
                <a:lnTo>
                  <a:pt x="1478" y="881"/>
                </a:lnTo>
                <a:lnTo>
                  <a:pt x="1477" y="1082"/>
                </a:lnTo>
                <a:lnTo>
                  <a:pt x="1477" y="1082"/>
                </a:lnTo>
                <a:lnTo>
                  <a:pt x="1476" y="1095"/>
                </a:lnTo>
                <a:lnTo>
                  <a:pt x="1474" y="1108"/>
                </a:lnTo>
                <a:lnTo>
                  <a:pt x="1469" y="1119"/>
                </a:lnTo>
                <a:lnTo>
                  <a:pt x="1464" y="1128"/>
                </a:lnTo>
                <a:lnTo>
                  <a:pt x="1458" y="1137"/>
                </a:lnTo>
                <a:lnTo>
                  <a:pt x="1450" y="1144"/>
                </a:lnTo>
                <a:lnTo>
                  <a:pt x="1443" y="1150"/>
                </a:lnTo>
                <a:lnTo>
                  <a:pt x="1436" y="1157"/>
                </a:lnTo>
                <a:lnTo>
                  <a:pt x="1421" y="1166"/>
                </a:lnTo>
                <a:lnTo>
                  <a:pt x="1409" y="1176"/>
                </a:lnTo>
                <a:lnTo>
                  <a:pt x="1403" y="1182"/>
                </a:lnTo>
                <a:lnTo>
                  <a:pt x="1399" y="1187"/>
                </a:lnTo>
                <a:lnTo>
                  <a:pt x="1396" y="1193"/>
                </a:lnTo>
                <a:lnTo>
                  <a:pt x="1395" y="1201"/>
                </a:lnTo>
                <a:lnTo>
                  <a:pt x="1389" y="1202"/>
                </a:lnTo>
                <a:lnTo>
                  <a:pt x="1384" y="1204"/>
                </a:lnTo>
                <a:lnTo>
                  <a:pt x="1381" y="1208"/>
                </a:lnTo>
                <a:lnTo>
                  <a:pt x="1378" y="1214"/>
                </a:lnTo>
                <a:lnTo>
                  <a:pt x="1376" y="1229"/>
                </a:lnTo>
                <a:lnTo>
                  <a:pt x="1376" y="1246"/>
                </a:lnTo>
                <a:lnTo>
                  <a:pt x="1374" y="1266"/>
                </a:lnTo>
                <a:lnTo>
                  <a:pt x="1372" y="1285"/>
                </a:lnTo>
                <a:lnTo>
                  <a:pt x="1370" y="1295"/>
                </a:lnTo>
                <a:lnTo>
                  <a:pt x="1366" y="1305"/>
                </a:lnTo>
                <a:lnTo>
                  <a:pt x="1361" y="1313"/>
                </a:lnTo>
                <a:lnTo>
                  <a:pt x="1355" y="1321"/>
                </a:lnTo>
                <a:lnTo>
                  <a:pt x="1338" y="1319"/>
                </a:lnTo>
                <a:lnTo>
                  <a:pt x="1319" y="1315"/>
                </a:lnTo>
                <a:lnTo>
                  <a:pt x="1299" y="1307"/>
                </a:lnTo>
                <a:lnTo>
                  <a:pt x="1280" y="1300"/>
                </a:lnTo>
                <a:lnTo>
                  <a:pt x="1262" y="1292"/>
                </a:lnTo>
                <a:lnTo>
                  <a:pt x="1248" y="1286"/>
                </a:lnTo>
                <a:lnTo>
                  <a:pt x="1239" y="1281"/>
                </a:lnTo>
                <a:lnTo>
                  <a:pt x="1235" y="1280"/>
                </a:lnTo>
                <a:lnTo>
                  <a:pt x="1235" y="1280"/>
                </a:lnTo>
                <a:lnTo>
                  <a:pt x="1235" y="1319"/>
                </a:lnTo>
                <a:lnTo>
                  <a:pt x="1235" y="1319"/>
                </a:lnTo>
                <a:lnTo>
                  <a:pt x="1221" y="1319"/>
                </a:lnTo>
                <a:lnTo>
                  <a:pt x="1212" y="1321"/>
                </a:lnTo>
                <a:lnTo>
                  <a:pt x="1204" y="1322"/>
                </a:lnTo>
                <a:lnTo>
                  <a:pt x="1199" y="1324"/>
                </a:lnTo>
                <a:lnTo>
                  <a:pt x="1197" y="1329"/>
                </a:lnTo>
                <a:lnTo>
                  <a:pt x="1194" y="1337"/>
                </a:lnTo>
                <a:lnTo>
                  <a:pt x="1194" y="1346"/>
                </a:lnTo>
                <a:lnTo>
                  <a:pt x="1194" y="1360"/>
                </a:lnTo>
                <a:lnTo>
                  <a:pt x="1194" y="1360"/>
                </a:lnTo>
                <a:lnTo>
                  <a:pt x="1234" y="1360"/>
                </a:lnTo>
                <a:lnTo>
                  <a:pt x="1234" y="1360"/>
                </a:lnTo>
                <a:lnTo>
                  <a:pt x="1234" y="1367"/>
                </a:lnTo>
                <a:lnTo>
                  <a:pt x="1232" y="1374"/>
                </a:lnTo>
                <a:lnTo>
                  <a:pt x="1230" y="1382"/>
                </a:lnTo>
                <a:lnTo>
                  <a:pt x="1228" y="1389"/>
                </a:lnTo>
                <a:lnTo>
                  <a:pt x="1221" y="1403"/>
                </a:lnTo>
                <a:lnTo>
                  <a:pt x="1214" y="1415"/>
                </a:lnTo>
                <a:lnTo>
                  <a:pt x="1205" y="1425"/>
                </a:lnTo>
                <a:lnTo>
                  <a:pt x="1199" y="1433"/>
                </a:lnTo>
                <a:lnTo>
                  <a:pt x="1194" y="1438"/>
                </a:lnTo>
                <a:lnTo>
                  <a:pt x="1193" y="1439"/>
                </a:lnTo>
                <a:lnTo>
                  <a:pt x="1193" y="1447"/>
                </a:lnTo>
                <a:lnTo>
                  <a:pt x="1194" y="1453"/>
                </a:lnTo>
                <a:lnTo>
                  <a:pt x="1197" y="1458"/>
                </a:lnTo>
                <a:lnTo>
                  <a:pt x="1199" y="1463"/>
                </a:lnTo>
                <a:lnTo>
                  <a:pt x="1205" y="1470"/>
                </a:lnTo>
                <a:lnTo>
                  <a:pt x="1213" y="1475"/>
                </a:lnTo>
                <a:lnTo>
                  <a:pt x="1220" y="1477"/>
                </a:lnTo>
                <a:lnTo>
                  <a:pt x="1226" y="1480"/>
                </a:lnTo>
                <a:lnTo>
                  <a:pt x="1231" y="1480"/>
                </a:lnTo>
                <a:lnTo>
                  <a:pt x="1234" y="1480"/>
                </a:lnTo>
                <a:lnTo>
                  <a:pt x="1234" y="1487"/>
                </a:lnTo>
                <a:lnTo>
                  <a:pt x="1235" y="1493"/>
                </a:lnTo>
                <a:lnTo>
                  <a:pt x="1237" y="1499"/>
                </a:lnTo>
                <a:lnTo>
                  <a:pt x="1241" y="1504"/>
                </a:lnTo>
                <a:lnTo>
                  <a:pt x="1248" y="1513"/>
                </a:lnTo>
                <a:lnTo>
                  <a:pt x="1257" y="1520"/>
                </a:lnTo>
                <a:lnTo>
                  <a:pt x="1259" y="1525"/>
                </a:lnTo>
                <a:lnTo>
                  <a:pt x="1262" y="1529"/>
                </a:lnTo>
                <a:lnTo>
                  <a:pt x="1264" y="1532"/>
                </a:lnTo>
                <a:lnTo>
                  <a:pt x="1264" y="1537"/>
                </a:lnTo>
                <a:lnTo>
                  <a:pt x="1263" y="1542"/>
                </a:lnTo>
                <a:lnTo>
                  <a:pt x="1261" y="1547"/>
                </a:lnTo>
                <a:lnTo>
                  <a:pt x="1257" y="1554"/>
                </a:lnTo>
                <a:lnTo>
                  <a:pt x="1250" y="1561"/>
                </a:lnTo>
                <a:lnTo>
                  <a:pt x="1250" y="1561"/>
                </a:lnTo>
                <a:lnTo>
                  <a:pt x="1193" y="1520"/>
                </a:lnTo>
                <a:lnTo>
                  <a:pt x="1193" y="1520"/>
                </a:lnTo>
                <a:lnTo>
                  <a:pt x="1185" y="1525"/>
                </a:lnTo>
                <a:lnTo>
                  <a:pt x="1176" y="1529"/>
                </a:lnTo>
                <a:lnTo>
                  <a:pt x="1169" y="1532"/>
                </a:lnTo>
                <a:lnTo>
                  <a:pt x="1161" y="1534"/>
                </a:lnTo>
                <a:lnTo>
                  <a:pt x="1154" y="1534"/>
                </a:lnTo>
                <a:lnTo>
                  <a:pt x="1148" y="1534"/>
                </a:lnTo>
                <a:lnTo>
                  <a:pt x="1142" y="1534"/>
                </a:lnTo>
                <a:lnTo>
                  <a:pt x="1136" y="1531"/>
                </a:lnTo>
                <a:lnTo>
                  <a:pt x="1126" y="1527"/>
                </a:lnTo>
                <a:lnTo>
                  <a:pt x="1119" y="1524"/>
                </a:lnTo>
                <a:lnTo>
                  <a:pt x="1114" y="1520"/>
                </a:lnTo>
                <a:lnTo>
                  <a:pt x="1112" y="1519"/>
                </a:lnTo>
                <a:lnTo>
                  <a:pt x="1105" y="1519"/>
                </a:lnTo>
                <a:lnTo>
                  <a:pt x="1099" y="1521"/>
                </a:lnTo>
                <a:lnTo>
                  <a:pt x="1094" y="1523"/>
                </a:lnTo>
                <a:lnTo>
                  <a:pt x="1089" y="1526"/>
                </a:lnTo>
                <a:lnTo>
                  <a:pt x="1086" y="1530"/>
                </a:lnTo>
                <a:lnTo>
                  <a:pt x="1082" y="1534"/>
                </a:lnTo>
                <a:lnTo>
                  <a:pt x="1079" y="1539"/>
                </a:lnTo>
                <a:lnTo>
                  <a:pt x="1077" y="1543"/>
                </a:lnTo>
                <a:lnTo>
                  <a:pt x="1075" y="1556"/>
                </a:lnTo>
                <a:lnTo>
                  <a:pt x="1073" y="1569"/>
                </a:lnTo>
                <a:lnTo>
                  <a:pt x="1072" y="1584"/>
                </a:lnTo>
                <a:lnTo>
                  <a:pt x="1072" y="1598"/>
                </a:lnTo>
                <a:lnTo>
                  <a:pt x="1072" y="1602"/>
                </a:lnTo>
                <a:lnTo>
                  <a:pt x="1072" y="1612"/>
                </a:lnTo>
                <a:lnTo>
                  <a:pt x="1072" y="1627"/>
                </a:lnTo>
                <a:lnTo>
                  <a:pt x="1072" y="1644"/>
                </a:lnTo>
                <a:lnTo>
                  <a:pt x="1071" y="1663"/>
                </a:lnTo>
                <a:lnTo>
                  <a:pt x="1071" y="1683"/>
                </a:lnTo>
                <a:lnTo>
                  <a:pt x="1071" y="1703"/>
                </a:lnTo>
                <a:lnTo>
                  <a:pt x="1071" y="1718"/>
                </a:lnTo>
                <a:lnTo>
                  <a:pt x="1064" y="1720"/>
                </a:lnTo>
                <a:lnTo>
                  <a:pt x="1057" y="1721"/>
                </a:lnTo>
                <a:lnTo>
                  <a:pt x="1052" y="1723"/>
                </a:lnTo>
                <a:lnTo>
                  <a:pt x="1048" y="1726"/>
                </a:lnTo>
                <a:lnTo>
                  <a:pt x="1044" y="1729"/>
                </a:lnTo>
                <a:lnTo>
                  <a:pt x="1040" y="1733"/>
                </a:lnTo>
                <a:lnTo>
                  <a:pt x="1038" y="1738"/>
                </a:lnTo>
                <a:lnTo>
                  <a:pt x="1035" y="1744"/>
                </a:lnTo>
                <a:lnTo>
                  <a:pt x="1033" y="1756"/>
                </a:lnTo>
                <a:lnTo>
                  <a:pt x="1030" y="1770"/>
                </a:lnTo>
                <a:lnTo>
                  <a:pt x="1030" y="1783"/>
                </a:lnTo>
                <a:lnTo>
                  <a:pt x="1030" y="1799"/>
                </a:lnTo>
                <a:lnTo>
                  <a:pt x="1028" y="1800"/>
                </a:lnTo>
                <a:lnTo>
                  <a:pt x="1023" y="1804"/>
                </a:lnTo>
                <a:lnTo>
                  <a:pt x="1016" y="1809"/>
                </a:lnTo>
                <a:lnTo>
                  <a:pt x="1005" y="1814"/>
                </a:lnTo>
                <a:lnTo>
                  <a:pt x="999" y="1815"/>
                </a:lnTo>
                <a:lnTo>
                  <a:pt x="993" y="1816"/>
                </a:lnTo>
                <a:lnTo>
                  <a:pt x="986" y="1816"/>
                </a:lnTo>
                <a:lnTo>
                  <a:pt x="979" y="1815"/>
                </a:lnTo>
                <a:lnTo>
                  <a:pt x="972" y="1813"/>
                </a:lnTo>
                <a:lnTo>
                  <a:pt x="964" y="1810"/>
                </a:lnTo>
                <a:lnTo>
                  <a:pt x="957" y="1805"/>
                </a:lnTo>
                <a:lnTo>
                  <a:pt x="950" y="1798"/>
                </a:lnTo>
                <a:lnTo>
                  <a:pt x="950" y="1794"/>
                </a:lnTo>
                <a:lnTo>
                  <a:pt x="950" y="1786"/>
                </a:lnTo>
                <a:lnTo>
                  <a:pt x="948" y="1772"/>
                </a:lnTo>
                <a:lnTo>
                  <a:pt x="945" y="1758"/>
                </a:lnTo>
                <a:lnTo>
                  <a:pt x="944" y="1750"/>
                </a:lnTo>
                <a:lnTo>
                  <a:pt x="941" y="1743"/>
                </a:lnTo>
                <a:lnTo>
                  <a:pt x="937" y="1737"/>
                </a:lnTo>
                <a:lnTo>
                  <a:pt x="934" y="1731"/>
                </a:lnTo>
                <a:lnTo>
                  <a:pt x="929" y="1726"/>
                </a:lnTo>
                <a:lnTo>
                  <a:pt x="924" y="1721"/>
                </a:lnTo>
                <a:lnTo>
                  <a:pt x="918" y="1718"/>
                </a:lnTo>
                <a:lnTo>
                  <a:pt x="911" y="1717"/>
                </a:lnTo>
                <a:lnTo>
                  <a:pt x="911" y="1717"/>
                </a:lnTo>
                <a:lnTo>
                  <a:pt x="911" y="1717"/>
                </a:lnTo>
                <a:lnTo>
                  <a:pt x="908" y="1716"/>
                </a:lnTo>
                <a:lnTo>
                  <a:pt x="906" y="1712"/>
                </a:lnTo>
                <a:lnTo>
                  <a:pt x="901" y="1707"/>
                </a:lnTo>
                <a:lnTo>
                  <a:pt x="893" y="1701"/>
                </a:lnTo>
                <a:lnTo>
                  <a:pt x="884" y="1690"/>
                </a:lnTo>
                <a:lnTo>
                  <a:pt x="871" y="1677"/>
                </a:lnTo>
                <a:lnTo>
                  <a:pt x="864" y="1671"/>
                </a:lnTo>
                <a:lnTo>
                  <a:pt x="859" y="1663"/>
                </a:lnTo>
                <a:lnTo>
                  <a:pt x="855" y="1658"/>
                </a:lnTo>
                <a:lnTo>
                  <a:pt x="853" y="1654"/>
                </a:lnTo>
                <a:lnTo>
                  <a:pt x="852" y="1645"/>
                </a:lnTo>
                <a:lnTo>
                  <a:pt x="852" y="1638"/>
                </a:lnTo>
                <a:lnTo>
                  <a:pt x="851" y="1629"/>
                </a:lnTo>
                <a:lnTo>
                  <a:pt x="849" y="1621"/>
                </a:lnTo>
                <a:lnTo>
                  <a:pt x="847" y="1616"/>
                </a:lnTo>
                <a:lnTo>
                  <a:pt x="843" y="1611"/>
                </a:lnTo>
                <a:lnTo>
                  <a:pt x="838" y="1605"/>
                </a:lnTo>
                <a:lnTo>
                  <a:pt x="831" y="1597"/>
                </a:lnTo>
                <a:lnTo>
                  <a:pt x="830" y="1597"/>
                </a:lnTo>
                <a:lnTo>
                  <a:pt x="825" y="1597"/>
                </a:lnTo>
                <a:lnTo>
                  <a:pt x="816" y="1598"/>
                </a:lnTo>
                <a:lnTo>
                  <a:pt x="806" y="1602"/>
                </a:lnTo>
                <a:lnTo>
                  <a:pt x="794" y="1606"/>
                </a:lnTo>
                <a:lnTo>
                  <a:pt x="781" y="1613"/>
                </a:lnTo>
                <a:lnTo>
                  <a:pt x="766" y="1623"/>
                </a:lnTo>
                <a:lnTo>
                  <a:pt x="751" y="1636"/>
                </a:lnTo>
                <a:lnTo>
                  <a:pt x="749" y="1638"/>
                </a:lnTo>
                <a:lnTo>
                  <a:pt x="745" y="1643"/>
                </a:lnTo>
                <a:lnTo>
                  <a:pt x="738" y="1651"/>
                </a:lnTo>
                <a:lnTo>
                  <a:pt x="731" y="1661"/>
                </a:lnTo>
                <a:lnTo>
                  <a:pt x="723" y="1673"/>
                </a:lnTo>
                <a:lnTo>
                  <a:pt x="717" y="1687"/>
                </a:lnTo>
                <a:lnTo>
                  <a:pt x="715" y="1694"/>
                </a:lnTo>
                <a:lnTo>
                  <a:pt x="712" y="1701"/>
                </a:lnTo>
                <a:lnTo>
                  <a:pt x="711" y="1709"/>
                </a:lnTo>
                <a:lnTo>
                  <a:pt x="710" y="1716"/>
                </a:lnTo>
                <a:lnTo>
                  <a:pt x="696" y="1716"/>
                </a:lnTo>
                <a:lnTo>
                  <a:pt x="682" y="1717"/>
                </a:lnTo>
                <a:lnTo>
                  <a:pt x="669" y="1720"/>
                </a:lnTo>
                <a:lnTo>
                  <a:pt x="657" y="1721"/>
                </a:lnTo>
                <a:lnTo>
                  <a:pt x="635" y="1726"/>
                </a:lnTo>
                <a:lnTo>
                  <a:pt x="616" y="1731"/>
                </a:lnTo>
                <a:lnTo>
                  <a:pt x="606" y="1732"/>
                </a:lnTo>
                <a:lnTo>
                  <a:pt x="597" y="1733"/>
                </a:lnTo>
                <a:lnTo>
                  <a:pt x="589" y="1733"/>
                </a:lnTo>
                <a:lnTo>
                  <a:pt x="581" y="1732"/>
                </a:lnTo>
                <a:lnTo>
                  <a:pt x="573" y="1729"/>
                </a:lnTo>
                <a:lnTo>
                  <a:pt x="565" y="1727"/>
                </a:lnTo>
                <a:lnTo>
                  <a:pt x="558" y="1721"/>
                </a:lnTo>
                <a:lnTo>
                  <a:pt x="551" y="1715"/>
                </a:lnTo>
                <a:lnTo>
                  <a:pt x="534" y="1712"/>
                </a:lnTo>
                <a:lnTo>
                  <a:pt x="514" y="1709"/>
                </a:lnTo>
                <a:lnTo>
                  <a:pt x="493" y="1701"/>
                </a:lnTo>
                <a:lnTo>
                  <a:pt x="470" y="1694"/>
                </a:lnTo>
                <a:lnTo>
                  <a:pt x="448" y="1687"/>
                </a:lnTo>
                <a:lnTo>
                  <a:pt x="427" y="1680"/>
                </a:lnTo>
                <a:lnTo>
                  <a:pt x="407" y="1676"/>
                </a:lnTo>
                <a:lnTo>
                  <a:pt x="390" y="1673"/>
                </a:lnTo>
                <a:lnTo>
                  <a:pt x="373" y="1672"/>
                </a:lnTo>
                <a:lnTo>
                  <a:pt x="355" y="1667"/>
                </a:lnTo>
                <a:lnTo>
                  <a:pt x="335" y="1660"/>
                </a:lnTo>
                <a:lnTo>
                  <a:pt x="316" y="1652"/>
                </a:lnTo>
                <a:lnTo>
                  <a:pt x="297" y="1645"/>
                </a:lnTo>
                <a:lnTo>
                  <a:pt x="284" y="1639"/>
                </a:lnTo>
                <a:lnTo>
                  <a:pt x="274" y="1634"/>
                </a:lnTo>
                <a:lnTo>
                  <a:pt x="270" y="1633"/>
                </a:lnTo>
                <a:lnTo>
                  <a:pt x="270" y="1619"/>
                </a:lnTo>
                <a:lnTo>
                  <a:pt x="270" y="1608"/>
                </a:lnTo>
                <a:lnTo>
                  <a:pt x="270" y="1600"/>
                </a:lnTo>
                <a:lnTo>
                  <a:pt x="270" y="1592"/>
                </a:lnTo>
                <a:lnTo>
                  <a:pt x="270" y="1585"/>
                </a:lnTo>
                <a:lnTo>
                  <a:pt x="270" y="1576"/>
                </a:lnTo>
                <a:lnTo>
                  <a:pt x="272" y="1565"/>
                </a:lnTo>
                <a:lnTo>
                  <a:pt x="272" y="1552"/>
                </a:lnTo>
                <a:lnTo>
                  <a:pt x="268" y="1552"/>
                </a:lnTo>
                <a:lnTo>
                  <a:pt x="258" y="1552"/>
                </a:lnTo>
                <a:lnTo>
                  <a:pt x="243" y="1552"/>
                </a:lnTo>
                <a:lnTo>
                  <a:pt x="226" y="1552"/>
                </a:lnTo>
                <a:lnTo>
                  <a:pt x="207" y="1552"/>
                </a:lnTo>
                <a:lnTo>
                  <a:pt x="187" y="1552"/>
                </a:lnTo>
                <a:lnTo>
                  <a:pt x="168" y="1552"/>
                </a:lnTo>
                <a:lnTo>
                  <a:pt x="150" y="1551"/>
                </a:lnTo>
                <a:lnTo>
                  <a:pt x="150" y="1551"/>
                </a:lnTo>
                <a:lnTo>
                  <a:pt x="0" y="388"/>
                </a:lnTo>
                <a:lnTo>
                  <a:pt x="442" y="312"/>
                </a:lnTo>
                <a:lnTo>
                  <a:pt x="442" y="312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026040" y="2349360"/>
            <a:ext cx="787680" cy="514440"/>
          </a:xfrm>
          <a:custGeom>
            <a:avLst/>
            <a:gdLst/>
            <a:ahLst/>
            <a:rect l="l" t="t" r="r" b="b"/>
            <a:pathLst>
              <a:path w="2120" h="1389">
                <a:moveTo>
                  <a:pt x="0" y="346"/>
                </a:moveTo>
                <a:lnTo>
                  <a:pt x="7" y="345"/>
                </a:lnTo>
                <a:lnTo>
                  <a:pt x="16" y="343"/>
                </a:lnTo>
                <a:lnTo>
                  <a:pt x="23" y="341"/>
                </a:lnTo>
                <a:lnTo>
                  <a:pt x="31" y="339"/>
                </a:lnTo>
                <a:lnTo>
                  <a:pt x="45" y="331"/>
                </a:lnTo>
                <a:lnTo>
                  <a:pt x="61" y="321"/>
                </a:lnTo>
                <a:lnTo>
                  <a:pt x="76" y="309"/>
                </a:lnTo>
                <a:lnTo>
                  <a:pt x="91" y="296"/>
                </a:lnTo>
                <a:lnTo>
                  <a:pt x="106" y="281"/>
                </a:lnTo>
                <a:lnTo>
                  <a:pt x="121" y="266"/>
                </a:lnTo>
                <a:lnTo>
                  <a:pt x="135" y="253"/>
                </a:lnTo>
                <a:lnTo>
                  <a:pt x="146" y="243"/>
                </a:lnTo>
                <a:lnTo>
                  <a:pt x="154" y="235"/>
                </a:lnTo>
                <a:lnTo>
                  <a:pt x="162" y="226"/>
                </a:lnTo>
                <a:lnTo>
                  <a:pt x="169" y="219"/>
                </a:lnTo>
                <a:lnTo>
                  <a:pt x="177" y="210"/>
                </a:lnTo>
                <a:lnTo>
                  <a:pt x="189" y="200"/>
                </a:lnTo>
                <a:lnTo>
                  <a:pt x="202" y="187"/>
                </a:lnTo>
                <a:lnTo>
                  <a:pt x="215" y="195"/>
                </a:lnTo>
                <a:lnTo>
                  <a:pt x="228" y="204"/>
                </a:lnTo>
                <a:lnTo>
                  <a:pt x="239" y="212"/>
                </a:lnTo>
                <a:lnTo>
                  <a:pt x="247" y="222"/>
                </a:lnTo>
                <a:lnTo>
                  <a:pt x="255" y="231"/>
                </a:lnTo>
                <a:lnTo>
                  <a:pt x="259" y="241"/>
                </a:lnTo>
                <a:lnTo>
                  <a:pt x="263" y="250"/>
                </a:lnTo>
                <a:lnTo>
                  <a:pt x="266" y="259"/>
                </a:lnTo>
                <a:lnTo>
                  <a:pt x="267" y="269"/>
                </a:lnTo>
                <a:lnTo>
                  <a:pt x="267" y="276"/>
                </a:lnTo>
                <a:lnTo>
                  <a:pt x="266" y="285"/>
                </a:lnTo>
                <a:lnTo>
                  <a:pt x="263" y="291"/>
                </a:lnTo>
                <a:lnTo>
                  <a:pt x="259" y="297"/>
                </a:lnTo>
                <a:lnTo>
                  <a:pt x="253" y="302"/>
                </a:lnTo>
                <a:lnTo>
                  <a:pt x="248" y="306"/>
                </a:lnTo>
                <a:lnTo>
                  <a:pt x="241" y="307"/>
                </a:lnTo>
                <a:lnTo>
                  <a:pt x="424" y="271"/>
                </a:lnTo>
                <a:lnTo>
                  <a:pt x="601" y="236"/>
                </a:lnTo>
                <a:lnTo>
                  <a:pt x="776" y="200"/>
                </a:lnTo>
                <a:lnTo>
                  <a:pt x="952" y="165"/>
                </a:lnTo>
                <a:lnTo>
                  <a:pt x="1136" y="127"/>
                </a:lnTo>
                <a:lnTo>
                  <a:pt x="1329" y="86"/>
                </a:lnTo>
                <a:lnTo>
                  <a:pt x="1539" y="45"/>
                </a:lnTo>
                <a:lnTo>
                  <a:pt x="1766" y="0"/>
                </a:lnTo>
                <a:lnTo>
                  <a:pt x="1763" y="1"/>
                </a:lnTo>
                <a:lnTo>
                  <a:pt x="1760" y="2"/>
                </a:lnTo>
                <a:lnTo>
                  <a:pt x="1759" y="3"/>
                </a:lnTo>
                <a:lnTo>
                  <a:pt x="1759" y="4"/>
                </a:lnTo>
                <a:lnTo>
                  <a:pt x="1761" y="9"/>
                </a:lnTo>
                <a:lnTo>
                  <a:pt x="1766" y="14"/>
                </a:lnTo>
                <a:lnTo>
                  <a:pt x="1782" y="26"/>
                </a:lnTo>
                <a:lnTo>
                  <a:pt x="1805" y="40"/>
                </a:lnTo>
                <a:lnTo>
                  <a:pt x="1831" y="52"/>
                </a:lnTo>
                <a:lnTo>
                  <a:pt x="1856" y="64"/>
                </a:lnTo>
                <a:lnTo>
                  <a:pt x="1874" y="74"/>
                </a:lnTo>
                <a:lnTo>
                  <a:pt x="1885" y="80"/>
                </a:lnTo>
                <a:lnTo>
                  <a:pt x="1885" y="84"/>
                </a:lnTo>
                <a:lnTo>
                  <a:pt x="1886" y="94"/>
                </a:lnTo>
                <a:lnTo>
                  <a:pt x="1887" y="108"/>
                </a:lnTo>
                <a:lnTo>
                  <a:pt x="1890" y="126"/>
                </a:lnTo>
                <a:lnTo>
                  <a:pt x="1895" y="145"/>
                </a:lnTo>
                <a:lnTo>
                  <a:pt x="1901" y="165"/>
                </a:lnTo>
                <a:lnTo>
                  <a:pt x="1906" y="175"/>
                </a:lnTo>
                <a:lnTo>
                  <a:pt x="1911" y="184"/>
                </a:lnTo>
                <a:lnTo>
                  <a:pt x="1917" y="193"/>
                </a:lnTo>
                <a:lnTo>
                  <a:pt x="1924" y="201"/>
                </a:lnTo>
                <a:lnTo>
                  <a:pt x="1939" y="201"/>
                </a:lnTo>
                <a:lnTo>
                  <a:pt x="1954" y="203"/>
                </a:lnTo>
                <a:lnTo>
                  <a:pt x="1961" y="204"/>
                </a:lnTo>
                <a:lnTo>
                  <a:pt x="1967" y="205"/>
                </a:lnTo>
                <a:lnTo>
                  <a:pt x="1973" y="208"/>
                </a:lnTo>
                <a:lnTo>
                  <a:pt x="1979" y="211"/>
                </a:lnTo>
                <a:lnTo>
                  <a:pt x="1984" y="216"/>
                </a:lnTo>
                <a:lnTo>
                  <a:pt x="1989" y="221"/>
                </a:lnTo>
                <a:lnTo>
                  <a:pt x="1994" y="227"/>
                </a:lnTo>
                <a:lnTo>
                  <a:pt x="1998" y="236"/>
                </a:lnTo>
                <a:lnTo>
                  <a:pt x="2000" y="244"/>
                </a:lnTo>
                <a:lnTo>
                  <a:pt x="2002" y="255"/>
                </a:lnTo>
                <a:lnTo>
                  <a:pt x="2004" y="268"/>
                </a:lnTo>
                <a:lnTo>
                  <a:pt x="2004" y="282"/>
                </a:lnTo>
                <a:lnTo>
                  <a:pt x="2002" y="282"/>
                </a:lnTo>
                <a:lnTo>
                  <a:pt x="1998" y="282"/>
                </a:lnTo>
                <a:lnTo>
                  <a:pt x="1991" y="283"/>
                </a:lnTo>
                <a:lnTo>
                  <a:pt x="1984" y="287"/>
                </a:lnTo>
                <a:lnTo>
                  <a:pt x="1977" y="291"/>
                </a:lnTo>
                <a:lnTo>
                  <a:pt x="1969" y="298"/>
                </a:lnTo>
                <a:lnTo>
                  <a:pt x="1967" y="303"/>
                </a:lnTo>
                <a:lnTo>
                  <a:pt x="1966" y="308"/>
                </a:lnTo>
                <a:lnTo>
                  <a:pt x="1963" y="314"/>
                </a:lnTo>
                <a:lnTo>
                  <a:pt x="1963" y="321"/>
                </a:lnTo>
                <a:lnTo>
                  <a:pt x="1963" y="326"/>
                </a:lnTo>
                <a:lnTo>
                  <a:pt x="1962" y="340"/>
                </a:lnTo>
                <a:lnTo>
                  <a:pt x="1961" y="359"/>
                </a:lnTo>
                <a:lnTo>
                  <a:pt x="1958" y="381"/>
                </a:lnTo>
                <a:lnTo>
                  <a:pt x="1956" y="392"/>
                </a:lnTo>
                <a:lnTo>
                  <a:pt x="1952" y="403"/>
                </a:lnTo>
                <a:lnTo>
                  <a:pt x="1950" y="413"/>
                </a:lnTo>
                <a:lnTo>
                  <a:pt x="1946" y="423"/>
                </a:lnTo>
                <a:lnTo>
                  <a:pt x="1941" y="430"/>
                </a:lnTo>
                <a:lnTo>
                  <a:pt x="1935" y="436"/>
                </a:lnTo>
                <a:lnTo>
                  <a:pt x="1933" y="439"/>
                </a:lnTo>
                <a:lnTo>
                  <a:pt x="1929" y="440"/>
                </a:lnTo>
                <a:lnTo>
                  <a:pt x="1925" y="441"/>
                </a:lnTo>
                <a:lnTo>
                  <a:pt x="1923" y="441"/>
                </a:lnTo>
                <a:lnTo>
                  <a:pt x="1923" y="449"/>
                </a:lnTo>
                <a:lnTo>
                  <a:pt x="1925" y="455"/>
                </a:lnTo>
                <a:lnTo>
                  <a:pt x="1928" y="462"/>
                </a:lnTo>
                <a:lnTo>
                  <a:pt x="1933" y="467"/>
                </a:lnTo>
                <a:lnTo>
                  <a:pt x="1941" y="478"/>
                </a:lnTo>
                <a:lnTo>
                  <a:pt x="1951" y="489"/>
                </a:lnTo>
                <a:lnTo>
                  <a:pt x="1956" y="494"/>
                </a:lnTo>
                <a:lnTo>
                  <a:pt x="1958" y="500"/>
                </a:lnTo>
                <a:lnTo>
                  <a:pt x="1962" y="505"/>
                </a:lnTo>
                <a:lnTo>
                  <a:pt x="1963" y="511"/>
                </a:lnTo>
                <a:lnTo>
                  <a:pt x="1962" y="517"/>
                </a:lnTo>
                <a:lnTo>
                  <a:pt x="1961" y="523"/>
                </a:lnTo>
                <a:lnTo>
                  <a:pt x="1956" y="530"/>
                </a:lnTo>
                <a:lnTo>
                  <a:pt x="1950" y="537"/>
                </a:lnTo>
                <a:lnTo>
                  <a:pt x="1949" y="538"/>
                </a:lnTo>
                <a:lnTo>
                  <a:pt x="1942" y="542"/>
                </a:lnTo>
                <a:lnTo>
                  <a:pt x="1936" y="548"/>
                </a:lnTo>
                <a:lnTo>
                  <a:pt x="1928" y="556"/>
                </a:lnTo>
                <a:lnTo>
                  <a:pt x="1924" y="561"/>
                </a:lnTo>
                <a:lnTo>
                  <a:pt x="1922" y="566"/>
                </a:lnTo>
                <a:lnTo>
                  <a:pt x="1919" y="571"/>
                </a:lnTo>
                <a:lnTo>
                  <a:pt x="1917" y="577"/>
                </a:lnTo>
                <a:lnTo>
                  <a:pt x="1917" y="582"/>
                </a:lnTo>
                <a:lnTo>
                  <a:pt x="1917" y="588"/>
                </a:lnTo>
                <a:lnTo>
                  <a:pt x="1918" y="596"/>
                </a:lnTo>
                <a:lnTo>
                  <a:pt x="1920" y="602"/>
                </a:lnTo>
                <a:lnTo>
                  <a:pt x="1929" y="618"/>
                </a:lnTo>
                <a:lnTo>
                  <a:pt x="1938" y="632"/>
                </a:lnTo>
                <a:lnTo>
                  <a:pt x="1944" y="646"/>
                </a:lnTo>
                <a:lnTo>
                  <a:pt x="1950" y="658"/>
                </a:lnTo>
                <a:lnTo>
                  <a:pt x="1954" y="668"/>
                </a:lnTo>
                <a:lnTo>
                  <a:pt x="1957" y="675"/>
                </a:lnTo>
                <a:lnTo>
                  <a:pt x="1960" y="680"/>
                </a:lnTo>
                <a:lnTo>
                  <a:pt x="1961" y="683"/>
                </a:lnTo>
                <a:lnTo>
                  <a:pt x="2040" y="683"/>
                </a:lnTo>
                <a:lnTo>
                  <a:pt x="2040" y="709"/>
                </a:lnTo>
                <a:lnTo>
                  <a:pt x="2040" y="729"/>
                </a:lnTo>
                <a:lnTo>
                  <a:pt x="2042" y="744"/>
                </a:lnTo>
                <a:lnTo>
                  <a:pt x="2045" y="752"/>
                </a:lnTo>
                <a:lnTo>
                  <a:pt x="2047" y="756"/>
                </a:lnTo>
                <a:lnTo>
                  <a:pt x="2050" y="758"/>
                </a:lnTo>
                <a:lnTo>
                  <a:pt x="2053" y="761"/>
                </a:lnTo>
                <a:lnTo>
                  <a:pt x="2056" y="762"/>
                </a:lnTo>
                <a:lnTo>
                  <a:pt x="2066" y="763"/>
                </a:lnTo>
                <a:lnTo>
                  <a:pt x="2080" y="763"/>
                </a:lnTo>
                <a:lnTo>
                  <a:pt x="2080" y="777"/>
                </a:lnTo>
                <a:lnTo>
                  <a:pt x="2081" y="787"/>
                </a:lnTo>
                <a:lnTo>
                  <a:pt x="2082" y="794"/>
                </a:lnTo>
                <a:lnTo>
                  <a:pt x="2084" y="798"/>
                </a:lnTo>
                <a:lnTo>
                  <a:pt x="2089" y="801"/>
                </a:lnTo>
                <a:lnTo>
                  <a:pt x="2097" y="802"/>
                </a:lnTo>
                <a:lnTo>
                  <a:pt x="2107" y="804"/>
                </a:lnTo>
                <a:lnTo>
                  <a:pt x="2120" y="804"/>
                </a:lnTo>
                <a:lnTo>
                  <a:pt x="2113" y="811"/>
                </a:lnTo>
                <a:lnTo>
                  <a:pt x="2107" y="818"/>
                </a:lnTo>
                <a:lnTo>
                  <a:pt x="2103" y="827"/>
                </a:lnTo>
                <a:lnTo>
                  <a:pt x="2098" y="836"/>
                </a:lnTo>
                <a:lnTo>
                  <a:pt x="2093" y="853"/>
                </a:lnTo>
                <a:lnTo>
                  <a:pt x="2088" y="870"/>
                </a:lnTo>
                <a:lnTo>
                  <a:pt x="2083" y="887"/>
                </a:lnTo>
                <a:lnTo>
                  <a:pt x="2078" y="904"/>
                </a:lnTo>
                <a:lnTo>
                  <a:pt x="2075" y="913"/>
                </a:lnTo>
                <a:lnTo>
                  <a:pt x="2070" y="920"/>
                </a:lnTo>
                <a:lnTo>
                  <a:pt x="2064" y="929"/>
                </a:lnTo>
                <a:lnTo>
                  <a:pt x="2056" y="936"/>
                </a:lnTo>
                <a:lnTo>
                  <a:pt x="2055" y="943"/>
                </a:lnTo>
                <a:lnTo>
                  <a:pt x="2053" y="951"/>
                </a:lnTo>
                <a:lnTo>
                  <a:pt x="2048" y="957"/>
                </a:lnTo>
                <a:lnTo>
                  <a:pt x="2042" y="963"/>
                </a:lnTo>
                <a:lnTo>
                  <a:pt x="2033" y="969"/>
                </a:lnTo>
                <a:lnTo>
                  <a:pt x="2026" y="974"/>
                </a:lnTo>
                <a:lnTo>
                  <a:pt x="2016" y="980"/>
                </a:lnTo>
                <a:lnTo>
                  <a:pt x="2007" y="984"/>
                </a:lnTo>
                <a:lnTo>
                  <a:pt x="1989" y="992"/>
                </a:lnTo>
                <a:lnTo>
                  <a:pt x="1973" y="997"/>
                </a:lnTo>
                <a:lnTo>
                  <a:pt x="1962" y="1001"/>
                </a:lnTo>
                <a:lnTo>
                  <a:pt x="1957" y="1002"/>
                </a:lnTo>
                <a:lnTo>
                  <a:pt x="1951" y="1003"/>
                </a:lnTo>
                <a:lnTo>
                  <a:pt x="1945" y="1004"/>
                </a:lnTo>
                <a:lnTo>
                  <a:pt x="1939" y="1006"/>
                </a:lnTo>
                <a:lnTo>
                  <a:pt x="1934" y="1008"/>
                </a:lnTo>
                <a:lnTo>
                  <a:pt x="1928" y="1014"/>
                </a:lnTo>
                <a:lnTo>
                  <a:pt x="1923" y="1022"/>
                </a:lnTo>
                <a:lnTo>
                  <a:pt x="1919" y="1029"/>
                </a:lnTo>
                <a:lnTo>
                  <a:pt x="1918" y="1036"/>
                </a:lnTo>
                <a:lnTo>
                  <a:pt x="1918" y="1040"/>
                </a:lnTo>
                <a:lnTo>
                  <a:pt x="1917" y="1042"/>
                </a:lnTo>
                <a:lnTo>
                  <a:pt x="1911" y="1042"/>
                </a:lnTo>
                <a:lnTo>
                  <a:pt x="1905" y="1044"/>
                </a:lnTo>
                <a:lnTo>
                  <a:pt x="1898" y="1046"/>
                </a:lnTo>
                <a:lnTo>
                  <a:pt x="1894" y="1049"/>
                </a:lnTo>
                <a:lnTo>
                  <a:pt x="1885" y="1057"/>
                </a:lnTo>
                <a:lnTo>
                  <a:pt x="1878" y="1067"/>
                </a:lnTo>
                <a:lnTo>
                  <a:pt x="1869" y="1079"/>
                </a:lnTo>
                <a:lnTo>
                  <a:pt x="1860" y="1093"/>
                </a:lnTo>
                <a:lnTo>
                  <a:pt x="1849" y="1107"/>
                </a:lnTo>
                <a:lnTo>
                  <a:pt x="1836" y="1122"/>
                </a:lnTo>
                <a:lnTo>
                  <a:pt x="1699" y="1143"/>
                </a:lnTo>
                <a:lnTo>
                  <a:pt x="1507" y="1173"/>
                </a:lnTo>
                <a:lnTo>
                  <a:pt x="1278" y="1213"/>
                </a:lnTo>
                <a:lnTo>
                  <a:pt x="1029" y="1255"/>
                </a:lnTo>
                <a:lnTo>
                  <a:pt x="780" y="1297"/>
                </a:lnTo>
                <a:lnTo>
                  <a:pt x="545" y="1336"/>
                </a:lnTo>
                <a:lnTo>
                  <a:pt x="439" y="1353"/>
                </a:lnTo>
                <a:lnTo>
                  <a:pt x="344" y="1368"/>
                </a:lnTo>
                <a:lnTo>
                  <a:pt x="261" y="1380"/>
                </a:lnTo>
                <a:lnTo>
                  <a:pt x="192" y="1389"/>
                </a:lnTo>
                <a:lnTo>
                  <a:pt x="0" y="34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026040" y="2349360"/>
            <a:ext cx="787680" cy="514440"/>
          </a:xfrm>
          <a:custGeom>
            <a:avLst/>
            <a:gdLst/>
            <a:ahLst/>
            <a:rect l="l" t="t" r="r" b="b"/>
            <a:pathLst>
              <a:path w="2120" h="1389">
                <a:moveTo>
                  <a:pt x="0" y="346"/>
                </a:moveTo>
                <a:lnTo>
                  <a:pt x="7" y="345"/>
                </a:lnTo>
                <a:lnTo>
                  <a:pt x="16" y="343"/>
                </a:lnTo>
                <a:lnTo>
                  <a:pt x="23" y="341"/>
                </a:lnTo>
                <a:lnTo>
                  <a:pt x="31" y="339"/>
                </a:lnTo>
                <a:lnTo>
                  <a:pt x="45" y="331"/>
                </a:lnTo>
                <a:lnTo>
                  <a:pt x="61" y="321"/>
                </a:lnTo>
                <a:lnTo>
                  <a:pt x="76" y="309"/>
                </a:lnTo>
                <a:lnTo>
                  <a:pt x="91" y="296"/>
                </a:lnTo>
                <a:lnTo>
                  <a:pt x="106" y="281"/>
                </a:lnTo>
                <a:lnTo>
                  <a:pt x="121" y="266"/>
                </a:lnTo>
                <a:lnTo>
                  <a:pt x="135" y="253"/>
                </a:lnTo>
                <a:lnTo>
                  <a:pt x="146" y="243"/>
                </a:lnTo>
                <a:lnTo>
                  <a:pt x="154" y="235"/>
                </a:lnTo>
                <a:lnTo>
                  <a:pt x="162" y="226"/>
                </a:lnTo>
                <a:lnTo>
                  <a:pt x="169" y="219"/>
                </a:lnTo>
                <a:lnTo>
                  <a:pt x="177" y="210"/>
                </a:lnTo>
                <a:lnTo>
                  <a:pt x="189" y="200"/>
                </a:lnTo>
                <a:lnTo>
                  <a:pt x="202" y="187"/>
                </a:lnTo>
                <a:lnTo>
                  <a:pt x="215" y="195"/>
                </a:lnTo>
                <a:lnTo>
                  <a:pt x="228" y="204"/>
                </a:lnTo>
                <a:lnTo>
                  <a:pt x="239" y="212"/>
                </a:lnTo>
                <a:lnTo>
                  <a:pt x="247" y="222"/>
                </a:lnTo>
                <a:lnTo>
                  <a:pt x="255" y="231"/>
                </a:lnTo>
                <a:lnTo>
                  <a:pt x="259" y="241"/>
                </a:lnTo>
                <a:lnTo>
                  <a:pt x="263" y="250"/>
                </a:lnTo>
                <a:lnTo>
                  <a:pt x="266" y="259"/>
                </a:lnTo>
                <a:lnTo>
                  <a:pt x="267" y="269"/>
                </a:lnTo>
                <a:lnTo>
                  <a:pt x="267" y="276"/>
                </a:lnTo>
                <a:lnTo>
                  <a:pt x="266" y="285"/>
                </a:lnTo>
                <a:lnTo>
                  <a:pt x="263" y="291"/>
                </a:lnTo>
                <a:lnTo>
                  <a:pt x="259" y="297"/>
                </a:lnTo>
                <a:lnTo>
                  <a:pt x="253" y="302"/>
                </a:lnTo>
                <a:lnTo>
                  <a:pt x="248" y="306"/>
                </a:lnTo>
                <a:lnTo>
                  <a:pt x="241" y="307"/>
                </a:lnTo>
                <a:lnTo>
                  <a:pt x="424" y="271"/>
                </a:lnTo>
                <a:lnTo>
                  <a:pt x="601" y="236"/>
                </a:lnTo>
                <a:lnTo>
                  <a:pt x="776" y="200"/>
                </a:lnTo>
                <a:lnTo>
                  <a:pt x="952" y="165"/>
                </a:lnTo>
                <a:lnTo>
                  <a:pt x="1136" y="127"/>
                </a:lnTo>
                <a:lnTo>
                  <a:pt x="1329" y="86"/>
                </a:lnTo>
                <a:lnTo>
                  <a:pt x="1539" y="45"/>
                </a:lnTo>
                <a:lnTo>
                  <a:pt x="1766" y="0"/>
                </a:lnTo>
                <a:lnTo>
                  <a:pt x="1763" y="1"/>
                </a:lnTo>
                <a:lnTo>
                  <a:pt x="1760" y="2"/>
                </a:lnTo>
                <a:lnTo>
                  <a:pt x="1759" y="3"/>
                </a:lnTo>
                <a:lnTo>
                  <a:pt x="1759" y="4"/>
                </a:lnTo>
                <a:lnTo>
                  <a:pt x="1761" y="9"/>
                </a:lnTo>
                <a:lnTo>
                  <a:pt x="1766" y="14"/>
                </a:lnTo>
                <a:lnTo>
                  <a:pt x="1782" y="26"/>
                </a:lnTo>
                <a:lnTo>
                  <a:pt x="1805" y="40"/>
                </a:lnTo>
                <a:lnTo>
                  <a:pt x="1831" y="52"/>
                </a:lnTo>
                <a:lnTo>
                  <a:pt x="1856" y="64"/>
                </a:lnTo>
                <a:lnTo>
                  <a:pt x="1874" y="74"/>
                </a:lnTo>
                <a:lnTo>
                  <a:pt x="1885" y="80"/>
                </a:lnTo>
                <a:lnTo>
                  <a:pt x="1885" y="84"/>
                </a:lnTo>
                <a:lnTo>
                  <a:pt x="1886" y="94"/>
                </a:lnTo>
                <a:lnTo>
                  <a:pt x="1887" y="108"/>
                </a:lnTo>
                <a:lnTo>
                  <a:pt x="1890" y="126"/>
                </a:lnTo>
                <a:lnTo>
                  <a:pt x="1895" y="145"/>
                </a:lnTo>
                <a:lnTo>
                  <a:pt x="1901" y="165"/>
                </a:lnTo>
                <a:lnTo>
                  <a:pt x="1906" y="175"/>
                </a:lnTo>
                <a:lnTo>
                  <a:pt x="1911" y="184"/>
                </a:lnTo>
                <a:lnTo>
                  <a:pt x="1917" y="193"/>
                </a:lnTo>
                <a:lnTo>
                  <a:pt x="1924" y="201"/>
                </a:lnTo>
                <a:lnTo>
                  <a:pt x="1939" y="201"/>
                </a:lnTo>
                <a:lnTo>
                  <a:pt x="1954" y="203"/>
                </a:lnTo>
                <a:lnTo>
                  <a:pt x="1961" y="204"/>
                </a:lnTo>
                <a:lnTo>
                  <a:pt x="1967" y="205"/>
                </a:lnTo>
                <a:lnTo>
                  <a:pt x="1973" y="208"/>
                </a:lnTo>
                <a:lnTo>
                  <a:pt x="1979" y="211"/>
                </a:lnTo>
                <a:lnTo>
                  <a:pt x="1984" y="216"/>
                </a:lnTo>
                <a:lnTo>
                  <a:pt x="1989" y="221"/>
                </a:lnTo>
                <a:lnTo>
                  <a:pt x="1994" y="227"/>
                </a:lnTo>
                <a:lnTo>
                  <a:pt x="1998" y="236"/>
                </a:lnTo>
                <a:lnTo>
                  <a:pt x="2000" y="244"/>
                </a:lnTo>
                <a:lnTo>
                  <a:pt x="2002" y="255"/>
                </a:lnTo>
                <a:lnTo>
                  <a:pt x="2004" y="268"/>
                </a:lnTo>
                <a:lnTo>
                  <a:pt x="2004" y="282"/>
                </a:lnTo>
                <a:lnTo>
                  <a:pt x="2002" y="282"/>
                </a:lnTo>
                <a:lnTo>
                  <a:pt x="1998" y="282"/>
                </a:lnTo>
                <a:lnTo>
                  <a:pt x="1991" y="283"/>
                </a:lnTo>
                <a:lnTo>
                  <a:pt x="1984" y="287"/>
                </a:lnTo>
                <a:lnTo>
                  <a:pt x="1977" y="291"/>
                </a:lnTo>
                <a:lnTo>
                  <a:pt x="1969" y="298"/>
                </a:lnTo>
                <a:lnTo>
                  <a:pt x="1967" y="303"/>
                </a:lnTo>
                <a:lnTo>
                  <a:pt x="1966" y="308"/>
                </a:lnTo>
                <a:lnTo>
                  <a:pt x="1963" y="314"/>
                </a:lnTo>
                <a:lnTo>
                  <a:pt x="1963" y="321"/>
                </a:lnTo>
                <a:lnTo>
                  <a:pt x="1963" y="326"/>
                </a:lnTo>
                <a:lnTo>
                  <a:pt x="1962" y="340"/>
                </a:lnTo>
                <a:lnTo>
                  <a:pt x="1961" y="359"/>
                </a:lnTo>
                <a:lnTo>
                  <a:pt x="1958" y="381"/>
                </a:lnTo>
                <a:lnTo>
                  <a:pt x="1956" y="392"/>
                </a:lnTo>
                <a:lnTo>
                  <a:pt x="1952" y="403"/>
                </a:lnTo>
                <a:lnTo>
                  <a:pt x="1950" y="413"/>
                </a:lnTo>
                <a:lnTo>
                  <a:pt x="1946" y="423"/>
                </a:lnTo>
                <a:lnTo>
                  <a:pt x="1941" y="430"/>
                </a:lnTo>
                <a:lnTo>
                  <a:pt x="1935" y="436"/>
                </a:lnTo>
                <a:lnTo>
                  <a:pt x="1933" y="439"/>
                </a:lnTo>
                <a:lnTo>
                  <a:pt x="1929" y="440"/>
                </a:lnTo>
                <a:lnTo>
                  <a:pt x="1925" y="441"/>
                </a:lnTo>
                <a:lnTo>
                  <a:pt x="1923" y="441"/>
                </a:lnTo>
                <a:lnTo>
                  <a:pt x="1923" y="449"/>
                </a:lnTo>
                <a:lnTo>
                  <a:pt x="1925" y="455"/>
                </a:lnTo>
                <a:lnTo>
                  <a:pt x="1928" y="462"/>
                </a:lnTo>
                <a:lnTo>
                  <a:pt x="1933" y="467"/>
                </a:lnTo>
                <a:lnTo>
                  <a:pt x="1941" y="478"/>
                </a:lnTo>
                <a:lnTo>
                  <a:pt x="1951" y="489"/>
                </a:lnTo>
                <a:lnTo>
                  <a:pt x="1956" y="494"/>
                </a:lnTo>
                <a:lnTo>
                  <a:pt x="1958" y="500"/>
                </a:lnTo>
                <a:lnTo>
                  <a:pt x="1962" y="505"/>
                </a:lnTo>
                <a:lnTo>
                  <a:pt x="1963" y="511"/>
                </a:lnTo>
                <a:lnTo>
                  <a:pt x="1962" y="517"/>
                </a:lnTo>
                <a:lnTo>
                  <a:pt x="1961" y="523"/>
                </a:lnTo>
                <a:lnTo>
                  <a:pt x="1956" y="530"/>
                </a:lnTo>
                <a:lnTo>
                  <a:pt x="1950" y="537"/>
                </a:lnTo>
                <a:lnTo>
                  <a:pt x="1949" y="538"/>
                </a:lnTo>
                <a:lnTo>
                  <a:pt x="1942" y="542"/>
                </a:lnTo>
                <a:lnTo>
                  <a:pt x="1936" y="548"/>
                </a:lnTo>
                <a:lnTo>
                  <a:pt x="1928" y="556"/>
                </a:lnTo>
                <a:lnTo>
                  <a:pt x="1924" y="561"/>
                </a:lnTo>
                <a:lnTo>
                  <a:pt x="1922" y="566"/>
                </a:lnTo>
                <a:lnTo>
                  <a:pt x="1919" y="571"/>
                </a:lnTo>
                <a:lnTo>
                  <a:pt x="1917" y="577"/>
                </a:lnTo>
                <a:lnTo>
                  <a:pt x="1917" y="582"/>
                </a:lnTo>
                <a:lnTo>
                  <a:pt x="1917" y="588"/>
                </a:lnTo>
                <a:lnTo>
                  <a:pt x="1918" y="596"/>
                </a:lnTo>
                <a:lnTo>
                  <a:pt x="1920" y="602"/>
                </a:lnTo>
                <a:lnTo>
                  <a:pt x="1929" y="618"/>
                </a:lnTo>
                <a:lnTo>
                  <a:pt x="1938" y="632"/>
                </a:lnTo>
                <a:lnTo>
                  <a:pt x="1944" y="646"/>
                </a:lnTo>
                <a:lnTo>
                  <a:pt x="1950" y="658"/>
                </a:lnTo>
                <a:lnTo>
                  <a:pt x="1954" y="668"/>
                </a:lnTo>
                <a:lnTo>
                  <a:pt x="1957" y="675"/>
                </a:lnTo>
                <a:lnTo>
                  <a:pt x="1960" y="680"/>
                </a:lnTo>
                <a:lnTo>
                  <a:pt x="1961" y="683"/>
                </a:lnTo>
                <a:lnTo>
                  <a:pt x="1961" y="683"/>
                </a:lnTo>
                <a:lnTo>
                  <a:pt x="2040" y="683"/>
                </a:lnTo>
                <a:lnTo>
                  <a:pt x="2040" y="683"/>
                </a:lnTo>
                <a:lnTo>
                  <a:pt x="2040" y="709"/>
                </a:lnTo>
                <a:lnTo>
                  <a:pt x="2040" y="729"/>
                </a:lnTo>
                <a:lnTo>
                  <a:pt x="2042" y="744"/>
                </a:lnTo>
                <a:lnTo>
                  <a:pt x="2045" y="752"/>
                </a:lnTo>
                <a:lnTo>
                  <a:pt x="2047" y="756"/>
                </a:lnTo>
                <a:lnTo>
                  <a:pt x="2050" y="758"/>
                </a:lnTo>
                <a:lnTo>
                  <a:pt x="2053" y="761"/>
                </a:lnTo>
                <a:lnTo>
                  <a:pt x="2056" y="762"/>
                </a:lnTo>
                <a:lnTo>
                  <a:pt x="2066" y="763"/>
                </a:lnTo>
                <a:lnTo>
                  <a:pt x="2080" y="763"/>
                </a:lnTo>
                <a:lnTo>
                  <a:pt x="2080" y="777"/>
                </a:lnTo>
                <a:lnTo>
                  <a:pt x="2081" y="787"/>
                </a:lnTo>
                <a:lnTo>
                  <a:pt x="2082" y="794"/>
                </a:lnTo>
                <a:lnTo>
                  <a:pt x="2084" y="798"/>
                </a:lnTo>
                <a:lnTo>
                  <a:pt x="2089" y="801"/>
                </a:lnTo>
                <a:lnTo>
                  <a:pt x="2097" y="802"/>
                </a:lnTo>
                <a:lnTo>
                  <a:pt x="2107" y="804"/>
                </a:lnTo>
                <a:lnTo>
                  <a:pt x="2120" y="804"/>
                </a:lnTo>
                <a:lnTo>
                  <a:pt x="2113" y="811"/>
                </a:lnTo>
                <a:lnTo>
                  <a:pt x="2107" y="818"/>
                </a:lnTo>
                <a:lnTo>
                  <a:pt x="2103" y="827"/>
                </a:lnTo>
                <a:lnTo>
                  <a:pt x="2098" y="836"/>
                </a:lnTo>
                <a:lnTo>
                  <a:pt x="2093" y="853"/>
                </a:lnTo>
                <a:lnTo>
                  <a:pt x="2088" y="870"/>
                </a:lnTo>
                <a:lnTo>
                  <a:pt x="2083" y="887"/>
                </a:lnTo>
                <a:lnTo>
                  <a:pt x="2078" y="904"/>
                </a:lnTo>
                <a:lnTo>
                  <a:pt x="2075" y="913"/>
                </a:lnTo>
                <a:lnTo>
                  <a:pt x="2070" y="920"/>
                </a:lnTo>
                <a:lnTo>
                  <a:pt x="2064" y="929"/>
                </a:lnTo>
                <a:lnTo>
                  <a:pt x="2056" y="936"/>
                </a:lnTo>
                <a:lnTo>
                  <a:pt x="2055" y="943"/>
                </a:lnTo>
                <a:lnTo>
                  <a:pt x="2053" y="951"/>
                </a:lnTo>
                <a:lnTo>
                  <a:pt x="2048" y="957"/>
                </a:lnTo>
                <a:lnTo>
                  <a:pt x="2042" y="963"/>
                </a:lnTo>
                <a:lnTo>
                  <a:pt x="2033" y="969"/>
                </a:lnTo>
                <a:lnTo>
                  <a:pt x="2026" y="974"/>
                </a:lnTo>
                <a:lnTo>
                  <a:pt x="2016" y="980"/>
                </a:lnTo>
                <a:lnTo>
                  <a:pt x="2007" y="984"/>
                </a:lnTo>
                <a:lnTo>
                  <a:pt x="1989" y="992"/>
                </a:lnTo>
                <a:lnTo>
                  <a:pt x="1973" y="997"/>
                </a:lnTo>
                <a:lnTo>
                  <a:pt x="1962" y="1001"/>
                </a:lnTo>
                <a:lnTo>
                  <a:pt x="1957" y="1002"/>
                </a:lnTo>
                <a:lnTo>
                  <a:pt x="1951" y="1003"/>
                </a:lnTo>
                <a:lnTo>
                  <a:pt x="1945" y="1004"/>
                </a:lnTo>
                <a:lnTo>
                  <a:pt x="1939" y="1006"/>
                </a:lnTo>
                <a:lnTo>
                  <a:pt x="1934" y="1008"/>
                </a:lnTo>
                <a:lnTo>
                  <a:pt x="1928" y="1014"/>
                </a:lnTo>
                <a:lnTo>
                  <a:pt x="1923" y="1022"/>
                </a:lnTo>
                <a:lnTo>
                  <a:pt x="1919" y="1029"/>
                </a:lnTo>
                <a:lnTo>
                  <a:pt x="1918" y="1036"/>
                </a:lnTo>
                <a:lnTo>
                  <a:pt x="1918" y="1040"/>
                </a:lnTo>
                <a:lnTo>
                  <a:pt x="1917" y="1042"/>
                </a:lnTo>
                <a:lnTo>
                  <a:pt x="1911" y="1042"/>
                </a:lnTo>
                <a:lnTo>
                  <a:pt x="1905" y="1044"/>
                </a:lnTo>
                <a:lnTo>
                  <a:pt x="1898" y="1046"/>
                </a:lnTo>
                <a:lnTo>
                  <a:pt x="1894" y="1049"/>
                </a:lnTo>
                <a:lnTo>
                  <a:pt x="1885" y="1057"/>
                </a:lnTo>
                <a:lnTo>
                  <a:pt x="1878" y="1067"/>
                </a:lnTo>
                <a:lnTo>
                  <a:pt x="1869" y="1079"/>
                </a:lnTo>
                <a:lnTo>
                  <a:pt x="1860" y="1093"/>
                </a:lnTo>
                <a:lnTo>
                  <a:pt x="1849" y="1107"/>
                </a:lnTo>
                <a:lnTo>
                  <a:pt x="1836" y="1122"/>
                </a:lnTo>
                <a:lnTo>
                  <a:pt x="1699" y="1143"/>
                </a:lnTo>
                <a:lnTo>
                  <a:pt x="1507" y="1173"/>
                </a:lnTo>
                <a:lnTo>
                  <a:pt x="1278" y="1213"/>
                </a:lnTo>
                <a:lnTo>
                  <a:pt x="1029" y="1255"/>
                </a:lnTo>
                <a:lnTo>
                  <a:pt x="780" y="1297"/>
                </a:lnTo>
                <a:lnTo>
                  <a:pt x="545" y="1336"/>
                </a:lnTo>
                <a:lnTo>
                  <a:pt x="439" y="1353"/>
                </a:lnTo>
                <a:lnTo>
                  <a:pt x="344" y="1368"/>
                </a:lnTo>
                <a:lnTo>
                  <a:pt x="261" y="1380"/>
                </a:lnTo>
                <a:lnTo>
                  <a:pt x="192" y="1389"/>
                </a:lnTo>
                <a:lnTo>
                  <a:pt x="192" y="1389"/>
                </a:lnTo>
                <a:lnTo>
                  <a:pt x="0" y="346"/>
                </a:lnTo>
                <a:lnTo>
                  <a:pt x="0" y="346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08600" y="2975040"/>
            <a:ext cx="147960" cy="226800"/>
          </a:xfrm>
          <a:custGeom>
            <a:avLst/>
            <a:gdLst/>
            <a:ahLst/>
            <a:rect l="l" t="t" r="r" b="b"/>
            <a:pathLst>
              <a:path w="398" h="603">
                <a:moveTo>
                  <a:pt x="356" y="603"/>
                </a:moveTo>
                <a:lnTo>
                  <a:pt x="364" y="595"/>
                </a:lnTo>
                <a:lnTo>
                  <a:pt x="370" y="588"/>
                </a:lnTo>
                <a:lnTo>
                  <a:pt x="376" y="581"/>
                </a:lnTo>
                <a:lnTo>
                  <a:pt x="381" y="573"/>
                </a:lnTo>
                <a:lnTo>
                  <a:pt x="384" y="565"/>
                </a:lnTo>
                <a:lnTo>
                  <a:pt x="388" y="556"/>
                </a:lnTo>
                <a:lnTo>
                  <a:pt x="390" y="548"/>
                </a:lnTo>
                <a:lnTo>
                  <a:pt x="393" y="539"/>
                </a:lnTo>
                <a:lnTo>
                  <a:pt x="395" y="518"/>
                </a:lnTo>
                <a:lnTo>
                  <a:pt x="397" y="496"/>
                </a:lnTo>
                <a:lnTo>
                  <a:pt x="398" y="472"/>
                </a:lnTo>
                <a:lnTo>
                  <a:pt x="398" y="443"/>
                </a:lnTo>
                <a:lnTo>
                  <a:pt x="398" y="436"/>
                </a:lnTo>
                <a:lnTo>
                  <a:pt x="394" y="429"/>
                </a:lnTo>
                <a:lnTo>
                  <a:pt x="390" y="421"/>
                </a:lnTo>
                <a:lnTo>
                  <a:pt x="384" y="414"/>
                </a:lnTo>
                <a:lnTo>
                  <a:pt x="377" y="407"/>
                </a:lnTo>
                <a:lnTo>
                  <a:pt x="368" y="401"/>
                </a:lnTo>
                <a:lnTo>
                  <a:pt x="360" y="393"/>
                </a:lnTo>
                <a:lnTo>
                  <a:pt x="349" y="388"/>
                </a:lnTo>
                <a:lnTo>
                  <a:pt x="337" y="382"/>
                </a:lnTo>
                <a:lnTo>
                  <a:pt x="324" y="377"/>
                </a:lnTo>
                <a:lnTo>
                  <a:pt x="311" y="372"/>
                </a:lnTo>
                <a:lnTo>
                  <a:pt x="297" y="369"/>
                </a:lnTo>
                <a:lnTo>
                  <a:pt x="283" y="366"/>
                </a:lnTo>
                <a:lnTo>
                  <a:pt x="268" y="364"/>
                </a:lnTo>
                <a:lnTo>
                  <a:pt x="253" y="363"/>
                </a:lnTo>
                <a:lnTo>
                  <a:pt x="239" y="361"/>
                </a:lnTo>
                <a:lnTo>
                  <a:pt x="237" y="343"/>
                </a:lnTo>
                <a:lnTo>
                  <a:pt x="233" y="320"/>
                </a:lnTo>
                <a:lnTo>
                  <a:pt x="224" y="293"/>
                </a:lnTo>
                <a:lnTo>
                  <a:pt x="214" y="266"/>
                </a:lnTo>
                <a:lnTo>
                  <a:pt x="208" y="254"/>
                </a:lnTo>
                <a:lnTo>
                  <a:pt x="202" y="242"/>
                </a:lnTo>
                <a:lnTo>
                  <a:pt x="196" y="230"/>
                </a:lnTo>
                <a:lnTo>
                  <a:pt x="189" y="221"/>
                </a:lnTo>
                <a:lnTo>
                  <a:pt x="182" y="212"/>
                </a:lnTo>
                <a:lnTo>
                  <a:pt x="175" y="206"/>
                </a:lnTo>
                <a:lnTo>
                  <a:pt x="168" y="202"/>
                </a:lnTo>
                <a:lnTo>
                  <a:pt x="160" y="201"/>
                </a:lnTo>
                <a:lnTo>
                  <a:pt x="152" y="193"/>
                </a:lnTo>
                <a:lnTo>
                  <a:pt x="144" y="184"/>
                </a:lnTo>
                <a:lnTo>
                  <a:pt x="138" y="174"/>
                </a:lnTo>
                <a:lnTo>
                  <a:pt x="131" y="164"/>
                </a:lnTo>
                <a:lnTo>
                  <a:pt x="118" y="141"/>
                </a:lnTo>
                <a:lnTo>
                  <a:pt x="105" y="115"/>
                </a:lnTo>
                <a:lnTo>
                  <a:pt x="100" y="102"/>
                </a:lnTo>
                <a:lnTo>
                  <a:pt x="95" y="89"/>
                </a:lnTo>
                <a:lnTo>
                  <a:pt x="92" y="74"/>
                </a:lnTo>
                <a:lnTo>
                  <a:pt x="88" y="59"/>
                </a:lnTo>
                <a:lnTo>
                  <a:pt x="84" y="44"/>
                </a:lnTo>
                <a:lnTo>
                  <a:pt x="83" y="30"/>
                </a:lnTo>
                <a:lnTo>
                  <a:pt x="82" y="15"/>
                </a:lnTo>
                <a:lnTo>
                  <a:pt x="81" y="0"/>
                </a:lnTo>
                <a:lnTo>
                  <a:pt x="75" y="0"/>
                </a:lnTo>
                <a:lnTo>
                  <a:pt x="69" y="2"/>
                </a:lnTo>
                <a:lnTo>
                  <a:pt x="62" y="4"/>
                </a:lnTo>
                <a:lnTo>
                  <a:pt x="58" y="7"/>
                </a:lnTo>
                <a:lnTo>
                  <a:pt x="49" y="15"/>
                </a:lnTo>
                <a:lnTo>
                  <a:pt x="42" y="25"/>
                </a:lnTo>
                <a:lnTo>
                  <a:pt x="33" y="37"/>
                </a:lnTo>
                <a:lnTo>
                  <a:pt x="24" y="51"/>
                </a:lnTo>
                <a:lnTo>
                  <a:pt x="13" y="65"/>
                </a:lnTo>
                <a:lnTo>
                  <a:pt x="0" y="80"/>
                </a:lnTo>
                <a:lnTo>
                  <a:pt x="157" y="601"/>
                </a:lnTo>
                <a:lnTo>
                  <a:pt x="356" y="60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708600" y="2975040"/>
            <a:ext cx="147960" cy="226800"/>
          </a:xfrm>
          <a:custGeom>
            <a:avLst/>
            <a:gdLst/>
            <a:ahLst/>
            <a:rect l="l" t="t" r="r" b="b"/>
            <a:pathLst>
              <a:path w="398" h="603">
                <a:moveTo>
                  <a:pt x="356" y="603"/>
                </a:moveTo>
                <a:lnTo>
                  <a:pt x="364" y="595"/>
                </a:lnTo>
                <a:lnTo>
                  <a:pt x="370" y="588"/>
                </a:lnTo>
                <a:lnTo>
                  <a:pt x="376" y="581"/>
                </a:lnTo>
                <a:lnTo>
                  <a:pt x="381" y="573"/>
                </a:lnTo>
                <a:lnTo>
                  <a:pt x="384" y="565"/>
                </a:lnTo>
                <a:lnTo>
                  <a:pt x="388" y="556"/>
                </a:lnTo>
                <a:lnTo>
                  <a:pt x="390" y="548"/>
                </a:lnTo>
                <a:lnTo>
                  <a:pt x="393" y="539"/>
                </a:lnTo>
                <a:lnTo>
                  <a:pt x="395" y="518"/>
                </a:lnTo>
                <a:lnTo>
                  <a:pt x="397" y="496"/>
                </a:lnTo>
                <a:lnTo>
                  <a:pt x="398" y="472"/>
                </a:lnTo>
                <a:lnTo>
                  <a:pt x="398" y="443"/>
                </a:lnTo>
                <a:lnTo>
                  <a:pt x="398" y="436"/>
                </a:lnTo>
                <a:lnTo>
                  <a:pt x="394" y="429"/>
                </a:lnTo>
                <a:lnTo>
                  <a:pt x="390" y="421"/>
                </a:lnTo>
                <a:lnTo>
                  <a:pt x="384" y="414"/>
                </a:lnTo>
                <a:lnTo>
                  <a:pt x="377" y="407"/>
                </a:lnTo>
                <a:lnTo>
                  <a:pt x="368" y="401"/>
                </a:lnTo>
                <a:lnTo>
                  <a:pt x="360" y="393"/>
                </a:lnTo>
                <a:lnTo>
                  <a:pt x="349" y="388"/>
                </a:lnTo>
                <a:lnTo>
                  <a:pt x="337" y="382"/>
                </a:lnTo>
                <a:lnTo>
                  <a:pt x="324" y="377"/>
                </a:lnTo>
                <a:lnTo>
                  <a:pt x="311" y="372"/>
                </a:lnTo>
                <a:lnTo>
                  <a:pt x="297" y="369"/>
                </a:lnTo>
                <a:lnTo>
                  <a:pt x="283" y="366"/>
                </a:lnTo>
                <a:lnTo>
                  <a:pt x="268" y="364"/>
                </a:lnTo>
                <a:lnTo>
                  <a:pt x="253" y="363"/>
                </a:lnTo>
                <a:lnTo>
                  <a:pt x="239" y="361"/>
                </a:lnTo>
                <a:lnTo>
                  <a:pt x="237" y="343"/>
                </a:lnTo>
                <a:lnTo>
                  <a:pt x="233" y="320"/>
                </a:lnTo>
                <a:lnTo>
                  <a:pt x="224" y="293"/>
                </a:lnTo>
                <a:lnTo>
                  <a:pt x="214" y="266"/>
                </a:lnTo>
                <a:lnTo>
                  <a:pt x="208" y="254"/>
                </a:lnTo>
                <a:lnTo>
                  <a:pt x="202" y="242"/>
                </a:lnTo>
                <a:lnTo>
                  <a:pt x="196" y="230"/>
                </a:lnTo>
                <a:lnTo>
                  <a:pt x="189" y="221"/>
                </a:lnTo>
                <a:lnTo>
                  <a:pt x="182" y="212"/>
                </a:lnTo>
                <a:lnTo>
                  <a:pt x="175" y="206"/>
                </a:lnTo>
                <a:lnTo>
                  <a:pt x="168" y="202"/>
                </a:lnTo>
                <a:lnTo>
                  <a:pt x="160" y="201"/>
                </a:lnTo>
                <a:lnTo>
                  <a:pt x="152" y="193"/>
                </a:lnTo>
                <a:lnTo>
                  <a:pt x="144" y="184"/>
                </a:lnTo>
                <a:lnTo>
                  <a:pt x="138" y="174"/>
                </a:lnTo>
                <a:lnTo>
                  <a:pt x="131" y="164"/>
                </a:lnTo>
                <a:lnTo>
                  <a:pt x="118" y="141"/>
                </a:lnTo>
                <a:lnTo>
                  <a:pt x="105" y="115"/>
                </a:lnTo>
                <a:lnTo>
                  <a:pt x="100" y="102"/>
                </a:lnTo>
                <a:lnTo>
                  <a:pt x="95" y="89"/>
                </a:lnTo>
                <a:lnTo>
                  <a:pt x="92" y="74"/>
                </a:lnTo>
                <a:lnTo>
                  <a:pt x="88" y="59"/>
                </a:lnTo>
                <a:lnTo>
                  <a:pt x="84" y="44"/>
                </a:lnTo>
                <a:lnTo>
                  <a:pt x="83" y="30"/>
                </a:lnTo>
                <a:lnTo>
                  <a:pt x="82" y="15"/>
                </a:lnTo>
                <a:lnTo>
                  <a:pt x="81" y="0"/>
                </a:lnTo>
                <a:lnTo>
                  <a:pt x="75" y="0"/>
                </a:lnTo>
                <a:lnTo>
                  <a:pt x="69" y="2"/>
                </a:lnTo>
                <a:lnTo>
                  <a:pt x="62" y="4"/>
                </a:lnTo>
                <a:lnTo>
                  <a:pt x="58" y="7"/>
                </a:lnTo>
                <a:lnTo>
                  <a:pt x="49" y="15"/>
                </a:lnTo>
                <a:lnTo>
                  <a:pt x="42" y="25"/>
                </a:lnTo>
                <a:lnTo>
                  <a:pt x="33" y="37"/>
                </a:lnTo>
                <a:lnTo>
                  <a:pt x="24" y="51"/>
                </a:lnTo>
                <a:lnTo>
                  <a:pt x="13" y="65"/>
                </a:lnTo>
                <a:lnTo>
                  <a:pt x="0" y="80"/>
                </a:lnTo>
                <a:lnTo>
                  <a:pt x="0" y="80"/>
                </a:lnTo>
                <a:lnTo>
                  <a:pt x="157" y="601"/>
                </a:lnTo>
                <a:lnTo>
                  <a:pt x="356" y="603"/>
                </a:lnTo>
                <a:lnTo>
                  <a:pt x="356" y="603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230880" y="2763720"/>
            <a:ext cx="625680" cy="300240"/>
          </a:xfrm>
          <a:custGeom>
            <a:avLst/>
            <a:gdLst/>
            <a:ahLst/>
            <a:rect l="l" t="t" r="r" b="b"/>
            <a:pathLst>
              <a:path w="1681" h="802">
                <a:moveTo>
                  <a:pt x="0" y="212"/>
                </a:moveTo>
                <a:lnTo>
                  <a:pt x="1284" y="0"/>
                </a:lnTo>
                <a:lnTo>
                  <a:pt x="1441" y="521"/>
                </a:lnTo>
                <a:lnTo>
                  <a:pt x="1640" y="523"/>
                </a:lnTo>
                <a:lnTo>
                  <a:pt x="1648" y="524"/>
                </a:lnTo>
                <a:lnTo>
                  <a:pt x="1654" y="525"/>
                </a:lnTo>
                <a:lnTo>
                  <a:pt x="1660" y="527"/>
                </a:lnTo>
                <a:lnTo>
                  <a:pt x="1663" y="530"/>
                </a:lnTo>
                <a:lnTo>
                  <a:pt x="1667" y="534"/>
                </a:lnTo>
                <a:lnTo>
                  <a:pt x="1671" y="539"/>
                </a:lnTo>
                <a:lnTo>
                  <a:pt x="1673" y="543"/>
                </a:lnTo>
                <a:lnTo>
                  <a:pt x="1676" y="548"/>
                </a:lnTo>
                <a:lnTo>
                  <a:pt x="1678" y="561"/>
                </a:lnTo>
                <a:lnTo>
                  <a:pt x="1679" y="574"/>
                </a:lnTo>
                <a:lnTo>
                  <a:pt x="1681" y="589"/>
                </a:lnTo>
                <a:lnTo>
                  <a:pt x="1681" y="603"/>
                </a:lnTo>
                <a:lnTo>
                  <a:pt x="1667" y="603"/>
                </a:lnTo>
                <a:lnTo>
                  <a:pt x="1657" y="605"/>
                </a:lnTo>
                <a:lnTo>
                  <a:pt x="1650" y="606"/>
                </a:lnTo>
                <a:lnTo>
                  <a:pt x="1645" y="608"/>
                </a:lnTo>
                <a:lnTo>
                  <a:pt x="1643" y="613"/>
                </a:lnTo>
                <a:lnTo>
                  <a:pt x="1640" y="621"/>
                </a:lnTo>
                <a:lnTo>
                  <a:pt x="1640" y="630"/>
                </a:lnTo>
                <a:lnTo>
                  <a:pt x="1640" y="644"/>
                </a:lnTo>
                <a:lnTo>
                  <a:pt x="1627" y="656"/>
                </a:lnTo>
                <a:lnTo>
                  <a:pt x="1617" y="667"/>
                </a:lnTo>
                <a:lnTo>
                  <a:pt x="1610" y="676"/>
                </a:lnTo>
                <a:lnTo>
                  <a:pt x="1605" y="683"/>
                </a:lnTo>
                <a:lnTo>
                  <a:pt x="1601" y="690"/>
                </a:lnTo>
                <a:lnTo>
                  <a:pt x="1600" y="699"/>
                </a:lnTo>
                <a:lnTo>
                  <a:pt x="1600" y="710"/>
                </a:lnTo>
                <a:lnTo>
                  <a:pt x="1599" y="723"/>
                </a:lnTo>
                <a:lnTo>
                  <a:pt x="1438" y="802"/>
                </a:lnTo>
                <a:lnTo>
                  <a:pt x="1438" y="787"/>
                </a:lnTo>
                <a:lnTo>
                  <a:pt x="1438" y="772"/>
                </a:lnTo>
                <a:lnTo>
                  <a:pt x="1437" y="756"/>
                </a:lnTo>
                <a:lnTo>
                  <a:pt x="1433" y="742"/>
                </a:lnTo>
                <a:lnTo>
                  <a:pt x="1428" y="727"/>
                </a:lnTo>
                <a:lnTo>
                  <a:pt x="1422" y="711"/>
                </a:lnTo>
                <a:lnTo>
                  <a:pt x="1417" y="704"/>
                </a:lnTo>
                <a:lnTo>
                  <a:pt x="1413" y="696"/>
                </a:lnTo>
                <a:lnTo>
                  <a:pt x="1406" y="689"/>
                </a:lnTo>
                <a:lnTo>
                  <a:pt x="1399" y="682"/>
                </a:lnTo>
                <a:lnTo>
                  <a:pt x="1320" y="681"/>
                </a:lnTo>
                <a:lnTo>
                  <a:pt x="1280" y="561"/>
                </a:lnTo>
                <a:lnTo>
                  <a:pt x="1273" y="553"/>
                </a:lnTo>
                <a:lnTo>
                  <a:pt x="1268" y="545"/>
                </a:lnTo>
                <a:lnTo>
                  <a:pt x="1266" y="537"/>
                </a:lnTo>
                <a:lnTo>
                  <a:pt x="1264" y="530"/>
                </a:lnTo>
                <a:lnTo>
                  <a:pt x="1263" y="523"/>
                </a:lnTo>
                <a:lnTo>
                  <a:pt x="1264" y="515"/>
                </a:lnTo>
                <a:lnTo>
                  <a:pt x="1267" y="508"/>
                </a:lnTo>
                <a:lnTo>
                  <a:pt x="1271" y="501"/>
                </a:lnTo>
                <a:lnTo>
                  <a:pt x="1280" y="485"/>
                </a:lnTo>
                <a:lnTo>
                  <a:pt x="1293" y="470"/>
                </a:lnTo>
                <a:lnTo>
                  <a:pt x="1306" y="455"/>
                </a:lnTo>
                <a:lnTo>
                  <a:pt x="1321" y="441"/>
                </a:lnTo>
                <a:lnTo>
                  <a:pt x="1306" y="441"/>
                </a:lnTo>
                <a:lnTo>
                  <a:pt x="1291" y="439"/>
                </a:lnTo>
                <a:lnTo>
                  <a:pt x="1278" y="438"/>
                </a:lnTo>
                <a:lnTo>
                  <a:pt x="1266" y="434"/>
                </a:lnTo>
                <a:lnTo>
                  <a:pt x="1261" y="433"/>
                </a:lnTo>
                <a:lnTo>
                  <a:pt x="1256" y="430"/>
                </a:lnTo>
                <a:lnTo>
                  <a:pt x="1251" y="427"/>
                </a:lnTo>
                <a:lnTo>
                  <a:pt x="1249" y="423"/>
                </a:lnTo>
                <a:lnTo>
                  <a:pt x="1245" y="419"/>
                </a:lnTo>
                <a:lnTo>
                  <a:pt x="1242" y="412"/>
                </a:lnTo>
                <a:lnTo>
                  <a:pt x="1241" y="406"/>
                </a:lnTo>
                <a:lnTo>
                  <a:pt x="1241" y="400"/>
                </a:lnTo>
                <a:lnTo>
                  <a:pt x="1240" y="400"/>
                </a:lnTo>
                <a:lnTo>
                  <a:pt x="1235" y="399"/>
                </a:lnTo>
                <a:lnTo>
                  <a:pt x="1229" y="398"/>
                </a:lnTo>
                <a:lnTo>
                  <a:pt x="1222" y="394"/>
                </a:lnTo>
                <a:lnTo>
                  <a:pt x="1214" y="389"/>
                </a:lnTo>
                <a:lnTo>
                  <a:pt x="1208" y="383"/>
                </a:lnTo>
                <a:lnTo>
                  <a:pt x="1204" y="378"/>
                </a:lnTo>
                <a:lnTo>
                  <a:pt x="1203" y="372"/>
                </a:lnTo>
                <a:lnTo>
                  <a:pt x="1202" y="366"/>
                </a:lnTo>
                <a:lnTo>
                  <a:pt x="1202" y="360"/>
                </a:lnTo>
                <a:lnTo>
                  <a:pt x="1203" y="357"/>
                </a:lnTo>
                <a:lnTo>
                  <a:pt x="1208" y="352"/>
                </a:lnTo>
                <a:lnTo>
                  <a:pt x="1214" y="345"/>
                </a:lnTo>
                <a:lnTo>
                  <a:pt x="1222" y="334"/>
                </a:lnTo>
                <a:lnTo>
                  <a:pt x="1229" y="322"/>
                </a:lnTo>
                <a:lnTo>
                  <a:pt x="1236" y="308"/>
                </a:lnTo>
                <a:lnTo>
                  <a:pt x="1239" y="302"/>
                </a:lnTo>
                <a:lnTo>
                  <a:pt x="1240" y="295"/>
                </a:lnTo>
                <a:lnTo>
                  <a:pt x="1241" y="288"/>
                </a:lnTo>
                <a:lnTo>
                  <a:pt x="1242" y="279"/>
                </a:lnTo>
                <a:lnTo>
                  <a:pt x="1240" y="279"/>
                </a:lnTo>
                <a:lnTo>
                  <a:pt x="1236" y="279"/>
                </a:lnTo>
                <a:lnTo>
                  <a:pt x="1230" y="278"/>
                </a:lnTo>
                <a:lnTo>
                  <a:pt x="1223" y="274"/>
                </a:lnTo>
                <a:lnTo>
                  <a:pt x="1215" y="269"/>
                </a:lnTo>
                <a:lnTo>
                  <a:pt x="1208" y="262"/>
                </a:lnTo>
                <a:lnTo>
                  <a:pt x="1206" y="258"/>
                </a:lnTo>
                <a:lnTo>
                  <a:pt x="1204" y="252"/>
                </a:lnTo>
                <a:lnTo>
                  <a:pt x="1203" y="246"/>
                </a:lnTo>
                <a:lnTo>
                  <a:pt x="1202" y="239"/>
                </a:lnTo>
                <a:lnTo>
                  <a:pt x="1202" y="226"/>
                </a:lnTo>
                <a:lnTo>
                  <a:pt x="1203" y="215"/>
                </a:lnTo>
                <a:lnTo>
                  <a:pt x="1203" y="207"/>
                </a:lnTo>
                <a:lnTo>
                  <a:pt x="1203" y="199"/>
                </a:lnTo>
                <a:lnTo>
                  <a:pt x="1203" y="192"/>
                </a:lnTo>
                <a:lnTo>
                  <a:pt x="1203" y="182"/>
                </a:lnTo>
                <a:lnTo>
                  <a:pt x="1203" y="173"/>
                </a:lnTo>
                <a:lnTo>
                  <a:pt x="1203" y="159"/>
                </a:lnTo>
                <a:lnTo>
                  <a:pt x="1217" y="144"/>
                </a:lnTo>
                <a:lnTo>
                  <a:pt x="1226" y="130"/>
                </a:lnTo>
                <a:lnTo>
                  <a:pt x="1234" y="116"/>
                </a:lnTo>
                <a:lnTo>
                  <a:pt x="1239" y="104"/>
                </a:lnTo>
                <a:lnTo>
                  <a:pt x="1241" y="94"/>
                </a:lnTo>
                <a:lnTo>
                  <a:pt x="1244" y="86"/>
                </a:lnTo>
                <a:lnTo>
                  <a:pt x="1244" y="81"/>
                </a:lnTo>
                <a:lnTo>
                  <a:pt x="1244" y="80"/>
                </a:lnTo>
                <a:lnTo>
                  <a:pt x="1236" y="80"/>
                </a:lnTo>
                <a:lnTo>
                  <a:pt x="1229" y="81"/>
                </a:lnTo>
                <a:lnTo>
                  <a:pt x="1222" y="83"/>
                </a:lnTo>
                <a:lnTo>
                  <a:pt x="1214" y="86"/>
                </a:lnTo>
                <a:lnTo>
                  <a:pt x="1207" y="89"/>
                </a:lnTo>
                <a:lnTo>
                  <a:pt x="1201" y="94"/>
                </a:lnTo>
                <a:lnTo>
                  <a:pt x="1195" y="99"/>
                </a:lnTo>
                <a:lnTo>
                  <a:pt x="1189" y="104"/>
                </a:lnTo>
                <a:lnTo>
                  <a:pt x="1184" y="110"/>
                </a:lnTo>
                <a:lnTo>
                  <a:pt x="1179" y="116"/>
                </a:lnTo>
                <a:lnTo>
                  <a:pt x="1174" y="122"/>
                </a:lnTo>
                <a:lnTo>
                  <a:pt x="1170" y="130"/>
                </a:lnTo>
                <a:lnTo>
                  <a:pt x="1168" y="137"/>
                </a:lnTo>
                <a:lnTo>
                  <a:pt x="1165" y="144"/>
                </a:lnTo>
                <a:lnTo>
                  <a:pt x="1164" y="152"/>
                </a:lnTo>
                <a:lnTo>
                  <a:pt x="1163" y="159"/>
                </a:lnTo>
                <a:lnTo>
                  <a:pt x="1148" y="173"/>
                </a:lnTo>
                <a:lnTo>
                  <a:pt x="1133" y="182"/>
                </a:lnTo>
                <a:lnTo>
                  <a:pt x="1120" y="191"/>
                </a:lnTo>
                <a:lnTo>
                  <a:pt x="1108" y="198"/>
                </a:lnTo>
                <a:lnTo>
                  <a:pt x="1098" y="206"/>
                </a:lnTo>
                <a:lnTo>
                  <a:pt x="1089" y="214"/>
                </a:lnTo>
                <a:lnTo>
                  <a:pt x="1087" y="219"/>
                </a:lnTo>
                <a:lnTo>
                  <a:pt x="1084" y="225"/>
                </a:lnTo>
                <a:lnTo>
                  <a:pt x="1083" y="231"/>
                </a:lnTo>
                <a:lnTo>
                  <a:pt x="1082" y="239"/>
                </a:lnTo>
                <a:lnTo>
                  <a:pt x="1083" y="245"/>
                </a:lnTo>
                <a:lnTo>
                  <a:pt x="1084" y="252"/>
                </a:lnTo>
                <a:lnTo>
                  <a:pt x="1086" y="257"/>
                </a:lnTo>
                <a:lnTo>
                  <a:pt x="1088" y="262"/>
                </a:lnTo>
                <a:lnTo>
                  <a:pt x="1094" y="270"/>
                </a:lnTo>
                <a:lnTo>
                  <a:pt x="1102" y="279"/>
                </a:lnTo>
                <a:lnTo>
                  <a:pt x="1109" y="286"/>
                </a:lnTo>
                <a:lnTo>
                  <a:pt x="1115" y="295"/>
                </a:lnTo>
                <a:lnTo>
                  <a:pt x="1119" y="300"/>
                </a:lnTo>
                <a:lnTo>
                  <a:pt x="1120" y="306"/>
                </a:lnTo>
                <a:lnTo>
                  <a:pt x="1121" y="312"/>
                </a:lnTo>
                <a:lnTo>
                  <a:pt x="1121" y="318"/>
                </a:lnTo>
                <a:lnTo>
                  <a:pt x="1121" y="334"/>
                </a:lnTo>
                <a:lnTo>
                  <a:pt x="1122" y="348"/>
                </a:lnTo>
                <a:lnTo>
                  <a:pt x="1124" y="361"/>
                </a:lnTo>
                <a:lnTo>
                  <a:pt x="1126" y="373"/>
                </a:lnTo>
                <a:lnTo>
                  <a:pt x="1129" y="379"/>
                </a:lnTo>
                <a:lnTo>
                  <a:pt x="1131" y="384"/>
                </a:lnTo>
                <a:lnTo>
                  <a:pt x="1135" y="388"/>
                </a:lnTo>
                <a:lnTo>
                  <a:pt x="1138" y="392"/>
                </a:lnTo>
                <a:lnTo>
                  <a:pt x="1142" y="395"/>
                </a:lnTo>
                <a:lnTo>
                  <a:pt x="1148" y="398"/>
                </a:lnTo>
                <a:lnTo>
                  <a:pt x="1154" y="399"/>
                </a:lnTo>
                <a:lnTo>
                  <a:pt x="1162" y="399"/>
                </a:lnTo>
                <a:lnTo>
                  <a:pt x="1148" y="414"/>
                </a:lnTo>
                <a:lnTo>
                  <a:pt x="1138" y="428"/>
                </a:lnTo>
                <a:lnTo>
                  <a:pt x="1131" y="442"/>
                </a:lnTo>
                <a:lnTo>
                  <a:pt x="1126" y="454"/>
                </a:lnTo>
                <a:lnTo>
                  <a:pt x="1122" y="464"/>
                </a:lnTo>
                <a:lnTo>
                  <a:pt x="1121" y="472"/>
                </a:lnTo>
                <a:lnTo>
                  <a:pt x="1120" y="477"/>
                </a:lnTo>
                <a:lnTo>
                  <a:pt x="1120" y="479"/>
                </a:lnTo>
                <a:lnTo>
                  <a:pt x="1121" y="486"/>
                </a:lnTo>
                <a:lnTo>
                  <a:pt x="1122" y="493"/>
                </a:lnTo>
                <a:lnTo>
                  <a:pt x="1124" y="501"/>
                </a:lnTo>
                <a:lnTo>
                  <a:pt x="1126" y="508"/>
                </a:lnTo>
                <a:lnTo>
                  <a:pt x="1132" y="521"/>
                </a:lnTo>
                <a:lnTo>
                  <a:pt x="1140" y="534"/>
                </a:lnTo>
                <a:lnTo>
                  <a:pt x="1147" y="545"/>
                </a:lnTo>
                <a:lnTo>
                  <a:pt x="1153" y="552"/>
                </a:lnTo>
                <a:lnTo>
                  <a:pt x="1158" y="558"/>
                </a:lnTo>
                <a:lnTo>
                  <a:pt x="1160" y="559"/>
                </a:lnTo>
                <a:lnTo>
                  <a:pt x="1159" y="573"/>
                </a:lnTo>
                <a:lnTo>
                  <a:pt x="1159" y="583"/>
                </a:lnTo>
                <a:lnTo>
                  <a:pt x="1159" y="591"/>
                </a:lnTo>
                <a:lnTo>
                  <a:pt x="1159" y="600"/>
                </a:lnTo>
                <a:lnTo>
                  <a:pt x="1159" y="607"/>
                </a:lnTo>
                <a:lnTo>
                  <a:pt x="1159" y="616"/>
                </a:lnTo>
                <a:lnTo>
                  <a:pt x="1159" y="627"/>
                </a:lnTo>
                <a:lnTo>
                  <a:pt x="1159" y="639"/>
                </a:lnTo>
                <a:lnTo>
                  <a:pt x="1159" y="646"/>
                </a:lnTo>
                <a:lnTo>
                  <a:pt x="1160" y="652"/>
                </a:lnTo>
                <a:lnTo>
                  <a:pt x="1163" y="658"/>
                </a:lnTo>
                <a:lnTo>
                  <a:pt x="1165" y="663"/>
                </a:lnTo>
                <a:lnTo>
                  <a:pt x="1174" y="672"/>
                </a:lnTo>
                <a:lnTo>
                  <a:pt x="1184" y="679"/>
                </a:lnTo>
                <a:lnTo>
                  <a:pt x="1196" y="688"/>
                </a:lnTo>
                <a:lnTo>
                  <a:pt x="1209" y="696"/>
                </a:lnTo>
                <a:lnTo>
                  <a:pt x="1224" y="706"/>
                </a:lnTo>
                <a:lnTo>
                  <a:pt x="1239" y="720"/>
                </a:lnTo>
                <a:lnTo>
                  <a:pt x="1237" y="800"/>
                </a:lnTo>
                <a:lnTo>
                  <a:pt x="1198" y="800"/>
                </a:lnTo>
                <a:lnTo>
                  <a:pt x="1198" y="800"/>
                </a:lnTo>
                <a:lnTo>
                  <a:pt x="1197" y="799"/>
                </a:lnTo>
                <a:lnTo>
                  <a:pt x="1196" y="798"/>
                </a:lnTo>
                <a:lnTo>
                  <a:pt x="1193" y="794"/>
                </a:lnTo>
                <a:lnTo>
                  <a:pt x="1189" y="791"/>
                </a:lnTo>
                <a:lnTo>
                  <a:pt x="1181" y="783"/>
                </a:lnTo>
                <a:lnTo>
                  <a:pt x="1171" y="774"/>
                </a:lnTo>
                <a:lnTo>
                  <a:pt x="1158" y="760"/>
                </a:lnTo>
                <a:lnTo>
                  <a:pt x="1144" y="760"/>
                </a:lnTo>
                <a:lnTo>
                  <a:pt x="1135" y="759"/>
                </a:lnTo>
                <a:lnTo>
                  <a:pt x="1126" y="759"/>
                </a:lnTo>
                <a:lnTo>
                  <a:pt x="1118" y="759"/>
                </a:lnTo>
                <a:lnTo>
                  <a:pt x="1110" y="759"/>
                </a:lnTo>
                <a:lnTo>
                  <a:pt x="1102" y="759"/>
                </a:lnTo>
                <a:lnTo>
                  <a:pt x="1092" y="759"/>
                </a:lnTo>
                <a:lnTo>
                  <a:pt x="1078" y="759"/>
                </a:lnTo>
                <a:lnTo>
                  <a:pt x="1071" y="759"/>
                </a:lnTo>
                <a:lnTo>
                  <a:pt x="1065" y="758"/>
                </a:lnTo>
                <a:lnTo>
                  <a:pt x="1060" y="755"/>
                </a:lnTo>
                <a:lnTo>
                  <a:pt x="1055" y="753"/>
                </a:lnTo>
                <a:lnTo>
                  <a:pt x="1048" y="747"/>
                </a:lnTo>
                <a:lnTo>
                  <a:pt x="1043" y="738"/>
                </a:lnTo>
                <a:lnTo>
                  <a:pt x="1040" y="731"/>
                </a:lnTo>
                <a:lnTo>
                  <a:pt x="1039" y="725"/>
                </a:lnTo>
                <a:lnTo>
                  <a:pt x="1038" y="720"/>
                </a:lnTo>
                <a:lnTo>
                  <a:pt x="1038" y="718"/>
                </a:lnTo>
                <a:lnTo>
                  <a:pt x="918" y="717"/>
                </a:lnTo>
                <a:lnTo>
                  <a:pt x="911" y="709"/>
                </a:lnTo>
                <a:lnTo>
                  <a:pt x="906" y="699"/>
                </a:lnTo>
                <a:lnTo>
                  <a:pt x="900" y="688"/>
                </a:lnTo>
                <a:lnTo>
                  <a:pt x="896" y="674"/>
                </a:lnTo>
                <a:lnTo>
                  <a:pt x="892" y="661"/>
                </a:lnTo>
                <a:lnTo>
                  <a:pt x="891" y="647"/>
                </a:lnTo>
                <a:lnTo>
                  <a:pt x="890" y="633"/>
                </a:lnTo>
                <a:lnTo>
                  <a:pt x="889" y="617"/>
                </a:lnTo>
                <a:lnTo>
                  <a:pt x="890" y="602"/>
                </a:lnTo>
                <a:lnTo>
                  <a:pt x="891" y="587"/>
                </a:lnTo>
                <a:lnTo>
                  <a:pt x="894" y="573"/>
                </a:lnTo>
                <a:lnTo>
                  <a:pt x="897" y="559"/>
                </a:lnTo>
                <a:lnTo>
                  <a:pt x="901" y="547"/>
                </a:lnTo>
                <a:lnTo>
                  <a:pt x="907" y="536"/>
                </a:lnTo>
                <a:lnTo>
                  <a:pt x="913" y="525"/>
                </a:lnTo>
                <a:lnTo>
                  <a:pt x="919" y="518"/>
                </a:lnTo>
                <a:lnTo>
                  <a:pt x="923" y="515"/>
                </a:lnTo>
                <a:lnTo>
                  <a:pt x="931" y="510"/>
                </a:lnTo>
                <a:lnTo>
                  <a:pt x="944" y="503"/>
                </a:lnTo>
                <a:lnTo>
                  <a:pt x="955" y="492"/>
                </a:lnTo>
                <a:lnTo>
                  <a:pt x="961" y="487"/>
                </a:lnTo>
                <a:lnTo>
                  <a:pt x="965" y="481"/>
                </a:lnTo>
                <a:lnTo>
                  <a:pt x="968" y="474"/>
                </a:lnTo>
                <a:lnTo>
                  <a:pt x="971" y="468"/>
                </a:lnTo>
                <a:lnTo>
                  <a:pt x="972" y="460"/>
                </a:lnTo>
                <a:lnTo>
                  <a:pt x="971" y="453"/>
                </a:lnTo>
                <a:lnTo>
                  <a:pt x="967" y="445"/>
                </a:lnTo>
                <a:lnTo>
                  <a:pt x="961" y="437"/>
                </a:lnTo>
                <a:lnTo>
                  <a:pt x="960" y="434"/>
                </a:lnTo>
                <a:lnTo>
                  <a:pt x="960" y="431"/>
                </a:lnTo>
                <a:lnTo>
                  <a:pt x="957" y="427"/>
                </a:lnTo>
                <a:lnTo>
                  <a:pt x="955" y="425"/>
                </a:lnTo>
                <a:lnTo>
                  <a:pt x="949" y="419"/>
                </a:lnTo>
                <a:lnTo>
                  <a:pt x="941" y="414"/>
                </a:lnTo>
                <a:lnTo>
                  <a:pt x="930" y="409"/>
                </a:lnTo>
                <a:lnTo>
                  <a:pt x="918" y="405"/>
                </a:lnTo>
                <a:lnTo>
                  <a:pt x="906" y="400"/>
                </a:lnTo>
                <a:lnTo>
                  <a:pt x="891" y="397"/>
                </a:lnTo>
                <a:lnTo>
                  <a:pt x="859" y="389"/>
                </a:lnTo>
                <a:lnTo>
                  <a:pt x="826" y="381"/>
                </a:lnTo>
                <a:lnTo>
                  <a:pt x="809" y="374"/>
                </a:lnTo>
                <a:lnTo>
                  <a:pt x="792" y="370"/>
                </a:lnTo>
                <a:lnTo>
                  <a:pt x="776" y="363"/>
                </a:lnTo>
                <a:lnTo>
                  <a:pt x="761" y="356"/>
                </a:lnTo>
                <a:lnTo>
                  <a:pt x="721" y="275"/>
                </a:lnTo>
                <a:lnTo>
                  <a:pt x="641" y="315"/>
                </a:lnTo>
                <a:lnTo>
                  <a:pt x="641" y="288"/>
                </a:lnTo>
                <a:lnTo>
                  <a:pt x="641" y="268"/>
                </a:lnTo>
                <a:lnTo>
                  <a:pt x="641" y="252"/>
                </a:lnTo>
                <a:lnTo>
                  <a:pt x="641" y="240"/>
                </a:lnTo>
                <a:lnTo>
                  <a:pt x="641" y="229"/>
                </a:lnTo>
                <a:lnTo>
                  <a:pt x="641" y="219"/>
                </a:lnTo>
                <a:lnTo>
                  <a:pt x="641" y="208"/>
                </a:lnTo>
                <a:lnTo>
                  <a:pt x="643" y="195"/>
                </a:lnTo>
                <a:lnTo>
                  <a:pt x="482" y="193"/>
                </a:lnTo>
                <a:lnTo>
                  <a:pt x="441" y="273"/>
                </a:lnTo>
                <a:lnTo>
                  <a:pt x="439" y="273"/>
                </a:lnTo>
                <a:lnTo>
                  <a:pt x="435" y="273"/>
                </a:lnTo>
                <a:lnTo>
                  <a:pt x="426" y="273"/>
                </a:lnTo>
                <a:lnTo>
                  <a:pt x="416" y="273"/>
                </a:lnTo>
                <a:lnTo>
                  <a:pt x="404" y="273"/>
                </a:lnTo>
                <a:lnTo>
                  <a:pt x="390" y="273"/>
                </a:lnTo>
                <a:lnTo>
                  <a:pt x="376" y="273"/>
                </a:lnTo>
                <a:lnTo>
                  <a:pt x="361" y="273"/>
                </a:lnTo>
                <a:lnTo>
                  <a:pt x="357" y="274"/>
                </a:lnTo>
                <a:lnTo>
                  <a:pt x="348" y="278"/>
                </a:lnTo>
                <a:lnTo>
                  <a:pt x="332" y="283"/>
                </a:lnTo>
                <a:lnTo>
                  <a:pt x="311" y="286"/>
                </a:lnTo>
                <a:lnTo>
                  <a:pt x="299" y="289"/>
                </a:lnTo>
                <a:lnTo>
                  <a:pt x="286" y="289"/>
                </a:lnTo>
                <a:lnTo>
                  <a:pt x="273" y="289"/>
                </a:lnTo>
                <a:lnTo>
                  <a:pt x="260" y="289"/>
                </a:lnTo>
                <a:lnTo>
                  <a:pt x="245" y="286"/>
                </a:lnTo>
                <a:lnTo>
                  <a:pt x="230" y="283"/>
                </a:lnTo>
                <a:lnTo>
                  <a:pt x="215" y="278"/>
                </a:lnTo>
                <a:lnTo>
                  <a:pt x="201" y="270"/>
                </a:lnTo>
                <a:lnTo>
                  <a:pt x="201" y="351"/>
                </a:lnTo>
                <a:lnTo>
                  <a:pt x="39" y="470"/>
                </a:lnTo>
                <a:lnTo>
                  <a:pt x="0" y="21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230880" y="2763720"/>
            <a:ext cx="625680" cy="300240"/>
          </a:xfrm>
          <a:custGeom>
            <a:avLst/>
            <a:gdLst/>
            <a:ahLst/>
            <a:rect l="l" t="t" r="r" b="b"/>
            <a:pathLst>
              <a:path w="1681" h="802">
                <a:moveTo>
                  <a:pt x="0" y="212"/>
                </a:moveTo>
                <a:lnTo>
                  <a:pt x="1284" y="0"/>
                </a:lnTo>
                <a:lnTo>
                  <a:pt x="1441" y="521"/>
                </a:lnTo>
                <a:lnTo>
                  <a:pt x="1640" y="523"/>
                </a:lnTo>
                <a:lnTo>
                  <a:pt x="1640" y="523"/>
                </a:lnTo>
                <a:lnTo>
                  <a:pt x="1648" y="524"/>
                </a:lnTo>
                <a:lnTo>
                  <a:pt x="1654" y="525"/>
                </a:lnTo>
                <a:lnTo>
                  <a:pt x="1660" y="527"/>
                </a:lnTo>
                <a:lnTo>
                  <a:pt x="1663" y="530"/>
                </a:lnTo>
                <a:lnTo>
                  <a:pt x="1667" y="534"/>
                </a:lnTo>
                <a:lnTo>
                  <a:pt x="1671" y="539"/>
                </a:lnTo>
                <a:lnTo>
                  <a:pt x="1673" y="543"/>
                </a:lnTo>
                <a:lnTo>
                  <a:pt x="1676" y="548"/>
                </a:lnTo>
                <a:lnTo>
                  <a:pt x="1678" y="561"/>
                </a:lnTo>
                <a:lnTo>
                  <a:pt x="1679" y="574"/>
                </a:lnTo>
                <a:lnTo>
                  <a:pt x="1681" y="589"/>
                </a:lnTo>
                <a:lnTo>
                  <a:pt x="1681" y="603"/>
                </a:lnTo>
                <a:lnTo>
                  <a:pt x="1667" y="603"/>
                </a:lnTo>
                <a:lnTo>
                  <a:pt x="1657" y="605"/>
                </a:lnTo>
                <a:lnTo>
                  <a:pt x="1650" y="606"/>
                </a:lnTo>
                <a:lnTo>
                  <a:pt x="1645" y="608"/>
                </a:lnTo>
                <a:lnTo>
                  <a:pt x="1643" y="613"/>
                </a:lnTo>
                <a:lnTo>
                  <a:pt x="1640" y="621"/>
                </a:lnTo>
                <a:lnTo>
                  <a:pt x="1640" y="630"/>
                </a:lnTo>
                <a:lnTo>
                  <a:pt x="1640" y="644"/>
                </a:lnTo>
                <a:lnTo>
                  <a:pt x="1640" y="644"/>
                </a:lnTo>
                <a:lnTo>
                  <a:pt x="1640" y="644"/>
                </a:lnTo>
                <a:lnTo>
                  <a:pt x="1640" y="644"/>
                </a:lnTo>
                <a:lnTo>
                  <a:pt x="1627" y="656"/>
                </a:lnTo>
                <a:lnTo>
                  <a:pt x="1617" y="667"/>
                </a:lnTo>
                <a:lnTo>
                  <a:pt x="1610" y="676"/>
                </a:lnTo>
                <a:lnTo>
                  <a:pt x="1605" y="683"/>
                </a:lnTo>
                <a:lnTo>
                  <a:pt x="1601" y="690"/>
                </a:lnTo>
                <a:lnTo>
                  <a:pt x="1600" y="699"/>
                </a:lnTo>
                <a:lnTo>
                  <a:pt x="1600" y="710"/>
                </a:lnTo>
                <a:lnTo>
                  <a:pt x="1599" y="723"/>
                </a:lnTo>
                <a:lnTo>
                  <a:pt x="1599" y="723"/>
                </a:lnTo>
                <a:lnTo>
                  <a:pt x="1438" y="802"/>
                </a:lnTo>
                <a:lnTo>
                  <a:pt x="1438" y="802"/>
                </a:lnTo>
                <a:lnTo>
                  <a:pt x="1438" y="787"/>
                </a:lnTo>
                <a:lnTo>
                  <a:pt x="1438" y="772"/>
                </a:lnTo>
                <a:lnTo>
                  <a:pt x="1437" y="756"/>
                </a:lnTo>
                <a:lnTo>
                  <a:pt x="1433" y="742"/>
                </a:lnTo>
                <a:lnTo>
                  <a:pt x="1428" y="727"/>
                </a:lnTo>
                <a:lnTo>
                  <a:pt x="1422" y="711"/>
                </a:lnTo>
                <a:lnTo>
                  <a:pt x="1417" y="704"/>
                </a:lnTo>
                <a:lnTo>
                  <a:pt x="1413" y="696"/>
                </a:lnTo>
                <a:lnTo>
                  <a:pt x="1406" y="689"/>
                </a:lnTo>
                <a:lnTo>
                  <a:pt x="1399" y="682"/>
                </a:lnTo>
                <a:lnTo>
                  <a:pt x="1399" y="682"/>
                </a:lnTo>
                <a:lnTo>
                  <a:pt x="1320" y="681"/>
                </a:lnTo>
                <a:lnTo>
                  <a:pt x="1280" y="561"/>
                </a:lnTo>
                <a:lnTo>
                  <a:pt x="1280" y="561"/>
                </a:lnTo>
                <a:lnTo>
                  <a:pt x="1273" y="553"/>
                </a:lnTo>
                <a:lnTo>
                  <a:pt x="1268" y="545"/>
                </a:lnTo>
                <a:lnTo>
                  <a:pt x="1266" y="537"/>
                </a:lnTo>
                <a:lnTo>
                  <a:pt x="1264" y="530"/>
                </a:lnTo>
                <a:lnTo>
                  <a:pt x="1263" y="523"/>
                </a:lnTo>
                <a:lnTo>
                  <a:pt x="1264" y="515"/>
                </a:lnTo>
                <a:lnTo>
                  <a:pt x="1267" y="508"/>
                </a:lnTo>
                <a:lnTo>
                  <a:pt x="1271" y="501"/>
                </a:lnTo>
                <a:lnTo>
                  <a:pt x="1280" y="485"/>
                </a:lnTo>
                <a:lnTo>
                  <a:pt x="1293" y="470"/>
                </a:lnTo>
                <a:lnTo>
                  <a:pt x="1306" y="455"/>
                </a:lnTo>
                <a:lnTo>
                  <a:pt x="1321" y="441"/>
                </a:lnTo>
                <a:lnTo>
                  <a:pt x="1306" y="441"/>
                </a:lnTo>
                <a:lnTo>
                  <a:pt x="1291" y="439"/>
                </a:lnTo>
                <a:lnTo>
                  <a:pt x="1278" y="438"/>
                </a:lnTo>
                <a:lnTo>
                  <a:pt x="1266" y="434"/>
                </a:lnTo>
                <a:lnTo>
                  <a:pt x="1261" y="433"/>
                </a:lnTo>
                <a:lnTo>
                  <a:pt x="1256" y="430"/>
                </a:lnTo>
                <a:lnTo>
                  <a:pt x="1251" y="427"/>
                </a:lnTo>
                <a:lnTo>
                  <a:pt x="1249" y="423"/>
                </a:lnTo>
                <a:lnTo>
                  <a:pt x="1245" y="419"/>
                </a:lnTo>
                <a:lnTo>
                  <a:pt x="1242" y="412"/>
                </a:lnTo>
                <a:lnTo>
                  <a:pt x="1241" y="406"/>
                </a:lnTo>
                <a:lnTo>
                  <a:pt x="1241" y="400"/>
                </a:lnTo>
                <a:lnTo>
                  <a:pt x="1240" y="400"/>
                </a:lnTo>
                <a:lnTo>
                  <a:pt x="1235" y="399"/>
                </a:lnTo>
                <a:lnTo>
                  <a:pt x="1229" y="398"/>
                </a:lnTo>
                <a:lnTo>
                  <a:pt x="1222" y="394"/>
                </a:lnTo>
                <a:lnTo>
                  <a:pt x="1214" y="389"/>
                </a:lnTo>
                <a:lnTo>
                  <a:pt x="1208" y="383"/>
                </a:lnTo>
                <a:lnTo>
                  <a:pt x="1204" y="378"/>
                </a:lnTo>
                <a:lnTo>
                  <a:pt x="1203" y="372"/>
                </a:lnTo>
                <a:lnTo>
                  <a:pt x="1202" y="366"/>
                </a:lnTo>
                <a:lnTo>
                  <a:pt x="1202" y="360"/>
                </a:lnTo>
                <a:lnTo>
                  <a:pt x="1203" y="357"/>
                </a:lnTo>
                <a:lnTo>
                  <a:pt x="1208" y="352"/>
                </a:lnTo>
                <a:lnTo>
                  <a:pt x="1214" y="345"/>
                </a:lnTo>
                <a:lnTo>
                  <a:pt x="1222" y="334"/>
                </a:lnTo>
                <a:lnTo>
                  <a:pt x="1229" y="322"/>
                </a:lnTo>
                <a:lnTo>
                  <a:pt x="1236" y="308"/>
                </a:lnTo>
                <a:lnTo>
                  <a:pt x="1239" y="302"/>
                </a:lnTo>
                <a:lnTo>
                  <a:pt x="1240" y="295"/>
                </a:lnTo>
                <a:lnTo>
                  <a:pt x="1241" y="288"/>
                </a:lnTo>
                <a:lnTo>
                  <a:pt x="1242" y="279"/>
                </a:lnTo>
                <a:lnTo>
                  <a:pt x="1240" y="279"/>
                </a:lnTo>
                <a:lnTo>
                  <a:pt x="1236" y="279"/>
                </a:lnTo>
                <a:lnTo>
                  <a:pt x="1230" y="278"/>
                </a:lnTo>
                <a:lnTo>
                  <a:pt x="1223" y="274"/>
                </a:lnTo>
                <a:lnTo>
                  <a:pt x="1215" y="269"/>
                </a:lnTo>
                <a:lnTo>
                  <a:pt x="1208" y="262"/>
                </a:lnTo>
                <a:lnTo>
                  <a:pt x="1206" y="258"/>
                </a:lnTo>
                <a:lnTo>
                  <a:pt x="1204" y="252"/>
                </a:lnTo>
                <a:lnTo>
                  <a:pt x="1203" y="246"/>
                </a:lnTo>
                <a:lnTo>
                  <a:pt x="1202" y="239"/>
                </a:lnTo>
                <a:lnTo>
                  <a:pt x="1202" y="226"/>
                </a:lnTo>
                <a:lnTo>
                  <a:pt x="1203" y="215"/>
                </a:lnTo>
                <a:lnTo>
                  <a:pt x="1203" y="207"/>
                </a:lnTo>
                <a:lnTo>
                  <a:pt x="1203" y="199"/>
                </a:lnTo>
                <a:lnTo>
                  <a:pt x="1203" y="192"/>
                </a:lnTo>
                <a:lnTo>
                  <a:pt x="1203" y="182"/>
                </a:lnTo>
                <a:lnTo>
                  <a:pt x="1203" y="173"/>
                </a:lnTo>
                <a:lnTo>
                  <a:pt x="1203" y="159"/>
                </a:lnTo>
                <a:lnTo>
                  <a:pt x="1217" y="144"/>
                </a:lnTo>
                <a:lnTo>
                  <a:pt x="1226" y="130"/>
                </a:lnTo>
                <a:lnTo>
                  <a:pt x="1234" y="116"/>
                </a:lnTo>
                <a:lnTo>
                  <a:pt x="1239" y="104"/>
                </a:lnTo>
                <a:lnTo>
                  <a:pt x="1241" y="94"/>
                </a:lnTo>
                <a:lnTo>
                  <a:pt x="1244" y="86"/>
                </a:lnTo>
                <a:lnTo>
                  <a:pt x="1244" y="81"/>
                </a:lnTo>
                <a:lnTo>
                  <a:pt x="1244" y="80"/>
                </a:lnTo>
                <a:lnTo>
                  <a:pt x="1236" y="80"/>
                </a:lnTo>
                <a:lnTo>
                  <a:pt x="1229" y="81"/>
                </a:lnTo>
                <a:lnTo>
                  <a:pt x="1222" y="83"/>
                </a:lnTo>
                <a:lnTo>
                  <a:pt x="1214" y="86"/>
                </a:lnTo>
                <a:lnTo>
                  <a:pt x="1207" y="89"/>
                </a:lnTo>
                <a:lnTo>
                  <a:pt x="1201" y="94"/>
                </a:lnTo>
                <a:lnTo>
                  <a:pt x="1195" y="99"/>
                </a:lnTo>
                <a:lnTo>
                  <a:pt x="1189" y="104"/>
                </a:lnTo>
                <a:lnTo>
                  <a:pt x="1184" y="110"/>
                </a:lnTo>
                <a:lnTo>
                  <a:pt x="1179" y="116"/>
                </a:lnTo>
                <a:lnTo>
                  <a:pt x="1174" y="122"/>
                </a:lnTo>
                <a:lnTo>
                  <a:pt x="1170" y="130"/>
                </a:lnTo>
                <a:lnTo>
                  <a:pt x="1168" y="137"/>
                </a:lnTo>
                <a:lnTo>
                  <a:pt x="1165" y="144"/>
                </a:lnTo>
                <a:lnTo>
                  <a:pt x="1164" y="152"/>
                </a:lnTo>
                <a:lnTo>
                  <a:pt x="1163" y="159"/>
                </a:lnTo>
                <a:lnTo>
                  <a:pt x="1148" y="173"/>
                </a:lnTo>
                <a:lnTo>
                  <a:pt x="1133" y="182"/>
                </a:lnTo>
                <a:lnTo>
                  <a:pt x="1120" y="191"/>
                </a:lnTo>
                <a:lnTo>
                  <a:pt x="1108" y="198"/>
                </a:lnTo>
                <a:lnTo>
                  <a:pt x="1098" y="206"/>
                </a:lnTo>
                <a:lnTo>
                  <a:pt x="1089" y="214"/>
                </a:lnTo>
                <a:lnTo>
                  <a:pt x="1087" y="219"/>
                </a:lnTo>
                <a:lnTo>
                  <a:pt x="1084" y="225"/>
                </a:lnTo>
                <a:lnTo>
                  <a:pt x="1083" y="231"/>
                </a:lnTo>
                <a:lnTo>
                  <a:pt x="1082" y="239"/>
                </a:lnTo>
                <a:lnTo>
                  <a:pt x="1083" y="245"/>
                </a:lnTo>
                <a:lnTo>
                  <a:pt x="1084" y="252"/>
                </a:lnTo>
                <a:lnTo>
                  <a:pt x="1086" y="257"/>
                </a:lnTo>
                <a:lnTo>
                  <a:pt x="1088" y="262"/>
                </a:lnTo>
                <a:lnTo>
                  <a:pt x="1094" y="270"/>
                </a:lnTo>
                <a:lnTo>
                  <a:pt x="1102" y="279"/>
                </a:lnTo>
                <a:lnTo>
                  <a:pt x="1109" y="286"/>
                </a:lnTo>
                <a:lnTo>
                  <a:pt x="1115" y="295"/>
                </a:lnTo>
                <a:lnTo>
                  <a:pt x="1119" y="300"/>
                </a:lnTo>
                <a:lnTo>
                  <a:pt x="1120" y="306"/>
                </a:lnTo>
                <a:lnTo>
                  <a:pt x="1121" y="312"/>
                </a:lnTo>
                <a:lnTo>
                  <a:pt x="1121" y="318"/>
                </a:lnTo>
                <a:lnTo>
                  <a:pt x="1121" y="334"/>
                </a:lnTo>
                <a:lnTo>
                  <a:pt x="1122" y="348"/>
                </a:lnTo>
                <a:lnTo>
                  <a:pt x="1124" y="361"/>
                </a:lnTo>
                <a:lnTo>
                  <a:pt x="1126" y="373"/>
                </a:lnTo>
                <a:lnTo>
                  <a:pt x="1129" y="379"/>
                </a:lnTo>
                <a:lnTo>
                  <a:pt x="1131" y="384"/>
                </a:lnTo>
                <a:lnTo>
                  <a:pt x="1135" y="388"/>
                </a:lnTo>
                <a:lnTo>
                  <a:pt x="1138" y="392"/>
                </a:lnTo>
                <a:lnTo>
                  <a:pt x="1142" y="395"/>
                </a:lnTo>
                <a:lnTo>
                  <a:pt x="1148" y="398"/>
                </a:lnTo>
                <a:lnTo>
                  <a:pt x="1154" y="399"/>
                </a:lnTo>
                <a:lnTo>
                  <a:pt x="1162" y="399"/>
                </a:lnTo>
                <a:lnTo>
                  <a:pt x="1148" y="414"/>
                </a:lnTo>
                <a:lnTo>
                  <a:pt x="1138" y="428"/>
                </a:lnTo>
                <a:lnTo>
                  <a:pt x="1131" y="442"/>
                </a:lnTo>
                <a:lnTo>
                  <a:pt x="1126" y="454"/>
                </a:lnTo>
                <a:lnTo>
                  <a:pt x="1122" y="464"/>
                </a:lnTo>
                <a:lnTo>
                  <a:pt x="1121" y="472"/>
                </a:lnTo>
                <a:lnTo>
                  <a:pt x="1120" y="477"/>
                </a:lnTo>
                <a:lnTo>
                  <a:pt x="1120" y="479"/>
                </a:lnTo>
                <a:lnTo>
                  <a:pt x="1121" y="486"/>
                </a:lnTo>
                <a:lnTo>
                  <a:pt x="1122" y="493"/>
                </a:lnTo>
                <a:lnTo>
                  <a:pt x="1124" y="501"/>
                </a:lnTo>
                <a:lnTo>
                  <a:pt x="1126" y="508"/>
                </a:lnTo>
                <a:lnTo>
                  <a:pt x="1132" y="521"/>
                </a:lnTo>
                <a:lnTo>
                  <a:pt x="1140" y="534"/>
                </a:lnTo>
                <a:lnTo>
                  <a:pt x="1147" y="545"/>
                </a:lnTo>
                <a:lnTo>
                  <a:pt x="1153" y="552"/>
                </a:lnTo>
                <a:lnTo>
                  <a:pt x="1158" y="558"/>
                </a:lnTo>
                <a:lnTo>
                  <a:pt x="1160" y="559"/>
                </a:lnTo>
                <a:lnTo>
                  <a:pt x="1159" y="573"/>
                </a:lnTo>
                <a:lnTo>
                  <a:pt x="1159" y="583"/>
                </a:lnTo>
                <a:lnTo>
                  <a:pt x="1159" y="591"/>
                </a:lnTo>
                <a:lnTo>
                  <a:pt x="1159" y="600"/>
                </a:lnTo>
                <a:lnTo>
                  <a:pt x="1159" y="607"/>
                </a:lnTo>
                <a:lnTo>
                  <a:pt x="1159" y="616"/>
                </a:lnTo>
                <a:lnTo>
                  <a:pt x="1159" y="627"/>
                </a:lnTo>
                <a:lnTo>
                  <a:pt x="1159" y="639"/>
                </a:lnTo>
                <a:lnTo>
                  <a:pt x="1159" y="646"/>
                </a:lnTo>
                <a:lnTo>
                  <a:pt x="1160" y="652"/>
                </a:lnTo>
                <a:lnTo>
                  <a:pt x="1163" y="658"/>
                </a:lnTo>
                <a:lnTo>
                  <a:pt x="1165" y="663"/>
                </a:lnTo>
                <a:lnTo>
                  <a:pt x="1174" y="672"/>
                </a:lnTo>
                <a:lnTo>
                  <a:pt x="1184" y="679"/>
                </a:lnTo>
                <a:lnTo>
                  <a:pt x="1196" y="688"/>
                </a:lnTo>
                <a:lnTo>
                  <a:pt x="1209" y="696"/>
                </a:lnTo>
                <a:lnTo>
                  <a:pt x="1224" y="706"/>
                </a:lnTo>
                <a:lnTo>
                  <a:pt x="1239" y="720"/>
                </a:lnTo>
                <a:lnTo>
                  <a:pt x="1239" y="720"/>
                </a:lnTo>
                <a:lnTo>
                  <a:pt x="1237" y="800"/>
                </a:lnTo>
                <a:lnTo>
                  <a:pt x="1198" y="800"/>
                </a:lnTo>
                <a:lnTo>
                  <a:pt x="1198" y="800"/>
                </a:lnTo>
                <a:lnTo>
                  <a:pt x="1198" y="800"/>
                </a:lnTo>
                <a:lnTo>
                  <a:pt x="1197" y="799"/>
                </a:lnTo>
                <a:lnTo>
                  <a:pt x="1196" y="798"/>
                </a:lnTo>
                <a:lnTo>
                  <a:pt x="1193" y="794"/>
                </a:lnTo>
                <a:lnTo>
                  <a:pt x="1189" y="791"/>
                </a:lnTo>
                <a:lnTo>
                  <a:pt x="1181" y="783"/>
                </a:lnTo>
                <a:lnTo>
                  <a:pt x="1171" y="774"/>
                </a:lnTo>
                <a:lnTo>
                  <a:pt x="1158" y="760"/>
                </a:lnTo>
                <a:lnTo>
                  <a:pt x="1144" y="760"/>
                </a:lnTo>
                <a:lnTo>
                  <a:pt x="1135" y="759"/>
                </a:lnTo>
                <a:lnTo>
                  <a:pt x="1126" y="759"/>
                </a:lnTo>
                <a:lnTo>
                  <a:pt x="1118" y="759"/>
                </a:lnTo>
                <a:lnTo>
                  <a:pt x="1110" y="759"/>
                </a:lnTo>
                <a:lnTo>
                  <a:pt x="1102" y="759"/>
                </a:lnTo>
                <a:lnTo>
                  <a:pt x="1092" y="759"/>
                </a:lnTo>
                <a:lnTo>
                  <a:pt x="1078" y="759"/>
                </a:lnTo>
                <a:lnTo>
                  <a:pt x="1071" y="759"/>
                </a:lnTo>
                <a:lnTo>
                  <a:pt x="1065" y="758"/>
                </a:lnTo>
                <a:lnTo>
                  <a:pt x="1060" y="755"/>
                </a:lnTo>
                <a:lnTo>
                  <a:pt x="1055" y="753"/>
                </a:lnTo>
                <a:lnTo>
                  <a:pt x="1048" y="747"/>
                </a:lnTo>
                <a:lnTo>
                  <a:pt x="1043" y="738"/>
                </a:lnTo>
                <a:lnTo>
                  <a:pt x="1040" y="731"/>
                </a:lnTo>
                <a:lnTo>
                  <a:pt x="1039" y="725"/>
                </a:lnTo>
                <a:lnTo>
                  <a:pt x="1038" y="720"/>
                </a:lnTo>
                <a:lnTo>
                  <a:pt x="1038" y="718"/>
                </a:lnTo>
                <a:lnTo>
                  <a:pt x="1038" y="718"/>
                </a:lnTo>
                <a:lnTo>
                  <a:pt x="918" y="717"/>
                </a:lnTo>
                <a:lnTo>
                  <a:pt x="918" y="717"/>
                </a:lnTo>
                <a:lnTo>
                  <a:pt x="911" y="709"/>
                </a:lnTo>
                <a:lnTo>
                  <a:pt x="906" y="699"/>
                </a:lnTo>
                <a:lnTo>
                  <a:pt x="900" y="688"/>
                </a:lnTo>
                <a:lnTo>
                  <a:pt x="896" y="674"/>
                </a:lnTo>
                <a:lnTo>
                  <a:pt x="892" y="661"/>
                </a:lnTo>
                <a:lnTo>
                  <a:pt x="891" y="647"/>
                </a:lnTo>
                <a:lnTo>
                  <a:pt x="890" y="633"/>
                </a:lnTo>
                <a:lnTo>
                  <a:pt x="889" y="617"/>
                </a:lnTo>
                <a:lnTo>
                  <a:pt x="890" y="602"/>
                </a:lnTo>
                <a:lnTo>
                  <a:pt x="891" y="587"/>
                </a:lnTo>
                <a:lnTo>
                  <a:pt x="894" y="573"/>
                </a:lnTo>
                <a:lnTo>
                  <a:pt x="897" y="559"/>
                </a:lnTo>
                <a:lnTo>
                  <a:pt x="901" y="547"/>
                </a:lnTo>
                <a:lnTo>
                  <a:pt x="907" y="536"/>
                </a:lnTo>
                <a:lnTo>
                  <a:pt x="913" y="525"/>
                </a:lnTo>
                <a:lnTo>
                  <a:pt x="919" y="518"/>
                </a:lnTo>
                <a:lnTo>
                  <a:pt x="923" y="515"/>
                </a:lnTo>
                <a:lnTo>
                  <a:pt x="931" y="510"/>
                </a:lnTo>
                <a:lnTo>
                  <a:pt x="944" y="503"/>
                </a:lnTo>
                <a:lnTo>
                  <a:pt x="955" y="492"/>
                </a:lnTo>
                <a:lnTo>
                  <a:pt x="961" y="487"/>
                </a:lnTo>
                <a:lnTo>
                  <a:pt x="965" y="481"/>
                </a:lnTo>
                <a:lnTo>
                  <a:pt x="968" y="474"/>
                </a:lnTo>
                <a:lnTo>
                  <a:pt x="971" y="468"/>
                </a:lnTo>
                <a:lnTo>
                  <a:pt x="972" y="460"/>
                </a:lnTo>
                <a:lnTo>
                  <a:pt x="971" y="453"/>
                </a:lnTo>
                <a:lnTo>
                  <a:pt x="967" y="445"/>
                </a:lnTo>
                <a:lnTo>
                  <a:pt x="961" y="437"/>
                </a:lnTo>
                <a:lnTo>
                  <a:pt x="960" y="434"/>
                </a:lnTo>
                <a:lnTo>
                  <a:pt x="960" y="431"/>
                </a:lnTo>
                <a:lnTo>
                  <a:pt x="957" y="427"/>
                </a:lnTo>
                <a:lnTo>
                  <a:pt x="955" y="425"/>
                </a:lnTo>
                <a:lnTo>
                  <a:pt x="949" y="419"/>
                </a:lnTo>
                <a:lnTo>
                  <a:pt x="941" y="414"/>
                </a:lnTo>
                <a:lnTo>
                  <a:pt x="930" y="409"/>
                </a:lnTo>
                <a:lnTo>
                  <a:pt x="918" y="405"/>
                </a:lnTo>
                <a:lnTo>
                  <a:pt x="906" y="400"/>
                </a:lnTo>
                <a:lnTo>
                  <a:pt x="891" y="397"/>
                </a:lnTo>
                <a:lnTo>
                  <a:pt x="859" y="389"/>
                </a:lnTo>
                <a:lnTo>
                  <a:pt x="826" y="381"/>
                </a:lnTo>
                <a:lnTo>
                  <a:pt x="809" y="374"/>
                </a:lnTo>
                <a:lnTo>
                  <a:pt x="792" y="370"/>
                </a:lnTo>
                <a:lnTo>
                  <a:pt x="776" y="363"/>
                </a:lnTo>
                <a:lnTo>
                  <a:pt x="761" y="356"/>
                </a:lnTo>
                <a:lnTo>
                  <a:pt x="761" y="356"/>
                </a:lnTo>
                <a:lnTo>
                  <a:pt x="721" y="275"/>
                </a:lnTo>
                <a:lnTo>
                  <a:pt x="641" y="315"/>
                </a:lnTo>
                <a:lnTo>
                  <a:pt x="641" y="315"/>
                </a:lnTo>
                <a:lnTo>
                  <a:pt x="641" y="288"/>
                </a:lnTo>
                <a:lnTo>
                  <a:pt x="641" y="268"/>
                </a:lnTo>
                <a:lnTo>
                  <a:pt x="641" y="252"/>
                </a:lnTo>
                <a:lnTo>
                  <a:pt x="641" y="240"/>
                </a:lnTo>
                <a:lnTo>
                  <a:pt x="641" y="229"/>
                </a:lnTo>
                <a:lnTo>
                  <a:pt x="641" y="219"/>
                </a:lnTo>
                <a:lnTo>
                  <a:pt x="641" y="208"/>
                </a:lnTo>
                <a:lnTo>
                  <a:pt x="643" y="195"/>
                </a:lnTo>
                <a:lnTo>
                  <a:pt x="643" y="195"/>
                </a:lnTo>
                <a:lnTo>
                  <a:pt x="482" y="193"/>
                </a:lnTo>
                <a:lnTo>
                  <a:pt x="441" y="273"/>
                </a:lnTo>
                <a:lnTo>
                  <a:pt x="441" y="273"/>
                </a:lnTo>
                <a:lnTo>
                  <a:pt x="439" y="273"/>
                </a:lnTo>
                <a:lnTo>
                  <a:pt x="435" y="273"/>
                </a:lnTo>
                <a:lnTo>
                  <a:pt x="426" y="273"/>
                </a:lnTo>
                <a:lnTo>
                  <a:pt x="416" y="273"/>
                </a:lnTo>
                <a:lnTo>
                  <a:pt x="404" y="273"/>
                </a:lnTo>
                <a:lnTo>
                  <a:pt x="390" y="273"/>
                </a:lnTo>
                <a:lnTo>
                  <a:pt x="376" y="273"/>
                </a:lnTo>
                <a:lnTo>
                  <a:pt x="361" y="273"/>
                </a:lnTo>
                <a:lnTo>
                  <a:pt x="357" y="274"/>
                </a:lnTo>
                <a:lnTo>
                  <a:pt x="348" y="278"/>
                </a:lnTo>
                <a:lnTo>
                  <a:pt x="332" y="283"/>
                </a:lnTo>
                <a:lnTo>
                  <a:pt x="311" y="286"/>
                </a:lnTo>
                <a:lnTo>
                  <a:pt x="299" y="289"/>
                </a:lnTo>
                <a:lnTo>
                  <a:pt x="286" y="289"/>
                </a:lnTo>
                <a:lnTo>
                  <a:pt x="273" y="289"/>
                </a:lnTo>
                <a:lnTo>
                  <a:pt x="260" y="289"/>
                </a:lnTo>
                <a:lnTo>
                  <a:pt x="245" y="286"/>
                </a:lnTo>
                <a:lnTo>
                  <a:pt x="230" y="283"/>
                </a:lnTo>
                <a:lnTo>
                  <a:pt x="215" y="278"/>
                </a:lnTo>
                <a:lnTo>
                  <a:pt x="201" y="270"/>
                </a:lnTo>
                <a:lnTo>
                  <a:pt x="201" y="270"/>
                </a:lnTo>
                <a:lnTo>
                  <a:pt x="201" y="351"/>
                </a:lnTo>
                <a:lnTo>
                  <a:pt x="39" y="470"/>
                </a:lnTo>
                <a:lnTo>
                  <a:pt x="0" y="212"/>
                </a:lnTo>
                <a:lnTo>
                  <a:pt x="0" y="212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65840" y="3274920"/>
            <a:ext cx="73080" cy="165240"/>
          </a:xfrm>
          <a:custGeom>
            <a:avLst/>
            <a:gdLst/>
            <a:ahLst/>
            <a:rect l="l" t="t" r="r" b="b"/>
            <a:pathLst>
              <a:path w="201" h="441">
                <a:moveTo>
                  <a:pt x="201" y="0"/>
                </a:moveTo>
                <a:lnTo>
                  <a:pt x="201" y="8"/>
                </a:lnTo>
                <a:lnTo>
                  <a:pt x="200" y="15"/>
                </a:lnTo>
                <a:lnTo>
                  <a:pt x="197" y="24"/>
                </a:lnTo>
                <a:lnTo>
                  <a:pt x="195" y="31"/>
                </a:lnTo>
                <a:lnTo>
                  <a:pt x="188" y="46"/>
                </a:lnTo>
                <a:lnTo>
                  <a:pt x="180" y="60"/>
                </a:lnTo>
                <a:lnTo>
                  <a:pt x="173" y="75"/>
                </a:lnTo>
                <a:lnTo>
                  <a:pt x="167" y="91"/>
                </a:lnTo>
                <a:lnTo>
                  <a:pt x="164" y="98"/>
                </a:lnTo>
                <a:lnTo>
                  <a:pt x="162" y="106"/>
                </a:lnTo>
                <a:lnTo>
                  <a:pt x="161" y="113"/>
                </a:lnTo>
                <a:lnTo>
                  <a:pt x="161" y="120"/>
                </a:lnTo>
                <a:lnTo>
                  <a:pt x="158" y="128"/>
                </a:lnTo>
                <a:lnTo>
                  <a:pt x="153" y="146"/>
                </a:lnTo>
                <a:lnTo>
                  <a:pt x="145" y="175"/>
                </a:lnTo>
                <a:lnTo>
                  <a:pt x="135" y="210"/>
                </a:lnTo>
                <a:lnTo>
                  <a:pt x="121" y="249"/>
                </a:lnTo>
                <a:lnTo>
                  <a:pt x="108" y="289"/>
                </a:lnTo>
                <a:lnTo>
                  <a:pt x="93" y="327"/>
                </a:lnTo>
                <a:lnTo>
                  <a:pt x="79" y="360"/>
                </a:lnTo>
                <a:lnTo>
                  <a:pt x="80" y="361"/>
                </a:lnTo>
                <a:lnTo>
                  <a:pt x="85" y="366"/>
                </a:lnTo>
                <a:lnTo>
                  <a:pt x="91" y="375"/>
                </a:lnTo>
                <a:lnTo>
                  <a:pt x="98" y="385"/>
                </a:lnTo>
                <a:lnTo>
                  <a:pt x="105" y="397"/>
                </a:lnTo>
                <a:lnTo>
                  <a:pt x="112" y="410"/>
                </a:lnTo>
                <a:lnTo>
                  <a:pt x="114" y="418"/>
                </a:lnTo>
                <a:lnTo>
                  <a:pt x="115" y="425"/>
                </a:lnTo>
                <a:lnTo>
                  <a:pt x="117" y="432"/>
                </a:lnTo>
                <a:lnTo>
                  <a:pt x="118" y="441"/>
                </a:lnTo>
                <a:lnTo>
                  <a:pt x="103" y="440"/>
                </a:lnTo>
                <a:lnTo>
                  <a:pt x="91" y="436"/>
                </a:lnTo>
                <a:lnTo>
                  <a:pt x="80" y="432"/>
                </a:lnTo>
                <a:lnTo>
                  <a:pt x="71" y="426"/>
                </a:lnTo>
                <a:lnTo>
                  <a:pt x="64" y="420"/>
                </a:lnTo>
                <a:lnTo>
                  <a:pt x="57" y="413"/>
                </a:lnTo>
                <a:lnTo>
                  <a:pt x="52" y="404"/>
                </a:lnTo>
                <a:lnTo>
                  <a:pt x="48" y="394"/>
                </a:lnTo>
                <a:lnTo>
                  <a:pt x="44" y="385"/>
                </a:lnTo>
                <a:lnTo>
                  <a:pt x="42" y="375"/>
                </a:lnTo>
                <a:lnTo>
                  <a:pt x="41" y="365"/>
                </a:lnTo>
                <a:lnTo>
                  <a:pt x="39" y="355"/>
                </a:lnTo>
                <a:lnTo>
                  <a:pt x="38" y="336"/>
                </a:lnTo>
                <a:lnTo>
                  <a:pt x="38" y="320"/>
                </a:lnTo>
                <a:lnTo>
                  <a:pt x="38" y="299"/>
                </a:lnTo>
                <a:lnTo>
                  <a:pt x="38" y="271"/>
                </a:lnTo>
                <a:lnTo>
                  <a:pt x="37" y="237"/>
                </a:lnTo>
                <a:lnTo>
                  <a:pt x="35" y="200"/>
                </a:lnTo>
                <a:lnTo>
                  <a:pt x="32" y="180"/>
                </a:lnTo>
                <a:lnTo>
                  <a:pt x="30" y="162"/>
                </a:lnTo>
                <a:lnTo>
                  <a:pt x="27" y="145"/>
                </a:lnTo>
                <a:lnTo>
                  <a:pt x="23" y="128"/>
                </a:lnTo>
                <a:lnTo>
                  <a:pt x="19" y="113"/>
                </a:lnTo>
                <a:lnTo>
                  <a:pt x="14" y="99"/>
                </a:lnTo>
                <a:lnTo>
                  <a:pt x="8" y="88"/>
                </a:lnTo>
                <a:lnTo>
                  <a:pt x="0" y="79"/>
                </a:lnTo>
                <a:lnTo>
                  <a:pt x="20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765840" y="3274920"/>
            <a:ext cx="73080" cy="165240"/>
          </a:xfrm>
          <a:custGeom>
            <a:avLst/>
            <a:gdLst/>
            <a:ahLst/>
            <a:rect l="l" t="t" r="r" b="b"/>
            <a:pathLst>
              <a:path w="201" h="441">
                <a:moveTo>
                  <a:pt x="201" y="0"/>
                </a:moveTo>
                <a:lnTo>
                  <a:pt x="201" y="8"/>
                </a:lnTo>
                <a:lnTo>
                  <a:pt x="200" y="15"/>
                </a:lnTo>
                <a:lnTo>
                  <a:pt x="197" y="24"/>
                </a:lnTo>
                <a:lnTo>
                  <a:pt x="195" y="31"/>
                </a:lnTo>
                <a:lnTo>
                  <a:pt x="188" y="46"/>
                </a:lnTo>
                <a:lnTo>
                  <a:pt x="180" y="60"/>
                </a:lnTo>
                <a:lnTo>
                  <a:pt x="173" y="75"/>
                </a:lnTo>
                <a:lnTo>
                  <a:pt x="167" y="91"/>
                </a:lnTo>
                <a:lnTo>
                  <a:pt x="164" y="98"/>
                </a:lnTo>
                <a:lnTo>
                  <a:pt x="162" y="106"/>
                </a:lnTo>
                <a:lnTo>
                  <a:pt x="161" y="113"/>
                </a:lnTo>
                <a:lnTo>
                  <a:pt x="161" y="120"/>
                </a:lnTo>
                <a:lnTo>
                  <a:pt x="158" y="128"/>
                </a:lnTo>
                <a:lnTo>
                  <a:pt x="153" y="146"/>
                </a:lnTo>
                <a:lnTo>
                  <a:pt x="145" y="175"/>
                </a:lnTo>
                <a:lnTo>
                  <a:pt x="135" y="210"/>
                </a:lnTo>
                <a:lnTo>
                  <a:pt x="121" y="249"/>
                </a:lnTo>
                <a:lnTo>
                  <a:pt x="108" y="289"/>
                </a:lnTo>
                <a:lnTo>
                  <a:pt x="93" y="327"/>
                </a:lnTo>
                <a:lnTo>
                  <a:pt x="79" y="360"/>
                </a:lnTo>
                <a:lnTo>
                  <a:pt x="80" y="361"/>
                </a:lnTo>
                <a:lnTo>
                  <a:pt x="85" y="366"/>
                </a:lnTo>
                <a:lnTo>
                  <a:pt x="91" y="375"/>
                </a:lnTo>
                <a:lnTo>
                  <a:pt x="98" y="385"/>
                </a:lnTo>
                <a:lnTo>
                  <a:pt x="105" y="397"/>
                </a:lnTo>
                <a:lnTo>
                  <a:pt x="112" y="410"/>
                </a:lnTo>
                <a:lnTo>
                  <a:pt x="114" y="418"/>
                </a:lnTo>
                <a:lnTo>
                  <a:pt x="115" y="425"/>
                </a:lnTo>
                <a:lnTo>
                  <a:pt x="117" y="432"/>
                </a:lnTo>
                <a:lnTo>
                  <a:pt x="118" y="441"/>
                </a:lnTo>
                <a:lnTo>
                  <a:pt x="103" y="440"/>
                </a:lnTo>
                <a:lnTo>
                  <a:pt x="91" y="436"/>
                </a:lnTo>
                <a:lnTo>
                  <a:pt x="80" y="432"/>
                </a:lnTo>
                <a:lnTo>
                  <a:pt x="71" y="426"/>
                </a:lnTo>
                <a:lnTo>
                  <a:pt x="64" y="420"/>
                </a:lnTo>
                <a:lnTo>
                  <a:pt x="57" y="413"/>
                </a:lnTo>
                <a:lnTo>
                  <a:pt x="52" y="404"/>
                </a:lnTo>
                <a:lnTo>
                  <a:pt x="48" y="394"/>
                </a:lnTo>
                <a:lnTo>
                  <a:pt x="44" y="385"/>
                </a:lnTo>
                <a:lnTo>
                  <a:pt x="42" y="375"/>
                </a:lnTo>
                <a:lnTo>
                  <a:pt x="41" y="365"/>
                </a:lnTo>
                <a:lnTo>
                  <a:pt x="39" y="355"/>
                </a:lnTo>
                <a:lnTo>
                  <a:pt x="38" y="336"/>
                </a:lnTo>
                <a:lnTo>
                  <a:pt x="38" y="320"/>
                </a:lnTo>
                <a:lnTo>
                  <a:pt x="38" y="299"/>
                </a:lnTo>
                <a:lnTo>
                  <a:pt x="38" y="271"/>
                </a:lnTo>
                <a:lnTo>
                  <a:pt x="37" y="237"/>
                </a:lnTo>
                <a:lnTo>
                  <a:pt x="35" y="200"/>
                </a:lnTo>
                <a:lnTo>
                  <a:pt x="32" y="180"/>
                </a:lnTo>
                <a:lnTo>
                  <a:pt x="30" y="162"/>
                </a:lnTo>
                <a:lnTo>
                  <a:pt x="27" y="145"/>
                </a:lnTo>
                <a:lnTo>
                  <a:pt x="23" y="128"/>
                </a:lnTo>
                <a:lnTo>
                  <a:pt x="19" y="113"/>
                </a:lnTo>
                <a:lnTo>
                  <a:pt x="14" y="99"/>
                </a:lnTo>
                <a:lnTo>
                  <a:pt x="8" y="88"/>
                </a:lnTo>
                <a:lnTo>
                  <a:pt x="0" y="79"/>
                </a:lnTo>
                <a:lnTo>
                  <a:pt x="0" y="79"/>
                </a:lnTo>
                <a:lnTo>
                  <a:pt x="201" y="0"/>
                </a:lnTo>
                <a:lnTo>
                  <a:pt x="20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854680" y="2717640"/>
            <a:ext cx="627120" cy="614520"/>
          </a:xfrm>
          <a:custGeom>
            <a:avLst/>
            <a:gdLst/>
            <a:ahLst/>
            <a:rect l="l" t="t" r="r" b="b"/>
            <a:pathLst>
              <a:path w="1678" h="1659">
                <a:moveTo>
                  <a:pt x="0" y="1157"/>
                </a:moveTo>
                <a:lnTo>
                  <a:pt x="7" y="1164"/>
                </a:lnTo>
                <a:lnTo>
                  <a:pt x="13" y="1169"/>
                </a:lnTo>
                <a:lnTo>
                  <a:pt x="19" y="1172"/>
                </a:lnTo>
                <a:lnTo>
                  <a:pt x="24" y="1174"/>
                </a:lnTo>
                <a:lnTo>
                  <a:pt x="28" y="1175"/>
                </a:lnTo>
                <a:lnTo>
                  <a:pt x="33" y="1175"/>
                </a:lnTo>
                <a:lnTo>
                  <a:pt x="36" y="1174"/>
                </a:lnTo>
                <a:lnTo>
                  <a:pt x="40" y="1173"/>
                </a:lnTo>
                <a:lnTo>
                  <a:pt x="47" y="1168"/>
                </a:lnTo>
                <a:lnTo>
                  <a:pt x="56" y="1163"/>
                </a:lnTo>
                <a:lnTo>
                  <a:pt x="61" y="1161"/>
                </a:lnTo>
                <a:lnTo>
                  <a:pt x="67" y="1159"/>
                </a:lnTo>
                <a:lnTo>
                  <a:pt x="73" y="1158"/>
                </a:lnTo>
                <a:lnTo>
                  <a:pt x="80" y="1158"/>
                </a:lnTo>
                <a:lnTo>
                  <a:pt x="80" y="1142"/>
                </a:lnTo>
                <a:lnTo>
                  <a:pt x="80" y="1129"/>
                </a:lnTo>
                <a:lnTo>
                  <a:pt x="83" y="1115"/>
                </a:lnTo>
                <a:lnTo>
                  <a:pt x="85" y="1103"/>
                </a:lnTo>
                <a:lnTo>
                  <a:pt x="88" y="1097"/>
                </a:lnTo>
                <a:lnTo>
                  <a:pt x="90" y="1092"/>
                </a:lnTo>
                <a:lnTo>
                  <a:pt x="94" y="1088"/>
                </a:lnTo>
                <a:lnTo>
                  <a:pt x="98" y="1085"/>
                </a:lnTo>
                <a:lnTo>
                  <a:pt x="102" y="1082"/>
                </a:lnTo>
                <a:lnTo>
                  <a:pt x="107" y="1080"/>
                </a:lnTo>
                <a:lnTo>
                  <a:pt x="114" y="1079"/>
                </a:lnTo>
                <a:lnTo>
                  <a:pt x="121" y="1077"/>
                </a:lnTo>
                <a:lnTo>
                  <a:pt x="121" y="1063"/>
                </a:lnTo>
                <a:lnTo>
                  <a:pt x="121" y="1048"/>
                </a:lnTo>
                <a:lnTo>
                  <a:pt x="121" y="1033"/>
                </a:lnTo>
                <a:lnTo>
                  <a:pt x="121" y="1017"/>
                </a:lnTo>
                <a:lnTo>
                  <a:pt x="121" y="1003"/>
                </a:lnTo>
                <a:lnTo>
                  <a:pt x="122" y="988"/>
                </a:lnTo>
                <a:lnTo>
                  <a:pt x="122" y="973"/>
                </a:lnTo>
                <a:lnTo>
                  <a:pt x="122" y="957"/>
                </a:lnTo>
                <a:lnTo>
                  <a:pt x="122" y="943"/>
                </a:lnTo>
                <a:lnTo>
                  <a:pt x="123" y="928"/>
                </a:lnTo>
                <a:lnTo>
                  <a:pt x="125" y="915"/>
                </a:lnTo>
                <a:lnTo>
                  <a:pt x="127" y="902"/>
                </a:lnTo>
                <a:lnTo>
                  <a:pt x="129" y="898"/>
                </a:lnTo>
                <a:lnTo>
                  <a:pt x="132" y="893"/>
                </a:lnTo>
                <a:lnTo>
                  <a:pt x="136" y="889"/>
                </a:lnTo>
                <a:lnTo>
                  <a:pt x="139" y="885"/>
                </a:lnTo>
                <a:lnTo>
                  <a:pt x="144" y="882"/>
                </a:lnTo>
                <a:lnTo>
                  <a:pt x="149" y="880"/>
                </a:lnTo>
                <a:lnTo>
                  <a:pt x="155" y="878"/>
                </a:lnTo>
                <a:lnTo>
                  <a:pt x="162" y="878"/>
                </a:lnTo>
                <a:lnTo>
                  <a:pt x="162" y="871"/>
                </a:lnTo>
                <a:lnTo>
                  <a:pt x="165" y="864"/>
                </a:lnTo>
                <a:lnTo>
                  <a:pt x="166" y="860"/>
                </a:lnTo>
                <a:lnTo>
                  <a:pt x="169" y="856"/>
                </a:lnTo>
                <a:lnTo>
                  <a:pt x="172" y="852"/>
                </a:lnTo>
                <a:lnTo>
                  <a:pt x="176" y="850"/>
                </a:lnTo>
                <a:lnTo>
                  <a:pt x="180" y="849"/>
                </a:lnTo>
                <a:lnTo>
                  <a:pt x="183" y="849"/>
                </a:lnTo>
                <a:lnTo>
                  <a:pt x="187" y="849"/>
                </a:lnTo>
                <a:lnTo>
                  <a:pt x="191" y="850"/>
                </a:lnTo>
                <a:lnTo>
                  <a:pt x="193" y="852"/>
                </a:lnTo>
                <a:lnTo>
                  <a:pt x="197" y="856"/>
                </a:lnTo>
                <a:lnTo>
                  <a:pt x="199" y="860"/>
                </a:lnTo>
                <a:lnTo>
                  <a:pt x="200" y="866"/>
                </a:lnTo>
                <a:lnTo>
                  <a:pt x="202" y="872"/>
                </a:lnTo>
                <a:lnTo>
                  <a:pt x="203" y="878"/>
                </a:lnTo>
                <a:lnTo>
                  <a:pt x="210" y="879"/>
                </a:lnTo>
                <a:lnTo>
                  <a:pt x="218" y="880"/>
                </a:lnTo>
                <a:lnTo>
                  <a:pt x="225" y="883"/>
                </a:lnTo>
                <a:lnTo>
                  <a:pt x="232" y="885"/>
                </a:lnTo>
                <a:lnTo>
                  <a:pt x="246" y="891"/>
                </a:lnTo>
                <a:lnTo>
                  <a:pt x="258" y="899"/>
                </a:lnTo>
                <a:lnTo>
                  <a:pt x="268" y="906"/>
                </a:lnTo>
                <a:lnTo>
                  <a:pt x="275" y="913"/>
                </a:lnTo>
                <a:lnTo>
                  <a:pt x="281" y="917"/>
                </a:lnTo>
                <a:lnTo>
                  <a:pt x="282" y="920"/>
                </a:lnTo>
                <a:lnTo>
                  <a:pt x="290" y="918"/>
                </a:lnTo>
                <a:lnTo>
                  <a:pt x="296" y="917"/>
                </a:lnTo>
                <a:lnTo>
                  <a:pt x="301" y="916"/>
                </a:lnTo>
                <a:lnTo>
                  <a:pt x="304" y="913"/>
                </a:lnTo>
                <a:lnTo>
                  <a:pt x="308" y="910"/>
                </a:lnTo>
                <a:lnTo>
                  <a:pt x="311" y="907"/>
                </a:lnTo>
                <a:lnTo>
                  <a:pt x="312" y="904"/>
                </a:lnTo>
                <a:lnTo>
                  <a:pt x="313" y="900"/>
                </a:lnTo>
                <a:lnTo>
                  <a:pt x="312" y="895"/>
                </a:lnTo>
                <a:lnTo>
                  <a:pt x="311" y="893"/>
                </a:lnTo>
                <a:lnTo>
                  <a:pt x="308" y="889"/>
                </a:lnTo>
                <a:lnTo>
                  <a:pt x="306" y="885"/>
                </a:lnTo>
                <a:lnTo>
                  <a:pt x="301" y="883"/>
                </a:lnTo>
                <a:lnTo>
                  <a:pt x="296" y="880"/>
                </a:lnTo>
                <a:lnTo>
                  <a:pt x="290" y="879"/>
                </a:lnTo>
                <a:lnTo>
                  <a:pt x="282" y="879"/>
                </a:lnTo>
                <a:lnTo>
                  <a:pt x="282" y="872"/>
                </a:lnTo>
                <a:lnTo>
                  <a:pt x="281" y="866"/>
                </a:lnTo>
                <a:lnTo>
                  <a:pt x="279" y="861"/>
                </a:lnTo>
                <a:lnTo>
                  <a:pt x="276" y="855"/>
                </a:lnTo>
                <a:lnTo>
                  <a:pt x="270" y="846"/>
                </a:lnTo>
                <a:lnTo>
                  <a:pt x="263" y="839"/>
                </a:lnTo>
                <a:lnTo>
                  <a:pt x="255" y="831"/>
                </a:lnTo>
                <a:lnTo>
                  <a:pt x="249" y="823"/>
                </a:lnTo>
                <a:lnTo>
                  <a:pt x="247" y="818"/>
                </a:lnTo>
                <a:lnTo>
                  <a:pt x="244" y="812"/>
                </a:lnTo>
                <a:lnTo>
                  <a:pt x="243" y="806"/>
                </a:lnTo>
                <a:lnTo>
                  <a:pt x="243" y="798"/>
                </a:lnTo>
                <a:lnTo>
                  <a:pt x="244" y="797"/>
                </a:lnTo>
                <a:lnTo>
                  <a:pt x="249" y="792"/>
                </a:lnTo>
                <a:lnTo>
                  <a:pt x="255" y="784"/>
                </a:lnTo>
                <a:lnTo>
                  <a:pt x="264" y="774"/>
                </a:lnTo>
                <a:lnTo>
                  <a:pt x="271" y="762"/>
                </a:lnTo>
                <a:lnTo>
                  <a:pt x="278" y="748"/>
                </a:lnTo>
                <a:lnTo>
                  <a:pt x="280" y="741"/>
                </a:lnTo>
                <a:lnTo>
                  <a:pt x="282" y="733"/>
                </a:lnTo>
                <a:lnTo>
                  <a:pt x="284" y="726"/>
                </a:lnTo>
                <a:lnTo>
                  <a:pt x="284" y="719"/>
                </a:lnTo>
                <a:lnTo>
                  <a:pt x="244" y="719"/>
                </a:lnTo>
                <a:lnTo>
                  <a:pt x="244" y="678"/>
                </a:lnTo>
                <a:lnTo>
                  <a:pt x="252" y="678"/>
                </a:lnTo>
                <a:lnTo>
                  <a:pt x="258" y="677"/>
                </a:lnTo>
                <a:lnTo>
                  <a:pt x="263" y="675"/>
                </a:lnTo>
                <a:lnTo>
                  <a:pt x="268" y="672"/>
                </a:lnTo>
                <a:lnTo>
                  <a:pt x="275" y="666"/>
                </a:lnTo>
                <a:lnTo>
                  <a:pt x="280" y="659"/>
                </a:lnTo>
                <a:lnTo>
                  <a:pt x="282" y="651"/>
                </a:lnTo>
                <a:lnTo>
                  <a:pt x="284" y="645"/>
                </a:lnTo>
                <a:lnTo>
                  <a:pt x="285" y="640"/>
                </a:lnTo>
                <a:lnTo>
                  <a:pt x="285" y="639"/>
                </a:lnTo>
                <a:lnTo>
                  <a:pt x="405" y="680"/>
                </a:lnTo>
                <a:lnTo>
                  <a:pt x="411" y="672"/>
                </a:lnTo>
                <a:lnTo>
                  <a:pt x="417" y="665"/>
                </a:lnTo>
                <a:lnTo>
                  <a:pt x="422" y="656"/>
                </a:lnTo>
                <a:lnTo>
                  <a:pt x="426" y="648"/>
                </a:lnTo>
                <a:lnTo>
                  <a:pt x="428" y="640"/>
                </a:lnTo>
                <a:lnTo>
                  <a:pt x="431" y="632"/>
                </a:lnTo>
                <a:lnTo>
                  <a:pt x="432" y="623"/>
                </a:lnTo>
                <a:lnTo>
                  <a:pt x="433" y="615"/>
                </a:lnTo>
                <a:lnTo>
                  <a:pt x="434" y="598"/>
                </a:lnTo>
                <a:lnTo>
                  <a:pt x="433" y="580"/>
                </a:lnTo>
                <a:lnTo>
                  <a:pt x="432" y="565"/>
                </a:lnTo>
                <a:lnTo>
                  <a:pt x="432" y="550"/>
                </a:lnTo>
                <a:lnTo>
                  <a:pt x="459" y="535"/>
                </a:lnTo>
                <a:lnTo>
                  <a:pt x="481" y="522"/>
                </a:lnTo>
                <a:lnTo>
                  <a:pt x="489" y="514"/>
                </a:lnTo>
                <a:lnTo>
                  <a:pt x="497" y="508"/>
                </a:lnTo>
                <a:lnTo>
                  <a:pt x="504" y="502"/>
                </a:lnTo>
                <a:lnTo>
                  <a:pt x="509" y="495"/>
                </a:lnTo>
                <a:lnTo>
                  <a:pt x="514" y="489"/>
                </a:lnTo>
                <a:lnTo>
                  <a:pt x="517" y="483"/>
                </a:lnTo>
                <a:lnTo>
                  <a:pt x="521" y="475"/>
                </a:lnTo>
                <a:lnTo>
                  <a:pt x="524" y="469"/>
                </a:lnTo>
                <a:lnTo>
                  <a:pt x="526" y="456"/>
                </a:lnTo>
                <a:lnTo>
                  <a:pt x="527" y="441"/>
                </a:lnTo>
                <a:lnTo>
                  <a:pt x="528" y="240"/>
                </a:lnTo>
                <a:lnTo>
                  <a:pt x="528" y="233"/>
                </a:lnTo>
                <a:lnTo>
                  <a:pt x="530" y="226"/>
                </a:lnTo>
                <a:lnTo>
                  <a:pt x="532" y="218"/>
                </a:lnTo>
                <a:lnTo>
                  <a:pt x="535" y="210"/>
                </a:lnTo>
                <a:lnTo>
                  <a:pt x="542" y="195"/>
                </a:lnTo>
                <a:lnTo>
                  <a:pt x="549" y="180"/>
                </a:lnTo>
                <a:lnTo>
                  <a:pt x="557" y="166"/>
                </a:lnTo>
                <a:lnTo>
                  <a:pt x="563" y="151"/>
                </a:lnTo>
                <a:lnTo>
                  <a:pt x="565" y="142"/>
                </a:lnTo>
                <a:lnTo>
                  <a:pt x="568" y="135"/>
                </a:lnTo>
                <a:lnTo>
                  <a:pt x="569" y="128"/>
                </a:lnTo>
                <a:lnTo>
                  <a:pt x="569" y="120"/>
                </a:lnTo>
                <a:lnTo>
                  <a:pt x="563" y="119"/>
                </a:lnTo>
                <a:lnTo>
                  <a:pt x="557" y="117"/>
                </a:lnTo>
                <a:lnTo>
                  <a:pt x="550" y="113"/>
                </a:lnTo>
                <a:lnTo>
                  <a:pt x="547" y="107"/>
                </a:lnTo>
                <a:lnTo>
                  <a:pt x="543" y="101"/>
                </a:lnTo>
                <a:lnTo>
                  <a:pt x="542" y="92"/>
                </a:lnTo>
                <a:lnTo>
                  <a:pt x="539" y="85"/>
                </a:lnTo>
                <a:lnTo>
                  <a:pt x="539" y="75"/>
                </a:lnTo>
                <a:lnTo>
                  <a:pt x="541" y="65"/>
                </a:lnTo>
                <a:lnTo>
                  <a:pt x="542" y="55"/>
                </a:lnTo>
                <a:lnTo>
                  <a:pt x="544" y="46"/>
                </a:lnTo>
                <a:lnTo>
                  <a:pt x="548" y="36"/>
                </a:lnTo>
                <a:lnTo>
                  <a:pt x="552" y="26"/>
                </a:lnTo>
                <a:lnTo>
                  <a:pt x="557" y="16"/>
                </a:lnTo>
                <a:lnTo>
                  <a:pt x="563" y="8"/>
                </a:lnTo>
                <a:lnTo>
                  <a:pt x="570" y="0"/>
                </a:lnTo>
                <a:lnTo>
                  <a:pt x="647" y="402"/>
                </a:lnTo>
                <a:lnTo>
                  <a:pt x="1007" y="347"/>
                </a:lnTo>
                <a:lnTo>
                  <a:pt x="1046" y="605"/>
                </a:lnTo>
                <a:lnTo>
                  <a:pt x="1208" y="486"/>
                </a:lnTo>
                <a:lnTo>
                  <a:pt x="1208" y="405"/>
                </a:lnTo>
                <a:lnTo>
                  <a:pt x="1222" y="408"/>
                </a:lnTo>
                <a:lnTo>
                  <a:pt x="1238" y="412"/>
                </a:lnTo>
                <a:lnTo>
                  <a:pt x="1256" y="416"/>
                </a:lnTo>
                <a:lnTo>
                  <a:pt x="1273" y="421"/>
                </a:lnTo>
                <a:lnTo>
                  <a:pt x="1282" y="424"/>
                </a:lnTo>
                <a:lnTo>
                  <a:pt x="1292" y="424"/>
                </a:lnTo>
                <a:lnTo>
                  <a:pt x="1303" y="425"/>
                </a:lnTo>
                <a:lnTo>
                  <a:pt x="1314" y="424"/>
                </a:lnTo>
                <a:lnTo>
                  <a:pt x="1326" y="421"/>
                </a:lnTo>
                <a:lnTo>
                  <a:pt x="1340" y="419"/>
                </a:lnTo>
                <a:lnTo>
                  <a:pt x="1353" y="414"/>
                </a:lnTo>
                <a:lnTo>
                  <a:pt x="1368" y="408"/>
                </a:lnTo>
                <a:lnTo>
                  <a:pt x="1448" y="408"/>
                </a:lnTo>
                <a:lnTo>
                  <a:pt x="1489" y="328"/>
                </a:lnTo>
                <a:lnTo>
                  <a:pt x="1650" y="330"/>
                </a:lnTo>
                <a:lnTo>
                  <a:pt x="1648" y="344"/>
                </a:lnTo>
                <a:lnTo>
                  <a:pt x="1648" y="360"/>
                </a:lnTo>
                <a:lnTo>
                  <a:pt x="1648" y="375"/>
                </a:lnTo>
                <a:lnTo>
                  <a:pt x="1648" y="390"/>
                </a:lnTo>
                <a:lnTo>
                  <a:pt x="1648" y="404"/>
                </a:lnTo>
                <a:lnTo>
                  <a:pt x="1648" y="420"/>
                </a:lnTo>
                <a:lnTo>
                  <a:pt x="1648" y="435"/>
                </a:lnTo>
                <a:lnTo>
                  <a:pt x="1648" y="450"/>
                </a:lnTo>
                <a:lnTo>
                  <a:pt x="1655" y="451"/>
                </a:lnTo>
                <a:lnTo>
                  <a:pt x="1661" y="452"/>
                </a:lnTo>
                <a:lnTo>
                  <a:pt x="1667" y="454"/>
                </a:lnTo>
                <a:lnTo>
                  <a:pt x="1670" y="457"/>
                </a:lnTo>
                <a:lnTo>
                  <a:pt x="1674" y="461"/>
                </a:lnTo>
                <a:lnTo>
                  <a:pt x="1677" y="464"/>
                </a:lnTo>
                <a:lnTo>
                  <a:pt x="1678" y="469"/>
                </a:lnTo>
                <a:lnTo>
                  <a:pt x="1678" y="475"/>
                </a:lnTo>
                <a:lnTo>
                  <a:pt x="1678" y="481"/>
                </a:lnTo>
                <a:lnTo>
                  <a:pt x="1677" y="487"/>
                </a:lnTo>
                <a:lnTo>
                  <a:pt x="1674" y="494"/>
                </a:lnTo>
                <a:lnTo>
                  <a:pt x="1670" y="501"/>
                </a:lnTo>
                <a:lnTo>
                  <a:pt x="1666" y="508"/>
                </a:lnTo>
                <a:lnTo>
                  <a:pt x="1661" y="514"/>
                </a:lnTo>
                <a:lnTo>
                  <a:pt x="1655" y="523"/>
                </a:lnTo>
                <a:lnTo>
                  <a:pt x="1647" y="530"/>
                </a:lnTo>
                <a:lnTo>
                  <a:pt x="1619" y="529"/>
                </a:lnTo>
                <a:lnTo>
                  <a:pt x="1595" y="529"/>
                </a:lnTo>
                <a:lnTo>
                  <a:pt x="1574" y="529"/>
                </a:lnTo>
                <a:lnTo>
                  <a:pt x="1558" y="529"/>
                </a:lnTo>
                <a:lnTo>
                  <a:pt x="1544" y="529"/>
                </a:lnTo>
                <a:lnTo>
                  <a:pt x="1535" y="529"/>
                </a:lnTo>
                <a:lnTo>
                  <a:pt x="1530" y="529"/>
                </a:lnTo>
                <a:lnTo>
                  <a:pt x="1527" y="529"/>
                </a:lnTo>
                <a:lnTo>
                  <a:pt x="1513" y="516"/>
                </a:lnTo>
                <a:lnTo>
                  <a:pt x="1498" y="505"/>
                </a:lnTo>
                <a:lnTo>
                  <a:pt x="1484" y="496"/>
                </a:lnTo>
                <a:lnTo>
                  <a:pt x="1472" y="489"/>
                </a:lnTo>
                <a:lnTo>
                  <a:pt x="1462" y="480"/>
                </a:lnTo>
                <a:lnTo>
                  <a:pt x="1455" y="472"/>
                </a:lnTo>
                <a:lnTo>
                  <a:pt x="1451" y="467"/>
                </a:lnTo>
                <a:lnTo>
                  <a:pt x="1450" y="462"/>
                </a:lnTo>
                <a:lnTo>
                  <a:pt x="1448" y="456"/>
                </a:lnTo>
                <a:lnTo>
                  <a:pt x="1448" y="448"/>
                </a:lnTo>
                <a:lnTo>
                  <a:pt x="1440" y="456"/>
                </a:lnTo>
                <a:lnTo>
                  <a:pt x="1434" y="464"/>
                </a:lnTo>
                <a:lnTo>
                  <a:pt x="1429" y="474"/>
                </a:lnTo>
                <a:lnTo>
                  <a:pt x="1424" y="484"/>
                </a:lnTo>
                <a:lnTo>
                  <a:pt x="1422" y="495"/>
                </a:lnTo>
                <a:lnTo>
                  <a:pt x="1420" y="506"/>
                </a:lnTo>
                <a:lnTo>
                  <a:pt x="1418" y="517"/>
                </a:lnTo>
                <a:lnTo>
                  <a:pt x="1417" y="528"/>
                </a:lnTo>
                <a:lnTo>
                  <a:pt x="1417" y="539"/>
                </a:lnTo>
                <a:lnTo>
                  <a:pt x="1418" y="550"/>
                </a:lnTo>
                <a:lnTo>
                  <a:pt x="1421" y="561"/>
                </a:lnTo>
                <a:lnTo>
                  <a:pt x="1424" y="572"/>
                </a:lnTo>
                <a:lnTo>
                  <a:pt x="1428" y="582"/>
                </a:lnTo>
                <a:lnTo>
                  <a:pt x="1433" y="592"/>
                </a:lnTo>
                <a:lnTo>
                  <a:pt x="1439" y="600"/>
                </a:lnTo>
                <a:lnTo>
                  <a:pt x="1446" y="609"/>
                </a:lnTo>
                <a:lnTo>
                  <a:pt x="1439" y="615"/>
                </a:lnTo>
                <a:lnTo>
                  <a:pt x="1429" y="621"/>
                </a:lnTo>
                <a:lnTo>
                  <a:pt x="1421" y="627"/>
                </a:lnTo>
                <a:lnTo>
                  <a:pt x="1411" y="632"/>
                </a:lnTo>
                <a:lnTo>
                  <a:pt x="1390" y="640"/>
                </a:lnTo>
                <a:lnTo>
                  <a:pt x="1371" y="648"/>
                </a:lnTo>
                <a:lnTo>
                  <a:pt x="1353" y="655"/>
                </a:lnTo>
                <a:lnTo>
                  <a:pt x="1339" y="664"/>
                </a:lnTo>
                <a:lnTo>
                  <a:pt x="1334" y="669"/>
                </a:lnTo>
                <a:lnTo>
                  <a:pt x="1329" y="675"/>
                </a:lnTo>
                <a:lnTo>
                  <a:pt x="1326" y="681"/>
                </a:lnTo>
                <a:lnTo>
                  <a:pt x="1325" y="687"/>
                </a:lnTo>
                <a:lnTo>
                  <a:pt x="1329" y="691"/>
                </a:lnTo>
                <a:lnTo>
                  <a:pt x="1336" y="700"/>
                </a:lnTo>
                <a:lnTo>
                  <a:pt x="1341" y="708"/>
                </a:lnTo>
                <a:lnTo>
                  <a:pt x="1346" y="715"/>
                </a:lnTo>
                <a:lnTo>
                  <a:pt x="1351" y="724"/>
                </a:lnTo>
                <a:lnTo>
                  <a:pt x="1356" y="732"/>
                </a:lnTo>
                <a:lnTo>
                  <a:pt x="1358" y="742"/>
                </a:lnTo>
                <a:lnTo>
                  <a:pt x="1361" y="752"/>
                </a:lnTo>
                <a:lnTo>
                  <a:pt x="1361" y="762"/>
                </a:lnTo>
                <a:lnTo>
                  <a:pt x="1358" y="773"/>
                </a:lnTo>
                <a:lnTo>
                  <a:pt x="1357" y="778"/>
                </a:lnTo>
                <a:lnTo>
                  <a:pt x="1355" y="782"/>
                </a:lnTo>
                <a:lnTo>
                  <a:pt x="1352" y="786"/>
                </a:lnTo>
                <a:lnTo>
                  <a:pt x="1347" y="791"/>
                </a:lnTo>
                <a:lnTo>
                  <a:pt x="1344" y="796"/>
                </a:lnTo>
                <a:lnTo>
                  <a:pt x="1338" y="800"/>
                </a:lnTo>
                <a:lnTo>
                  <a:pt x="1331" y="803"/>
                </a:lnTo>
                <a:lnTo>
                  <a:pt x="1325" y="807"/>
                </a:lnTo>
                <a:lnTo>
                  <a:pt x="1323" y="807"/>
                </a:lnTo>
                <a:lnTo>
                  <a:pt x="1318" y="807"/>
                </a:lnTo>
                <a:lnTo>
                  <a:pt x="1309" y="807"/>
                </a:lnTo>
                <a:lnTo>
                  <a:pt x="1300" y="807"/>
                </a:lnTo>
                <a:lnTo>
                  <a:pt x="1287" y="807"/>
                </a:lnTo>
                <a:lnTo>
                  <a:pt x="1274" y="807"/>
                </a:lnTo>
                <a:lnTo>
                  <a:pt x="1259" y="807"/>
                </a:lnTo>
                <a:lnTo>
                  <a:pt x="1244" y="807"/>
                </a:lnTo>
                <a:lnTo>
                  <a:pt x="1243" y="808"/>
                </a:lnTo>
                <a:lnTo>
                  <a:pt x="1238" y="814"/>
                </a:lnTo>
                <a:lnTo>
                  <a:pt x="1232" y="822"/>
                </a:lnTo>
                <a:lnTo>
                  <a:pt x="1225" y="831"/>
                </a:lnTo>
                <a:lnTo>
                  <a:pt x="1216" y="844"/>
                </a:lnTo>
                <a:lnTo>
                  <a:pt x="1210" y="857"/>
                </a:lnTo>
                <a:lnTo>
                  <a:pt x="1208" y="864"/>
                </a:lnTo>
                <a:lnTo>
                  <a:pt x="1205" y="872"/>
                </a:lnTo>
                <a:lnTo>
                  <a:pt x="1204" y="879"/>
                </a:lnTo>
                <a:lnTo>
                  <a:pt x="1204" y="886"/>
                </a:lnTo>
                <a:lnTo>
                  <a:pt x="1204" y="901"/>
                </a:lnTo>
                <a:lnTo>
                  <a:pt x="1203" y="916"/>
                </a:lnTo>
                <a:lnTo>
                  <a:pt x="1202" y="929"/>
                </a:lnTo>
                <a:lnTo>
                  <a:pt x="1198" y="942"/>
                </a:lnTo>
                <a:lnTo>
                  <a:pt x="1197" y="948"/>
                </a:lnTo>
                <a:lnTo>
                  <a:pt x="1193" y="951"/>
                </a:lnTo>
                <a:lnTo>
                  <a:pt x="1191" y="956"/>
                </a:lnTo>
                <a:lnTo>
                  <a:pt x="1187" y="960"/>
                </a:lnTo>
                <a:lnTo>
                  <a:pt x="1182" y="962"/>
                </a:lnTo>
                <a:lnTo>
                  <a:pt x="1176" y="965"/>
                </a:lnTo>
                <a:lnTo>
                  <a:pt x="1170" y="966"/>
                </a:lnTo>
                <a:lnTo>
                  <a:pt x="1164" y="966"/>
                </a:lnTo>
                <a:lnTo>
                  <a:pt x="1164" y="965"/>
                </a:lnTo>
                <a:lnTo>
                  <a:pt x="1162" y="960"/>
                </a:lnTo>
                <a:lnTo>
                  <a:pt x="1161" y="954"/>
                </a:lnTo>
                <a:lnTo>
                  <a:pt x="1159" y="946"/>
                </a:lnTo>
                <a:lnTo>
                  <a:pt x="1154" y="939"/>
                </a:lnTo>
                <a:lnTo>
                  <a:pt x="1147" y="933"/>
                </a:lnTo>
                <a:lnTo>
                  <a:pt x="1142" y="931"/>
                </a:lnTo>
                <a:lnTo>
                  <a:pt x="1137" y="928"/>
                </a:lnTo>
                <a:lnTo>
                  <a:pt x="1131" y="927"/>
                </a:lnTo>
                <a:lnTo>
                  <a:pt x="1123" y="926"/>
                </a:lnTo>
                <a:lnTo>
                  <a:pt x="1123" y="920"/>
                </a:lnTo>
                <a:lnTo>
                  <a:pt x="1122" y="915"/>
                </a:lnTo>
                <a:lnTo>
                  <a:pt x="1120" y="911"/>
                </a:lnTo>
                <a:lnTo>
                  <a:pt x="1117" y="909"/>
                </a:lnTo>
                <a:lnTo>
                  <a:pt x="1114" y="909"/>
                </a:lnTo>
                <a:lnTo>
                  <a:pt x="1109" y="909"/>
                </a:lnTo>
                <a:lnTo>
                  <a:pt x="1104" y="910"/>
                </a:lnTo>
                <a:lnTo>
                  <a:pt x="1099" y="911"/>
                </a:lnTo>
                <a:lnTo>
                  <a:pt x="1087" y="915"/>
                </a:lnTo>
                <a:lnTo>
                  <a:pt x="1073" y="920"/>
                </a:lnTo>
                <a:lnTo>
                  <a:pt x="1058" y="924"/>
                </a:lnTo>
                <a:lnTo>
                  <a:pt x="1044" y="926"/>
                </a:lnTo>
                <a:lnTo>
                  <a:pt x="1043" y="933"/>
                </a:lnTo>
                <a:lnTo>
                  <a:pt x="1041" y="940"/>
                </a:lnTo>
                <a:lnTo>
                  <a:pt x="1040" y="948"/>
                </a:lnTo>
                <a:lnTo>
                  <a:pt x="1036" y="955"/>
                </a:lnTo>
                <a:lnTo>
                  <a:pt x="1030" y="971"/>
                </a:lnTo>
                <a:lnTo>
                  <a:pt x="1023" y="986"/>
                </a:lnTo>
                <a:lnTo>
                  <a:pt x="1016" y="1000"/>
                </a:lnTo>
                <a:lnTo>
                  <a:pt x="1008" y="1015"/>
                </a:lnTo>
                <a:lnTo>
                  <a:pt x="1006" y="1022"/>
                </a:lnTo>
                <a:lnTo>
                  <a:pt x="1005" y="1030"/>
                </a:lnTo>
                <a:lnTo>
                  <a:pt x="1003" y="1038"/>
                </a:lnTo>
                <a:lnTo>
                  <a:pt x="1002" y="1046"/>
                </a:lnTo>
                <a:lnTo>
                  <a:pt x="1002" y="1047"/>
                </a:lnTo>
                <a:lnTo>
                  <a:pt x="1002" y="1052"/>
                </a:lnTo>
                <a:lnTo>
                  <a:pt x="1000" y="1060"/>
                </a:lnTo>
                <a:lnTo>
                  <a:pt x="997" y="1070"/>
                </a:lnTo>
                <a:lnTo>
                  <a:pt x="992" y="1082"/>
                </a:lnTo>
                <a:lnTo>
                  <a:pt x="985" y="1096"/>
                </a:lnTo>
                <a:lnTo>
                  <a:pt x="975" y="1110"/>
                </a:lnTo>
                <a:lnTo>
                  <a:pt x="962" y="1125"/>
                </a:lnTo>
                <a:lnTo>
                  <a:pt x="962" y="1133"/>
                </a:lnTo>
                <a:lnTo>
                  <a:pt x="963" y="1139"/>
                </a:lnTo>
                <a:lnTo>
                  <a:pt x="965" y="1144"/>
                </a:lnTo>
                <a:lnTo>
                  <a:pt x="967" y="1148"/>
                </a:lnTo>
                <a:lnTo>
                  <a:pt x="972" y="1157"/>
                </a:lnTo>
                <a:lnTo>
                  <a:pt x="976" y="1166"/>
                </a:lnTo>
                <a:lnTo>
                  <a:pt x="978" y="1169"/>
                </a:lnTo>
                <a:lnTo>
                  <a:pt x="979" y="1173"/>
                </a:lnTo>
                <a:lnTo>
                  <a:pt x="979" y="1177"/>
                </a:lnTo>
                <a:lnTo>
                  <a:pt x="978" y="1181"/>
                </a:lnTo>
                <a:lnTo>
                  <a:pt x="976" y="1186"/>
                </a:lnTo>
                <a:lnTo>
                  <a:pt x="973" y="1192"/>
                </a:lnTo>
                <a:lnTo>
                  <a:pt x="968" y="1199"/>
                </a:lnTo>
                <a:lnTo>
                  <a:pt x="961" y="1205"/>
                </a:lnTo>
                <a:lnTo>
                  <a:pt x="961" y="1218"/>
                </a:lnTo>
                <a:lnTo>
                  <a:pt x="961" y="1229"/>
                </a:lnTo>
                <a:lnTo>
                  <a:pt x="958" y="1238"/>
                </a:lnTo>
                <a:lnTo>
                  <a:pt x="956" y="1245"/>
                </a:lnTo>
                <a:lnTo>
                  <a:pt x="951" y="1252"/>
                </a:lnTo>
                <a:lnTo>
                  <a:pt x="943" y="1261"/>
                </a:lnTo>
                <a:lnTo>
                  <a:pt x="934" y="1272"/>
                </a:lnTo>
                <a:lnTo>
                  <a:pt x="920" y="1284"/>
                </a:lnTo>
                <a:lnTo>
                  <a:pt x="920" y="1300"/>
                </a:lnTo>
                <a:lnTo>
                  <a:pt x="920" y="1315"/>
                </a:lnTo>
                <a:lnTo>
                  <a:pt x="920" y="1330"/>
                </a:lnTo>
                <a:lnTo>
                  <a:pt x="920" y="1346"/>
                </a:lnTo>
                <a:lnTo>
                  <a:pt x="920" y="1360"/>
                </a:lnTo>
                <a:lnTo>
                  <a:pt x="919" y="1375"/>
                </a:lnTo>
                <a:lnTo>
                  <a:pt x="919" y="1390"/>
                </a:lnTo>
                <a:lnTo>
                  <a:pt x="919" y="1405"/>
                </a:lnTo>
                <a:lnTo>
                  <a:pt x="905" y="1405"/>
                </a:lnTo>
                <a:lnTo>
                  <a:pt x="896" y="1405"/>
                </a:lnTo>
                <a:lnTo>
                  <a:pt x="887" y="1404"/>
                </a:lnTo>
                <a:lnTo>
                  <a:pt x="880" y="1404"/>
                </a:lnTo>
                <a:lnTo>
                  <a:pt x="871" y="1404"/>
                </a:lnTo>
                <a:lnTo>
                  <a:pt x="863" y="1404"/>
                </a:lnTo>
                <a:lnTo>
                  <a:pt x="853" y="1404"/>
                </a:lnTo>
                <a:lnTo>
                  <a:pt x="839" y="1404"/>
                </a:lnTo>
                <a:lnTo>
                  <a:pt x="839" y="1419"/>
                </a:lnTo>
                <a:lnTo>
                  <a:pt x="839" y="1434"/>
                </a:lnTo>
                <a:lnTo>
                  <a:pt x="839" y="1447"/>
                </a:lnTo>
                <a:lnTo>
                  <a:pt x="838" y="1459"/>
                </a:lnTo>
                <a:lnTo>
                  <a:pt x="838" y="1470"/>
                </a:lnTo>
                <a:lnTo>
                  <a:pt x="838" y="1478"/>
                </a:lnTo>
                <a:lnTo>
                  <a:pt x="838" y="1483"/>
                </a:lnTo>
                <a:lnTo>
                  <a:pt x="838" y="1485"/>
                </a:lnTo>
                <a:lnTo>
                  <a:pt x="834" y="1485"/>
                </a:lnTo>
                <a:lnTo>
                  <a:pt x="826" y="1484"/>
                </a:lnTo>
                <a:lnTo>
                  <a:pt x="811" y="1484"/>
                </a:lnTo>
                <a:lnTo>
                  <a:pt x="794" y="1484"/>
                </a:lnTo>
                <a:lnTo>
                  <a:pt x="774" y="1484"/>
                </a:lnTo>
                <a:lnTo>
                  <a:pt x="754" y="1484"/>
                </a:lnTo>
                <a:lnTo>
                  <a:pt x="735" y="1484"/>
                </a:lnTo>
                <a:lnTo>
                  <a:pt x="718" y="1484"/>
                </a:lnTo>
                <a:lnTo>
                  <a:pt x="718" y="1499"/>
                </a:lnTo>
                <a:lnTo>
                  <a:pt x="718" y="1513"/>
                </a:lnTo>
                <a:lnTo>
                  <a:pt x="718" y="1527"/>
                </a:lnTo>
                <a:lnTo>
                  <a:pt x="718" y="1539"/>
                </a:lnTo>
                <a:lnTo>
                  <a:pt x="718" y="1549"/>
                </a:lnTo>
                <a:lnTo>
                  <a:pt x="718" y="1557"/>
                </a:lnTo>
                <a:lnTo>
                  <a:pt x="718" y="1562"/>
                </a:lnTo>
                <a:lnTo>
                  <a:pt x="718" y="1563"/>
                </a:lnTo>
                <a:lnTo>
                  <a:pt x="716" y="1563"/>
                </a:lnTo>
                <a:lnTo>
                  <a:pt x="711" y="1563"/>
                </a:lnTo>
                <a:lnTo>
                  <a:pt x="703" y="1563"/>
                </a:lnTo>
                <a:lnTo>
                  <a:pt x="692" y="1563"/>
                </a:lnTo>
                <a:lnTo>
                  <a:pt x="680" y="1563"/>
                </a:lnTo>
                <a:lnTo>
                  <a:pt x="667" y="1563"/>
                </a:lnTo>
                <a:lnTo>
                  <a:pt x="652" y="1563"/>
                </a:lnTo>
                <a:lnTo>
                  <a:pt x="637" y="1563"/>
                </a:lnTo>
                <a:lnTo>
                  <a:pt x="637" y="1603"/>
                </a:lnTo>
                <a:lnTo>
                  <a:pt x="620" y="1603"/>
                </a:lnTo>
                <a:lnTo>
                  <a:pt x="601" y="1603"/>
                </a:lnTo>
                <a:lnTo>
                  <a:pt x="580" y="1603"/>
                </a:lnTo>
                <a:lnTo>
                  <a:pt x="557" y="1603"/>
                </a:lnTo>
                <a:lnTo>
                  <a:pt x="535" y="1603"/>
                </a:lnTo>
                <a:lnTo>
                  <a:pt x="514" y="1603"/>
                </a:lnTo>
                <a:lnTo>
                  <a:pt x="494" y="1601"/>
                </a:lnTo>
                <a:lnTo>
                  <a:pt x="477" y="1601"/>
                </a:lnTo>
                <a:lnTo>
                  <a:pt x="477" y="1642"/>
                </a:lnTo>
                <a:lnTo>
                  <a:pt x="472" y="1643"/>
                </a:lnTo>
                <a:lnTo>
                  <a:pt x="457" y="1648"/>
                </a:lnTo>
                <a:lnTo>
                  <a:pt x="439" y="1652"/>
                </a:lnTo>
                <a:lnTo>
                  <a:pt x="417" y="1656"/>
                </a:lnTo>
                <a:lnTo>
                  <a:pt x="405" y="1658"/>
                </a:lnTo>
                <a:lnTo>
                  <a:pt x="394" y="1659"/>
                </a:lnTo>
                <a:lnTo>
                  <a:pt x="384" y="1659"/>
                </a:lnTo>
                <a:lnTo>
                  <a:pt x="375" y="1658"/>
                </a:lnTo>
                <a:lnTo>
                  <a:pt x="368" y="1655"/>
                </a:lnTo>
                <a:lnTo>
                  <a:pt x="362" y="1653"/>
                </a:lnTo>
                <a:lnTo>
                  <a:pt x="360" y="1650"/>
                </a:lnTo>
                <a:lnTo>
                  <a:pt x="358" y="1648"/>
                </a:lnTo>
                <a:lnTo>
                  <a:pt x="357" y="1644"/>
                </a:lnTo>
                <a:lnTo>
                  <a:pt x="357" y="1640"/>
                </a:lnTo>
                <a:lnTo>
                  <a:pt x="342" y="1640"/>
                </a:lnTo>
                <a:lnTo>
                  <a:pt x="328" y="1640"/>
                </a:lnTo>
                <a:lnTo>
                  <a:pt x="315" y="1639"/>
                </a:lnTo>
                <a:lnTo>
                  <a:pt x="304" y="1637"/>
                </a:lnTo>
                <a:lnTo>
                  <a:pt x="300" y="1634"/>
                </a:lnTo>
                <a:lnTo>
                  <a:pt x="296" y="1632"/>
                </a:lnTo>
                <a:lnTo>
                  <a:pt x="292" y="1628"/>
                </a:lnTo>
                <a:lnTo>
                  <a:pt x="289" y="1625"/>
                </a:lnTo>
                <a:lnTo>
                  <a:pt x="286" y="1621"/>
                </a:lnTo>
                <a:lnTo>
                  <a:pt x="285" y="1615"/>
                </a:lnTo>
                <a:lnTo>
                  <a:pt x="284" y="1609"/>
                </a:lnTo>
                <a:lnTo>
                  <a:pt x="284" y="1603"/>
                </a:lnTo>
                <a:lnTo>
                  <a:pt x="270" y="1595"/>
                </a:lnTo>
                <a:lnTo>
                  <a:pt x="260" y="1589"/>
                </a:lnTo>
                <a:lnTo>
                  <a:pt x="253" y="1583"/>
                </a:lnTo>
                <a:lnTo>
                  <a:pt x="248" y="1578"/>
                </a:lnTo>
                <a:lnTo>
                  <a:pt x="247" y="1574"/>
                </a:lnTo>
                <a:lnTo>
                  <a:pt x="246" y="1571"/>
                </a:lnTo>
                <a:lnTo>
                  <a:pt x="247" y="1568"/>
                </a:lnTo>
                <a:lnTo>
                  <a:pt x="251" y="1566"/>
                </a:lnTo>
                <a:lnTo>
                  <a:pt x="258" y="1562"/>
                </a:lnTo>
                <a:lnTo>
                  <a:pt x="267" y="1561"/>
                </a:lnTo>
                <a:lnTo>
                  <a:pt x="274" y="1560"/>
                </a:lnTo>
                <a:lnTo>
                  <a:pt x="278" y="1560"/>
                </a:lnTo>
                <a:lnTo>
                  <a:pt x="270" y="1552"/>
                </a:lnTo>
                <a:lnTo>
                  <a:pt x="264" y="1544"/>
                </a:lnTo>
                <a:lnTo>
                  <a:pt x="259" y="1534"/>
                </a:lnTo>
                <a:lnTo>
                  <a:pt x="254" y="1524"/>
                </a:lnTo>
                <a:lnTo>
                  <a:pt x="247" y="1505"/>
                </a:lnTo>
                <a:lnTo>
                  <a:pt x="243" y="1485"/>
                </a:lnTo>
                <a:lnTo>
                  <a:pt x="240" y="1467"/>
                </a:lnTo>
                <a:lnTo>
                  <a:pt x="238" y="1453"/>
                </a:lnTo>
                <a:lnTo>
                  <a:pt x="238" y="1443"/>
                </a:lnTo>
                <a:lnTo>
                  <a:pt x="238" y="1440"/>
                </a:lnTo>
                <a:lnTo>
                  <a:pt x="236" y="1440"/>
                </a:lnTo>
                <a:lnTo>
                  <a:pt x="231" y="1440"/>
                </a:lnTo>
                <a:lnTo>
                  <a:pt x="224" y="1440"/>
                </a:lnTo>
                <a:lnTo>
                  <a:pt x="213" y="1440"/>
                </a:lnTo>
                <a:lnTo>
                  <a:pt x="200" y="1440"/>
                </a:lnTo>
                <a:lnTo>
                  <a:pt x="187" y="1439"/>
                </a:lnTo>
                <a:lnTo>
                  <a:pt x="172" y="1439"/>
                </a:lnTo>
                <a:lnTo>
                  <a:pt x="158" y="1439"/>
                </a:lnTo>
                <a:lnTo>
                  <a:pt x="151" y="1439"/>
                </a:lnTo>
                <a:lnTo>
                  <a:pt x="144" y="1437"/>
                </a:lnTo>
                <a:lnTo>
                  <a:pt x="139" y="1435"/>
                </a:lnTo>
                <a:lnTo>
                  <a:pt x="134" y="1432"/>
                </a:lnTo>
                <a:lnTo>
                  <a:pt x="126" y="1426"/>
                </a:lnTo>
                <a:lnTo>
                  <a:pt x="118" y="1419"/>
                </a:lnTo>
                <a:lnTo>
                  <a:pt x="110" y="1412"/>
                </a:lnTo>
                <a:lnTo>
                  <a:pt x="102" y="1404"/>
                </a:lnTo>
                <a:lnTo>
                  <a:pt x="96" y="1402"/>
                </a:lnTo>
                <a:lnTo>
                  <a:pt x="91" y="1401"/>
                </a:lnTo>
                <a:lnTo>
                  <a:pt x="85" y="1398"/>
                </a:lnTo>
                <a:lnTo>
                  <a:pt x="78" y="1398"/>
                </a:lnTo>
                <a:lnTo>
                  <a:pt x="78" y="1358"/>
                </a:lnTo>
                <a:lnTo>
                  <a:pt x="66" y="1343"/>
                </a:lnTo>
                <a:lnTo>
                  <a:pt x="56" y="1328"/>
                </a:lnTo>
                <a:lnTo>
                  <a:pt x="49" y="1315"/>
                </a:lnTo>
                <a:lnTo>
                  <a:pt x="44" y="1303"/>
                </a:lnTo>
                <a:lnTo>
                  <a:pt x="41" y="1293"/>
                </a:lnTo>
                <a:lnTo>
                  <a:pt x="40" y="1284"/>
                </a:lnTo>
                <a:lnTo>
                  <a:pt x="39" y="1279"/>
                </a:lnTo>
                <a:lnTo>
                  <a:pt x="39" y="1278"/>
                </a:lnTo>
                <a:lnTo>
                  <a:pt x="0" y="1238"/>
                </a:lnTo>
                <a:lnTo>
                  <a:pt x="0" y="1235"/>
                </a:lnTo>
                <a:lnTo>
                  <a:pt x="0" y="1230"/>
                </a:lnTo>
                <a:lnTo>
                  <a:pt x="0" y="1223"/>
                </a:lnTo>
                <a:lnTo>
                  <a:pt x="0" y="1212"/>
                </a:lnTo>
                <a:lnTo>
                  <a:pt x="0" y="1200"/>
                </a:lnTo>
                <a:lnTo>
                  <a:pt x="0" y="1186"/>
                </a:lnTo>
                <a:lnTo>
                  <a:pt x="0" y="1172"/>
                </a:lnTo>
                <a:lnTo>
                  <a:pt x="0" y="115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854680" y="2717640"/>
            <a:ext cx="627120" cy="614520"/>
          </a:xfrm>
          <a:custGeom>
            <a:avLst/>
            <a:gdLst/>
            <a:ahLst/>
            <a:rect l="l" t="t" r="r" b="b"/>
            <a:pathLst>
              <a:path w="1678" h="1659">
                <a:moveTo>
                  <a:pt x="0" y="1157"/>
                </a:moveTo>
                <a:lnTo>
                  <a:pt x="7" y="1164"/>
                </a:lnTo>
                <a:lnTo>
                  <a:pt x="13" y="1169"/>
                </a:lnTo>
                <a:lnTo>
                  <a:pt x="19" y="1172"/>
                </a:lnTo>
                <a:lnTo>
                  <a:pt x="24" y="1174"/>
                </a:lnTo>
                <a:lnTo>
                  <a:pt x="28" y="1175"/>
                </a:lnTo>
                <a:lnTo>
                  <a:pt x="33" y="1175"/>
                </a:lnTo>
                <a:lnTo>
                  <a:pt x="36" y="1174"/>
                </a:lnTo>
                <a:lnTo>
                  <a:pt x="40" y="1173"/>
                </a:lnTo>
                <a:lnTo>
                  <a:pt x="47" y="1168"/>
                </a:lnTo>
                <a:lnTo>
                  <a:pt x="56" y="1163"/>
                </a:lnTo>
                <a:lnTo>
                  <a:pt x="61" y="1161"/>
                </a:lnTo>
                <a:lnTo>
                  <a:pt x="67" y="1159"/>
                </a:lnTo>
                <a:lnTo>
                  <a:pt x="73" y="1158"/>
                </a:lnTo>
                <a:lnTo>
                  <a:pt x="80" y="1158"/>
                </a:lnTo>
                <a:lnTo>
                  <a:pt x="80" y="1142"/>
                </a:lnTo>
                <a:lnTo>
                  <a:pt x="80" y="1129"/>
                </a:lnTo>
                <a:lnTo>
                  <a:pt x="83" y="1115"/>
                </a:lnTo>
                <a:lnTo>
                  <a:pt x="85" y="1103"/>
                </a:lnTo>
                <a:lnTo>
                  <a:pt x="88" y="1097"/>
                </a:lnTo>
                <a:lnTo>
                  <a:pt x="90" y="1092"/>
                </a:lnTo>
                <a:lnTo>
                  <a:pt x="94" y="1088"/>
                </a:lnTo>
                <a:lnTo>
                  <a:pt x="98" y="1085"/>
                </a:lnTo>
                <a:lnTo>
                  <a:pt x="102" y="1082"/>
                </a:lnTo>
                <a:lnTo>
                  <a:pt x="107" y="1080"/>
                </a:lnTo>
                <a:lnTo>
                  <a:pt x="114" y="1079"/>
                </a:lnTo>
                <a:lnTo>
                  <a:pt x="121" y="1077"/>
                </a:lnTo>
                <a:lnTo>
                  <a:pt x="121" y="1063"/>
                </a:lnTo>
                <a:lnTo>
                  <a:pt x="121" y="1048"/>
                </a:lnTo>
                <a:lnTo>
                  <a:pt x="121" y="1033"/>
                </a:lnTo>
                <a:lnTo>
                  <a:pt x="121" y="1017"/>
                </a:lnTo>
                <a:lnTo>
                  <a:pt x="121" y="1003"/>
                </a:lnTo>
                <a:lnTo>
                  <a:pt x="122" y="988"/>
                </a:lnTo>
                <a:lnTo>
                  <a:pt x="122" y="973"/>
                </a:lnTo>
                <a:lnTo>
                  <a:pt x="122" y="957"/>
                </a:lnTo>
                <a:lnTo>
                  <a:pt x="122" y="943"/>
                </a:lnTo>
                <a:lnTo>
                  <a:pt x="123" y="928"/>
                </a:lnTo>
                <a:lnTo>
                  <a:pt x="125" y="915"/>
                </a:lnTo>
                <a:lnTo>
                  <a:pt x="127" y="902"/>
                </a:lnTo>
                <a:lnTo>
                  <a:pt x="129" y="898"/>
                </a:lnTo>
                <a:lnTo>
                  <a:pt x="132" y="893"/>
                </a:lnTo>
                <a:lnTo>
                  <a:pt x="136" y="889"/>
                </a:lnTo>
                <a:lnTo>
                  <a:pt x="139" y="885"/>
                </a:lnTo>
                <a:lnTo>
                  <a:pt x="144" y="882"/>
                </a:lnTo>
                <a:lnTo>
                  <a:pt x="149" y="880"/>
                </a:lnTo>
                <a:lnTo>
                  <a:pt x="155" y="878"/>
                </a:lnTo>
                <a:lnTo>
                  <a:pt x="162" y="878"/>
                </a:lnTo>
                <a:lnTo>
                  <a:pt x="162" y="871"/>
                </a:lnTo>
                <a:lnTo>
                  <a:pt x="165" y="864"/>
                </a:lnTo>
                <a:lnTo>
                  <a:pt x="166" y="860"/>
                </a:lnTo>
                <a:lnTo>
                  <a:pt x="169" y="856"/>
                </a:lnTo>
                <a:lnTo>
                  <a:pt x="172" y="852"/>
                </a:lnTo>
                <a:lnTo>
                  <a:pt x="176" y="850"/>
                </a:lnTo>
                <a:lnTo>
                  <a:pt x="180" y="849"/>
                </a:lnTo>
                <a:lnTo>
                  <a:pt x="183" y="849"/>
                </a:lnTo>
                <a:lnTo>
                  <a:pt x="187" y="849"/>
                </a:lnTo>
                <a:lnTo>
                  <a:pt x="191" y="850"/>
                </a:lnTo>
                <a:lnTo>
                  <a:pt x="193" y="852"/>
                </a:lnTo>
                <a:lnTo>
                  <a:pt x="197" y="856"/>
                </a:lnTo>
                <a:lnTo>
                  <a:pt x="199" y="860"/>
                </a:lnTo>
                <a:lnTo>
                  <a:pt x="200" y="866"/>
                </a:lnTo>
                <a:lnTo>
                  <a:pt x="202" y="872"/>
                </a:lnTo>
                <a:lnTo>
                  <a:pt x="203" y="878"/>
                </a:lnTo>
                <a:lnTo>
                  <a:pt x="210" y="879"/>
                </a:lnTo>
                <a:lnTo>
                  <a:pt x="218" y="880"/>
                </a:lnTo>
                <a:lnTo>
                  <a:pt x="225" y="883"/>
                </a:lnTo>
                <a:lnTo>
                  <a:pt x="232" y="885"/>
                </a:lnTo>
                <a:lnTo>
                  <a:pt x="246" y="891"/>
                </a:lnTo>
                <a:lnTo>
                  <a:pt x="258" y="899"/>
                </a:lnTo>
                <a:lnTo>
                  <a:pt x="268" y="906"/>
                </a:lnTo>
                <a:lnTo>
                  <a:pt x="275" y="913"/>
                </a:lnTo>
                <a:lnTo>
                  <a:pt x="281" y="917"/>
                </a:lnTo>
                <a:lnTo>
                  <a:pt x="282" y="920"/>
                </a:lnTo>
                <a:lnTo>
                  <a:pt x="290" y="918"/>
                </a:lnTo>
                <a:lnTo>
                  <a:pt x="296" y="917"/>
                </a:lnTo>
                <a:lnTo>
                  <a:pt x="301" y="916"/>
                </a:lnTo>
                <a:lnTo>
                  <a:pt x="304" y="913"/>
                </a:lnTo>
                <a:lnTo>
                  <a:pt x="308" y="910"/>
                </a:lnTo>
                <a:lnTo>
                  <a:pt x="311" y="907"/>
                </a:lnTo>
                <a:lnTo>
                  <a:pt x="312" y="904"/>
                </a:lnTo>
                <a:lnTo>
                  <a:pt x="313" y="900"/>
                </a:lnTo>
                <a:lnTo>
                  <a:pt x="312" y="895"/>
                </a:lnTo>
                <a:lnTo>
                  <a:pt x="311" y="893"/>
                </a:lnTo>
                <a:lnTo>
                  <a:pt x="308" y="889"/>
                </a:lnTo>
                <a:lnTo>
                  <a:pt x="306" y="885"/>
                </a:lnTo>
                <a:lnTo>
                  <a:pt x="301" y="883"/>
                </a:lnTo>
                <a:lnTo>
                  <a:pt x="296" y="880"/>
                </a:lnTo>
                <a:lnTo>
                  <a:pt x="290" y="879"/>
                </a:lnTo>
                <a:lnTo>
                  <a:pt x="282" y="879"/>
                </a:lnTo>
                <a:lnTo>
                  <a:pt x="282" y="872"/>
                </a:lnTo>
                <a:lnTo>
                  <a:pt x="281" y="866"/>
                </a:lnTo>
                <a:lnTo>
                  <a:pt x="279" y="861"/>
                </a:lnTo>
                <a:lnTo>
                  <a:pt x="276" y="855"/>
                </a:lnTo>
                <a:lnTo>
                  <a:pt x="270" y="846"/>
                </a:lnTo>
                <a:lnTo>
                  <a:pt x="263" y="839"/>
                </a:lnTo>
                <a:lnTo>
                  <a:pt x="255" y="831"/>
                </a:lnTo>
                <a:lnTo>
                  <a:pt x="249" y="823"/>
                </a:lnTo>
                <a:lnTo>
                  <a:pt x="247" y="818"/>
                </a:lnTo>
                <a:lnTo>
                  <a:pt x="244" y="812"/>
                </a:lnTo>
                <a:lnTo>
                  <a:pt x="243" y="806"/>
                </a:lnTo>
                <a:lnTo>
                  <a:pt x="243" y="798"/>
                </a:lnTo>
                <a:lnTo>
                  <a:pt x="244" y="797"/>
                </a:lnTo>
                <a:lnTo>
                  <a:pt x="249" y="792"/>
                </a:lnTo>
                <a:lnTo>
                  <a:pt x="255" y="784"/>
                </a:lnTo>
                <a:lnTo>
                  <a:pt x="264" y="774"/>
                </a:lnTo>
                <a:lnTo>
                  <a:pt x="271" y="762"/>
                </a:lnTo>
                <a:lnTo>
                  <a:pt x="278" y="748"/>
                </a:lnTo>
                <a:lnTo>
                  <a:pt x="280" y="741"/>
                </a:lnTo>
                <a:lnTo>
                  <a:pt x="282" y="733"/>
                </a:lnTo>
                <a:lnTo>
                  <a:pt x="284" y="726"/>
                </a:lnTo>
                <a:lnTo>
                  <a:pt x="284" y="719"/>
                </a:lnTo>
                <a:lnTo>
                  <a:pt x="284" y="719"/>
                </a:lnTo>
                <a:lnTo>
                  <a:pt x="244" y="719"/>
                </a:lnTo>
                <a:lnTo>
                  <a:pt x="244" y="678"/>
                </a:lnTo>
                <a:lnTo>
                  <a:pt x="244" y="678"/>
                </a:lnTo>
                <a:lnTo>
                  <a:pt x="252" y="678"/>
                </a:lnTo>
                <a:lnTo>
                  <a:pt x="258" y="677"/>
                </a:lnTo>
                <a:lnTo>
                  <a:pt x="263" y="675"/>
                </a:lnTo>
                <a:lnTo>
                  <a:pt x="268" y="672"/>
                </a:lnTo>
                <a:lnTo>
                  <a:pt x="275" y="666"/>
                </a:lnTo>
                <a:lnTo>
                  <a:pt x="280" y="659"/>
                </a:lnTo>
                <a:lnTo>
                  <a:pt x="282" y="651"/>
                </a:lnTo>
                <a:lnTo>
                  <a:pt x="284" y="645"/>
                </a:lnTo>
                <a:lnTo>
                  <a:pt x="285" y="640"/>
                </a:lnTo>
                <a:lnTo>
                  <a:pt x="285" y="639"/>
                </a:lnTo>
                <a:lnTo>
                  <a:pt x="285" y="639"/>
                </a:lnTo>
                <a:lnTo>
                  <a:pt x="405" y="680"/>
                </a:lnTo>
                <a:lnTo>
                  <a:pt x="405" y="680"/>
                </a:lnTo>
                <a:lnTo>
                  <a:pt x="411" y="672"/>
                </a:lnTo>
                <a:lnTo>
                  <a:pt x="417" y="665"/>
                </a:lnTo>
                <a:lnTo>
                  <a:pt x="422" y="656"/>
                </a:lnTo>
                <a:lnTo>
                  <a:pt x="426" y="648"/>
                </a:lnTo>
                <a:lnTo>
                  <a:pt x="428" y="640"/>
                </a:lnTo>
                <a:lnTo>
                  <a:pt x="431" y="632"/>
                </a:lnTo>
                <a:lnTo>
                  <a:pt x="432" y="623"/>
                </a:lnTo>
                <a:lnTo>
                  <a:pt x="433" y="615"/>
                </a:lnTo>
                <a:lnTo>
                  <a:pt x="434" y="598"/>
                </a:lnTo>
                <a:lnTo>
                  <a:pt x="433" y="580"/>
                </a:lnTo>
                <a:lnTo>
                  <a:pt x="432" y="565"/>
                </a:lnTo>
                <a:lnTo>
                  <a:pt x="432" y="550"/>
                </a:lnTo>
                <a:lnTo>
                  <a:pt x="459" y="535"/>
                </a:lnTo>
                <a:lnTo>
                  <a:pt x="481" y="522"/>
                </a:lnTo>
                <a:lnTo>
                  <a:pt x="489" y="514"/>
                </a:lnTo>
                <a:lnTo>
                  <a:pt x="497" y="508"/>
                </a:lnTo>
                <a:lnTo>
                  <a:pt x="504" y="502"/>
                </a:lnTo>
                <a:lnTo>
                  <a:pt x="509" y="495"/>
                </a:lnTo>
                <a:lnTo>
                  <a:pt x="514" y="489"/>
                </a:lnTo>
                <a:lnTo>
                  <a:pt x="517" y="483"/>
                </a:lnTo>
                <a:lnTo>
                  <a:pt x="521" y="475"/>
                </a:lnTo>
                <a:lnTo>
                  <a:pt x="524" y="469"/>
                </a:lnTo>
                <a:lnTo>
                  <a:pt x="526" y="456"/>
                </a:lnTo>
                <a:lnTo>
                  <a:pt x="527" y="441"/>
                </a:lnTo>
                <a:lnTo>
                  <a:pt x="527" y="441"/>
                </a:lnTo>
                <a:lnTo>
                  <a:pt x="528" y="240"/>
                </a:lnTo>
                <a:lnTo>
                  <a:pt x="528" y="240"/>
                </a:lnTo>
                <a:lnTo>
                  <a:pt x="528" y="233"/>
                </a:lnTo>
                <a:lnTo>
                  <a:pt x="530" y="226"/>
                </a:lnTo>
                <a:lnTo>
                  <a:pt x="532" y="218"/>
                </a:lnTo>
                <a:lnTo>
                  <a:pt x="535" y="210"/>
                </a:lnTo>
                <a:lnTo>
                  <a:pt x="542" y="195"/>
                </a:lnTo>
                <a:lnTo>
                  <a:pt x="549" y="180"/>
                </a:lnTo>
                <a:lnTo>
                  <a:pt x="557" y="166"/>
                </a:lnTo>
                <a:lnTo>
                  <a:pt x="563" y="151"/>
                </a:lnTo>
                <a:lnTo>
                  <a:pt x="565" y="142"/>
                </a:lnTo>
                <a:lnTo>
                  <a:pt x="568" y="135"/>
                </a:lnTo>
                <a:lnTo>
                  <a:pt x="569" y="128"/>
                </a:lnTo>
                <a:lnTo>
                  <a:pt x="569" y="120"/>
                </a:lnTo>
                <a:lnTo>
                  <a:pt x="563" y="119"/>
                </a:lnTo>
                <a:lnTo>
                  <a:pt x="557" y="117"/>
                </a:lnTo>
                <a:lnTo>
                  <a:pt x="550" y="113"/>
                </a:lnTo>
                <a:lnTo>
                  <a:pt x="547" y="107"/>
                </a:lnTo>
                <a:lnTo>
                  <a:pt x="543" y="101"/>
                </a:lnTo>
                <a:lnTo>
                  <a:pt x="542" y="92"/>
                </a:lnTo>
                <a:lnTo>
                  <a:pt x="539" y="85"/>
                </a:lnTo>
                <a:lnTo>
                  <a:pt x="539" y="75"/>
                </a:lnTo>
                <a:lnTo>
                  <a:pt x="541" y="65"/>
                </a:lnTo>
                <a:lnTo>
                  <a:pt x="542" y="55"/>
                </a:lnTo>
                <a:lnTo>
                  <a:pt x="544" y="46"/>
                </a:lnTo>
                <a:lnTo>
                  <a:pt x="548" y="36"/>
                </a:lnTo>
                <a:lnTo>
                  <a:pt x="552" y="26"/>
                </a:lnTo>
                <a:lnTo>
                  <a:pt x="557" y="16"/>
                </a:lnTo>
                <a:lnTo>
                  <a:pt x="563" y="8"/>
                </a:lnTo>
                <a:lnTo>
                  <a:pt x="570" y="0"/>
                </a:lnTo>
                <a:lnTo>
                  <a:pt x="570" y="0"/>
                </a:lnTo>
                <a:lnTo>
                  <a:pt x="647" y="402"/>
                </a:lnTo>
                <a:lnTo>
                  <a:pt x="1007" y="347"/>
                </a:lnTo>
                <a:lnTo>
                  <a:pt x="1046" y="605"/>
                </a:lnTo>
                <a:lnTo>
                  <a:pt x="1208" y="486"/>
                </a:lnTo>
                <a:lnTo>
                  <a:pt x="1208" y="405"/>
                </a:lnTo>
                <a:lnTo>
                  <a:pt x="1208" y="405"/>
                </a:lnTo>
                <a:lnTo>
                  <a:pt x="1222" y="408"/>
                </a:lnTo>
                <a:lnTo>
                  <a:pt x="1238" y="412"/>
                </a:lnTo>
                <a:lnTo>
                  <a:pt x="1256" y="416"/>
                </a:lnTo>
                <a:lnTo>
                  <a:pt x="1273" y="421"/>
                </a:lnTo>
                <a:lnTo>
                  <a:pt x="1282" y="424"/>
                </a:lnTo>
                <a:lnTo>
                  <a:pt x="1292" y="424"/>
                </a:lnTo>
                <a:lnTo>
                  <a:pt x="1303" y="425"/>
                </a:lnTo>
                <a:lnTo>
                  <a:pt x="1314" y="424"/>
                </a:lnTo>
                <a:lnTo>
                  <a:pt x="1326" y="421"/>
                </a:lnTo>
                <a:lnTo>
                  <a:pt x="1340" y="419"/>
                </a:lnTo>
                <a:lnTo>
                  <a:pt x="1353" y="414"/>
                </a:lnTo>
                <a:lnTo>
                  <a:pt x="1368" y="408"/>
                </a:lnTo>
                <a:lnTo>
                  <a:pt x="1368" y="408"/>
                </a:lnTo>
                <a:lnTo>
                  <a:pt x="1448" y="408"/>
                </a:lnTo>
                <a:lnTo>
                  <a:pt x="1489" y="328"/>
                </a:lnTo>
                <a:lnTo>
                  <a:pt x="1650" y="330"/>
                </a:lnTo>
                <a:lnTo>
                  <a:pt x="1650" y="330"/>
                </a:lnTo>
                <a:lnTo>
                  <a:pt x="1648" y="344"/>
                </a:lnTo>
                <a:lnTo>
                  <a:pt x="1648" y="360"/>
                </a:lnTo>
                <a:lnTo>
                  <a:pt x="1648" y="375"/>
                </a:lnTo>
                <a:lnTo>
                  <a:pt x="1648" y="390"/>
                </a:lnTo>
                <a:lnTo>
                  <a:pt x="1648" y="404"/>
                </a:lnTo>
                <a:lnTo>
                  <a:pt x="1648" y="420"/>
                </a:lnTo>
                <a:lnTo>
                  <a:pt x="1648" y="435"/>
                </a:lnTo>
                <a:lnTo>
                  <a:pt x="1648" y="450"/>
                </a:lnTo>
                <a:lnTo>
                  <a:pt x="1655" y="451"/>
                </a:lnTo>
                <a:lnTo>
                  <a:pt x="1661" y="452"/>
                </a:lnTo>
                <a:lnTo>
                  <a:pt x="1667" y="454"/>
                </a:lnTo>
                <a:lnTo>
                  <a:pt x="1670" y="457"/>
                </a:lnTo>
                <a:lnTo>
                  <a:pt x="1674" y="461"/>
                </a:lnTo>
                <a:lnTo>
                  <a:pt x="1677" y="464"/>
                </a:lnTo>
                <a:lnTo>
                  <a:pt x="1678" y="469"/>
                </a:lnTo>
                <a:lnTo>
                  <a:pt x="1678" y="475"/>
                </a:lnTo>
                <a:lnTo>
                  <a:pt x="1678" y="481"/>
                </a:lnTo>
                <a:lnTo>
                  <a:pt x="1677" y="487"/>
                </a:lnTo>
                <a:lnTo>
                  <a:pt x="1674" y="494"/>
                </a:lnTo>
                <a:lnTo>
                  <a:pt x="1670" y="501"/>
                </a:lnTo>
                <a:lnTo>
                  <a:pt x="1666" y="508"/>
                </a:lnTo>
                <a:lnTo>
                  <a:pt x="1661" y="514"/>
                </a:lnTo>
                <a:lnTo>
                  <a:pt x="1655" y="523"/>
                </a:lnTo>
                <a:lnTo>
                  <a:pt x="1647" y="530"/>
                </a:lnTo>
                <a:lnTo>
                  <a:pt x="1619" y="529"/>
                </a:lnTo>
                <a:lnTo>
                  <a:pt x="1595" y="529"/>
                </a:lnTo>
                <a:lnTo>
                  <a:pt x="1574" y="529"/>
                </a:lnTo>
                <a:lnTo>
                  <a:pt x="1558" y="529"/>
                </a:lnTo>
                <a:lnTo>
                  <a:pt x="1544" y="529"/>
                </a:lnTo>
                <a:lnTo>
                  <a:pt x="1535" y="529"/>
                </a:lnTo>
                <a:lnTo>
                  <a:pt x="1530" y="529"/>
                </a:lnTo>
                <a:lnTo>
                  <a:pt x="1527" y="529"/>
                </a:lnTo>
                <a:lnTo>
                  <a:pt x="1513" y="516"/>
                </a:lnTo>
                <a:lnTo>
                  <a:pt x="1498" y="505"/>
                </a:lnTo>
                <a:lnTo>
                  <a:pt x="1484" y="496"/>
                </a:lnTo>
                <a:lnTo>
                  <a:pt x="1472" y="489"/>
                </a:lnTo>
                <a:lnTo>
                  <a:pt x="1462" y="480"/>
                </a:lnTo>
                <a:lnTo>
                  <a:pt x="1455" y="472"/>
                </a:lnTo>
                <a:lnTo>
                  <a:pt x="1451" y="467"/>
                </a:lnTo>
                <a:lnTo>
                  <a:pt x="1450" y="462"/>
                </a:lnTo>
                <a:lnTo>
                  <a:pt x="1448" y="456"/>
                </a:lnTo>
                <a:lnTo>
                  <a:pt x="1448" y="448"/>
                </a:lnTo>
                <a:lnTo>
                  <a:pt x="1440" y="456"/>
                </a:lnTo>
                <a:lnTo>
                  <a:pt x="1434" y="464"/>
                </a:lnTo>
                <a:lnTo>
                  <a:pt x="1429" y="474"/>
                </a:lnTo>
                <a:lnTo>
                  <a:pt x="1424" y="484"/>
                </a:lnTo>
                <a:lnTo>
                  <a:pt x="1422" y="495"/>
                </a:lnTo>
                <a:lnTo>
                  <a:pt x="1420" y="506"/>
                </a:lnTo>
                <a:lnTo>
                  <a:pt x="1418" y="517"/>
                </a:lnTo>
                <a:lnTo>
                  <a:pt x="1417" y="528"/>
                </a:lnTo>
                <a:lnTo>
                  <a:pt x="1417" y="539"/>
                </a:lnTo>
                <a:lnTo>
                  <a:pt x="1418" y="550"/>
                </a:lnTo>
                <a:lnTo>
                  <a:pt x="1421" y="561"/>
                </a:lnTo>
                <a:lnTo>
                  <a:pt x="1424" y="572"/>
                </a:lnTo>
                <a:lnTo>
                  <a:pt x="1428" y="582"/>
                </a:lnTo>
                <a:lnTo>
                  <a:pt x="1433" y="592"/>
                </a:lnTo>
                <a:lnTo>
                  <a:pt x="1439" y="600"/>
                </a:lnTo>
                <a:lnTo>
                  <a:pt x="1446" y="609"/>
                </a:lnTo>
                <a:lnTo>
                  <a:pt x="1439" y="615"/>
                </a:lnTo>
                <a:lnTo>
                  <a:pt x="1429" y="621"/>
                </a:lnTo>
                <a:lnTo>
                  <a:pt x="1421" y="627"/>
                </a:lnTo>
                <a:lnTo>
                  <a:pt x="1411" y="632"/>
                </a:lnTo>
                <a:lnTo>
                  <a:pt x="1390" y="640"/>
                </a:lnTo>
                <a:lnTo>
                  <a:pt x="1371" y="648"/>
                </a:lnTo>
                <a:lnTo>
                  <a:pt x="1353" y="655"/>
                </a:lnTo>
                <a:lnTo>
                  <a:pt x="1339" y="664"/>
                </a:lnTo>
                <a:lnTo>
                  <a:pt x="1334" y="669"/>
                </a:lnTo>
                <a:lnTo>
                  <a:pt x="1329" y="675"/>
                </a:lnTo>
                <a:lnTo>
                  <a:pt x="1326" y="681"/>
                </a:lnTo>
                <a:lnTo>
                  <a:pt x="1325" y="687"/>
                </a:lnTo>
                <a:lnTo>
                  <a:pt x="1329" y="691"/>
                </a:lnTo>
                <a:lnTo>
                  <a:pt x="1336" y="700"/>
                </a:lnTo>
                <a:lnTo>
                  <a:pt x="1341" y="708"/>
                </a:lnTo>
                <a:lnTo>
                  <a:pt x="1346" y="715"/>
                </a:lnTo>
                <a:lnTo>
                  <a:pt x="1351" y="724"/>
                </a:lnTo>
                <a:lnTo>
                  <a:pt x="1356" y="732"/>
                </a:lnTo>
                <a:lnTo>
                  <a:pt x="1358" y="742"/>
                </a:lnTo>
                <a:lnTo>
                  <a:pt x="1361" y="752"/>
                </a:lnTo>
                <a:lnTo>
                  <a:pt x="1361" y="762"/>
                </a:lnTo>
                <a:lnTo>
                  <a:pt x="1358" y="773"/>
                </a:lnTo>
                <a:lnTo>
                  <a:pt x="1357" y="778"/>
                </a:lnTo>
                <a:lnTo>
                  <a:pt x="1355" y="782"/>
                </a:lnTo>
                <a:lnTo>
                  <a:pt x="1352" y="786"/>
                </a:lnTo>
                <a:lnTo>
                  <a:pt x="1347" y="791"/>
                </a:lnTo>
                <a:lnTo>
                  <a:pt x="1344" y="796"/>
                </a:lnTo>
                <a:lnTo>
                  <a:pt x="1338" y="800"/>
                </a:lnTo>
                <a:lnTo>
                  <a:pt x="1331" y="803"/>
                </a:lnTo>
                <a:lnTo>
                  <a:pt x="1325" y="807"/>
                </a:lnTo>
                <a:lnTo>
                  <a:pt x="1323" y="807"/>
                </a:lnTo>
                <a:lnTo>
                  <a:pt x="1318" y="807"/>
                </a:lnTo>
                <a:lnTo>
                  <a:pt x="1309" y="807"/>
                </a:lnTo>
                <a:lnTo>
                  <a:pt x="1300" y="807"/>
                </a:lnTo>
                <a:lnTo>
                  <a:pt x="1287" y="807"/>
                </a:lnTo>
                <a:lnTo>
                  <a:pt x="1274" y="807"/>
                </a:lnTo>
                <a:lnTo>
                  <a:pt x="1259" y="807"/>
                </a:lnTo>
                <a:lnTo>
                  <a:pt x="1244" y="807"/>
                </a:lnTo>
                <a:lnTo>
                  <a:pt x="1243" y="808"/>
                </a:lnTo>
                <a:lnTo>
                  <a:pt x="1238" y="814"/>
                </a:lnTo>
                <a:lnTo>
                  <a:pt x="1232" y="822"/>
                </a:lnTo>
                <a:lnTo>
                  <a:pt x="1225" y="831"/>
                </a:lnTo>
                <a:lnTo>
                  <a:pt x="1216" y="844"/>
                </a:lnTo>
                <a:lnTo>
                  <a:pt x="1210" y="857"/>
                </a:lnTo>
                <a:lnTo>
                  <a:pt x="1208" y="864"/>
                </a:lnTo>
                <a:lnTo>
                  <a:pt x="1205" y="872"/>
                </a:lnTo>
                <a:lnTo>
                  <a:pt x="1204" y="879"/>
                </a:lnTo>
                <a:lnTo>
                  <a:pt x="1204" y="886"/>
                </a:lnTo>
                <a:lnTo>
                  <a:pt x="1204" y="901"/>
                </a:lnTo>
                <a:lnTo>
                  <a:pt x="1203" y="916"/>
                </a:lnTo>
                <a:lnTo>
                  <a:pt x="1202" y="929"/>
                </a:lnTo>
                <a:lnTo>
                  <a:pt x="1198" y="942"/>
                </a:lnTo>
                <a:lnTo>
                  <a:pt x="1197" y="948"/>
                </a:lnTo>
                <a:lnTo>
                  <a:pt x="1193" y="951"/>
                </a:lnTo>
                <a:lnTo>
                  <a:pt x="1191" y="956"/>
                </a:lnTo>
                <a:lnTo>
                  <a:pt x="1187" y="960"/>
                </a:lnTo>
                <a:lnTo>
                  <a:pt x="1182" y="962"/>
                </a:lnTo>
                <a:lnTo>
                  <a:pt x="1176" y="965"/>
                </a:lnTo>
                <a:lnTo>
                  <a:pt x="1170" y="966"/>
                </a:lnTo>
                <a:lnTo>
                  <a:pt x="1164" y="966"/>
                </a:lnTo>
                <a:lnTo>
                  <a:pt x="1164" y="965"/>
                </a:lnTo>
                <a:lnTo>
                  <a:pt x="1162" y="960"/>
                </a:lnTo>
                <a:lnTo>
                  <a:pt x="1161" y="954"/>
                </a:lnTo>
                <a:lnTo>
                  <a:pt x="1159" y="946"/>
                </a:lnTo>
                <a:lnTo>
                  <a:pt x="1154" y="939"/>
                </a:lnTo>
                <a:lnTo>
                  <a:pt x="1147" y="933"/>
                </a:lnTo>
                <a:lnTo>
                  <a:pt x="1142" y="931"/>
                </a:lnTo>
                <a:lnTo>
                  <a:pt x="1137" y="928"/>
                </a:lnTo>
                <a:lnTo>
                  <a:pt x="1131" y="927"/>
                </a:lnTo>
                <a:lnTo>
                  <a:pt x="1123" y="926"/>
                </a:lnTo>
                <a:lnTo>
                  <a:pt x="1123" y="920"/>
                </a:lnTo>
                <a:lnTo>
                  <a:pt x="1122" y="915"/>
                </a:lnTo>
                <a:lnTo>
                  <a:pt x="1120" y="911"/>
                </a:lnTo>
                <a:lnTo>
                  <a:pt x="1117" y="909"/>
                </a:lnTo>
                <a:lnTo>
                  <a:pt x="1114" y="909"/>
                </a:lnTo>
                <a:lnTo>
                  <a:pt x="1109" y="909"/>
                </a:lnTo>
                <a:lnTo>
                  <a:pt x="1104" y="910"/>
                </a:lnTo>
                <a:lnTo>
                  <a:pt x="1099" y="911"/>
                </a:lnTo>
                <a:lnTo>
                  <a:pt x="1087" y="915"/>
                </a:lnTo>
                <a:lnTo>
                  <a:pt x="1073" y="920"/>
                </a:lnTo>
                <a:lnTo>
                  <a:pt x="1058" y="924"/>
                </a:lnTo>
                <a:lnTo>
                  <a:pt x="1044" y="926"/>
                </a:lnTo>
                <a:lnTo>
                  <a:pt x="1043" y="933"/>
                </a:lnTo>
                <a:lnTo>
                  <a:pt x="1041" y="940"/>
                </a:lnTo>
                <a:lnTo>
                  <a:pt x="1040" y="948"/>
                </a:lnTo>
                <a:lnTo>
                  <a:pt x="1036" y="955"/>
                </a:lnTo>
                <a:lnTo>
                  <a:pt x="1030" y="971"/>
                </a:lnTo>
                <a:lnTo>
                  <a:pt x="1023" y="986"/>
                </a:lnTo>
                <a:lnTo>
                  <a:pt x="1016" y="1000"/>
                </a:lnTo>
                <a:lnTo>
                  <a:pt x="1008" y="1015"/>
                </a:lnTo>
                <a:lnTo>
                  <a:pt x="1006" y="1022"/>
                </a:lnTo>
                <a:lnTo>
                  <a:pt x="1005" y="1030"/>
                </a:lnTo>
                <a:lnTo>
                  <a:pt x="1003" y="1038"/>
                </a:lnTo>
                <a:lnTo>
                  <a:pt x="1002" y="1046"/>
                </a:lnTo>
                <a:lnTo>
                  <a:pt x="1002" y="1047"/>
                </a:lnTo>
                <a:lnTo>
                  <a:pt x="1002" y="1052"/>
                </a:lnTo>
                <a:lnTo>
                  <a:pt x="1000" y="1060"/>
                </a:lnTo>
                <a:lnTo>
                  <a:pt x="997" y="1070"/>
                </a:lnTo>
                <a:lnTo>
                  <a:pt x="992" y="1082"/>
                </a:lnTo>
                <a:lnTo>
                  <a:pt x="985" y="1096"/>
                </a:lnTo>
                <a:lnTo>
                  <a:pt x="975" y="1110"/>
                </a:lnTo>
                <a:lnTo>
                  <a:pt x="962" y="1125"/>
                </a:lnTo>
                <a:lnTo>
                  <a:pt x="962" y="1133"/>
                </a:lnTo>
                <a:lnTo>
                  <a:pt x="963" y="1139"/>
                </a:lnTo>
                <a:lnTo>
                  <a:pt x="965" y="1144"/>
                </a:lnTo>
                <a:lnTo>
                  <a:pt x="967" y="1148"/>
                </a:lnTo>
                <a:lnTo>
                  <a:pt x="972" y="1157"/>
                </a:lnTo>
                <a:lnTo>
                  <a:pt x="976" y="1166"/>
                </a:lnTo>
                <a:lnTo>
                  <a:pt x="978" y="1169"/>
                </a:lnTo>
                <a:lnTo>
                  <a:pt x="979" y="1173"/>
                </a:lnTo>
                <a:lnTo>
                  <a:pt x="979" y="1177"/>
                </a:lnTo>
                <a:lnTo>
                  <a:pt x="978" y="1181"/>
                </a:lnTo>
                <a:lnTo>
                  <a:pt x="976" y="1186"/>
                </a:lnTo>
                <a:lnTo>
                  <a:pt x="973" y="1192"/>
                </a:lnTo>
                <a:lnTo>
                  <a:pt x="968" y="1199"/>
                </a:lnTo>
                <a:lnTo>
                  <a:pt x="961" y="1205"/>
                </a:lnTo>
                <a:lnTo>
                  <a:pt x="961" y="1218"/>
                </a:lnTo>
                <a:lnTo>
                  <a:pt x="961" y="1229"/>
                </a:lnTo>
                <a:lnTo>
                  <a:pt x="958" y="1238"/>
                </a:lnTo>
                <a:lnTo>
                  <a:pt x="956" y="1245"/>
                </a:lnTo>
                <a:lnTo>
                  <a:pt x="951" y="1252"/>
                </a:lnTo>
                <a:lnTo>
                  <a:pt x="943" y="1261"/>
                </a:lnTo>
                <a:lnTo>
                  <a:pt x="934" y="1272"/>
                </a:lnTo>
                <a:lnTo>
                  <a:pt x="920" y="1284"/>
                </a:lnTo>
                <a:lnTo>
                  <a:pt x="920" y="1300"/>
                </a:lnTo>
                <a:lnTo>
                  <a:pt x="920" y="1315"/>
                </a:lnTo>
                <a:lnTo>
                  <a:pt x="920" y="1330"/>
                </a:lnTo>
                <a:lnTo>
                  <a:pt x="920" y="1346"/>
                </a:lnTo>
                <a:lnTo>
                  <a:pt x="920" y="1360"/>
                </a:lnTo>
                <a:lnTo>
                  <a:pt x="919" y="1375"/>
                </a:lnTo>
                <a:lnTo>
                  <a:pt x="919" y="1390"/>
                </a:lnTo>
                <a:lnTo>
                  <a:pt x="919" y="1405"/>
                </a:lnTo>
                <a:lnTo>
                  <a:pt x="905" y="1405"/>
                </a:lnTo>
                <a:lnTo>
                  <a:pt x="896" y="1405"/>
                </a:lnTo>
                <a:lnTo>
                  <a:pt x="887" y="1404"/>
                </a:lnTo>
                <a:lnTo>
                  <a:pt x="880" y="1404"/>
                </a:lnTo>
                <a:lnTo>
                  <a:pt x="871" y="1404"/>
                </a:lnTo>
                <a:lnTo>
                  <a:pt x="863" y="1404"/>
                </a:lnTo>
                <a:lnTo>
                  <a:pt x="853" y="1404"/>
                </a:lnTo>
                <a:lnTo>
                  <a:pt x="839" y="1404"/>
                </a:lnTo>
                <a:lnTo>
                  <a:pt x="839" y="1419"/>
                </a:lnTo>
                <a:lnTo>
                  <a:pt x="839" y="1434"/>
                </a:lnTo>
                <a:lnTo>
                  <a:pt x="839" y="1447"/>
                </a:lnTo>
                <a:lnTo>
                  <a:pt x="838" y="1459"/>
                </a:lnTo>
                <a:lnTo>
                  <a:pt x="838" y="1470"/>
                </a:lnTo>
                <a:lnTo>
                  <a:pt x="838" y="1478"/>
                </a:lnTo>
                <a:lnTo>
                  <a:pt x="838" y="1483"/>
                </a:lnTo>
                <a:lnTo>
                  <a:pt x="838" y="1485"/>
                </a:lnTo>
                <a:lnTo>
                  <a:pt x="834" y="1485"/>
                </a:lnTo>
                <a:lnTo>
                  <a:pt x="826" y="1484"/>
                </a:lnTo>
                <a:lnTo>
                  <a:pt x="811" y="1484"/>
                </a:lnTo>
                <a:lnTo>
                  <a:pt x="794" y="1484"/>
                </a:lnTo>
                <a:lnTo>
                  <a:pt x="774" y="1484"/>
                </a:lnTo>
                <a:lnTo>
                  <a:pt x="754" y="1484"/>
                </a:lnTo>
                <a:lnTo>
                  <a:pt x="735" y="1484"/>
                </a:lnTo>
                <a:lnTo>
                  <a:pt x="718" y="1484"/>
                </a:lnTo>
                <a:lnTo>
                  <a:pt x="718" y="1499"/>
                </a:lnTo>
                <a:lnTo>
                  <a:pt x="718" y="1513"/>
                </a:lnTo>
                <a:lnTo>
                  <a:pt x="718" y="1527"/>
                </a:lnTo>
                <a:lnTo>
                  <a:pt x="718" y="1539"/>
                </a:lnTo>
                <a:lnTo>
                  <a:pt x="718" y="1549"/>
                </a:lnTo>
                <a:lnTo>
                  <a:pt x="718" y="1557"/>
                </a:lnTo>
                <a:lnTo>
                  <a:pt x="718" y="1562"/>
                </a:lnTo>
                <a:lnTo>
                  <a:pt x="718" y="1563"/>
                </a:lnTo>
                <a:lnTo>
                  <a:pt x="716" y="1563"/>
                </a:lnTo>
                <a:lnTo>
                  <a:pt x="711" y="1563"/>
                </a:lnTo>
                <a:lnTo>
                  <a:pt x="703" y="1563"/>
                </a:lnTo>
                <a:lnTo>
                  <a:pt x="692" y="1563"/>
                </a:lnTo>
                <a:lnTo>
                  <a:pt x="680" y="1563"/>
                </a:lnTo>
                <a:lnTo>
                  <a:pt x="667" y="1563"/>
                </a:lnTo>
                <a:lnTo>
                  <a:pt x="652" y="1563"/>
                </a:lnTo>
                <a:lnTo>
                  <a:pt x="637" y="1563"/>
                </a:lnTo>
                <a:lnTo>
                  <a:pt x="637" y="1563"/>
                </a:lnTo>
                <a:lnTo>
                  <a:pt x="637" y="1603"/>
                </a:lnTo>
                <a:lnTo>
                  <a:pt x="637" y="1603"/>
                </a:lnTo>
                <a:lnTo>
                  <a:pt x="620" y="1603"/>
                </a:lnTo>
                <a:lnTo>
                  <a:pt x="601" y="1603"/>
                </a:lnTo>
                <a:lnTo>
                  <a:pt x="580" y="1603"/>
                </a:lnTo>
                <a:lnTo>
                  <a:pt x="557" y="1603"/>
                </a:lnTo>
                <a:lnTo>
                  <a:pt x="535" y="1603"/>
                </a:lnTo>
                <a:lnTo>
                  <a:pt x="514" y="1603"/>
                </a:lnTo>
                <a:lnTo>
                  <a:pt x="494" y="1601"/>
                </a:lnTo>
                <a:lnTo>
                  <a:pt x="477" y="1601"/>
                </a:lnTo>
                <a:lnTo>
                  <a:pt x="477" y="1601"/>
                </a:lnTo>
                <a:lnTo>
                  <a:pt x="477" y="1642"/>
                </a:lnTo>
                <a:lnTo>
                  <a:pt x="477" y="1642"/>
                </a:lnTo>
                <a:lnTo>
                  <a:pt x="472" y="1643"/>
                </a:lnTo>
                <a:lnTo>
                  <a:pt x="457" y="1648"/>
                </a:lnTo>
                <a:lnTo>
                  <a:pt x="439" y="1652"/>
                </a:lnTo>
                <a:lnTo>
                  <a:pt x="417" y="1656"/>
                </a:lnTo>
                <a:lnTo>
                  <a:pt x="405" y="1658"/>
                </a:lnTo>
                <a:lnTo>
                  <a:pt x="394" y="1659"/>
                </a:lnTo>
                <a:lnTo>
                  <a:pt x="384" y="1659"/>
                </a:lnTo>
                <a:lnTo>
                  <a:pt x="375" y="1658"/>
                </a:lnTo>
                <a:lnTo>
                  <a:pt x="368" y="1655"/>
                </a:lnTo>
                <a:lnTo>
                  <a:pt x="362" y="1653"/>
                </a:lnTo>
                <a:lnTo>
                  <a:pt x="360" y="1650"/>
                </a:lnTo>
                <a:lnTo>
                  <a:pt x="358" y="1648"/>
                </a:lnTo>
                <a:lnTo>
                  <a:pt x="357" y="1644"/>
                </a:lnTo>
                <a:lnTo>
                  <a:pt x="357" y="1640"/>
                </a:lnTo>
                <a:lnTo>
                  <a:pt x="342" y="1640"/>
                </a:lnTo>
                <a:lnTo>
                  <a:pt x="328" y="1640"/>
                </a:lnTo>
                <a:lnTo>
                  <a:pt x="315" y="1639"/>
                </a:lnTo>
                <a:lnTo>
                  <a:pt x="304" y="1637"/>
                </a:lnTo>
                <a:lnTo>
                  <a:pt x="300" y="1634"/>
                </a:lnTo>
                <a:lnTo>
                  <a:pt x="296" y="1632"/>
                </a:lnTo>
                <a:lnTo>
                  <a:pt x="292" y="1628"/>
                </a:lnTo>
                <a:lnTo>
                  <a:pt x="289" y="1625"/>
                </a:lnTo>
                <a:lnTo>
                  <a:pt x="286" y="1621"/>
                </a:lnTo>
                <a:lnTo>
                  <a:pt x="285" y="1615"/>
                </a:lnTo>
                <a:lnTo>
                  <a:pt x="284" y="1609"/>
                </a:lnTo>
                <a:lnTo>
                  <a:pt x="284" y="1603"/>
                </a:lnTo>
                <a:lnTo>
                  <a:pt x="270" y="1595"/>
                </a:lnTo>
                <a:lnTo>
                  <a:pt x="260" y="1589"/>
                </a:lnTo>
                <a:lnTo>
                  <a:pt x="253" y="1583"/>
                </a:lnTo>
                <a:lnTo>
                  <a:pt x="248" y="1578"/>
                </a:lnTo>
                <a:lnTo>
                  <a:pt x="247" y="1574"/>
                </a:lnTo>
                <a:lnTo>
                  <a:pt x="246" y="1571"/>
                </a:lnTo>
                <a:lnTo>
                  <a:pt x="247" y="1568"/>
                </a:lnTo>
                <a:lnTo>
                  <a:pt x="251" y="1566"/>
                </a:lnTo>
                <a:lnTo>
                  <a:pt x="258" y="1562"/>
                </a:lnTo>
                <a:lnTo>
                  <a:pt x="267" y="1561"/>
                </a:lnTo>
                <a:lnTo>
                  <a:pt x="274" y="1560"/>
                </a:lnTo>
                <a:lnTo>
                  <a:pt x="278" y="1560"/>
                </a:lnTo>
                <a:lnTo>
                  <a:pt x="270" y="1552"/>
                </a:lnTo>
                <a:lnTo>
                  <a:pt x="264" y="1544"/>
                </a:lnTo>
                <a:lnTo>
                  <a:pt x="259" y="1534"/>
                </a:lnTo>
                <a:lnTo>
                  <a:pt x="254" y="1524"/>
                </a:lnTo>
                <a:lnTo>
                  <a:pt x="247" y="1505"/>
                </a:lnTo>
                <a:lnTo>
                  <a:pt x="243" y="1485"/>
                </a:lnTo>
                <a:lnTo>
                  <a:pt x="240" y="1467"/>
                </a:lnTo>
                <a:lnTo>
                  <a:pt x="238" y="1453"/>
                </a:lnTo>
                <a:lnTo>
                  <a:pt x="238" y="1443"/>
                </a:lnTo>
                <a:lnTo>
                  <a:pt x="238" y="1440"/>
                </a:lnTo>
                <a:lnTo>
                  <a:pt x="236" y="1440"/>
                </a:lnTo>
                <a:lnTo>
                  <a:pt x="231" y="1440"/>
                </a:lnTo>
                <a:lnTo>
                  <a:pt x="224" y="1440"/>
                </a:lnTo>
                <a:lnTo>
                  <a:pt x="213" y="1440"/>
                </a:lnTo>
                <a:lnTo>
                  <a:pt x="200" y="1440"/>
                </a:lnTo>
                <a:lnTo>
                  <a:pt x="187" y="1439"/>
                </a:lnTo>
                <a:lnTo>
                  <a:pt x="172" y="1439"/>
                </a:lnTo>
                <a:lnTo>
                  <a:pt x="158" y="1439"/>
                </a:lnTo>
                <a:lnTo>
                  <a:pt x="151" y="1439"/>
                </a:lnTo>
                <a:lnTo>
                  <a:pt x="144" y="1437"/>
                </a:lnTo>
                <a:lnTo>
                  <a:pt x="139" y="1435"/>
                </a:lnTo>
                <a:lnTo>
                  <a:pt x="134" y="1432"/>
                </a:lnTo>
                <a:lnTo>
                  <a:pt x="126" y="1426"/>
                </a:lnTo>
                <a:lnTo>
                  <a:pt x="118" y="1419"/>
                </a:lnTo>
                <a:lnTo>
                  <a:pt x="110" y="1412"/>
                </a:lnTo>
                <a:lnTo>
                  <a:pt x="102" y="1404"/>
                </a:lnTo>
                <a:lnTo>
                  <a:pt x="96" y="1402"/>
                </a:lnTo>
                <a:lnTo>
                  <a:pt x="91" y="1401"/>
                </a:lnTo>
                <a:lnTo>
                  <a:pt x="85" y="1398"/>
                </a:lnTo>
                <a:lnTo>
                  <a:pt x="78" y="1398"/>
                </a:lnTo>
                <a:lnTo>
                  <a:pt x="78" y="1398"/>
                </a:lnTo>
                <a:lnTo>
                  <a:pt x="78" y="1358"/>
                </a:lnTo>
                <a:lnTo>
                  <a:pt x="78" y="1358"/>
                </a:lnTo>
                <a:lnTo>
                  <a:pt x="66" y="1343"/>
                </a:lnTo>
                <a:lnTo>
                  <a:pt x="56" y="1328"/>
                </a:lnTo>
                <a:lnTo>
                  <a:pt x="49" y="1315"/>
                </a:lnTo>
                <a:lnTo>
                  <a:pt x="44" y="1303"/>
                </a:lnTo>
                <a:lnTo>
                  <a:pt x="41" y="1293"/>
                </a:lnTo>
                <a:lnTo>
                  <a:pt x="40" y="1284"/>
                </a:lnTo>
                <a:lnTo>
                  <a:pt x="39" y="1279"/>
                </a:lnTo>
                <a:lnTo>
                  <a:pt x="39" y="1278"/>
                </a:lnTo>
                <a:lnTo>
                  <a:pt x="39" y="1278"/>
                </a:lnTo>
                <a:lnTo>
                  <a:pt x="0" y="1238"/>
                </a:lnTo>
                <a:lnTo>
                  <a:pt x="0" y="1238"/>
                </a:lnTo>
                <a:lnTo>
                  <a:pt x="0" y="1235"/>
                </a:lnTo>
                <a:lnTo>
                  <a:pt x="0" y="1230"/>
                </a:lnTo>
                <a:lnTo>
                  <a:pt x="0" y="1223"/>
                </a:lnTo>
                <a:lnTo>
                  <a:pt x="0" y="1212"/>
                </a:lnTo>
                <a:lnTo>
                  <a:pt x="0" y="1200"/>
                </a:lnTo>
                <a:lnTo>
                  <a:pt x="0" y="1186"/>
                </a:lnTo>
                <a:lnTo>
                  <a:pt x="0" y="1172"/>
                </a:lnTo>
                <a:lnTo>
                  <a:pt x="0" y="1157"/>
                </a:lnTo>
                <a:lnTo>
                  <a:pt x="0" y="1157"/>
                </a:lnTo>
                <a:lnTo>
                  <a:pt x="0" y="115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956120" y="3052800"/>
            <a:ext cx="1005120" cy="531720"/>
          </a:xfrm>
          <a:custGeom>
            <a:avLst/>
            <a:gdLst/>
            <a:ahLst/>
            <a:rect l="l" t="t" r="r" b="b"/>
            <a:pathLst>
              <a:path w="2691" h="1429">
                <a:moveTo>
                  <a:pt x="0" y="1429"/>
                </a:moveTo>
                <a:lnTo>
                  <a:pt x="8" y="1422"/>
                </a:lnTo>
                <a:lnTo>
                  <a:pt x="17" y="1416"/>
                </a:lnTo>
                <a:lnTo>
                  <a:pt x="26" y="1410"/>
                </a:lnTo>
                <a:lnTo>
                  <a:pt x="36" y="1405"/>
                </a:lnTo>
                <a:lnTo>
                  <a:pt x="56" y="1398"/>
                </a:lnTo>
                <a:lnTo>
                  <a:pt x="75" y="1389"/>
                </a:lnTo>
                <a:lnTo>
                  <a:pt x="93" y="1382"/>
                </a:lnTo>
                <a:lnTo>
                  <a:pt x="108" y="1373"/>
                </a:lnTo>
                <a:lnTo>
                  <a:pt x="113" y="1368"/>
                </a:lnTo>
                <a:lnTo>
                  <a:pt x="118" y="1363"/>
                </a:lnTo>
                <a:lnTo>
                  <a:pt x="120" y="1357"/>
                </a:lnTo>
                <a:lnTo>
                  <a:pt x="121" y="1350"/>
                </a:lnTo>
                <a:lnTo>
                  <a:pt x="134" y="1322"/>
                </a:lnTo>
                <a:lnTo>
                  <a:pt x="143" y="1296"/>
                </a:lnTo>
                <a:lnTo>
                  <a:pt x="147" y="1284"/>
                </a:lnTo>
                <a:lnTo>
                  <a:pt x="150" y="1273"/>
                </a:lnTo>
                <a:lnTo>
                  <a:pt x="151" y="1262"/>
                </a:lnTo>
                <a:lnTo>
                  <a:pt x="152" y="1249"/>
                </a:lnTo>
                <a:lnTo>
                  <a:pt x="151" y="1238"/>
                </a:lnTo>
                <a:lnTo>
                  <a:pt x="150" y="1227"/>
                </a:lnTo>
                <a:lnTo>
                  <a:pt x="148" y="1215"/>
                </a:lnTo>
                <a:lnTo>
                  <a:pt x="145" y="1204"/>
                </a:lnTo>
                <a:lnTo>
                  <a:pt x="135" y="1178"/>
                </a:lnTo>
                <a:lnTo>
                  <a:pt x="123" y="1149"/>
                </a:lnTo>
                <a:lnTo>
                  <a:pt x="124" y="1148"/>
                </a:lnTo>
                <a:lnTo>
                  <a:pt x="129" y="1143"/>
                </a:lnTo>
                <a:lnTo>
                  <a:pt x="135" y="1134"/>
                </a:lnTo>
                <a:lnTo>
                  <a:pt x="142" y="1125"/>
                </a:lnTo>
                <a:lnTo>
                  <a:pt x="151" y="1112"/>
                </a:lnTo>
                <a:lnTo>
                  <a:pt x="157" y="1099"/>
                </a:lnTo>
                <a:lnTo>
                  <a:pt x="159" y="1092"/>
                </a:lnTo>
                <a:lnTo>
                  <a:pt x="162" y="1084"/>
                </a:lnTo>
                <a:lnTo>
                  <a:pt x="163" y="1077"/>
                </a:lnTo>
                <a:lnTo>
                  <a:pt x="163" y="1070"/>
                </a:lnTo>
                <a:lnTo>
                  <a:pt x="178" y="1071"/>
                </a:lnTo>
                <a:lnTo>
                  <a:pt x="194" y="1072"/>
                </a:lnTo>
                <a:lnTo>
                  <a:pt x="208" y="1074"/>
                </a:lnTo>
                <a:lnTo>
                  <a:pt x="223" y="1077"/>
                </a:lnTo>
                <a:lnTo>
                  <a:pt x="254" y="1083"/>
                </a:lnTo>
                <a:lnTo>
                  <a:pt x="283" y="1090"/>
                </a:lnTo>
                <a:lnTo>
                  <a:pt x="314" y="1099"/>
                </a:lnTo>
                <a:lnTo>
                  <a:pt x="343" y="1105"/>
                </a:lnTo>
                <a:lnTo>
                  <a:pt x="358" y="1107"/>
                </a:lnTo>
                <a:lnTo>
                  <a:pt x="373" y="1110"/>
                </a:lnTo>
                <a:lnTo>
                  <a:pt x="388" y="1111"/>
                </a:lnTo>
                <a:lnTo>
                  <a:pt x="403" y="1112"/>
                </a:lnTo>
                <a:lnTo>
                  <a:pt x="403" y="1098"/>
                </a:lnTo>
                <a:lnTo>
                  <a:pt x="402" y="1085"/>
                </a:lnTo>
                <a:lnTo>
                  <a:pt x="399" y="1074"/>
                </a:lnTo>
                <a:lnTo>
                  <a:pt x="397" y="1066"/>
                </a:lnTo>
                <a:lnTo>
                  <a:pt x="393" y="1057"/>
                </a:lnTo>
                <a:lnTo>
                  <a:pt x="389" y="1051"/>
                </a:lnTo>
                <a:lnTo>
                  <a:pt x="385" y="1046"/>
                </a:lnTo>
                <a:lnTo>
                  <a:pt x="378" y="1041"/>
                </a:lnTo>
                <a:lnTo>
                  <a:pt x="372" y="1038"/>
                </a:lnTo>
                <a:lnTo>
                  <a:pt x="366" y="1035"/>
                </a:lnTo>
                <a:lnTo>
                  <a:pt x="360" y="1034"/>
                </a:lnTo>
                <a:lnTo>
                  <a:pt x="353" y="1033"/>
                </a:lnTo>
                <a:lnTo>
                  <a:pt x="339" y="1032"/>
                </a:lnTo>
                <a:lnTo>
                  <a:pt x="323" y="1032"/>
                </a:lnTo>
                <a:lnTo>
                  <a:pt x="325" y="1017"/>
                </a:lnTo>
                <a:lnTo>
                  <a:pt x="326" y="1005"/>
                </a:lnTo>
                <a:lnTo>
                  <a:pt x="328" y="994"/>
                </a:lnTo>
                <a:lnTo>
                  <a:pt x="332" y="984"/>
                </a:lnTo>
                <a:lnTo>
                  <a:pt x="336" y="977"/>
                </a:lnTo>
                <a:lnTo>
                  <a:pt x="342" y="969"/>
                </a:lnTo>
                <a:lnTo>
                  <a:pt x="348" y="962"/>
                </a:lnTo>
                <a:lnTo>
                  <a:pt x="354" y="956"/>
                </a:lnTo>
                <a:lnTo>
                  <a:pt x="371" y="946"/>
                </a:lnTo>
                <a:lnTo>
                  <a:pt x="392" y="936"/>
                </a:lnTo>
                <a:lnTo>
                  <a:pt x="416" y="925"/>
                </a:lnTo>
                <a:lnTo>
                  <a:pt x="444" y="912"/>
                </a:lnTo>
                <a:lnTo>
                  <a:pt x="452" y="912"/>
                </a:lnTo>
                <a:lnTo>
                  <a:pt x="458" y="910"/>
                </a:lnTo>
                <a:lnTo>
                  <a:pt x="463" y="908"/>
                </a:lnTo>
                <a:lnTo>
                  <a:pt x="468" y="906"/>
                </a:lnTo>
                <a:lnTo>
                  <a:pt x="471" y="902"/>
                </a:lnTo>
                <a:lnTo>
                  <a:pt x="475" y="897"/>
                </a:lnTo>
                <a:lnTo>
                  <a:pt x="478" y="892"/>
                </a:lnTo>
                <a:lnTo>
                  <a:pt x="480" y="887"/>
                </a:lnTo>
                <a:lnTo>
                  <a:pt x="484" y="875"/>
                </a:lnTo>
                <a:lnTo>
                  <a:pt x="485" y="861"/>
                </a:lnTo>
                <a:lnTo>
                  <a:pt x="485" y="847"/>
                </a:lnTo>
                <a:lnTo>
                  <a:pt x="486" y="832"/>
                </a:lnTo>
                <a:lnTo>
                  <a:pt x="486" y="819"/>
                </a:lnTo>
                <a:lnTo>
                  <a:pt x="486" y="809"/>
                </a:lnTo>
                <a:lnTo>
                  <a:pt x="489" y="800"/>
                </a:lnTo>
                <a:lnTo>
                  <a:pt x="491" y="792"/>
                </a:lnTo>
                <a:lnTo>
                  <a:pt x="496" y="784"/>
                </a:lnTo>
                <a:lnTo>
                  <a:pt x="503" y="776"/>
                </a:lnTo>
                <a:lnTo>
                  <a:pt x="513" y="766"/>
                </a:lnTo>
                <a:lnTo>
                  <a:pt x="526" y="753"/>
                </a:lnTo>
                <a:lnTo>
                  <a:pt x="541" y="753"/>
                </a:lnTo>
                <a:lnTo>
                  <a:pt x="556" y="753"/>
                </a:lnTo>
                <a:lnTo>
                  <a:pt x="572" y="753"/>
                </a:lnTo>
                <a:lnTo>
                  <a:pt x="586" y="753"/>
                </a:lnTo>
                <a:lnTo>
                  <a:pt x="601" y="753"/>
                </a:lnTo>
                <a:lnTo>
                  <a:pt x="616" y="754"/>
                </a:lnTo>
                <a:lnTo>
                  <a:pt x="632" y="754"/>
                </a:lnTo>
                <a:lnTo>
                  <a:pt x="646" y="754"/>
                </a:lnTo>
                <a:lnTo>
                  <a:pt x="660" y="726"/>
                </a:lnTo>
                <a:lnTo>
                  <a:pt x="671" y="701"/>
                </a:lnTo>
                <a:lnTo>
                  <a:pt x="679" y="680"/>
                </a:lnTo>
                <a:lnTo>
                  <a:pt x="687" y="663"/>
                </a:lnTo>
                <a:lnTo>
                  <a:pt x="691" y="657"/>
                </a:lnTo>
                <a:lnTo>
                  <a:pt x="695" y="651"/>
                </a:lnTo>
                <a:lnTo>
                  <a:pt x="699" y="645"/>
                </a:lnTo>
                <a:lnTo>
                  <a:pt x="704" y="641"/>
                </a:lnTo>
                <a:lnTo>
                  <a:pt x="709" y="637"/>
                </a:lnTo>
                <a:lnTo>
                  <a:pt x="714" y="636"/>
                </a:lnTo>
                <a:lnTo>
                  <a:pt x="720" y="634"/>
                </a:lnTo>
                <a:lnTo>
                  <a:pt x="727" y="634"/>
                </a:lnTo>
                <a:lnTo>
                  <a:pt x="741" y="634"/>
                </a:lnTo>
                <a:lnTo>
                  <a:pt x="752" y="635"/>
                </a:lnTo>
                <a:lnTo>
                  <a:pt x="755" y="636"/>
                </a:lnTo>
                <a:lnTo>
                  <a:pt x="760" y="639"/>
                </a:lnTo>
                <a:lnTo>
                  <a:pt x="764" y="641"/>
                </a:lnTo>
                <a:lnTo>
                  <a:pt x="768" y="645"/>
                </a:lnTo>
                <a:lnTo>
                  <a:pt x="775" y="653"/>
                </a:lnTo>
                <a:lnTo>
                  <a:pt x="784" y="668"/>
                </a:lnTo>
                <a:lnTo>
                  <a:pt x="793" y="688"/>
                </a:lnTo>
                <a:lnTo>
                  <a:pt x="807" y="715"/>
                </a:lnTo>
                <a:lnTo>
                  <a:pt x="809" y="715"/>
                </a:lnTo>
                <a:lnTo>
                  <a:pt x="814" y="715"/>
                </a:lnTo>
                <a:lnTo>
                  <a:pt x="821" y="715"/>
                </a:lnTo>
                <a:lnTo>
                  <a:pt x="832" y="715"/>
                </a:lnTo>
                <a:lnTo>
                  <a:pt x="845" y="715"/>
                </a:lnTo>
                <a:lnTo>
                  <a:pt x="858" y="715"/>
                </a:lnTo>
                <a:lnTo>
                  <a:pt x="872" y="715"/>
                </a:lnTo>
                <a:lnTo>
                  <a:pt x="888" y="716"/>
                </a:lnTo>
                <a:lnTo>
                  <a:pt x="888" y="713"/>
                </a:lnTo>
                <a:lnTo>
                  <a:pt x="888" y="708"/>
                </a:lnTo>
                <a:lnTo>
                  <a:pt x="889" y="702"/>
                </a:lnTo>
                <a:lnTo>
                  <a:pt x="892" y="695"/>
                </a:lnTo>
                <a:lnTo>
                  <a:pt x="897" y="688"/>
                </a:lnTo>
                <a:lnTo>
                  <a:pt x="905" y="682"/>
                </a:lnTo>
                <a:lnTo>
                  <a:pt x="908" y="679"/>
                </a:lnTo>
                <a:lnTo>
                  <a:pt x="915" y="677"/>
                </a:lnTo>
                <a:lnTo>
                  <a:pt x="921" y="675"/>
                </a:lnTo>
                <a:lnTo>
                  <a:pt x="928" y="675"/>
                </a:lnTo>
                <a:lnTo>
                  <a:pt x="929" y="675"/>
                </a:lnTo>
                <a:lnTo>
                  <a:pt x="934" y="675"/>
                </a:lnTo>
                <a:lnTo>
                  <a:pt x="943" y="675"/>
                </a:lnTo>
                <a:lnTo>
                  <a:pt x="952" y="675"/>
                </a:lnTo>
                <a:lnTo>
                  <a:pt x="965" y="675"/>
                </a:lnTo>
                <a:lnTo>
                  <a:pt x="978" y="675"/>
                </a:lnTo>
                <a:lnTo>
                  <a:pt x="993" y="677"/>
                </a:lnTo>
                <a:lnTo>
                  <a:pt x="1008" y="677"/>
                </a:lnTo>
                <a:lnTo>
                  <a:pt x="1008" y="669"/>
                </a:lnTo>
                <a:lnTo>
                  <a:pt x="1010" y="663"/>
                </a:lnTo>
                <a:lnTo>
                  <a:pt x="1011" y="657"/>
                </a:lnTo>
                <a:lnTo>
                  <a:pt x="1014" y="652"/>
                </a:lnTo>
                <a:lnTo>
                  <a:pt x="1021" y="642"/>
                </a:lnTo>
                <a:lnTo>
                  <a:pt x="1028" y="631"/>
                </a:lnTo>
                <a:lnTo>
                  <a:pt x="1036" y="619"/>
                </a:lnTo>
                <a:lnTo>
                  <a:pt x="1042" y="603"/>
                </a:lnTo>
                <a:lnTo>
                  <a:pt x="1044" y="593"/>
                </a:lnTo>
                <a:lnTo>
                  <a:pt x="1047" y="582"/>
                </a:lnTo>
                <a:lnTo>
                  <a:pt x="1048" y="570"/>
                </a:lnTo>
                <a:lnTo>
                  <a:pt x="1049" y="557"/>
                </a:lnTo>
                <a:lnTo>
                  <a:pt x="1050" y="557"/>
                </a:lnTo>
                <a:lnTo>
                  <a:pt x="1055" y="557"/>
                </a:lnTo>
                <a:lnTo>
                  <a:pt x="1064" y="557"/>
                </a:lnTo>
                <a:lnTo>
                  <a:pt x="1074" y="557"/>
                </a:lnTo>
                <a:lnTo>
                  <a:pt x="1086" y="557"/>
                </a:lnTo>
                <a:lnTo>
                  <a:pt x="1099" y="557"/>
                </a:lnTo>
                <a:lnTo>
                  <a:pt x="1114" y="557"/>
                </a:lnTo>
                <a:lnTo>
                  <a:pt x="1129" y="557"/>
                </a:lnTo>
                <a:lnTo>
                  <a:pt x="1129" y="597"/>
                </a:lnTo>
                <a:lnTo>
                  <a:pt x="1136" y="603"/>
                </a:lnTo>
                <a:lnTo>
                  <a:pt x="1143" y="609"/>
                </a:lnTo>
                <a:lnTo>
                  <a:pt x="1151" y="612"/>
                </a:lnTo>
                <a:lnTo>
                  <a:pt x="1158" y="614"/>
                </a:lnTo>
                <a:lnTo>
                  <a:pt x="1165" y="615"/>
                </a:lnTo>
                <a:lnTo>
                  <a:pt x="1173" y="615"/>
                </a:lnTo>
                <a:lnTo>
                  <a:pt x="1181" y="614"/>
                </a:lnTo>
                <a:lnTo>
                  <a:pt x="1189" y="613"/>
                </a:lnTo>
                <a:lnTo>
                  <a:pt x="1203" y="608"/>
                </a:lnTo>
                <a:lnTo>
                  <a:pt x="1218" y="603"/>
                </a:lnTo>
                <a:lnTo>
                  <a:pt x="1234" y="600"/>
                </a:lnTo>
                <a:lnTo>
                  <a:pt x="1249" y="598"/>
                </a:lnTo>
                <a:lnTo>
                  <a:pt x="1249" y="584"/>
                </a:lnTo>
                <a:lnTo>
                  <a:pt x="1249" y="568"/>
                </a:lnTo>
                <a:lnTo>
                  <a:pt x="1249" y="553"/>
                </a:lnTo>
                <a:lnTo>
                  <a:pt x="1249" y="538"/>
                </a:lnTo>
                <a:lnTo>
                  <a:pt x="1249" y="522"/>
                </a:lnTo>
                <a:lnTo>
                  <a:pt x="1250" y="508"/>
                </a:lnTo>
                <a:lnTo>
                  <a:pt x="1250" y="493"/>
                </a:lnTo>
                <a:lnTo>
                  <a:pt x="1250" y="478"/>
                </a:lnTo>
                <a:lnTo>
                  <a:pt x="1254" y="478"/>
                </a:lnTo>
                <a:lnTo>
                  <a:pt x="1262" y="477"/>
                </a:lnTo>
                <a:lnTo>
                  <a:pt x="1274" y="476"/>
                </a:lnTo>
                <a:lnTo>
                  <a:pt x="1289" y="473"/>
                </a:lnTo>
                <a:lnTo>
                  <a:pt x="1298" y="471"/>
                </a:lnTo>
                <a:lnTo>
                  <a:pt x="1305" y="469"/>
                </a:lnTo>
                <a:lnTo>
                  <a:pt x="1311" y="465"/>
                </a:lnTo>
                <a:lnTo>
                  <a:pt x="1317" y="461"/>
                </a:lnTo>
                <a:lnTo>
                  <a:pt x="1322" y="458"/>
                </a:lnTo>
                <a:lnTo>
                  <a:pt x="1327" y="451"/>
                </a:lnTo>
                <a:lnTo>
                  <a:pt x="1329" y="445"/>
                </a:lnTo>
                <a:lnTo>
                  <a:pt x="1329" y="438"/>
                </a:lnTo>
                <a:lnTo>
                  <a:pt x="1329" y="437"/>
                </a:lnTo>
                <a:lnTo>
                  <a:pt x="1329" y="432"/>
                </a:lnTo>
                <a:lnTo>
                  <a:pt x="1331" y="423"/>
                </a:lnTo>
                <a:lnTo>
                  <a:pt x="1331" y="413"/>
                </a:lnTo>
                <a:lnTo>
                  <a:pt x="1331" y="401"/>
                </a:lnTo>
                <a:lnTo>
                  <a:pt x="1331" y="388"/>
                </a:lnTo>
                <a:lnTo>
                  <a:pt x="1331" y="373"/>
                </a:lnTo>
                <a:lnTo>
                  <a:pt x="1331" y="358"/>
                </a:lnTo>
                <a:lnTo>
                  <a:pt x="1338" y="358"/>
                </a:lnTo>
                <a:lnTo>
                  <a:pt x="1345" y="357"/>
                </a:lnTo>
                <a:lnTo>
                  <a:pt x="1353" y="355"/>
                </a:lnTo>
                <a:lnTo>
                  <a:pt x="1360" y="352"/>
                </a:lnTo>
                <a:lnTo>
                  <a:pt x="1374" y="346"/>
                </a:lnTo>
                <a:lnTo>
                  <a:pt x="1386" y="339"/>
                </a:lnTo>
                <a:lnTo>
                  <a:pt x="1397" y="331"/>
                </a:lnTo>
                <a:lnTo>
                  <a:pt x="1404" y="325"/>
                </a:lnTo>
                <a:lnTo>
                  <a:pt x="1409" y="320"/>
                </a:lnTo>
                <a:lnTo>
                  <a:pt x="1411" y="319"/>
                </a:lnTo>
                <a:lnTo>
                  <a:pt x="1411" y="238"/>
                </a:lnTo>
                <a:lnTo>
                  <a:pt x="1440" y="240"/>
                </a:lnTo>
                <a:lnTo>
                  <a:pt x="1465" y="238"/>
                </a:lnTo>
                <a:lnTo>
                  <a:pt x="1487" y="237"/>
                </a:lnTo>
                <a:lnTo>
                  <a:pt x="1507" y="235"/>
                </a:lnTo>
                <a:lnTo>
                  <a:pt x="1515" y="232"/>
                </a:lnTo>
                <a:lnTo>
                  <a:pt x="1525" y="230"/>
                </a:lnTo>
                <a:lnTo>
                  <a:pt x="1534" y="227"/>
                </a:lnTo>
                <a:lnTo>
                  <a:pt x="1541" y="223"/>
                </a:lnTo>
                <a:lnTo>
                  <a:pt x="1550" y="219"/>
                </a:lnTo>
                <a:lnTo>
                  <a:pt x="1557" y="213"/>
                </a:lnTo>
                <a:lnTo>
                  <a:pt x="1564" y="207"/>
                </a:lnTo>
                <a:lnTo>
                  <a:pt x="1572" y="200"/>
                </a:lnTo>
                <a:lnTo>
                  <a:pt x="1588" y="172"/>
                </a:lnTo>
                <a:lnTo>
                  <a:pt x="1601" y="147"/>
                </a:lnTo>
                <a:lnTo>
                  <a:pt x="1613" y="123"/>
                </a:lnTo>
                <a:lnTo>
                  <a:pt x="1623" y="100"/>
                </a:lnTo>
                <a:lnTo>
                  <a:pt x="1627" y="89"/>
                </a:lnTo>
                <a:lnTo>
                  <a:pt x="1629" y="78"/>
                </a:lnTo>
                <a:lnTo>
                  <a:pt x="1631" y="66"/>
                </a:lnTo>
                <a:lnTo>
                  <a:pt x="1629" y="55"/>
                </a:lnTo>
                <a:lnTo>
                  <a:pt x="1628" y="41"/>
                </a:lnTo>
                <a:lnTo>
                  <a:pt x="1626" y="29"/>
                </a:lnTo>
                <a:lnTo>
                  <a:pt x="1621" y="14"/>
                </a:lnTo>
                <a:lnTo>
                  <a:pt x="1613" y="0"/>
                </a:lnTo>
                <a:lnTo>
                  <a:pt x="1735" y="1"/>
                </a:lnTo>
                <a:lnTo>
                  <a:pt x="1735" y="16"/>
                </a:lnTo>
                <a:lnTo>
                  <a:pt x="1733" y="30"/>
                </a:lnTo>
                <a:lnTo>
                  <a:pt x="1733" y="44"/>
                </a:lnTo>
                <a:lnTo>
                  <a:pt x="1733" y="56"/>
                </a:lnTo>
                <a:lnTo>
                  <a:pt x="1733" y="67"/>
                </a:lnTo>
                <a:lnTo>
                  <a:pt x="1733" y="74"/>
                </a:lnTo>
                <a:lnTo>
                  <a:pt x="1733" y="79"/>
                </a:lnTo>
                <a:lnTo>
                  <a:pt x="1733" y="82"/>
                </a:lnTo>
                <a:lnTo>
                  <a:pt x="1766" y="96"/>
                </a:lnTo>
                <a:lnTo>
                  <a:pt x="1806" y="112"/>
                </a:lnTo>
                <a:lnTo>
                  <a:pt x="1848" y="127"/>
                </a:lnTo>
                <a:lnTo>
                  <a:pt x="1894" y="143"/>
                </a:lnTo>
                <a:lnTo>
                  <a:pt x="1938" y="158"/>
                </a:lnTo>
                <a:lnTo>
                  <a:pt x="1981" y="174"/>
                </a:lnTo>
                <a:lnTo>
                  <a:pt x="2020" y="188"/>
                </a:lnTo>
                <a:lnTo>
                  <a:pt x="2053" y="204"/>
                </a:lnTo>
                <a:lnTo>
                  <a:pt x="2060" y="197"/>
                </a:lnTo>
                <a:lnTo>
                  <a:pt x="2068" y="191"/>
                </a:lnTo>
                <a:lnTo>
                  <a:pt x="2076" y="186"/>
                </a:lnTo>
                <a:lnTo>
                  <a:pt x="2083" y="181"/>
                </a:lnTo>
                <a:lnTo>
                  <a:pt x="2098" y="175"/>
                </a:lnTo>
                <a:lnTo>
                  <a:pt x="2113" y="170"/>
                </a:lnTo>
                <a:lnTo>
                  <a:pt x="2129" y="167"/>
                </a:lnTo>
                <a:lnTo>
                  <a:pt x="2143" y="165"/>
                </a:lnTo>
                <a:lnTo>
                  <a:pt x="2158" y="165"/>
                </a:lnTo>
                <a:lnTo>
                  <a:pt x="2173" y="165"/>
                </a:lnTo>
                <a:lnTo>
                  <a:pt x="2174" y="158"/>
                </a:lnTo>
                <a:lnTo>
                  <a:pt x="2175" y="148"/>
                </a:lnTo>
                <a:lnTo>
                  <a:pt x="2178" y="139"/>
                </a:lnTo>
                <a:lnTo>
                  <a:pt x="2180" y="129"/>
                </a:lnTo>
                <a:lnTo>
                  <a:pt x="2189" y="110"/>
                </a:lnTo>
                <a:lnTo>
                  <a:pt x="2198" y="90"/>
                </a:lnTo>
                <a:lnTo>
                  <a:pt x="2205" y="81"/>
                </a:lnTo>
                <a:lnTo>
                  <a:pt x="2211" y="73"/>
                </a:lnTo>
                <a:lnTo>
                  <a:pt x="2218" y="65"/>
                </a:lnTo>
                <a:lnTo>
                  <a:pt x="2225" y="59"/>
                </a:lnTo>
                <a:lnTo>
                  <a:pt x="2232" y="54"/>
                </a:lnTo>
                <a:lnTo>
                  <a:pt x="2240" y="49"/>
                </a:lnTo>
                <a:lnTo>
                  <a:pt x="2247" y="46"/>
                </a:lnTo>
                <a:lnTo>
                  <a:pt x="2255" y="45"/>
                </a:lnTo>
                <a:lnTo>
                  <a:pt x="2262" y="46"/>
                </a:lnTo>
                <a:lnTo>
                  <a:pt x="2269" y="47"/>
                </a:lnTo>
                <a:lnTo>
                  <a:pt x="2277" y="50"/>
                </a:lnTo>
                <a:lnTo>
                  <a:pt x="2284" y="52"/>
                </a:lnTo>
                <a:lnTo>
                  <a:pt x="2290" y="56"/>
                </a:lnTo>
                <a:lnTo>
                  <a:pt x="2298" y="61"/>
                </a:lnTo>
                <a:lnTo>
                  <a:pt x="2304" y="66"/>
                </a:lnTo>
                <a:lnTo>
                  <a:pt x="2310" y="71"/>
                </a:lnTo>
                <a:lnTo>
                  <a:pt x="2315" y="77"/>
                </a:lnTo>
                <a:lnTo>
                  <a:pt x="2320" y="83"/>
                </a:lnTo>
                <a:lnTo>
                  <a:pt x="2323" y="90"/>
                </a:lnTo>
                <a:lnTo>
                  <a:pt x="2327" y="96"/>
                </a:lnTo>
                <a:lnTo>
                  <a:pt x="2331" y="104"/>
                </a:lnTo>
                <a:lnTo>
                  <a:pt x="2332" y="111"/>
                </a:lnTo>
                <a:lnTo>
                  <a:pt x="2333" y="118"/>
                </a:lnTo>
                <a:lnTo>
                  <a:pt x="2334" y="126"/>
                </a:lnTo>
                <a:lnTo>
                  <a:pt x="2334" y="128"/>
                </a:lnTo>
                <a:lnTo>
                  <a:pt x="2334" y="133"/>
                </a:lnTo>
                <a:lnTo>
                  <a:pt x="2336" y="139"/>
                </a:lnTo>
                <a:lnTo>
                  <a:pt x="2339" y="147"/>
                </a:lnTo>
                <a:lnTo>
                  <a:pt x="2343" y="154"/>
                </a:lnTo>
                <a:lnTo>
                  <a:pt x="2350" y="160"/>
                </a:lnTo>
                <a:lnTo>
                  <a:pt x="2355" y="163"/>
                </a:lnTo>
                <a:lnTo>
                  <a:pt x="2360" y="165"/>
                </a:lnTo>
                <a:lnTo>
                  <a:pt x="2366" y="166"/>
                </a:lnTo>
                <a:lnTo>
                  <a:pt x="2374" y="166"/>
                </a:lnTo>
                <a:lnTo>
                  <a:pt x="2381" y="167"/>
                </a:lnTo>
                <a:lnTo>
                  <a:pt x="2387" y="170"/>
                </a:lnTo>
                <a:lnTo>
                  <a:pt x="2392" y="175"/>
                </a:lnTo>
                <a:lnTo>
                  <a:pt x="2397" y="180"/>
                </a:lnTo>
                <a:lnTo>
                  <a:pt x="2400" y="186"/>
                </a:lnTo>
                <a:lnTo>
                  <a:pt x="2404" y="192"/>
                </a:lnTo>
                <a:lnTo>
                  <a:pt x="2407" y="199"/>
                </a:lnTo>
                <a:lnTo>
                  <a:pt x="2408" y="207"/>
                </a:lnTo>
                <a:lnTo>
                  <a:pt x="2411" y="221"/>
                </a:lnTo>
                <a:lnTo>
                  <a:pt x="2413" y="235"/>
                </a:lnTo>
                <a:lnTo>
                  <a:pt x="2413" y="243"/>
                </a:lnTo>
                <a:lnTo>
                  <a:pt x="2413" y="247"/>
                </a:lnTo>
                <a:lnTo>
                  <a:pt x="2413" y="260"/>
                </a:lnTo>
                <a:lnTo>
                  <a:pt x="2413" y="271"/>
                </a:lnTo>
                <a:lnTo>
                  <a:pt x="2413" y="280"/>
                </a:lnTo>
                <a:lnTo>
                  <a:pt x="2413" y="287"/>
                </a:lnTo>
                <a:lnTo>
                  <a:pt x="2413" y="295"/>
                </a:lnTo>
                <a:lnTo>
                  <a:pt x="2413" y="303"/>
                </a:lnTo>
                <a:lnTo>
                  <a:pt x="2413" y="314"/>
                </a:lnTo>
                <a:lnTo>
                  <a:pt x="2413" y="328"/>
                </a:lnTo>
                <a:lnTo>
                  <a:pt x="2420" y="328"/>
                </a:lnTo>
                <a:lnTo>
                  <a:pt x="2426" y="329"/>
                </a:lnTo>
                <a:lnTo>
                  <a:pt x="2431" y="331"/>
                </a:lnTo>
                <a:lnTo>
                  <a:pt x="2436" y="334"/>
                </a:lnTo>
                <a:lnTo>
                  <a:pt x="2440" y="338"/>
                </a:lnTo>
                <a:lnTo>
                  <a:pt x="2442" y="342"/>
                </a:lnTo>
                <a:lnTo>
                  <a:pt x="2446" y="347"/>
                </a:lnTo>
                <a:lnTo>
                  <a:pt x="2447" y="352"/>
                </a:lnTo>
                <a:lnTo>
                  <a:pt x="2449" y="365"/>
                </a:lnTo>
                <a:lnTo>
                  <a:pt x="2452" y="378"/>
                </a:lnTo>
                <a:lnTo>
                  <a:pt x="2452" y="393"/>
                </a:lnTo>
                <a:lnTo>
                  <a:pt x="2452" y="407"/>
                </a:lnTo>
                <a:lnTo>
                  <a:pt x="2453" y="410"/>
                </a:lnTo>
                <a:lnTo>
                  <a:pt x="2457" y="413"/>
                </a:lnTo>
                <a:lnTo>
                  <a:pt x="2462" y="421"/>
                </a:lnTo>
                <a:lnTo>
                  <a:pt x="2468" y="431"/>
                </a:lnTo>
                <a:lnTo>
                  <a:pt x="2475" y="443"/>
                </a:lnTo>
                <a:lnTo>
                  <a:pt x="2481" y="456"/>
                </a:lnTo>
                <a:lnTo>
                  <a:pt x="2487" y="471"/>
                </a:lnTo>
                <a:lnTo>
                  <a:pt x="2491" y="488"/>
                </a:lnTo>
                <a:lnTo>
                  <a:pt x="2492" y="492"/>
                </a:lnTo>
                <a:lnTo>
                  <a:pt x="2496" y="494"/>
                </a:lnTo>
                <a:lnTo>
                  <a:pt x="2501" y="498"/>
                </a:lnTo>
                <a:lnTo>
                  <a:pt x="2507" y="502"/>
                </a:lnTo>
                <a:lnTo>
                  <a:pt x="2524" y="509"/>
                </a:lnTo>
                <a:lnTo>
                  <a:pt x="2545" y="515"/>
                </a:lnTo>
                <a:lnTo>
                  <a:pt x="2569" y="520"/>
                </a:lnTo>
                <a:lnTo>
                  <a:pt x="2596" y="525"/>
                </a:lnTo>
                <a:lnTo>
                  <a:pt x="2623" y="529"/>
                </a:lnTo>
                <a:lnTo>
                  <a:pt x="2651" y="530"/>
                </a:lnTo>
                <a:lnTo>
                  <a:pt x="2646" y="530"/>
                </a:lnTo>
                <a:lnTo>
                  <a:pt x="2644" y="532"/>
                </a:lnTo>
                <a:lnTo>
                  <a:pt x="2643" y="535"/>
                </a:lnTo>
                <a:lnTo>
                  <a:pt x="2642" y="540"/>
                </a:lnTo>
                <a:lnTo>
                  <a:pt x="2644" y="552"/>
                </a:lnTo>
                <a:lnTo>
                  <a:pt x="2649" y="566"/>
                </a:lnTo>
                <a:lnTo>
                  <a:pt x="2656" y="585"/>
                </a:lnTo>
                <a:lnTo>
                  <a:pt x="2666" y="606"/>
                </a:lnTo>
                <a:lnTo>
                  <a:pt x="2678" y="628"/>
                </a:lnTo>
                <a:lnTo>
                  <a:pt x="2691" y="650"/>
                </a:lnTo>
                <a:lnTo>
                  <a:pt x="2650" y="650"/>
                </a:lnTo>
                <a:lnTo>
                  <a:pt x="2650" y="663"/>
                </a:lnTo>
                <a:lnTo>
                  <a:pt x="2650" y="673"/>
                </a:lnTo>
                <a:lnTo>
                  <a:pt x="2650" y="682"/>
                </a:lnTo>
                <a:lnTo>
                  <a:pt x="2650" y="690"/>
                </a:lnTo>
                <a:lnTo>
                  <a:pt x="2650" y="697"/>
                </a:lnTo>
                <a:lnTo>
                  <a:pt x="2650" y="706"/>
                </a:lnTo>
                <a:lnTo>
                  <a:pt x="2649" y="717"/>
                </a:lnTo>
                <a:lnTo>
                  <a:pt x="2649" y="729"/>
                </a:lnTo>
                <a:lnTo>
                  <a:pt x="2634" y="729"/>
                </a:lnTo>
                <a:lnTo>
                  <a:pt x="2620" y="730"/>
                </a:lnTo>
                <a:lnTo>
                  <a:pt x="2606" y="732"/>
                </a:lnTo>
                <a:lnTo>
                  <a:pt x="2594" y="734"/>
                </a:lnTo>
                <a:lnTo>
                  <a:pt x="2589" y="737"/>
                </a:lnTo>
                <a:lnTo>
                  <a:pt x="2584" y="739"/>
                </a:lnTo>
                <a:lnTo>
                  <a:pt x="2579" y="743"/>
                </a:lnTo>
                <a:lnTo>
                  <a:pt x="2575" y="746"/>
                </a:lnTo>
                <a:lnTo>
                  <a:pt x="2573" y="750"/>
                </a:lnTo>
                <a:lnTo>
                  <a:pt x="2571" y="756"/>
                </a:lnTo>
                <a:lnTo>
                  <a:pt x="2569" y="762"/>
                </a:lnTo>
                <a:lnTo>
                  <a:pt x="2569" y="770"/>
                </a:lnTo>
                <a:lnTo>
                  <a:pt x="2529" y="768"/>
                </a:lnTo>
                <a:lnTo>
                  <a:pt x="2523" y="770"/>
                </a:lnTo>
                <a:lnTo>
                  <a:pt x="2517" y="771"/>
                </a:lnTo>
                <a:lnTo>
                  <a:pt x="2514" y="772"/>
                </a:lnTo>
                <a:lnTo>
                  <a:pt x="2512" y="775"/>
                </a:lnTo>
                <a:lnTo>
                  <a:pt x="2509" y="782"/>
                </a:lnTo>
                <a:lnTo>
                  <a:pt x="2508" y="789"/>
                </a:lnTo>
                <a:lnTo>
                  <a:pt x="2508" y="797"/>
                </a:lnTo>
                <a:lnTo>
                  <a:pt x="2506" y="803"/>
                </a:lnTo>
                <a:lnTo>
                  <a:pt x="2503" y="805"/>
                </a:lnTo>
                <a:lnTo>
                  <a:pt x="2500" y="806"/>
                </a:lnTo>
                <a:lnTo>
                  <a:pt x="2495" y="808"/>
                </a:lnTo>
                <a:lnTo>
                  <a:pt x="2489" y="809"/>
                </a:lnTo>
                <a:lnTo>
                  <a:pt x="2489" y="809"/>
                </a:lnTo>
                <a:lnTo>
                  <a:pt x="2487" y="809"/>
                </a:lnTo>
                <a:lnTo>
                  <a:pt x="2486" y="809"/>
                </a:lnTo>
                <a:lnTo>
                  <a:pt x="2484" y="809"/>
                </a:lnTo>
                <a:lnTo>
                  <a:pt x="2479" y="809"/>
                </a:lnTo>
                <a:lnTo>
                  <a:pt x="2471" y="809"/>
                </a:lnTo>
                <a:lnTo>
                  <a:pt x="2462" y="809"/>
                </a:lnTo>
                <a:lnTo>
                  <a:pt x="2448" y="809"/>
                </a:lnTo>
                <a:lnTo>
                  <a:pt x="2448" y="821"/>
                </a:lnTo>
                <a:lnTo>
                  <a:pt x="2448" y="832"/>
                </a:lnTo>
                <a:lnTo>
                  <a:pt x="2448" y="841"/>
                </a:lnTo>
                <a:lnTo>
                  <a:pt x="2448" y="848"/>
                </a:lnTo>
                <a:lnTo>
                  <a:pt x="2448" y="857"/>
                </a:lnTo>
                <a:lnTo>
                  <a:pt x="2448" y="865"/>
                </a:lnTo>
                <a:lnTo>
                  <a:pt x="2448" y="875"/>
                </a:lnTo>
                <a:lnTo>
                  <a:pt x="2448" y="888"/>
                </a:lnTo>
                <a:lnTo>
                  <a:pt x="2435" y="902"/>
                </a:lnTo>
                <a:lnTo>
                  <a:pt x="2425" y="912"/>
                </a:lnTo>
                <a:lnTo>
                  <a:pt x="2418" y="920"/>
                </a:lnTo>
                <a:lnTo>
                  <a:pt x="2413" y="928"/>
                </a:lnTo>
                <a:lnTo>
                  <a:pt x="2409" y="936"/>
                </a:lnTo>
                <a:lnTo>
                  <a:pt x="2408" y="945"/>
                </a:lnTo>
                <a:lnTo>
                  <a:pt x="2408" y="954"/>
                </a:lnTo>
                <a:lnTo>
                  <a:pt x="2407" y="968"/>
                </a:lnTo>
                <a:lnTo>
                  <a:pt x="2405" y="968"/>
                </a:lnTo>
                <a:lnTo>
                  <a:pt x="2400" y="969"/>
                </a:lnTo>
                <a:lnTo>
                  <a:pt x="2394" y="970"/>
                </a:lnTo>
                <a:lnTo>
                  <a:pt x="2387" y="973"/>
                </a:lnTo>
                <a:lnTo>
                  <a:pt x="2380" y="978"/>
                </a:lnTo>
                <a:lnTo>
                  <a:pt x="2374" y="985"/>
                </a:lnTo>
                <a:lnTo>
                  <a:pt x="2371" y="989"/>
                </a:lnTo>
                <a:lnTo>
                  <a:pt x="2369" y="995"/>
                </a:lnTo>
                <a:lnTo>
                  <a:pt x="2367" y="1001"/>
                </a:lnTo>
                <a:lnTo>
                  <a:pt x="2366" y="1008"/>
                </a:lnTo>
                <a:lnTo>
                  <a:pt x="2354" y="1008"/>
                </a:lnTo>
                <a:lnTo>
                  <a:pt x="2343" y="1007"/>
                </a:lnTo>
                <a:lnTo>
                  <a:pt x="2334" y="1007"/>
                </a:lnTo>
                <a:lnTo>
                  <a:pt x="2327" y="1007"/>
                </a:lnTo>
                <a:lnTo>
                  <a:pt x="2318" y="1007"/>
                </a:lnTo>
                <a:lnTo>
                  <a:pt x="2310" y="1007"/>
                </a:lnTo>
                <a:lnTo>
                  <a:pt x="2300" y="1007"/>
                </a:lnTo>
                <a:lnTo>
                  <a:pt x="2287" y="1007"/>
                </a:lnTo>
                <a:lnTo>
                  <a:pt x="2287" y="1021"/>
                </a:lnTo>
                <a:lnTo>
                  <a:pt x="2285" y="1032"/>
                </a:lnTo>
                <a:lnTo>
                  <a:pt x="2284" y="1040"/>
                </a:lnTo>
                <a:lnTo>
                  <a:pt x="2282" y="1048"/>
                </a:lnTo>
                <a:lnTo>
                  <a:pt x="2277" y="1055"/>
                </a:lnTo>
                <a:lnTo>
                  <a:pt x="2269" y="1063"/>
                </a:lnTo>
                <a:lnTo>
                  <a:pt x="2260" y="1073"/>
                </a:lnTo>
                <a:lnTo>
                  <a:pt x="2246" y="1087"/>
                </a:lnTo>
                <a:lnTo>
                  <a:pt x="2246" y="1087"/>
                </a:lnTo>
                <a:lnTo>
                  <a:pt x="2245" y="1087"/>
                </a:lnTo>
                <a:lnTo>
                  <a:pt x="2244" y="1087"/>
                </a:lnTo>
                <a:lnTo>
                  <a:pt x="2241" y="1087"/>
                </a:lnTo>
                <a:lnTo>
                  <a:pt x="2236" y="1087"/>
                </a:lnTo>
                <a:lnTo>
                  <a:pt x="2229" y="1087"/>
                </a:lnTo>
                <a:lnTo>
                  <a:pt x="2219" y="1087"/>
                </a:lnTo>
                <a:lnTo>
                  <a:pt x="2206" y="1087"/>
                </a:lnTo>
                <a:lnTo>
                  <a:pt x="2206" y="1127"/>
                </a:lnTo>
                <a:lnTo>
                  <a:pt x="2115" y="1141"/>
                </a:lnTo>
                <a:lnTo>
                  <a:pt x="2023" y="1153"/>
                </a:lnTo>
                <a:lnTo>
                  <a:pt x="1932" y="1165"/>
                </a:lnTo>
                <a:lnTo>
                  <a:pt x="1839" y="1176"/>
                </a:lnTo>
                <a:lnTo>
                  <a:pt x="1747" y="1186"/>
                </a:lnTo>
                <a:lnTo>
                  <a:pt x="1654" y="1196"/>
                </a:lnTo>
                <a:lnTo>
                  <a:pt x="1561" y="1203"/>
                </a:lnTo>
                <a:lnTo>
                  <a:pt x="1469" y="1210"/>
                </a:lnTo>
                <a:lnTo>
                  <a:pt x="1377" y="1218"/>
                </a:lnTo>
                <a:lnTo>
                  <a:pt x="1285" y="1223"/>
                </a:lnTo>
                <a:lnTo>
                  <a:pt x="1196" y="1227"/>
                </a:lnTo>
                <a:lnTo>
                  <a:pt x="1107" y="1230"/>
                </a:lnTo>
                <a:lnTo>
                  <a:pt x="1019" y="1232"/>
                </a:lnTo>
                <a:lnTo>
                  <a:pt x="932" y="1235"/>
                </a:lnTo>
                <a:lnTo>
                  <a:pt x="846" y="1235"/>
                </a:lnTo>
                <a:lnTo>
                  <a:pt x="763" y="1235"/>
                </a:lnTo>
                <a:lnTo>
                  <a:pt x="762" y="1249"/>
                </a:lnTo>
                <a:lnTo>
                  <a:pt x="760" y="1262"/>
                </a:lnTo>
                <a:lnTo>
                  <a:pt x="758" y="1273"/>
                </a:lnTo>
                <a:lnTo>
                  <a:pt x="755" y="1281"/>
                </a:lnTo>
                <a:lnTo>
                  <a:pt x="752" y="1289"/>
                </a:lnTo>
                <a:lnTo>
                  <a:pt x="747" y="1296"/>
                </a:lnTo>
                <a:lnTo>
                  <a:pt x="742" y="1301"/>
                </a:lnTo>
                <a:lnTo>
                  <a:pt x="737" y="1305"/>
                </a:lnTo>
                <a:lnTo>
                  <a:pt x="731" y="1308"/>
                </a:lnTo>
                <a:lnTo>
                  <a:pt x="725" y="1311"/>
                </a:lnTo>
                <a:lnTo>
                  <a:pt x="719" y="1312"/>
                </a:lnTo>
                <a:lnTo>
                  <a:pt x="711" y="1313"/>
                </a:lnTo>
                <a:lnTo>
                  <a:pt x="697" y="1314"/>
                </a:lnTo>
                <a:lnTo>
                  <a:pt x="682" y="1314"/>
                </a:lnTo>
                <a:lnTo>
                  <a:pt x="675" y="1313"/>
                </a:lnTo>
                <a:lnTo>
                  <a:pt x="668" y="1311"/>
                </a:lnTo>
                <a:lnTo>
                  <a:pt x="664" y="1307"/>
                </a:lnTo>
                <a:lnTo>
                  <a:pt x="659" y="1302"/>
                </a:lnTo>
                <a:lnTo>
                  <a:pt x="650" y="1289"/>
                </a:lnTo>
                <a:lnTo>
                  <a:pt x="642" y="1274"/>
                </a:lnTo>
                <a:lnTo>
                  <a:pt x="634" y="1259"/>
                </a:lnTo>
                <a:lnTo>
                  <a:pt x="626" y="1246"/>
                </a:lnTo>
                <a:lnTo>
                  <a:pt x="621" y="1241"/>
                </a:lnTo>
                <a:lnTo>
                  <a:pt x="616" y="1237"/>
                </a:lnTo>
                <a:lnTo>
                  <a:pt x="610" y="1235"/>
                </a:lnTo>
                <a:lnTo>
                  <a:pt x="602" y="1234"/>
                </a:lnTo>
                <a:lnTo>
                  <a:pt x="588" y="1248"/>
                </a:lnTo>
                <a:lnTo>
                  <a:pt x="572" y="1263"/>
                </a:lnTo>
                <a:lnTo>
                  <a:pt x="557" y="1279"/>
                </a:lnTo>
                <a:lnTo>
                  <a:pt x="542" y="1294"/>
                </a:lnTo>
                <a:lnTo>
                  <a:pt x="526" y="1308"/>
                </a:lnTo>
                <a:lnTo>
                  <a:pt x="512" y="1323"/>
                </a:lnTo>
                <a:lnTo>
                  <a:pt x="496" y="1338"/>
                </a:lnTo>
                <a:lnTo>
                  <a:pt x="481" y="1352"/>
                </a:lnTo>
                <a:lnTo>
                  <a:pt x="458" y="1360"/>
                </a:lnTo>
                <a:lnTo>
                  <a:pt x="432" y="1366"/>
                </a:lnTo>
                <a:lnTo>
                  <a:pt x="405" y="1371"/>
                </a:lnTo>
                <a:lnTo>
                  <a:pt x="378" y="1376"/>
                </a:lnTo>
                <a:lnTo>
                  <a:pt x="318" y="1384"/>
                </a:lnTo>
                <a:lnTo>
                  <a:pt x="256" y="1391"/>
                </a:lnTo>
                <a:lnTo>
                  <a:pt x="191" y="1399"/>
                </a:lnTo>
                <a:lnTo>
                  <a:pt x="126" y="1406"/>
                </a:lnTo>
                <a:lnTo>
                  <a:pt x="93" y="1411"/>
                </a:lnTo>
                <a:lnTo>
                  <a:pt x="61" y="1416"/>
                </a:lnTo>
                <a:lnTo>
                  <a:pt x="31" y="1422"/>
                </a:lnTo>
                <a:lnTo>
                  <a:pt x="0" y="142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956120" y="3052800"/>
            <a:ext cx="1005120" cy="531720"/>
          </a:xfrm>
          <a:custGeom>
            <a:avLst/>
            <a:gdLst/>
            <a:ahLst/>
            <a:rect l="l" t="t" r="r" b="b"/>
            <a:pathLst>
              <a:path w="2691" h="1429">
                <a:moveTo>
                  <a:pt x="0" y="1429"/>
                </a:moveTo>
                <a:lnTo>
                  <a:pt x="8" y="1422"/>
                </a:lnTo>
                <a:lnTo>
                  <a:pt x="17" y="1416"/>
                </a:lnTo>
                <a:lnTo>
                  <a:pt x="26" y="1410"/>
                </a:lnTo>
                <a:lnTo>
                  <a:pt x="36" y="1405"/>
                </a:lnTo>
                <a:lnTo>
                  <a:pt x="56" y="1398"/>
                </a:lnTo>
                <a:lnTo>
                  <a:pt x="75" y="1389"/>
                </a:lnTo>
                <a:lnTo>
                  <a:pt x="93" y="1382"/>
                </a:lnTo>
                <a:lnTo>
                  <a:pt x="108" y="1373"/>
                </a:lnTo>
                <a:lnTo>
                  <a:pt x="113" y="1368"/>
                </a:lnTo>
                <a:lnTo>
                  <a:pt x="118" y="1363"/>
                </a:lnTo>
                <a:lnTo>
                  <a:pt x="120" y="1357"/>
                </a:lnTo>
                <a:lnTo>
                  <a:pt x="121" y="1350"/>
                </a:lnTo>
                <a:lnTo>
                  <a:pt x="134" y="1322"/>
                </a:lnTo>
                <a:lnTo>
                  <a:pt x="143" y="1296"/>
                </a:lnTo>
                <a:lnTo>
                  <a:pt x="147" y="1284"/>
                </a:lnTo>
                <a:lnTo>
                  <a:pt x="150" y="1273"/>
                </a:lnTo>
                <a:lnTo>
                  <a:pt x="151" y="1262"/>
                </a:lnTo>
                <a:lnTo>
                  <a:pt x="152" y="1249"/>
                </a:lnTo>
                <a:lnTo>
                  <a:pt x="151" y="1238"/>
                </a:lnTo>
                <a:lnTo>
                  <a:pt x="150" y="1227"/>
                </a:lnTo>
                <a:lnTo>
                  <a:pt x="148" y="1215"/>
                </a:lnTo>
                <a:lnTo>
                  <a:pt x="145" y="1204"/>
                </a:lnTo>
                <a:lnTo>
                  <a:pt x="135" y="1178"/>
                </a:lnTo>
                <a:lnTo>
                  <a:pt x="123" y="1149"/>
                </a:lnTo>
                <a:lnTo>
                  <a:pt x="124" y="1148"/>
                </a:lnTo>
                <a:lnTo>
                  <a:pt x="129" y="1143"/>
                </a:lnTo>
                <a:lnTo>
                  <a:pt x="135" y="1134"/>
                </a:lnTo>
                <a:lnTo>
                  <a:pt x="142" y="1125"/>
                </a:lnTo>
                <a:lnTo>
                  <a:pt x="151" y="1112"/>
                </a:lnTo>
                <a:lnTo>
                  <a:pt x="157" y="1099"/>
                </a:lnTo>
                <a:lnTo>
                  <a:pt x="159" y="1092"/>
                </a:lnTo>
                <a:lnTo>
                  <a:pt x="162" y="1084"/>
                </a:lnTo>
                <a:lnTo>
                  <a:pt x="163" y="1077"/>
                </a:lnTo>
                <a:lnTo>
                  <a:pt x="163" y="1070"/>
                </a:lnTo>
                <a:lnTo>
                  <a:pt x="178" y="1071"/>
                </a:lnTo>
                <a:lnTo>
                  <a:pt x="194" y="1072"/>
                </a:lnTo>
                <a:lnTo>
                  <a:pt x="208" y="1074"/>
                </a:lnTo>
                <a:lnTo>
                  <a:pt x="223" y="1077"/>
                </a:lnTo>
                <a:lnTo>
                  <a:pt x="254" y="1083"/>
                </a:lnTo>
                <a:lnTo>
                  <a:pt x="283" y="1090"/>
                </a:lnTo>
                <a:lnTo>
                  <a:pt x="314" y="1099"/>
                </a:lnTo>
                <a:lnTo>
                  <a:pt x="343" y="1105"/>
                </a:lnTo>
                <a:lnTo>
                  <a:pt x="358" y="1107"/>
                </a:lnTo>
                <a:lnTo>
                  <a:pt x="373" y="1110"/>
                </a:lnTo>
                <a:lnTo>
                  <a:pt x="388" y="1111"/>
                </a:lnTo>
                <a:lnTo>
                  <a:pt x="403" y="1112"/>
                </a:lnTo>
                <a:lnTo>
                  <a:pt x="403" y="1098"/>
                </a:lnTo>
                <a:lnTo>
                  <a:pt x="402" y="1085"/>
                </a:lnTo>
                <a:lnTo>
                  <a:pt x="399" y="1074"/>
                </a:lnTo>
                <a:lnTo>
                  <a:pt x="397" y="1066"/>
                </a:lnTo>
                <a:lnTo>
                  <a:pt x="393" y="1057"/>
                </a:lnTo>
                <a:lnTo>
                  <a:pt x="389" y="1051"/>
                </a:lnTo>
                <a:lnTo>
                  <a:pt x="385" y="1046"/>
                </a:lnTo>
                <a:lnTo>
                  <a:pt x="378" y="1041"/>
                </a:lnTo>
                <a:lnTo>
                  <a:pt x="372" y="1038"/>
                </a:lnTo>
                <a:lnTo>
                  <a:pt x="366" y="1035"/>
                </a:lnTo>
                <a:lnTo>
                  <a:pt x="360" y="1034"/>
                </a:lnTo>
                <a:lnTo>
                  <a:pt x="353" y="1033"/>
                </a:lnTo>
                <a:lnTo>
                  <a:pt x="339" y="1032"/>
                </a:lnTo>
                <a:lnTo>
                  <a:pt x="323" y="1032"/>
                </a:lnTo>
                <a:lnTo>
                  <a:pt x="325" y="1017"/>
                </a:lnTo>
                <a:lnTo>
                  <a:pt x="326" y="1005"/>
                </a:lnTo>
                <a:lnTo>
                  <a:pt x="328" y="994"/>
                </a:lnTo>
                <a:lnTo>
                  <a:pt x="332" y="984"/>
                </a:lnTo>
                <a:lnTo>
                  <a:pt x="336" y="977"/>
                </a:lnTo>
                <a:lnTo>
                  <a:pt x="342" y="969"/>
                </a:lnTo>
                <a:lnTo>
                  <a:pt x="348" y="962"/>
                </a:lnTo>
                <a:lnTo>
                  <a:pt x="354" y="956"/>
                </a:lnTo>
                <a:lnTo>
                  <a:pt x="371" y="946"/>
                </a:lnTo>
                <a:lnTo>
                  <a:pt x="392" y="936"/>
                </a:lnTo>
                <a:lnTo>
                  <a:pt x="416" y="925"/>
                </a:lnTo>
                <a:lnTo>
                  <a:pt x="444" y="912"/>
                </a:lnTo>
                <a:lnTo>
                  <a:pt x="452" y="912"/>
                </a:lnTo>
                <a:lnTo>
                  <a:pt x="458" y="910"/>
                </a:lnTo>
                <a:lnTo>
                  <a:pt x="463" y="908"/>
                </a:lnTo>
                <a:lnTo>
                  <a:pt x="468" y="906"/>
                </a:lnTo>
                <a:lnTo>
                  <a:pt x="471" y="902"/>
                </a:lnTo>
                <a:lnTo>
                  <a:pt x="475" y="897"/>
                </a:lnTo>
                <a:lnTo>
                  <a:pt x="478" y="892"/>
                </a:lnTo>
                <a:lnTo>
                  <a:pt x="480" y="887"/>
                </a:lnTo>
                <a:lnTo>
                  <a:pt x="484" y="875"/>
                </a:lnTo>
                <a:lnTo>
                  <a:pt x="485" y="861"/>
                </a:lnTo>
                <a:lnTo>
                  <a:pt x="485" y="847"/>
                </a:lnTo>
                <a:lnTo>
                  <a:pt x="486" y="832"/>
                </a:lnTo>
                <a:lnTo>
                  <a:pt x="486" y="819"/>
                </a:lnTo>
                <a:lnTo>
                  <a:pt x="486" y="809"/>
                </a:lnTo>
                <a:lnTo>
                  <a:pt x="489" y="800"/>
                </a:lnTo>
                <a:lnTo>
                  <a:pt x="491" y="792"/>
                </a:lnTo>
                <a:lnTo>
                  <a:pt x="496" y="784"/>
                </a:lnTo>
                <a:lnTo>
                  <a:pt x="503" y="776"/>
                </a:lnTo>
                <a:lnTo>
                  <a:pt x="513" y="766"/>
                </a:lnTo>
                <a:lnTo>
                  <a:pt x="526" y="753"/>
                </a:lnTo>
                <a:lnTo>
                  <a:pt x="541" y="753"/>
                </a:lnTo>
                <a:lnTo>
                  <a:pt x="556" y="753"/>
                </a:lnTo>
                <a:lnTo>
                  <a:pt x="572" y="753"/>
                </a:lnTo>
                <a:lnTo>
                  <a:pt x="586" y="753"/>
                </a:lnTo>
                <a:lnTo>
                  <a:pt x="601" y="753"/>
                </a:lnTo>
                <a:lnTo>
                  <a:pt x="616" y="754"/>
                </a:lnTo>
                <a:lnTo>
                  <a:pt x="632" y="754"/>
                </a:lnTo>
                <a:lnTo>
                  <a:pt x="646" y="754"/>
                </a:lnTo>
                <a:lnTo>
                  <a:pt x="660" y="726"/>
                </a:lnTo>
                <a:lnTo>
                  <a:pt x="671" y="701"/>
                </a:lnTo>
                <a:lnTo>
                  <a:pt x="679" y="680"/>
                </a:lnTo>
                <a:lnTo>
                  <a:pt x="687" y="663"/>
                </a:lnTo>
                <a:lnTo>
                  <a:pt x="691" y="657"/>
                </a:lnTo>
                <a:lnTo>
                  <a:pt x="695" y="651"/>
                </a:lnTo>
                <a:lnTo>
                  <a:pt x="699" y="645"/>
                </a:lnTo>
                <a:lnTo>
                  <a:pt x="704" y="641"/>
                </a:lnTo>
                <a:lnTo>
                  <a:pt x="709" y="637"/>
                </a:lnTo>
                <a:lnTo>
                  <a:pt x="714" y="636"/>
                </a:lnTo>
                <a:lnTo>
                  <a:pt x="720" y="634"/>
                </a:lnTo>
                <a:lnTo>
                  <a:pt x="727" y="634"/>
                </a:lnTo>
                <a:lnTo>
                  <a:pt x="741" y="634"/>
                </a:lnTo>
                <a:lnTo>
                  <a:pt x="752" y="635"/>
                </a:lnTo>
                <a:lnTo>
                  <a:pt x="755" y="636"/>
                </a:lnTo>
                <a:lnTo>
                  <a:pt x="760" y="639"/>
                </a:lnTo>
                <a:lnTo>
                  <a:pt x="764" y="641"/>
                </a:lnTo>
                <a:lnTo>
                  <a:pt x="768" y="645"/>
                </a:lnTo>
                <a:lnTo>
                  <a:pt x="775" y="653"/>
                </a:lnTo>
                <a:lnTo>
                  <a:pt x="784" y="668"/>
                </a:lnTo>
                <a:lnTo>
                  <a:pt x="793" y="688"/>
                </a:lnTo>
                <a:lnTo>
                  <a:pt x="807" y="715"/>
                </a:lnTo>
                <a:lnTo>
                  <a:pt x="809" y="715"/>
                </a:lnTo>
                <a:lnTo>
                  <a:pt x="814" y="715"/>
                </a:lnTo>
                <a:lnTo>
                  <a:pt x="821" y="715"/>
                </a:lnTo>
                <a:lnTo>
                  <a:pt x="832" y="715"/>
                </a:lnTo>
                <a:lnTo>
                  <a:pt x="845" y="715"/>
                </a:lnTo>
                <a:lnTo>
                  <a:pt x="858" y="715"/>
                </a:lnTo>
                <a:lnTo>
                  <a:pt x="872" y="715"/>
                </a:lnTo>
                <a:lnTo>
                  <a:pt x="888" y="716"/>
                </a:lnTo>
                <a:lnTo>
                  <a:pt x="888" y="713"/>
                </a:lnTo>
                <a:lnTo>
                  <a:pt x="888" y="708"/>
                </a:lnTo>
                <a:lnTo>
                  <a:pt x="889" y="702"/>
                </a:lnTo>
                <a:lnTo>
                  <a:pt x="892" y="695"/>
                </a:lnTo>
                <a:lnTo>
                  <a:pt x="897" y="688"/>
                </a:lnTo>
                <a:lnTo>
                  <a:pt x="905" y="682"/>
                </a:lnTo>
                <a:lnTo>
                  <a:pt x="908" y="679"/>
                </a:lnTo>
                <a:lnTo>
                  <a:pt x="915" y="677"/>
                </a:lnTo>
                <a:lnTo>
                  <a:pt x="921" y="675"/>
                </a:lnTo>
                <a:lnTo>
                  <a:pt x="928" y="675"/>
                </a:lnTo>
                <a:lnTo>
                  <a:pt x="929" y="675"/>
                </a:lnTo>
                <a:lnTo>
                  <a:pt x="934" y="675"/>
                </a:lnTo>
                <a:lnTo>
                  <a:pt x="943" y="675"/>
                </a:lnTo>
                <a:lnTo>
                  <a:pt x="952" y="675"/>
                </a:lnTo>
                <a:lnTo>
                  <a:pt x="965" y="675"/>
                </a:lnTo>
                <a:lnTo>
                  <a:pt x="978" y="675"/>
                </a:lnTo>
                <a:lnTo>
                  <a:pt x="993" y="677"/>
                </a:lnTo>
                <a:lnTo>
                  <a:pt x="1008" y="677"/>
                </a:lnTo>
                <a:lnTo>
                  <a:pt x="1008" y="669"/>
                </a:lnTo>
                <a:lnTo>
                  <a:pt x="1010" y="663"/>
                </a:lnTo>
                <a:lnTo>
                  <a:pt x="1011" y="657"/>
                </a:lnTo>
                <a:lnTo>
                  <a:pt x="1014" y="652"/>
                </a:lnTo>
                <a:lnTo>
                  <a:pt x="1021" y="642"/>
                </a:lnTo>
                <a:lnTo>
                  <a:pt x="1028" y="631"/>
                </a:lnTo>
                <a:lnTo>
                  <a:pt x="1036" y="619"/>
                </a:lnTo>
                <a:lnTo>
                  <a:pt x="1042" y="603"/>
                </a:lnTo>
                <a:lnTo>
                  <a:pt x="1044" y="593"/>
                </a:lnTo>
                <a:lnTo>
                  <a:pt x="1047" y="582"/>
                </a:lnTo>
                <a:lnTo>
                  <a:pt x="1048" y="570"/>
                </a:lnTo>
                <a:lnTo>
                  <a:pt x="1049" y="557"/>
                </a:lnTo>
                <a:lnTo>
                  <a:pt x="1050" y="557"/>
                </a:lnTo>
                <a:lnTo>
                  <a:pt x="1055" y="557"/>
                </a:lnTo>
                <a:lnTo>
                  <a:pt x="1064" y="557"/>
                </a:lnTo>
                <a:lnTo>
                  <a:pt x="1074" y="557"/>
                </a:lnTo>
                <a:lnTo>
                  <a:pt x="1086" y="557"/>
                </a:lnTo>
                <a:lnTo>
                  <a:pt x="1099" y="557"/>
                </a:lnTo>
                <a:lnTo>
                  <a:pt x="1114" y="557"/>
                </a:lnTo>
                <a:lnTo>
                  <a:pt x="1129" y="557"/>
                </a:lnTo>
                <a:lnTo>
                  <a:pt x="1129" y="557"/>
                </a:lnTo>
                <a:lnTo>
                  <a:pt x="1129" y="597"/>
                </a:lnTo>
                <a:lnTo>
                  <a:pt x="1129" y="597"/>
                </a:lnTo>
                <a:lnTo>
                  <a:pt x="1136" y="603"/>
                </a:lnTo>
                <a:lnTo>
                  <a:pt x="1143" y="609"/>
                </a:lnTo>
                <a:lnTo>
                  <a:pt x="1151" y="612"/>
                </a:lnTo>
                <a:lnTo>
                  <a:pt x="1158" y="614"/>
                </a:lnTo>
                <a:lnTo>
                  <a:pt x="1165" y="615"/>
                </a:lnTo>
                <a:lnTo>
                  <a:pt x="1173" y="615"/>
                </a:lnTo>
                <a:lnTo>
                  <a:pt x="1181" y="614"/>
                </a:lnTo>
                <a:lnTo>
                  <a:pt x="1189" y="613"/>
                </a:lnTo>
                <a:lnTo>
                  <a:pt x="1203" y="608"/>
                </a:lnTo>
                <a:lnTo>
                  <a:pt x="1218" y="603"/>
                </a:lnTo>
                <a:lnTo>
                  <a:pt x="1234" y="600"/>
                </a:lnTo>
                <a:lnTo>
                  <a:pt x="1249" y="598"/>
                </a:lnTo>
                <a:lnTo>
                  <a:pt x="1249" y="584"/>
                </a:lnTo>
                <a:lnTo>
                  <a:pt x="1249" y="568"/>
                </a:lnTo>
                <a:lnTo>
                  <a:pt x="1249" y="553"/>
                </a:lnTo>
                <a:lnTo>
                  <a:pt x="1249" y="538"/>
                </a:lnTo>
                <a:lnTo>
                  <a:pt x="1249" y="522"/>
                </a:lnTo>
                <a:lnTo>
                  <a:pt x="1250" y="508"/>
                </a:lnTo>
                <a:lnTo>
                  <a:pt x="1250" y="493"/>
                </a:lnTo>
                <a:lnTo>
                  <a:pt x="1250" y="478"/>
                </a:lnTo>
                <a:lnTo>
                  <a:pt x="1254" y="478"/>
                </a:lnTo>
                <a:lnTo>
                  <a:pt x="1262" y="477"/>
                </a:lnTo>
                <a:lnTo>
                  <a:pt x="1274" y="476"/>
                </a:lnTo>
                <a:lnTo>
                  <a:pt x="1289" y="473"/>
                </a:lnTo>
                <a:lnTo>
                  <a:pt x="1298" y="471"/>
                </a:lnTo>
                <a:lnTo>
                  <a:pt x="1305" y="469"/>
                </a:lnTo>
                <a:lnTo>
                  <a:pt x="1311" y="465"/>
                </a:lnTo>
                <a:lnTo>
                  <a:pt x="1317" y="461"/>
                </a:lnTo>
                <a:lnTo>
                  <a:pt x="1322" y="458"/>
                </a:lnTo>
                <a:lnTo>
                  <a:pt x="1327" y="451"/>
                </a:lnTo>
                <a:lnTo>
                  <a:pt x="1329" y="445"/>
                </a:lnTo>
                <a:lnTo>
                  <a:pt x="1329" y="438"/>
                </a:lnTo>
                <a:lnTo>
                  <a:pt x="1329" y="437"/>
                </a:lnTo>
                <a:lnTo>
                  <a:pt x="1329" y="432"/>
                </a:lnTo>
                <a:lnTo>
                  <a:pt x="1331" y="423"/>
                </a:lnTo>
                <a:lnTo>
                  <a:pt x="1331" y="413"/>
                </a:lnTo>
                <a:lnTo>
                  <a:pt x="1331" y="401"/>
                </a:lnTo>
                <a:lnTo>
                  <a:pt x="1331" y="388"/>
                </a:lnTo>
                <a:lnTo>
                  <a:pt x="1331" y="373"/>
                </a:lnTo>
                <a:lnTo>
                  <a:pt x="1331" y="358"/>
                </a:lnTo>
                <a:lnTo>
                  <a:pt x="1338" y="358"/>
                </a:lnTo>
                <a:lnTo>
                  <a:pt x="1345" y="357"/>
                </a:lnTo>
                <a:lnTo>
                  <a:pt x="1353" y="355"/>
                </a:lnTo>
                <a:lnTo>
                  <a:pt x="1360" y="352"/>
                </a:lnTo>
                <a:lnTo>
                  <a:pt x="1374" y="346"/>
                </a:lnTo>
                <a:lnTo>
                  <a:pt x="1386" y="339"/>
                </a:lnTo>
                <a:lnTo>
                  <a:pt x="1397" y="331"/>
                </a:lnTo>
                <a:lnTo>
                  <a:pt x="1404" y="325"/>
                </a:lnTo>
                <a:lnTo>
                  <a:pt x="1409" y="320"/>
                </a:lnTo>
                <a:lnTo>
                  <a:pt x="1411" y="319"/>
                </a:lnTo>
                <a:lnTo>
                  <a:pt x="1411" y="319"/>
                </a:lnTo>
                <a:lnTo>
                  <a:pt x="1411" y="238"/>
                </a:lnTo>
                <a:lnTo>
                  <a:pt x="1411" y="238"/>
                </a:lnTo>
                <a:lnTo>
                  <a:pt x="1440" y="240"/>
                </a:lnTo>
                <a:lnTo>
                  <a:pt x="1465" y="238"/>
                </a:lnTo>
                <a:lnTo>
                  <a:pt x="1487" y="237"/>
                </a:lnTo>
                <a:lnTo>
                  <a:pt x="1507" y="235"/>
                </a:lnTo>
                <a:lnTo>
                  <a:pt x="1515" y="232"/>
                </a:lnTo>
                <a:lnTo>
                  <a:pt x="1525" y="230"/>
                </a:lnTo>
                <a:lnTo>
                  <a:pt x="1534" y="227"/>
                </a:lnTo>
                <a:lnTo>
                  <a:pt x="1541" y="223"/>
                </a:lnTo>
                <a:lnTo>
                  <a:pt x="1550" y="219"/>
                </a:lnTo>
                <a:lnTo>
                  <a:pt x="1557" y="213"/>
                </a:lnTo>
                <a:lnTo>
                  <a:pt x="1564" y="207"/>
                </a:lnTo>
                <a:lnTo>
                  <a:pt x="1572" y="200"/>
                </a:lnTo>
                <a:lnTo>
                  <a:pt x="1588" y="172"/>
                </a:lnTo>
                <a:lnTo>
                  <a:pt x="1601" y="147"/>
                </a:lnTo>
                <a:lnTo>
                  <a:pt x="1613" y="123"/>
                </a:lnTo>
                <a:lnTo>
                  <a:pt x="1623" y="100"/>
                </a:lnTo>
                <a:lnTo>
                  <a:pt x="1627" y="89"/>
                </a:lnTo>
                <a:lnTo>
                  <a:pt x="1629" y="78"/>
                </a:lnTo>
                <a:lnTo>
                  <a:pt x="1631" y="66"/>
                </a:lnTo>
                <a:lnTo>
                  <a:pt x="1629" y="55"/>
                </a:lnTo>
                <a:lnTo>
                  <a:pt x="1628" y="41"/>
                </a:lnTo>
                <a:lnTo>
                  <a:pt x="1626" y="29"/>
                </a:lnTo>
                <a:lnTo>
                  <a:pt x="1621" y="14"/>
                </a:lnTo>
                <a:lnTo>
                  <a:pt x="1613" y="0"/>
                </a:lnTo>
                <a:lnTo>
                  <a:pt x="1613" y="0"/>
                </a:lnTo>
                <a:lnTo>
                  <a:pt x="1735" y="1"/>
                </a:lnTo>
                <a:lnTo>
                  <a:pt x="1735" y="1"/>
                </a:lnTo>
                <a:lnTo>
                  <a:pt x="1735" y="16"/>
                </a:lnTo>
                <a:lnTo>
                  <a:pt x="1733" y="30"/>
                </a:lnTo>
                <a:lnTo>
                  <a:pt x="1733" y="44"/>
                </a:lnTo>
                <a:lnTo>
                  <a:pt x="1733" y="56"/>
                </a:lnTo>
                <a:lnTo>
                  <a:pt x="1733" y="67"/>
                </a:lnTo>
                <a:lnTo>
                  <a:pt x="1733" y="74"/>
                </a:lnTo>
                <a:lnTo>
                  <a:pt x="1733" y="79"/>
                </a:lnTo>
                <a:lnTo>
                  <a:pt x="1733" y="82"/>
                </a:lnTo>
                <a:lnTo>
                  <a:pt x="1766" y="96"/>
                </a:lnTo>
                <a:lnTo>
                  <a:pt x="1806" y="112"/>
                </a:lnTo>
                <a:lnTo>
                  <a:pt x="1848" y="127"/>
                </a:lnTo>
                <a:lnTo>
                  <a:pt x="1894" y="143"/>
                </a:lnTo>
                <a:lnTo>
                  <a:pt x="1938" y="158"/>
                </a:lnTo>
                <a:lnTo>
                  <a:pt x="1981" y="174"/>
                </a:lnTo>
                <a:lnTo>
                  <a:pt x="2020" y="188"/>
                </a:lnTo>
                <a:lnTo>
                  <a:pt x="2053" y="204"/>
                </a:lnTo>
                <a:lnTo>
                  <a:pt x="2060" y="197"/>
                </a:lnTo>
                <a:lnTo>
                  <a:pt x="2068" y="191"/>
                </a:lnTo>
                <a:lnTo>
                  <a:pt x="2076" y="186"/>
                </a:lnTo>
                <a:lnTo>
                  <a:pt x="2083" y="181"/>
                </a:lnTo>
                <a:lnTo>
                  <a:pt x="2098" y="175"/>
                </a:lnTo>
                <a:lnTo>
                  <a:pt x="2113" y="170"/>
                </a:lnTo>
                <a:lnTo>
                  <a:pt x="2129" y="167"/>
                </a:lnTo>
                <a:lnTo>
                  <a:pt x="2143" y="165"/>
                </a:lnTo>
                <a:lnTo>
                  <a:pt x="2158" y="165"/>
                </a:lnTo>
                <a:lnTo>
                  <a:pt x="2173" y="165"/>
                </a:lnTo>
                <a:lnTo>
                  <a:pt x="2174" y="158"/>
                </a:lnTo>
                <a:lnTo>
                  <a:pt x="2175" y="148"/>
                </a:lnTo>
                <a:lnTo>
                  <a:pt x="2178" y="139"/>
                </a:lnTo>
                <a:lnTo>
                  <a:pt x="2180" y="129"/>
                </a:lnTo>
                <a:lnTo>
                  <a:pt x="2189" y="110"/>
                </a:lnTo>
                <a:lnTo>
                  <a:pt x="2198" y="90"/>
                </a:lnTo>
                <a:lnTo>
                  <a:pt x="2205" y="81"/>
                </a:lnTo>
                <a:lnTo>
                  <a:pt x="2211" y="73"/>
                </a:lnTo>
                <a:lnTo>
                  <a:pt x="2218" y="65"/>
                </a:lnTo>
                <a:lnTo>
                  <a:pt x="2225" y="59"/>
                </a:lnTo>
                <a:lnTo>
                  <a:pt x="2232" y="54"/>
                </a:lnTo>
                <a:lnTo>
                  <a:pt x="2240" y="49"/>
                </a:lnTo>
                <a:lnTo>
                  <a:pt x="2247" y="46"/>
                </a:lnTo>
                <a:lnTo>
                  <a:pt x="2255" y="45"/>
                </a:lnTo>
                <a:lnTo>
                  <a:pt x="2262" y="46"/>
                </a:lnTo>
                <a:lnTo>
                  <a:pt x="2269" y="47"/>
                </a:lnTo>
                <a:lnTo>
                  <a:pt x="2277" y="50"/>
                </a:lnTo>
                <a:lnTo>
                  <a:pt x="2284" y="52"/>
                </a:lnTo>
                <a:lnTo>
                  <a:pt x="2290" y="56"/>
                </a:lnTo>
                <a:lnTo>
                  <a:pt x="2298" y="61"/>
                </a:lnTo>
                <a:lnTo>
                  <a:pt x="2304" y="66"/>
                </a:lnTo>
                <a:lnTo>
                  <a:pt x="2310" y="71"/>
                </a:lnTo>
                <a:lnTo>
                  <a:pt x="2315" y="77"/>
                </a:lnTo>
                <a:lnTo>
                  <a:pt x="2320" y="83"/>
                </a:lnTo>
                <a:lnTo>
                  <a:pt x="2323" y="90"/>
                </a:lnTo>
                <a:lnTo>
                  <a:pt x="2327" y="96"/>
                </a:lnTo>
                <a:lnTo>
                  <a:pt x="2331" y="104"/>
                </a:lnTo>
                <a:lnTo>
                  <a:pt x="2332" y="111"/>
                </a:lnTo>
                <a:lnTo>
                  <a:pt x="2333" y="118"/>
                </a:lnTo>
                <a:lnTo>
                  <a:pt x="2334" y="126"/>
                </a:lnTo>
                <a:lnTo>
                  <a:pt x="2334" y="128"/>
                </a:lnTo>
                <a:lnTo>
                  <a:pt x="2334" y="133"/>
                </a:lnTo>
                <a:lnTo>
                  <a:pt x="2336" y="139"/>
                </a:lnTo>
                <a:lnTo>
                  <a:pt x="2339" y="147"/>
                </a:lnTo>
                <a:lnTo>
                  <a:pt x="2343" y="154"/>
                </a:lnTo>
                <a:lnTo>
                  <a:pt x="2350" y="160"/>
                </a:lnTo>
                <a:lnTo>
                  <a:pt x="2355" y="163"/>
                </a:lnTo>
                <a:lnTo>
                  <a:pt x="2360" y="165"/>
                </a:lnTo>
                <a:lnTo>
                  <a:pt x="2366" y="166"/>
                </a:lnTo>
                <a:lnTo>
                  <a:pt x="2374" y="166"/>
                </a:lnTo>
                <a:lnTo>
                  <a:pt x="2381" y="167"/>
                </a:lnTo>
                <a:lnTo>
                  <a:pt x="2387" y="170"/>
                </a:lnTo>
                <a:lnTo>
                  <a:pt x="2392" y="175"/>
                </a:lnTo>
                <a:lnTo>
                  <a:pt x="2397" y="180"/>
                </a:lnTo>
                <a:lnTo>
                  <a:pt x="2400" y="186"/>
                </a:lnTo>
                <a:lnTo>
                  <a:pt x="2404" y="192"/>
                </a:lnTo>
                <a:lnTo>
                  <a:pt x="2407" y="199"/>
                </a:lnTo>
                <a:lnTo>
                  <a:pt x="2408" y="207"/>
                </a:lnTo>
                <a:lnTo>
                  <a:pt x="2411" y="221"/>
                </a:lnTo>
                <a:lnTo>
                  <a:pt x="2413" y="235"/>
                </a:lnTo>
                <a:lnTo>
                  <a:pt x="2413" y="243"/>
                </a:lnTo>
                <a:lnTo>
                  <a:pt x="2413" y="247"/>
                </a:lnTo>
                <a:lnTo>
                  <a:pt x="2413" y="260"/>
                </a:lnTo>
                <a:lnTo>
                  <a:pt x="2413" y="271"/>
                </a:lnTo>
                <a:lnTo>
                  <a:pt x="2413" y="280"/>
                </a:lnTo>
                <a:lnTo>
                  <a:pt x="2413" y="287"/>
                </a:lnTo>
                <a:lnTo>
                  <a:pt x="2413" y="295"/>
                </a:lnTo>
                <a:lnTo>
                  <a:pt x="2413" y="303"/>
                </a:lnTo>
                <a:lnTo>
                  <a:pt x="2413" y="314"/>
                </a:lnTo>
                <a:lnTo>
                  <a:pt x="2413" y="328"/>
                </a:lnTo>
                <a:lnTo>
                  <a:pt x="2420" y="328"/>
                </a:lnTo>
                <a:lnTo>
                  <a:pt x="2426" y="329"/>
                </a:lnTo>
                <a:lnTo>
                  <a:pt x="2431" y="331"/>
                </a:lnTo>
                <a:lnTo>
                  <a:pt x="2436" y="334"/>
                </a:lnTo>
                <a:lnTo>
                  <a:pt x="2440" y="338"/>
                </a:lnTo>
                <a:lnTo>
                  <a:pt x="2442" y="342"/>
                </a:lnTo>
                <a:lnTo>
                  <a:pt x="2446" y="347"/>
                </a:lnTo>
                <a:lnTo>
                  <a:pt x="2447" y="352"/>
                </a:lnTo>
                <a:lnTo>
                  <a:pt x="2449" y="365"/>
                </a:lnTo>
                <a:lnTo>
                  <a:pt x="2452" y="378"/>
                </a:lnTo>
                <a:lnTo>
                  <a:pt x="2452" y="393"/>
                </a:lnTo>
                <a:lnTo>
                  <a:pt x="2452" y="407"/>
                </a:lnTo>
                <a:lnTo>
                  <a:pt x="2453" y="410"/>
                </a:lnTo>
                <a:lnTo>
                  <a:pt x="2457" y="413"/>
                </a:lnTo>
                <a:lnTo>
                  <a:pt x="2462" y="421"/>
                </a:lnTo>
                <a:lnTo>
                  <a:pt x="2468" y="431"/>
                </a:lnTo>
                <a:lnTo>
                  <a:pt x="2475" y="443"/>
                </a:lnTo>
                <a:lnTo>
                  <a:pt x="2481" y="456"/>
                </a:lnTo>
                <a:lnTo>
                  <a:pt x="2487" y="471"/>
                </a:lnTo>
                <a:lnTo>
                  <a:pt x="2491" y="488"/>
                </a:lnTo>
                <a:lnTo>
                  <a:pt x="2492" y="492"/>
                </a:lnTo>
                <a:lnTo>
                  <a:pt x="2496" y="494"/>
                </a:lnTo>
                <a:lnTo>
                  <a:pt x="2501" y="498"/>
                </a:lnTo>
                <a:lnTo>
                  <a:pt x="2507" y="502"/>
                </a:lnTo>
                <a:lnTo>
                  <a:pt x="2524" y="509"/>
                </a:lnTo>
                <a:lnTo>
                  <a:pt x="2545" y="515"/>
                </a:lnTo>
                <a:lnTo>
                  <a:pt x="2569" y="520"/>
                </a:lnTo>
                <a:lnTo>
                  <a:pt x="2596" y="525"/>
                </a:lnTo>
                <a:lnTo>
                  <a:pt x="2623" y="529"/>
                </a:lnTo>
                <a:lnTo>
                  <a:pt x="2651" y="530"/>
                </a:lnTo>
                <a:lnTo>
                  <a:pt x="2646" y="530"/>
                </a:lnTo>
                <a:lnTo>
                  <a:pt x="2644" y="532"/>
                </a:lnTo>
                <a:lnTo>
                  <a:pt x="2643" y="535"/>
                </a:lnTo>
                <a:lnTo>
                  <a:pt x="2642" y="540"/>
                </a:lnTo>
                <a:lnTo>
                  <a:pt x="2644" y="552"/>
                </a:lnTo>
                <a:lnTo>
                  <a:pt x="2649" y="566"/>
                </a:lnTo>
                <a:lnTo>
                  <a:pt x="2656" y="585"/>
                </a:lnTo>
                <a:lnTo>
                  <a:pt x="2666" y="606"/>
                </a:lnTo>
                <a:lnTo>
                  <a:pt x="2678" y="628"/>
                </a:lnTo>
                <a:lnTo>
                  <a:pt x="2691" y="650"/>
                </a:lnTo>
                <a:lnTo>
                  <a:pt x="2691" y="650"/>
                </a:lnTo>
                <a:lnTo>
                  <a:pt x="2650" y="650"/>
                </a:lnTo>
                <a:lnTo>
                  <a:pt x="2650" y="650"/>
                </a:lnTo>
                <a:lnTo>
                  <a:pt x="2650" y="663"/>
                </a:lnTo>
                <a:lnTo>
                  <a:pt x="2650" y="673"/>
                </a:lnTo>
                <a:lnTo>
                  <a:pt x="2650" y="682"/>
                </a:lnTo>
                <a:lnTo>
                  <a:pt x="2650" y="690"/>
                </a:lnTo>
                <a:lnTo>
                  <a:pt x="2650" y="697"/>
                </a:lnTo>
                <a:lnTo>
                  <a:pt x="2650" y="706"/>
                </a:lnTo>
                <a:lnTo>
                  <a:pt x="2649" y="717"/>
                </a:lnTo>
                <a:lnTo>
                  <a:pt x="2649" y="729"/>
                </a:lnTo>
                <a:lnTo>
                  <a:pt x="2634" y="729"/>
                </a:lnTo>
                <a:lnTo>
                  <a:pt x="2620" y="730"/>
                </a:lnTo>
                <a:lnTo>
                  <a:pt x="2606" y="732"/>
                </a:lnTo>
                <a:lnTo>
                  <a:pt x="2594" y="734"/>
                </a:lnTo>
                <a:lnTo>
                  <a:pt x="2589" y="737"/>
                </a:lnTo>
                <a:lnTo>
                  <a:pt x="2584" y="739"/>
                </a:lnTo>
                <a:lnTo>
                  <a:pt x="2579" y="743"/>
                </a:lnTo>
                <a:lnTo>
                  <a:pt x="2575" y="746"/>
                </a:lnTo>
                <a:lnTo>
                  <a:pt x="2573" y="750"/>
                </a:lnTo>
                <a:lnTo>
                  <a:pt x="2571" y="756"/>
                </a:lnTo>
                <a:lnTo>
                  <a:pt x="2569" y="762"/>
                </a:lnTo>
                <a:lnTo>
                  <a:pt x="2569" y="770"/>
                </a:lnTo>
                <a:lnTo>
                  <a:pt x="2569" y="770"/>
                </a:lnTo>
                <a:lnTo>
                  <a:pt x="2529" y="768"/>
                </a:lnTo>
                <a:lnTo>
                  <a:pt x="2529" y="768"/>
                </a:lnTo>
                <a:lnTo>
                  <a:pt x="2523" y="770"/>
                </a:lnTo>
                <a:lnTo>
                  <a:pt x="2517" y="771"/>
                </a:lnTo>
                <a:lnTo>
                  <a:pt x="2514" y="772"/>
                </a:lnTo>
                <a:lnTo>
                  <a:pt x="2512" y="775"/>
                </a:lnTo>
                <a:lnTo>
                  <a:pt x="2509" y="782"/>
                </a:lnTo>
                <a:lnTo>
                  <a:pt x="2508" y="789"/>
                </a:lnTo>
                <a:lnTo>
                  <a:pt x="2508" y="797"/>
                </a:lnTo>
                <a:lnTo>
                  <a:pt x="2506" y="803"/>
                </a:lnTo>
                <a:lnTo>
                  <a:pt x="2503" y="805"/>
                </a:lnTo>
                <a:lnTo>
                  <a:pt x="2500" y="806"/>
                </a:lnTo>
                <a:lnTo>
                  <a:pt x="2495" y="808"/>
                </a:lnTo>
                <a:lnTo>
                  <a:pt x="2489" y="809"/>
                </a:lnTo>
                <a:lnTo>
                  <a:pt x="2489" y="809"/>
                </a:lnTo>
                <a:lnTo>
                  <a:pt x="2487" y="809"/>
                </a:lnTo>
                <a:lnTo>
                  <a:pt x="2486" y="809"/>
                </a:lnTo>
                <a:lnTo>
                  <a:pt x="2484" y="809"/>
                </a:lnTo>
                <a:lnTo>
                  <a:pt x="2479" y="809"/>
                </a:lnTo>
                <a:lnTo>
                  <a:pt x="2471" y="809"/>
                </a:lnTo>
                <a:lnTo>
                  <a:pt x="2462" y="809"/>
                </a:lnTo>
                <a:lnTo>
                  <a:pt x="2448" y="809"/>
                </a:lnTo>
                <a:lnTo>
                  <a:pt x="2448" y="821"/>
                </a:lnTo>
                <a:lnTo>
                  <a:pt x="2448" y="832"/>
                </a:lnTo>
                <a:lnTo>
                  <a:pt x="2448" y="841"/>
                </a:lnTo>
                <a:lnTo>
                  <a:pt x="2448" y="848"/>
                </a:lnTo>
                <a:lnTo>
                  <a:pt x="2448" y="857"/>
                </a:lnTo>
                <a:lnTo>
                  <a:pt x="2448" y="865"/>
                </a:lnTo>
                <a:lnTo>
                  <a:pt x="2448" y="875"/>
                </a:lnTo>
                <a:lnTo>
                  <a:pt x="2448" y="888"/>
                </a:lnTo>
                <a:lnTo>
                  <a:pt x="2435" y="902"/>
                </a:lnTo>
                <a:lnTo>
                  <a:pt x="2425" y="912"/>
                </a:lnTo>
                <a:lnTo>
                  <a:pt x="2418" y="920"/>
                </a:lnTo>
                <a:lnTo>
                  <a:pt x="2413" y="928"/>
                </a:lnTo>
                <a:lnTo>
                  <a:pt x="2409" y="936"/>
                </a:lnTo>
                <a:lnTo>
                  <a:pt x="2408" y="945"/>
                </a:lnTo>
                <a:lnTo>
                  <a:pt x="2408" y="954"/>
                </a:lnTo>
                <a:lnTo>
                  <a:pt x="2407" y="968"/>
                </a:lnTo>
                <a:lnTo>
                  <a:pt x="2405" y="968"/>
                </a:lnTo>
                <a:lnTo>
                  <a:pt x="2400" y="969"/>
                </a:lnTo>
                <a:lnTo>
                  <a:pt x="2394" y="970"/>
                </a:lnTo>
                <a:lnTo>
                  <a:pt x="2387" y="973"/>
                </a:lnTo>
                <a:lnTo>
                  <a:pt x="2380" y="978"/>
                </a:lnTo>
                <a:lnTo>
                  <a:pt x="2374" y="985"/>
                </a:lnTo>
                <a:lnTo>
                  <a:pt x="2371" y="989"/>
                </a:lnTo>
                <a:lnTo>
                  <a:pt x="2369" y="995"/>
                </a:lnTo>
                <a:lnTo>
                  <a:pt x="2367" y="1001"/>
                </a:lnTo>
                <a:lnTo>
                  <a:pt x="2366" y="1008"/>
                </a:lnTo>
                <a:lnTo>
                  <a:pt x="2354" y="1008"/>
                </a:lnTo>
                <a:lnTo>
                  <a:pt x="2343" y="1007"/>
                </a:lnTo>
                <a:lnTo>
                  <a:pt x="2334" y="1007"/>
                </a:lnTo>
                <a:lnTo>
                  <a:pt x="2327" y="1007"/>
                </a:lnTo>
                <a:lnTo>
                  <a:pt x="2318" y="1007"/>
                </a:lnTo>
                <a:lnTo>
                  <a:pt x="2310" y="1007"/>
                </a:lnTo>
                <a:lnTo>
                  <a:pt x="2300" y="1007"/>
                </a:lnTo>
                <a:lnTo>
                  <a:pt x="2287" y="1007"/>
                </a:lnTo>
                <a:lnTo>
                  <a:pt x="2287" y="1021"/>
                </a:lnTo>
                <a:lnTo>
                  <a:pt x="2285" y="1032"/>
                </a:lnTo>
                <a:lnTo>
                  <a:pt x="2284" y="1040"/>
                </a:lnTo>
                <a:lnTo>
                  <a:pt x="2282" y="1048"/>
                </a:lnTo>
                <a:lnTo>
                  <a:pt x="2277" y="1055"/>
                </a:lnTo>
                <a:lnTo>
                  <a:pt x="2269" y="1063"/>
                </a:lnTo>
                <a:lnTo>
                  <a:pt x="2260" y="1073"/>
                </a:lnTo>
                <a:lnTo>
                  <a:pt x="2246" y="1087"/>
                </a:lnTo>
                <a:lnTo>
                  <a:pt x="2246" y="1087"/>
                </a:lnTo>
                <a:lnTo>
                  <a:pt x="2245" y="1087"/>
                </a:lnTo>
                <a:lnTo>
                  <a:pt x="2244" y="1087"/>
                </a:lnTo>
                <a:lnTo>
                  <a:pt x="2241" y="1087"/>
                </a:lnTo>
                <a:lnTo>
                  <a:pt x="2236" y="1087"/>
                </a:lnTo>
                <a:lnTo>
                  <a:pt x="2229" y="1087"/>
                </a:lnTo>
                <a:lnTo>
                  <a:pt x="2219" y="1087"/>
                </a:lnTo>
                <a:lnTo>
                  <a:pt x="2206" y="1087"/>
                </a:lnTo>
                <a:lnTo>
                  <a:pt x="2206" y="1087"/>
                </a:lnTo>
                <a:lnTo>
                  <a:pt x="2206" y="1127"/>
                </a:lnTo>
                <a:lnTo>
                  <a:pt x="2206" y="1127"/>
                </a:lnTo>
                <a:lnTo>
                  <a:pt x="2115" y="1141"/>
                </a:lnTo>
                <a:lnTo>
                  <a:pt x="2023" y="1153"/>
                </a:lnTo>
                <a:lnTo>
                  <a:pt x="1932" y="1165"/>
                </a:lnTo>
                <a:lnTo>
                  <a:pt x="1839" y="1176"/>
                </a:lnTo>
                <a:lnTo>
                  <a:pt x="1747" y="1186"/>
                </a:lnTo>
                <a:lnTo>
                  <a:pt x="1654" y="1196"/>
                </a:lnTo>
                <a:lnTo>
                  <a:pt x="1561" y="1203"/>
                </a:lnTo>
                <a:lnTo>
                  <a:pt x="1469" y="1210"/>
                </a:lnTo>
                <a:lnTo>
                  <a:pt x="1377" y="1218"/>
                </a:lnTo>
                <a:lnTo>
                  <a:pt x="1285" y="1223"/>
                </a:lnTo>
                <a:lnTo>
                  <a:pt x="1196" y="1227"/>
                </a:lnTo>
                <a:lnTo>
                  <a:pt x="1107" y="1230"/>
                </a:lnTo>
                <a:lnTo>
                  <a:pt x="1019" y="1232"/>
                </a:lnTo>
                <a:lnTo>
                  <a:pt x="932" y="1235"/>
                </a:lnTo>
                <a:lnTo>
                  <a:pt x="846" y="1235"/>
                </a:lnTo>
                <a:lnTo>
                  <a:pt x="763" y="1235"/>
                </a:lnTo>
                <a:lnTo>
                  <a:pt x="762" y="1249"/>
                </a:lnTo>
                <a:lnTo>
                  <a:pt x="760" y="1262"/>
                </a:lnTo>
                <a:lnTo>
                  <a:pt x="758" y="1273"/>
                </a:lnTo>
                <a:lnTo>
                  <a:pt x="755" y="1281"/>
                </a:lnTo>
                <a:lnTo>
                  <a:pt x="752" y="1289"/>
                </a:lnTo>
                <a:lnTo>
                  <a:pt x="747" y="1296"/>
                </a:lnTo>
                <a:lnTo>
                  <a:pt x="742" y="1301"/>
                </a:lnTo>
                <a:lnTo>
                  <a:pt x="737" y="1305"/>
                </a:lnTo>
                <a:lnTo>
                  <a:pt x="731" y="1308"/>
                </a:lnTo>
                <a:lnTo>
                  <a:pt x="725" y="1311"/>
                </a:lnTo>
                <a:lnTo>
                  <a:pt x="719" y="1312"/>
                </a:lnTo>
                <a:lnTo>
                  <a:pt x="711" y="1313"/>
                </a:lnTo>
                <a:lnTo>
                  <a:pt x="697" y="1314"/>
                </a:lnTo>
                <a:lnTo>
                  <a:pt x="682" y="1314"/>
                </a:lnTo>
                <a:lnTo>
                  <a:pt x="675" y="1313"/>
                </a:lnTo>
                <a:lnTo>
                  <a:pt x="668" y="1311"/>
                </a:lnTo>
                <a:lnTo>
                  <a:pt x="664" y="1307"/>
                </a:lnTo>
                <a:lnTo>
                  <a:pt x="659" y="1302"/>
                </a:lnTo>
                <a:lnTo>
                  <a:pt x="650" y="1289"/>
                </a:lnTo>
                <a:lnTo>
                  <a:pt x="642" y="1274"/>
                </a:lnTo>
                <a:lnTo>
                  <a:pt x="634" y="1259"/>
                </a:lnTo>
                <a:lnTo>
                  <a:pt x="626" y="1246"/>
                </a:lnTo>
                <a:lnTo>
                  <a:pt x="621" y="1241"/>
                </a:lnTo>
                <a:lnTo>
                  <a:pt x="616" y="1237"/>
                </a:lnTo>
                <a:lnTo>
                  <a:pt x="610" y="1235"/>
                </a:lnTo>
                <a:lnTo>
                  <a:pt x="602" y="1234"/>
                </a:lnTo>
                <a:lnTo>
                  <a:pt x="588" y="1248"/>
                </a:lnTo>
                <a:lnTo>
                  <a:pt x="572" y="1263"/>
                </a:lnTo>
                <a:lnTo>
                  <a:pt x="557" y="1279"/>
                </a:lnTo>
                <a:lnTo>
                  <a:pt x="542" y="1294"/>
                </a:lnTo>
                <a:lnTo>
                  <a:pt x="526" y="1308"/>
                </a:lnTo>
                <a:lnTo>
                  <a:pt x="512" y="1323"/>
                </a:lnTo>
                <a:lnTo>
                  <a:pt x="496" y="1338"/>
                </a:lnTo>
                <a:lnTo>
                  <a:pt x="481" y="1352"/>
                </a:lnTo>
                <a:lnTo>
                  <a:pt x="458" y="1360"/>
                </a:lnTo>
                <a:lnTo>
                  <a:pt x="432" y="1366"/>
                </a:lnTo>
                <a:lnTo>
                  <a:pt x="405" y="1371"/>
                </a:lnTo>
                <a:lnTo>
                  <a:pt x="378" y="1376"/>
                </a:lnTo>
                <a:lnTo>
                  <a:pt x="318" y="1384"/>
                </a:lnTo>
                <a:lnTo>
                  <a:pt x="256" y="1391"/>
                </a:lnTo>
                <a:lnTo>
                  <a:pt x="191" y="1399"/>
                </a:lnTo>
                <a:lnTo>
                  <a:pt x="126" y="1406"/>
                </a:lnTo>
                <a:lnTo>
                  <a:pt x="93" y="1411"/>
                </a:lnTo>
                <a:lnTo>
                  <a:pt x="61" y="1416"/>
                </a:lnTo>
                <a:lnTo>
                  <a:pt x="31" y="1422"/>
                </a:lnTo>
                <a:lnTo>
                  <a:pt x="0" y="1429"/>
                </a:lnTo>
                <a:lnTo>
                  <a:pt x="0" y="1429"/>
                </a:lnTo>
                <a:lnTo>
                  <a:pt x="0" y="142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778360" y="2868480"/>
            <a:ext cx="1044720" cy="603360"/>
          </a:xfrm>
          <a:custGeom>
            <a:avLst/>
            <a:gdLst/>
            <a:ahLst/>
            <a:rect l="l" t="t" r="r" b="b"/>
            <a:pathLst>
              <a:path w="2808" h="1627">
                <a:moveTo>
                  <a:pt x="0" y="1627"/>
                </a:moveTo>
                <a:lnTo>
                  <a:pt x="0" y="1587"/>
                </a:lnTo>
                <a:lnTo>
                  <a:pt x="40" y="1587"/>
                </a:lnTo>
                <a:lnTo>
                  <a:pt x="48" y="1587"/>
                </a:lnTo>
                <a:lnTo>
                  <a:pt x="54" y="1584"/>
                </a:lnTo>
                <a:lnTo>
                  <a:pt x="59" y="1579"/>
                </a:lnTo>
                <a:lnTo>
                  <a:pt x="63" y="1574"/>
                </a:lnTo>
                <a:lnTo>
                  <a:pt x="67" y="1568"/>
                </a:lnTo>
                <a:lnTo>
                  <a:pt x="71" y="1562"/>
                </a:lnTo>
                <a:lnTo>
                  <a:pt x="73" y="1555"/>
                </a:lnTo>
                <a:lnTo>
                  <a:pt x="76" y="1548"/>
                </a:lnTo>
                <a:lnTo>
                  <a:pt x="78" y="1533"/>
                </a:lnTo>
                <a:lnTo>
                  <a:pt x="79" y="1519"/>
                </a:lnTo>
                <a:lnTo>
                  <a:pt x="81" y="1511"/>
                </a:lnTo>
                <a:lnTo>
                  <a:pt x="81" y="1507"/>
                </a:lnTo>
                <a:lnTo>
                  <a:pt x="94" y="1507"/>
                </a:lnTo>
                <a:lnTo>
                  <a:pt x="104" y="1507"/>
                </a:lnTo>
                <a:lnTo>
                  <a:pt x="112" y="1507"/>
                </a:lnTo>
                <a:lnTo>
                  <a:pt x="121" y="1507"/>
                </a:lnTo>
                <a:lnTo>
                  <a:pt x="128" y="1507"/>
                </a:lnTo>
                <a:lnTo>
                  <a:pt x="137" y="1507"/>
                </a:lnTo>
                <a:lnTo>
                  <a:pt x="148" y="1508"/>
                </a:lnTo>
                <a:lnTo>
                  <a:pt x="160" y="1508"/>
                </a:lnTo>
                <a:lnTo>
                  <a:pt x="160" y="1508"/>
                </a:lnTo>
                <a:lnTo>
                  <a:pt x="160" y="1507"/>
                </a:lnTo>
                <a:lnTo>
                  <a:pt x="160" y="1506"/>
                </a:lnTo>
                <a:lnTo>
                  <a:pt x="160" y="1503"/>
                </a:lnTo>
                <a:lnTo>
                  <a:pt x="161" y="1499"/>
                </a:lnTo>
                <a:lnTo>
                  <a:pt x="161" y="1491"/>
                </a:lnTo>
                <a:lnTo>
                  <a:pt x="161" y="1481"/>
                </a:lnTo>
                <a:lnTo>
                  <a:pt x="161" y="1468"/>
                </a:lnTo>
                <a:lnTo>
                  <a:pt x="175" y="1468"/>
                </a:lnTo>
                <a:lnTo>
                  <a:pt x="185" y="1468"/>
                </a:lnTo>
                <a:lnTo>
                  <a:pt x="191" y="1468"/>
                </a:lnTo>
                <a:lnTo>
                  <a:pt x="196" y="1468"/>
                </a:lnTo>
                <a:lnTo>
                  <a:pt x="199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2" y="1454"/>
                </a:lnTo>
                <a:lnTo>
                  <a:pt x="203" y="1443"/>
                </a:lnTo>
                <a:lnTo>
                  <a:pt x="205" y="1435"/>
                </a:lnTo>
                <a:lnTo>
                  <a:pt x="208" y="1428"/>
                </a:lnTo>
                <a:lnTo>
                  <a:pt x="210" y="1423"/>
                </a:lnTo>
                <a:lnTo>
                  <a:pt x="214" y="1418"/>
                </a:lnTo>
                <a:lnTo>
                  <a:pt x="218" y="1415"/>
                </a:lnTo>
                <a:lnTo>
                  <a:pt x="221" y="1413"/>
                </a:lnTo>
                <a:lnTo>
                  <a:pt x="229" y="1410"/>
                </a:lnTo>
                <a:lnTo>
                  <a:pt x="235" y="1407"/>
                </a:lnTo>
                <a:lnTo>
                  <a:pt x="239" y="1404"/>
                </a:lnTo>
                <a:lnTo>
                  <a:pt x="240" y="1401"/>
                </a:lnTo>
                <a:lnTo>
                  <a:pt x="241" y="1395"/>
                </a:lnTo>
                <a:lnTo>
                  <a:pt x="242" y="1388"/>
                </a:lnTo>
                <a:lnTo>
                  <a:pt x="242" y="1375"/>
                </a:lnTo>
                <a:lnTo>
                  <a:pt x="242" y="1365"/>
                </a:lnTo>
                <a:lnTo>
                  <a:pt x="242" y="1357"/>
                </a:lnTo>
                <a:lnTo>
                  <a:pt x="242" y="1348"/>
                </a:lnTo>
                <a:lnTo>
                  <a:pt x="242" y="1341"/>
                </a:lnTo>
                <a:lnTo>
                  <a:pt x="242" y="1332"/>
                </a:lnTo>
                <a:lnTo>
                  <a:pt x="242" y="1321"/>
                </a:lnTo>
                <a:lnTo>
                  <a:pt x="242" y="1309"/>
                </a:lnTo>
                <a:lnTo>
                  <a:pt x="283" y="1309"/>
                </a:lnTo>
                <a:lnTo>
                  <a:pt x="289" y="1301"/>
                </a:lnTo>
                <a:lnTo>
                  <a:pt x="295" y="1295"/>
                </a:lnTo>
                <a:lnTo>
                  <a:pt x="297" y="1290"/>
                </a:lnTo>
                <a:lnTo>
                  <a:pt x="300" y="1286"/>
                </a:lnTo>
                <a:lnTo>
                  <a:pt x="302" y="1278"/>
                </a:lnTo>
                <a:lnTo>
                  <a:pt x="303" y="1273"/>
                </a:lnTo>
                <a:lnTo>
                  <a:pt x="303" y="1271"/>
                </a:lnTo>
                <a:lnTo>
                  <a:pt x="306" y="1270"/>
                </a:lnTo>
                <a:lnTo>
                  <a:pt x="311" y="1268"/>
                </a:lnTo>
                <a:lnTo>
                  <a:pt x="323" y="1268"/>
                </a:lnTo>
                <a:lnTo>
                  <a:pt x="363" y="1270"/>
                </a:lnTo>
                <a:lnTo>
                  <a:pt x="363" y="1262"/>
                </a:lnTo>
                <a:lnTo>
                  <a:pt x="365" y="1256"/>
                </a:lnTo>
                <a:lnTo>
                  <a:pt x="367" y="1250"/>
                </a:lnTo>
                <a:lnTo>
                  <a:pt x="369" y="1246"/>
                </a:lnTo>
                <a:lnTo>
                  <a:pt x="373" y="1243"/>
                </a:lnTo>
                <a:lnTo>
                  <a:pt x="378" y="1239"/>
                </a:lnTo>
                <a:lnTo>
                  <a:pt x="383" y="1237"/>
                </a:lnTo>
                <a:lnTo>
                  <a:pt x="388" y="1234"/>
                </a:lnTo>
                <a:lnTo>
                  <a:pt x="400" y="1232"/>
                </a:lnTo>
                <a:lnTo>
                  <a:pt x="414" y="1230"/>
                </a:lnTo>
                <a:lnTo>
                  <a:pt x="428" y="1229"/>
                </a:lnTo>
                <a:lnTo>
                  <a:pt x="443" y="1229"/>
                </a:lnTo>
                <a:lnTo>
                  <a:pt x="443" y="1217"/>
                </a:lnTo>
                <a:lnTo>
                  <a:pt x="444" y="1206"/>
                </a:lnTo>
                <a:lnTo>
                  <a:pt x="444" y="1197"/>
                </a:lnTo>
                <a:lnTo>
                  <a:pt x="444" y="1190"/>
                </a:lnTo>
                <a:lnTo>
                  <a:pt x="444" y="1182"/>
                </a:lnTo>
                <a:lnTo>
                  <a:pt x="444" y="1173"/>
                </a:lnTo>
                <a:lnTo>
                  <a:pt x="444" y="1163"/>
                </a:lnTo>
                <a:lnTo>
                  <a:pt x="444" y="1150"/>
                </a:lnTo>
                <a:lnTo>
                  <a:pt x="444" y="1150"/>
                </a:lnTo>
                <a:lnTo>
                  <a:pt x="444" y="1150"/>
                </a:lnTo>
                <a:lnTo>
                  <a:pt x="447" y="1150"/>
                </a:lnTo>
                <a:lnTo>
                  <a:pt x="449" y="1150"/>
                </a:lnTo>
                <a:lnTo>
                  <a:pt x="454" y="1150"/>
                </a:lnTo>
                <a:lnTo>
                  <a:pt x="461" y="1150"/>
                </a:lnTo>
                <a:lnTo>
                  <a:pt x="471" y="1150"/>
                </a:lnTo>
                <a:lnTo>
                  <a:pt x="485" y="1150"/>
                </a:lnTo>
                <a:lnTo>
                  <a:pt x="485" y="1157"/>
                </a:lnTo>
                <a:lnTo>
                  <a:pt x="486" y="1163"/>
                </a:lnTo>
                <a:lnTo>
                  <a:pt x="488" y="1169"/>
                </a:lnTo>
                <a:lnTo>
                  <a:pt x="491" y="1174"/>
                </a:lnTo>
                <a:lnTo>
                  <a:pt x="499" y="1183"/>
                </a:lnTo>
                <a:lnTo>
                  <a:pt x="509" y="1190"/>
                </a:lnTo>
                <a:lnTo>
                  <a:pt x="521" y="1199"/>
                </a:lnTo>
                <a:lnTo>
                  <a:pt x="535" y="1207"/>
                </a:lnTo>
                <a:lnTo>
                  <a:pt x="548" y="1217"/>
                </a:lnTo>
                <a:lnTo>
                  <a:pt x="564" y="1230"/>
                </a:lnTo>
                <a:lnTo>
                  <a:pt x="564" y="1233"/>
                </a:lnTo>
                <a:lnTo>
                  <a:pt x="564" y="1237"/>
                </a:lnTo>
                <a:lnTo>
                  <a:pt x="565" y="1242"/>
                </a:lnTo>
                <a:lnTo>
                  <a:pt x="569" y="1246"/>
                </a:lnTo>
                <a:lnTo>
                  <a:pt x="570" y="1248"/>
                </a:lnTo>
                <a:lnTo>
                  <a:pt x="573" y="1249"/>
                </a:lnTo>
                <a:lnTo>
                  <a:pt x="576" y="1249"/>
                </a:lnTo>
                <a:lnTo>
                  <a:pt x="580" y="1248"/>
                </a:lnTo>
                <a:lnTo>
                  <a:pt x="585" y="1246"/>
                </a:lnTo>
                <a:lnTo>
                  <a:pt x="590" y="1243"/>
                </a:lnTo>
                <a:lnTo>
                  <a:pt x="596" y="1238"/>
                </a:lnTo>
                <a:lnTo>
                  <a:pt x="603" y="1232"/>
                </a:lnTo>
                <a:lnTo>
                  <a:pt x="606" y="1232"/>
                </a:lnTo>
                <a:lnTo>
                  <a:pt x="611" y="1232"/>
                </a:lnTo>
                <a:lnTo>
                  <a:pt x="618" y="1232"/>
                </a:lnTo>
                <a:lnTo>
                  <a:pt x="629" y="1232"/>
                </a:lnTo>
                <a:lnTo>
                  <a:pt x="641" y="1232"/>
                </a:lnTo>
                <a:lnTo>
                  <a:pt x="655" y="1232"/>
                </a:lnTo>
                <a:lnTo>
                  <a:pt x="669" y="1232"/>
                </a:lnTo>
                <a:lnTo>
                  <a:pt x="684" y="1232"/>
                </a:lnTo>
                <a:lnTo>
                  <a:pt x="684" y="1230"/>
                </a:lnTo>
                <a:lnTo>
                  <a:pt x="684" y="1226"/>
                </a:lnTo>
                <a:lnTo>
                  <a:pt x="686" y="1219"/>
                </a:lnTo>
                <a:lnTo>
                  <a:pt x="689" y="1212"/>
                </a:lnTo>
                <a:lnTo>
                  <a:pt x="694" y="1205"/>
                </a:lnTo>
                <a:lnTo>
                  <a:pt x="701" y="1199"/>
                </a:lnTo>
                <a:lnTo>
                  <a:pt x="706" y="1196"/>
                </a:lnTo>
                <a:lnTo>
                  <a:pt x="711" y="1194"/>
                </a:lnTo>
                <a:lnTo>
                  <a:pt x="717" y="1193"/>
                </a:lnTo>
                <a:lnTo>
                  <a:pt x="724" y="1193"/>
                </a:lnTo>
                <a:lnTo>
                  <a:pt x="844" y="1193"/>
                </a:lnTo>
                <a:lnTo>
                  <a:pt x="844" y="1202"/>
                </a:lnTo>
                <a:lnTo>
                  <a:pt x="844" y="1204"/>
                </a:lnTo>
                <a:lnTo>
                  <a:pt x="847" y="1197"/>
                </a:lnTo>
                <a:lnTo>
                  <a:pt x="849" y="1188"/>
                </a:lnTo>
                <a:lnTo>
                  <a:pt x="854" y="1177"/>
                </a:lnTo>
                <a:lnTo>
                  <a:pt x="862" y="1166"/>
                </a:lnTo>
                <a:lnTo>
                  <a:pt x="866" y="1161"/>
                </a:lnTo>
                <a:lnTo>
                  <a:pt x="871" y="1157"/>
                </a:lnTo>
                <a:lnTo>
                  <a:pt x="877" y="1155"/>
                </a:lnTo>
                <a:lnTo>
                  <a:pt x="885" y="1153"/>
                </a:lnTo>
                <a:lnTo>
                  <a:pt x="925" y="1153"/>
                </a:lnTo>
                <a:lnTo>
                  <a:pt x="925" y="1152"/>
                </a:lnTo>
                <a:lnTo>
                  <a:pt x="925" y="1147"/>
                </a:lnTo>
                <a:lnTo>
                  <a:pt x="925" y="1139"/>
                </a:lnTo>
                <a:lnTo>
                  <a:pt x="925" y="1129"/>
                </a:lnTo>
                <a:lnTo>
                  <a:pt x="925" y="1117"/>
                </a:lnTo>
                <a:lnTo>
                  <a:pt x="925" y="1103"/>
                </a:lnTo>
                <a:lnTo>
                  <a:pt x="925" y="1089"/>
                </a:lnTo>
                <a:lnTo>
                  <a:pt x="925" y="1074"/>
                </a:lnTo>
                <a:lnTo>
                  <a:pt x="940" y="1074"/>
                </a:lnTo>
                <a:lnTo>
                  <a:pt x="956" y="1074"/>
                </a:lnTo>
                <a:lnTo>
                  <a:pt x="970" y="1074"/>
                </a:lnTo>
                <a:lnTo>
                  <a:pt x="985" y="1074"/>
                </a:lnTo>
                <a:lnTo>
                  <a:pt x="1000" y="1074"/>
                </a:lnTo>
                <a:lnTo>
                  <a:pt x="1016" y="1074"/>
                </a:lnTo>
                <a:lnTo>
                  <a:pt x="1030" y="1074"/>
                </a:lnTo>
                <a:lnTo>
                  <a:pt x="1045" y="1075"/>
                </a:lnTo>
                <a:lnTo>
                  <a:pt x="1045" y="1073"/>
                </a:lnTo>
                <a:lnTo>
                  <a:pt x="1045" y="1068"/>
                </a:lnTo>
                <a:lnTo>
                  <a:pt x="1045" y="1060"/>
                </a:lnTo>
                <a:lnTo>
                  <a:pt x="1045" y="1049"/>
                </a:lnTo>
                <a:lnTo>
                  <a:pt x="1046" y="1037"/>
                </a:lnTo>
                <a:lnTo>
                  <a:pt x="1046" y="1024"/>
                </a:lnTo>
                <a:lnTo>
                  <a:pt x="1046" y="1009"/>
                </a:lnTo>
                <a:lnTo>
                  <a:pt x="1046" y="994"/>
                </a:lnTo>
                <a:lnTo>
                  <a:pt x="1060" y="994"/>
                </a:lnTo>
                <a:lnTo>
                  <a:pt x="1070" y="994"/>
                </a:lnTo>
                <a:lnTo>
                  <a:pt x="1078" y="993"/>
                </a:lnTo>
                <a:lnTo>
                  <a:pt x="1087" y="989"/>
                </a:lnTo>
                <a:lnTo>
                  <a:pt x="1094" y="984"/>
                </a:lnTo>
                <a:lnTo>
                  <a:pt x="1103" y="978"/>
                </a:lnTo>
                <a:lnTo>
                  <a:pt x="1114" y="969"/>
                </a:lnTo>
                <a:lnTo>
                  <a:pt x="1127" y="955"/>
                </a:lnTo>
                <a:lnTo>
                  <a:pt x="1127" y="874"/>
                </a:lnTo>
                <a:lnTo>
                  <a:pt x="1141" y="860"/>
                </a:lnTo>
                <a:lnTo>
                  <a:pt x="1150" y="846"/>
                </a:lnTo>
                <a:lnTo>
                  <a:pt x="1158" y="833"/>
                </a:lnTo>
                <a:lnTo>
                  <a:pt x="1163" y="820"/>
                </a:lnTo>
                <a:lnTo>
                  <a:pt x="1166" y="809"/>
                </a:lnTo>
                <a:lnTo>
                  <a:pt x="1168" y="802"/>
                </a:lnTo>
                <a:lnTo>
                  <a:pt x="1168" y="797"/>
                </a:lnTo>
                <a:lnTo>
                  <a:pt x="1168" y="795"/>
                </a:lnTo>
                <a:lnTo>
                  <a:pt x="1168" y="780"/>
                </a:lnTo>
                <a:lnTo>
                  <a:pt x="1169" y="765"/>
                </a:lnTo>
                <a:lnTo>
                  <a:pt x="1169" y="752"/>
                </a:lnTo>
                <a:lnTo>
                  <a:pt x="1169" y="740"/>
                </a:lnTo>
                <a:lnTo>
                  <a:pt x="1169" y="730"/>
                </a:lnTo>
                <a:lnTo>
                  <a:pt x="1169" y="723"/>
                </a:lnTo>
                <a:lnTo>
                  <a:pt x="1169" y="716"/>
                </a:lnTo>
                <a:lnTo>
                  <a:pt x="1169" y="715"/>
                </a:lnTo>
                <a:lnTo>
                  <a:pt x="1169" y="708"/>
                </a:lnTo>
                <a:lnTo>
                  <a:pt x="1170" y="702"/>
                </a:lnTo>
                <a:lnTo>
                  <a:pt x="1172" y="697"/>
                </a:lnTo>
                <a:lnTo>
                  <a:pt x="1175" y="691"/>
                </a:lnTo>
                <a:lnTo>
                  <a:pt x="1181" y="683"/>
                </a:lnTo>
                <a:lnTo>
                  <a:pt x="1190" y="675"/>
                </a:lnTo>
                <a:lnTo>
                  <a:pt x="1197" y="667"/>
                </a:lnTo>
                <a:lnTo>
                  <a:pt x="1203" y="659"/>
                </a:lnTo>
                <a:lnTo>
                  <a:pt x="1205" y="654"/>
                </a:lnTo>
                <a:lnTo>
                  <a:pt x="1208" y="649"/>
                </a:lnTo>
                <a:lnTo>
                  <a:pt x="1209" y="642"/>
                </a:lnTo>
                <a:lnTo>
                  <a:pt x="1209" y="636"/>
                </a:lnTo>
                <a:lnTo>
                  <a:pt x="1223" y="607"/>
                </a:lnTo>
                <a:lnTo>
                  <a:pt x="1232" y="583"/>
                </a:lnTo>
                <a:lnTo>
                  <a:pt x="1240" y="562"/>
                </a:lnTo>
                <a:lnTo>
                  <a:pt x="1245" y="545"/>
                </a:lnTo>
                <a:lnTo>
                  <a:pt x="1248" y="533"/>
                </a:lnTo>
                <a:lnTo>
                  <a:pt x="1250" y="523"/>
                </a:lnTo>
                <a:lnTo>
                  <a:pt x="1251" y="517"/>
                </a:lnTo>
                <a:lnTo>
                  <a:pt x="1251" y="516"/>
                </a:lnTo>
                <a:lnTo>
                  <a:pt x="1257" y="514"/>
                </a:lnTo>
                <a:lnTo>
                  <a:pt x="1264" y="514"/>
                </a:lnTo>
                <a:lnTo>
                  <a:pt x="1269" y="512"/>
                </a:lnTo>
                <a:lnTo>
                  <a:pt x="1274" y="510"/>
                </a:lnTo>
                <a:lnTo>
                  <a:pt x="1283" y="505"/>
                </a:lnTo>
                <a:lnTo>
                  <a:pt x="1291" y="501"/>
                </a:lnTo>
                <a:lnTo>
                  <a:pt x="1295" y="500"/>
                </a:lnTo>
                <a:lnTo>
                  <a:pt x="1298" y="499"/>
                </a:lnTo>
                <a:lnTo>
                  <a:pt x="1302" y="499"/>
                </a:lnTo>
                <a:lnTo>
                  <a:pt x="1307" y="499"/>
                </a:lnTo>
                <a:lnTo>
                  <a:pt x="1312" y="501"/>
                </a:lnTo>
                <a:lnTo>
                  <a:pt x="1317" y="505"/>
                </a:lnTo>
                <a:lnTo>
                  <a:pt x="1323" y="510"/>
                </a:lnTo>
                <a:lnTo>
                  <a:pt x="1330" y="516"/>
                </a:lnTo>
                <a:lnTo>
                  <a:pt x="1338" y="517"/>
                </a:lnTo>
                <a:lnTo>
                  <a:pt x="1344" y="518"/>
                </a:lnTo>
                <a:lnTo>
                  <a:pt x="1349" y="521"/>
                </a:lnTo>
                <a:lnTo>
                  <a:pt x="1354" y="523"/>
                </a:lnTo>
                <a:lnTo>
                  <a:pt x="1361" y="529"/>
                </a:lnTo>
                <a:lnTo>
                  <a:pt x="1366" y="536"/>
                </a:lnTo>
                <a:lnTo>
                  <a:pt x="1368" y="544"/>
                </a:lnTo>
                <a:lnTo>
                  <a:pt x="1369" y="550"/>
                </a:lnTo>
                <a:lnTo>
                  <a:pt x="1371" y="555"/>
                </a:lnTo>
                <a:lnTo>
                  <a:pt x="1371" y="556"/>
                </a:lnTo>
                <a:lnTo>
                  <a:pt x="1377" y="549"/>
                </a:lnTo>
                <a:lnTo>
                  <a:pt x="1384" y="540"/>
                </a:lnTo>
                <a:lnTo>
                  <a:pt x="1389" y="530"/>
                </a:lnTo>
                <a:lnTo>
                  <a:pt x="1394" y="521"/>
                </a:lnTo>
                <a:lnTo>
                  <a:pt x="1403" y="499"/>
                </a:lnTo>
                <a:lnTo>
                  <a:pt x="1411" y="476"/>
                </a:lnTo>
                <a:lnTo>
                  <a:pt x="1418" y="454"/>
                </a:lnTo>
                <a:lnTo>
                  <a:pt x="1427" y="432"/>
                </a:lnTo>
                <a:lnTo>
                  <a:pt x="1433" y="423"/>
                </a:lnTo>
                <a:lnTo>
                  <a:pt x="1438" y="414"/>
                </a:lnTo>
                <a:lnTo>
                  <a:pt x="1444" y="404"/>
                </a:lnTo>
                <a:lnTo>
                  <a:pt x="1451" y="397"/>
                </a:lnTo>
                <a:lnTo>
                  <a:pt x="1460" y="391"/>
                </a:lnTo>
                <a:lnTo>
                  <a:pt x="1469" y="386"/>
                </a:lnTo>
                <a:lnTo>
                  <a:pt x="1477" y="382"/>
                </a:lnTo>
                <a:lnTo>
                  <a:pt x="1487" y="380"/>
                </a:lnTo>
                <a:lnTo>
                  <a:pt x="1508" y="377"/>
                </a:lnTo>
                <a:lnTo>
                  <a:pt x="1527" y="377"/>
                </a:lnTo>
                <a:lnTo>
                  <a:pt x="1545" y="377"/>
                </a:lnTo>
                <a:lnTo>
                  <a:pt x="1559" y="375"/>
                </a:lnTo>
                <a:lnTo>
                  <a:pt x="1564" y="372"/>
                </a:lnTo>
                <a:lnTo>
                  <a:pt x="1569" y="369"/>
                </a:lnTo>
                <a:lnTo>
                  <a:pt x="1571" y="364"/>
                </a:lnTo>
                <a:lnTo>
                  <a:pt x="1573" y="358"/>
                </a:lnTo>
                <a:lnTo>
                  <a:pt x="1571" y="350"/>
                </a:lnTo>
                <a:lnTo>
                  <a:pt x="1570" y="343"/>
                </a:lnTo>
                <a:lnTo>
                  <a:pt x="1569" y="336"/>
                </a:lnTo>
                <a:lnTo>
                  <a:pt x="1567" y="328"/>
                </a:lnTo>
                <a:lnTo>
                  <a:pt x="1559" y="315"/>
                </a:lnTo>
                <a:lnTo>
                  <a:pt x="1553" y="303"/>
                </a:lnTo>
                <a:lnTo>
                  <a:pt x="1546" y="293"/>
                </a:lnTo>
                <a:lnTo>
                  <a:pt x="1538" y="284"/>
                </a:lnTo>
                <a:lnTo>
                  <a:pt x="1535" y="279"/>
                </a:lnTo>
                <a:lnTo>
                  <a:pt x="1532" y="277"/>
                </a:lnTo>
                <a:lnTo>
                  <a:pt x="1533" y="271"/>
                </a:lnTo>
                <a:lnTo>
                  <a:pt x="1536" y="265"/>
                </a:lnTo>
                <a:lnTo>
                  <a:pt x="1541" y="259"/>
                </a:lnTo>
                <a:lnTo>
                  <a:pt x="1546" y="254"/>
                </a:lnTo>
                <a:lnTo>
                  <a:pt x="1560" y="245"/>
                </a:lnTo>
                <a:lnTo>
                  <a:pt x="1578" y="238"/>
                </a:lnTo>
                <a:lnTo>
                  <a:pt x="1597" y="230"/>
                </a:lnTo>
                <a:lnTo>
                  <a:pt x="1618" y="222"/>
                </a:lnTo>
                <a:lnTo>
                  <a:pt x="1628" y="217"/>
                </a:lnTo>
                <a:lnTo>
                  <a:pt x="1636" y="211"/>
                </a:lnTo>
                <a:lnTo>
                  <a:pt x="1646" y="205"/>
                </a:lnTo>
                <a:lnTo>
                  <a:pt x="1653" y="199"/>
                </a:lnTo>
                <a:lnTo>
                  <a:pt x="1646" y="190"/>
                </a:lnTo>
                <a:lnTo>
                  <a:pt x="1640" y="182"/>
                </a:lnTo>
                <a:lnTo>
                  <a:pt x="1635" y="172"/>
                </a:lnTo>
                <a:lnTo>
                  <a:pt x="1631" y="162"/>
                </a:lnTo>
                <a:lnTo>
                  <a:pt x="1628" y="151"/>
                </a:lnTo>
                <a:lnTo>
                  <a:pt x="1625" y="140"/>
                </a:lnTo>
                <a:lnTo>
                  <a:pt x="1624" y="129"/>
                </a:lnTo>
                <a:lnTo>
                  <a:pt x="1624" y="118"/>
                </a:lnTo>
                <a:lnTo>
                  <a:pt x="1625" y="107"/>
                </a:lnTo>
                <a:lnTo>
                  <a:pt x="1627" y="96"/>
                </a:lnTo>
                <a:lnTo>
                  <a:pt x="1629" y="85"/>
                </a:lnTo>
                <a:lnTo>
                  <a:pt x="1631" y="74"/>
                </a:lnTo>
                <a:lnTo>
                  <a:pt x="1636" y="64"/>
                </a:lnTo>
                <a:lnTo>
                  <a:pt x="1641" y="54"/>
                </a:lnTo>
                <a:lnTo>
                  <a:pt x="1647" y="46"/>
                </a:lnTo>
                <a:lnTo>
                  <a:pt x="1655" y="38"/>
                </a:lnTo>
                <a:lnTo>
                  <a:pt x="1669" y="53"/>
                </a:lnTo>
                <a:lnTo>
                  <a:pt x="1684" y="68"/>
                </a:lnTo>
                <a:lnTo>
                  <a:pt x="1698" y="81"/>
                </a:lnTo>
                <a:lnTo>
                  <a:pt x="1710" y="93"/>
                </a:lnTo>
                <a:lnTo>
                  <a:pt x="1720" y="104"/>
                </a:lnTo>
                <a:lnTo>
                  <a:pt x="1727" y="112"/>
                </a:lnTo>
                <a:lnTo>
                  <a:pt x="1733" y="117"/>
                </a:lnTo>
                <a:lnTo>
                  <a:pt x="1734" y="119"/>
                </a:lnTo>
                <a:lnTo>
                  <a:pt x="1738" y="119"/>
                </a:lnTo>
                <a:lnTo>
                  <a:pt x="1748" y="119"/>
                </a:lnTo>
                <a:lnTo>
                  <a:pt x="1761" y="119"/>
                </a:lnTo>
                <a:lnTo>
                  <a:pt x="1780" y="119"/>
                </a:lnTo>
                <a:lnTo>
                  <a:pt x="1799" y="119"/>
                </a:lnTo>
                <a:lnTo>
                  <a:pt x="1819" y="119"/>
                </a:lnTo>
                <a:lnTo>
                  <a:pt x="1838" y="119"/>
                </a:lnTo>
                <a:lnTo>
                  <a:pt x="1854" y="120"/>
                </a:lnTo>
                <a:lnTo>
                  <a:pt x="1857" y="118"/>
                </a:lnTo>
                <a:lnTo>
                  <a:pt x="1860" y="113"/>
                </a:lnTo>
                <a:lnTo>
                  <a:pt x="1868" y="106"/>
                </a:lnTo>
                <a:lnTo>
                  <a:pt x="1875" y="95"/>
                </a:lnTo>
                <a:lnTo>
                  <a:pt x="1882" y="82"/>
                </a:lnTo>
                <a:lnTo>
                  <a:pt x="1888" y="69"/>
                </a:lnTo>
                <a:lnTo>
                  <a:pt x="1891" y="63"/>
                </a:lnTo>
                <a:lnTo>
                  <a:pt x="1893" y="55"/>
                </a:lnTo>
                <a:lnTo>
                  <a:pt x="1895" y="48"/>
                </a:lnTo>
                <a:lnTo>
                  <a:pt x="1895" y="40"/>
                </a:lnTo>
                <a:lnTo>
                  <a:pt x="1895" y="40"/>
                </a:lnTo>
                <a:lnTo>
                  <a:pt x="1895" y="40"/>
                </a:lnTo>
                <a:lnTo>
                  <a:pt x="1893" y="40"/>
                </a:lnTo>
                <a:lnTo>
                  <a:pt x="1890" y="40"/>
                </a:lnTo>
                <a:lnTo>
                  <a:pt x="1885" y="40"/>
                </a:lnTo>
                <a:lnTo>
                  <a:pt x="1879" y="40"/>
                </a:lnTo>
                <a:lnTo>
                  <a:pt x="1869" y="40"/>
                </a:lnTo>
                <a:lnTo>
                  <a:pt x="1855" y="40"/>
                </a:lnTo>
                <a:lnTo>
                  <a:pt x="1935" y="0"/>
                </a:lnTo>
                <a:lnTo>
                  <a:pt x="1936" y="8"/>
                </a:lnTo>
                <a:lnTo>
                  <a:pt x="1937" y="15"/>
                </a:lnTo>
                <a:lnTo>
                  <a:pt x="1939" y="22"/>
                </a:lnTo>
                <a:lnTo>
                  <a:pt x="1941" y="30"/>
                </a:lnTo>
                <a:lnTo>
                  <a:pt x="1948" y="43"/>
                </a:lnTo>
                <a:lnTo>
                  <a:pt x="1955" y="55"/>
                </a:lnTo>
                <a:lnTo>
                  <a:pt x="1962" y="66"/>
                </a:lnTo>
                <a:lnTo>
                  <a:pt x="1969" y="74"/>
                </a:lnTo>
                <a:lnTo>
                  <a:pt x="1973" y="79"/>
                </a:lnTo>
                <a:lnTo>
                  <a:pt x="1975" y="81"/>
                </a:lnTo>
                <a:lnTo>
                  <a:pt x="1984" y="88"/>
                </a:lnTo>
                <a:lnTo>
                  <a:pt x="1995" y="95"/>
                </a:lnTo>
                <a:lnTo>
                  <a:pt x="2008" y="99"/>
                </a:lnTo>
                <a:lnTo>
                  <a:pt x="2023" y="104"/>
                </a:lnTo>
                <a:lnTo>
                  <a:pt x="2056" y="114"/>
                </a:lnTo>
                <a:lnTo>
                  <a:pt x="2089" y="122"/>
                </a:lnTo>
                <a:lnTo>
                  <a:pt x="2122" y="130"/>
                </a:lnTo>
                <a:lnTo>
                  <a:pt x="2149" y="139"/>
                </a:lnTo>
                <a:lnTo>
                  <a:pt x="2160" y="144"/>
                </a:lnTo>
                <a:lnTo>
                  <a:pt x="2168" y="150"/>
                </a:lnTo>
                <a:lnTo>
                  <a:pt x="2171" y="152"/>
                </a:lnTo>
                <a:lnTo>
                  <a:pt x="2172" y="156"/>
                </a:lnTo>
                <a:lnTo>
                  <a:pt x="2174" y="159"/>
                </a:lnTo>
                <a:lnTo>
                  <a:pt x="2175" y="162"/>
                </a:lnTo>
                <a:lnTo>
                  <a:pt x="2174" y="177"/>
                </a:lnTo>
                <a:lnTo>
                  <a:pt x="2172" y="189"/>
                </a:lnTo>
                <a:lnTo>
                  <a:pt x="2170" y="200"/>
                </a:lnTo>
                <a:lnTo>
                  <a:pt x="2168" y="208"/>
                </a:lnTo>
                <a:lnTo>
                  <a:pt x="2165" y="217"/>
                </a:lnTo>
                <a:lnTo>
                  <a:pt x="2161" y="223"/>
                </a:lnTo>
                <a:lnTo>
                  <a:pt x="2158" y="228"/>
                </a:lnTo>
                <a:lnTo>
                  <a:pt x="2154" y="233"/>
                </a:lnTo>
                <a:lnTo>
                  <a:pt x="2147" y="238"/>
                </a:lnTo>
                <a:lnTo>
                  <a:pt x="2141" y="241"/>
                </a:lnTo>
                <a:lnTo>
                  <a:pt x="2136" y="243"/>
                </a:lnTo>
                <a:lnTo>
                  <a:pt x="2133" y="243"/>
                </a:lnTo>
                <a:lnTo>
                  <a:pt x="2121" y="271"/>
                </a:lnTo>
                <a:lnTo>
                  <a:pt x="2111" y="295"/>
                </a:lnTo>
                <a:lnTo>
                  <a:pt x="2108" y="308"/>
                </a:lnTo>
                <a:lnTo>
                  <a:pt x="2105" y="320"/>
                </a:lnTo>
                <a:lnTo>
                  <a:pt x="2104" y="331"/>
                </a:lnTo>
                <a:lnTo>
                  <a:pt x="2103" y="342"/>
                </a:lnTo>
                <a:lnTo>
                  <a:pt x="2104" y="353"/>
                </a:lnTo>
                <a:lnTo>
                  <a:pt x="2105" y="365"/>
                </a:lnTo>
                <a:lnTo>
                  <a:pt x="2106" y="376"/>
                </a:lnTo>
                <a:lnTo>
                  <a:pt x="2110" y="388"/>
                </a:lnTo>
                <a:lnTo>
                  <a:pt x="2120" y="414"/>
                </a:lnTo>
                <a:lnTo>
                  <a:pt x="2132" y="442"/>
                </a:lnTo>
                <a:lnTo>
                  <a:pt x="2252" y="443"/>
                </a:lnTo>
                <a:lnTo>
                  <a:pt x="2265" y="437"/>
                </a:lnTo>
                <a:lnTo>
                  <a:pt x="2275" y="434"/>
                </a:lnTo>
                <a:lnTo>
                  <a:pt x="2283" y="432"/>
                </a:lnTo>
                <a:lnTo>
                  <a:pt x="2286" y="434"/>
                </a:lnTo>
                <a:lnTo>
                  <a:pt x="2289" y="436"/>
                </a:lnTo>
                <a:lnTo>
                  <a:pt x="2290" y="441"/>
                </a:lnTo>
                <a:lnTo>
                  <a:pt x="2289" y="447"/>
                </a:lnTo>
                <a:lnTo>
                  <a:pt x="2287" y="454"/>
                </a:lnTo>
                <a:lnTo>
                  <a:pt x="2283" y="470"/>
                </a:lnTo>
                <a:lnTo>
                  <a:pt x="2280" y="489"/>
                </a:lnTo>
                <a:lnTo>
                  <a:pt x="2280" y="499"/>
                </a:lnTo>
                <a:lnTo>
                  <a:pt x="2281" y="507"/>
                </a:lnTo>
                <a:lnTo>
                  <a:pt x="2285" y="516"/>
                </a:lnTo>
                <a:lnTo>
                  <a:pt x="2291" y="524"/>
                </a:lnTo>
                <a:lnTo>
                  <a:pt x="2294" y="522"/>
                </a:lnTo>
                <a:lnTo>
                  <a:pt x="2298" y="518"/>
                </a:lnTo>
                <a:lnTo>
                  <a:pt x="2305" y="513"/>
                </a:lnTo>
                <a:lnTo>
                  <a:pt x="2312" y="510"/>
                </a:lnTo>
                <a:lnTo>
                  <a:pt x="2316" y="507"/>
                </a:lnTo>
                <a:lnTo>
                  <a:pt x="2319" y="507"/>
                </a:lnTo>
                <a:lnTo>
                  <a:pt x="2323" y="507"/>
                </a:lnTo>
                <a:lnTo>
                  <a:pt x="2325" y="507"/>
                </a:lnTo>
                <a:lnTo>
                  <a:pt x="2328" y="510"/>
                </a:lnTo>
                <a:lnTo>
                  <a:pt x="2330" y="513"/>
                </a:lnTo>
                <a:lnTo>
                  <a:pt x="2332" y="518"/>
                </a:lnTo>
                <a:lnTo>
                  <a:pt x="2332" y="524"/>
                </a:lnTo>
                <a:lnTo>
                  <a:pt x="2339" y="524"/>
                </a:lnTo>
                <a:lnTo>
                  <a:pt x="2346" y="527"/>
                </a:lnTo>
                <a:lnTo>
                  <a:pt x="2354" y="528"/>
                </a:lnTo>
                <a:lnTo>
                  <a:pt x="2361" y="530"/>
                </a:lnTo>
                <a:lnTo>
                  <a:pt x="2374" y="538"/>
                </a:lnTo>
                <a:lnTo>
                  <a:pt x="2387" y="545"/>
                </a:lnTo>
                <a:lnTo>
                  <a:pt x="2396" y="552"/>
                </a:lnTo>
                <a:lnTo>
                  <a:pt x="2405" y="559"/>
                </a:lnTo>
                <a:lnTo>
                  <a:pt x="2410" y="563"/>
                </a:lnTo>
                <a:lnTo>
                  <a:pt x="2411" y="565"/>
                </a:lnTo>
                <a:lnTo>
                  <a:pt x="2427" y="563"/>
                </a:lnTo>
                <a:lnTo>
                  <a:pt x="2442" y="560"/>
                </a:lnTo>
                <a:lnTo>
                  <a:pt x="2456" y="555"/>
                </a:lnTo>
                <a:lnTo>
                  <a:pt x="2472" y="550"/>
                </a:lnTo>
                <a:lnTo>
                  <a:pt x="2480" y="549"/>
                </a:lnTo>
                <a:lnTo>
                  <a:pt x="2487" y="547"/>
                </a:lnTo>
                <a:lnTo>
                  <a:pt x="2494" y="547"/>
                </a:lnTo>
                <a:lnTo>
                  <a:pt x="2502" y="549"/>
                </a:lnTo>
                <a:lnTo>
                  <a:pt x="2509" y="551"/>
                </a:lnTo>
                <a:lnTo>
                  <a:pt x="2516" y="555"/>
                </a:lnTo>
                <a:lnTo>
                  <a:pt x="2524" y="560"/>
                </a:lnTo>
                <a:lnTo>
                  <a:pt x="2532" y="566"/>
                </a:lnTo>
                <a:lnTo>
                  <a:pt x="2531" y="579"/>
                </a:lnTo>
                <a:lnTo>
                  <a:pt x="2531" y="589"/>
                </a:lnTo>
                <a:lnTo>
                  <a:pt x="2531" y="596"/>
                </a:lnTo>
                <a:lnTo>
                  <a:pt x="2531" y="601"/>
                </a:lnTo>
                <a:lnTo>
                  <a:pt x="2531" y="604"/>
                </a:lnTo>
                <a:lnTo>
                  <a:pt x="2531" y="605"/>
                </a:lnTo>
                <a:lnTo>
                  <a:pt x="2531" y="606"/>
                </a:lnTo>
                <a:lnTo>
                  <a:pt x="2531" y="606"/>
                </a:lnTo>
                <a:lnTo>
                  <a:pt x="2524" y="614"/>
                </a:lnTo>
                <a:lnTo>
                  <a:pt x="2518" y="622"/>
                </a:lnTo>
                <a:lnTo>
                  <a:pt x="2513" y="632"/>
                </a:lnTo>
                <a:lnTo>
                  <a:pt x="2509" y="642"/>
                </a:lnTo>
                <a:lnTo>
                  <a:pt x="2505" y="653"/>
                </a:lnTo>
                <a:lnTo>
                  <a:pt x="2503" y="664"/>
                </a:lnTo>
                <a:lnTo>
                  <a:pt x="2502" y="675"/>
                </a:lnTo>
                <a:lnTo>
                  <a:pt x="2500" y="686"/>
                </a:lnTo>
                <a:lnTo>
                  <a:pt x="2500" y="697"/>
                </a:lnTo>
                <a:lnTo>
                  <a:pt x="2503" y="708"/>
                </a:lnTo>
                <a:lnTo>
                  <a:pt x="2504" y="719"/>
                </a:lnTo>
                <a:lnTo>
                  <a:pt x="2508" y="730"/>
                </a:lnTo>
                <a:lnTo>
                  <a:pt x="2511" y="740"/>
                </a:lnTo>
                <a:lnTo>
                  <a:pt x="2518" y="749"/>
                </a:lnTo>
                <a:lnTo>
                  <a:pt x="2522" y="758"/>
                </a:lnTo>
                <a:lnTo>
                  <a:pt x="2530" y="767"/>
                </a:lnTo>
                <a:lnTo>
                  <a:pt x="2530" y="780"/>
                </a:lnTo>
                <a:lnTo>
                  <a:pt x="2530" y="790"/>
                </a:lnTo>
                <a:lnTo>
                  <a:pt x="2527" y="798"/>
                </a:lnTo>
                <a:lnTo>
                  <a:pt x="2525" y="806"/>
                </a:lnTo>
                <a:lnTo>
                  <a:pt x="2520" y="814"/>
                </a:lnTo>
                <a:lnTo>
                  <a:pt x="2513" y="823"/>
                </a:lnTo>
                <a:lnTo>
                  <a:pt x="2503" y="833"/>
                </a:lnTo>
                <a:lnTo>
                  <a:pt x="2489" y="846"/>
                </a:lnTo>
                <a:lnTo>
                  <a:pt x="2503" y="860"/>
                </a:lnTo>
                <a:lnTo>
                  <a:pt x="2513" y="869"/>
                </a:lnTo>
                <a:lnTo>
                  <a:pt x="2519" y="877"/>
                </a:lnTo>
                <a:lnTo>
                  <a:pt x="2524" y="882"/>
                </a:lnTo>
                <a:lnTo>
                  <a:pt x="2527" y="884"/>
                </a:lnTo>
                <a:lnTo>
                  <a:pt x="2529" y="885"/>
                </a:lnTo>
                <a:lnTo>
                  <a:pt x="2529" y="887"/>
                </a:lnTo>
                <a:lnTo>
                  <a:pt x="2529" y="887"/>
                </a:lnTo>
                <a:lnTo>
                  <a:pt x="2529" y="900"/>
                </a:lnTo>
                <a:lnTo>
                  <a:pt x="2529" y="910"/>
                </a:lnTo>
                <a:lnTo>
                  <a:pt x="2529" y="917"/>
                </a:lnTo>
                <a:lnTo>
                  <a:pt x="2529" y="922"/>
                </a:lnTo>
                <a:lnTo>
                  <a:pt x="2529" y="924"/>
                </a:lnTo>
                <a:lnTo>
                  <a:pt x="2529" y="926"/>
                </a:lnTo>
                <a:lnTo>
                  <a:pt x="2529" y="927"/>
                </a:lnTo>
                <a:lnTo>
                  <a:pt x="2529" y="927"/>
                </a:lnTo>
                <a:lnTo>
                  <a:pt x="2535" y="933"/>
                </a:lnTo>
                <a:lnTo>
                  <a:pt x="2540" y="940"/>
                </a:lnTo>
                <a:lnTo>
                  <a:pt x="2543" y="945"/>
                </a:lnTo>
                <a:lnTo>
                  <a:pt x="2546" y="950"/>
                </a:lnTo>
                <a:lnTo>
                  <a:pt x="2546" y="954"/>
                </a:lnTo>
                <a:lnTo>
                  <a:pt x="2546" y="958"/>
                </a:lnTo>
                <a:lnTo>
                  <a:pt x="2545" y="960"/>
                </a:lnTo>
                <a:lnTo>
                  <a:pt x="2543" y="961"/>
                </a:lnTo>
                <a:lnTo>
                  <a:pt x="2538" y="965"/>
                </a:lnTo>
                <a:lnTo>
                  <a:pt x="2534" y="966"/>
                </a:lnTo>
                <a:lnTo>
                  <a:pt x="2530" y="966"/>
                </a:lnTo>
                <a:lnTo>
                  <a:pt x="2529" y="966"/>
                </a:lnTo>
                <a:lnTo>
                  <a:pt x="2529" y="1006"/>
                </a:lnTo>
                <a:lnTo>
                  <a:pt x="2543" y="1006"/>
                </a:lnTo>
                <a:lnTo>
                  <a:pt x="2558" y="1006"/>
                </a:lnTo>
                <a:lnTo>
                  <a:pt x="2571" y="1006"/>
                </a:lnTo>
                <a:lnTo>
                  <a:pt x="2584" y="1006"/>
                </a:lnTo>
                <a:lnTo>
                  <a:pt x="2593" y="1008"/>
                </a:lnTo>
                <a:lnTo>
                  <a:pt x="2601" y="1008"/>
                </a:lnTo>
                <a:lnTo>
                  <a:pt x="2607" y="1008"/>
                </a:lnTo>
                <a:lnTo>
                  <a:pt x="2608" y="1008"/>
                </a:lnTo>
                <a:lnTo>
                  <a:pt x="2623" y="1008"/>
                </a:lnTo>
                <a:lnTo>
                  <a:pt x="2638" y="1008"/>
                </a:lnTo>
                <a:lnTo>
                  <a:pt x="2651" y="1008"/>
                </a:lnTo>
                <a:lnTo>
                  <a:pt x="2663" y="1008"/>
                </a:lnTo>
                <a:lnTo>
                  <a:pt x="2673" y="1008"/>
                </a:lnTo>
                <a:lnTo>
                  <a:pt x="2682" y="1008"/>
                </a:lnTo>
                <a:lnTo>
                  <a:pt x="2687" y="1008"/>
                </a:lnTo>
                <a:lnTo>
                  <a:pt x="2688" y="1008"/>
                </a:lnTo>
                <a:lnTo>
                  <a:pt x="2704" y="1025"/>
                </a:lnTo>
                <a:lnTo>
                  <a:pt x="2718" y="1044"/>
                </a:lnTo>
                <a:lnTo>
                  <a:pt x="2733" y="1066"/>
                </a:lnTo>
                <a:lnTo>
                  <a:pt x="2748" y="1089"/>
                </a:lnTo>
                <a:lnTo>
                  <a:pt x="2762" y="1111"/>
                </a:lnTo>
                <a:lnTo>
                  <a:pt x="2777" y="1133"/>
                </a:lnTo>
                <a:lnTo>
                  <a:pt x="2792" y="1152"/>
                </a:lnTo>
                <a:lnTo>
                  <a:pt x="2808" y="1169"/>
                </a:lnTo>
                <a:lnTo>
                  <a:pt x="2721" y="1190"/>
                </a:lnTo>
                <a:lnTo>
                  <a:pt x="2634" y="1211"/>
                </a:lnTo>
                <a:lnTo>
                  <a:pt x="2547" y="1230"/>
                </a:lnTo>
                <a:lnTo>
                  <a:pt x="2459" y="1249"/>
                </a:lnTo>
                <a:lnTo>
                  <a:pt x="2372" y="1267"/>
                </a:lnTo>
                <a:lnTo>
                  <a:pt x="2284" y="1284"/>
                </a:lnTo>
                <a:lnTo>
                  <a:pt x="2197" y="1301"/>
                </a:lnTo>
                <a:lnTo>
                  <a:pt x="2109" y="1317"/>
                </a:lnTo>
                <a:lnTo>
                  <a:pt x="1933" y="1348"/>
                </a:lnTo>
                <a:lnTo>
                  <a:pt x="1756" y="1376"/>
                </a:lnTo>
                <a:lnTo>
                  <a:pt x="1580" y="1403"/>
                </a:lnTo>
                <a:lnTo>
                  <a:pt x="1403" y="1428"/>
                </a:lnTo>
                <a:lnTo>
                  <a:pt x="1050" y="1477"/>
                </a:lnTo>
                <a:lnTo>
                  <a:pt x="698" y="1523"/>
                </a:lnTo>
                <a:lnTo>
                  <a:pt x="522" y="1548"/>
                </a:lnTo>
                <a:lnTo>
                  <a:pt x="347" y="1573"/>
                </a:lnTo>
                <a:lnTo>
                  <a:pt x="172" y="1599"/>
                </a:lnTo>
                <a:lnTo>
                  <a:pt x="0" y="162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778360" y="2868480"/>
            <a:ext cx="1044720" cy="603360"/>
          </a:xfrm>
          <a:custGeom>
            <a:avLst/>
            <a:gdLst/>
            <a:ahLst/>
            <a:rect l="l" t="t" r="r" b="b"/>
            <a:pathLst>
              <a:path w="2808" h="1627">
                <a:moveTo>
                  <a:pt x="0" y="1627"/>
                </a:moveTo>
                <a:lnTo>
                  <a:pt x="0" y="1587"/>
                </a:lnTo>
                <a:lnTo>
                  <a:pt x="40" y="1587"/>
                </a:lnTo>
                <a:lnTo>
                  <a:pt x="40" y="1587"/>
                </a:lnTo>
                <a:lnTo>
                  <a:pt x="48" y="1587"/>
                </a:lnTo>
                <a:lnTo>
                  <a:pt x="54" y="1584"/>
                </a:lnTo>
                <a:lnTo>
                  <a:pt x="59" y="1579"/>
                </a:lnTo>
                <a:lnTo>
                  <a:pt x="63" y="1574"/>
                </a:lnTo>
                <a:lnTo>
                  <a:pt x="67" y="1568"/>
                </a:lnTo>
                <a:lnTo>
                  <a:pt x="71" y="1562"/>
                </a:lnTo>
                <a:lnTo>
                  <a:pt x="73" y="1555"/>
                </a:lnTo>
                <a:lnTo>
                  <a:pt x="76" y="1548"/>
                </a:lnTo>
                <a:lnTo>
                  <a:pt x="78" y="1533"/>
                </a:lnTo>
                <a:lnTo>
                  <a:pt x="79" y="1519"/>
                </a:lnTo>
                <a:lnTo>
                  <a:pt x="81" y="1511"/>
                </a:lnTo>
                <a:lnTo>
                  <a:pt x="81" y="1507"/>
                </a:lnTo>
                <a:lnTo>
                  <a:pt x="94" y="1507"/>
                </a:lnTo>
                <a:lnTo>
                  <a:pt x="104" y="1507"/>
                </a:lnTo>
                <a:lnTo>
                  <a:pt x="112" y="1507"/>
                </a:lnTo>
                <a:lnTo>
                  <a:pt x="121" y="1507"/>
                </a:lnTo>
                <a:lnTo>
                  <a:pt x="128" y="1507"/>
                </a:lnTo>
                <a:lnTo>
                  <a:pt x="137" y="1507"/>
                </a:lnTo>
                <a:lnTo>
                  <a:pt x="148" y="1508"/>
                </a:lnTo>
                <a:lnTo>
                  <a:pt x="160" y="1508"/>
                </a:lnTo>
                <a:lnTo>
                  <a:pt x="160" y="1508"/>
                </a:lnTo>
                <a:lnTo>
                  <a:pt x="160" y="1507"/>
                </a:lnTo>
                <a:lnTo>
                  <a:pt x="160" y="1506"/>
                </a:lnTo>
                <a:lnTo>
                  <a:pt x="160" y="1503"/>
                </a:lnTo>
                <a:lnTo>
                  <a:pt x="161" y="1499"/>
                </a:lnTo>
                <a:lnTo>
                  <a:pt x="161" y="1491"/>
                </a:lnTo>
                <a:lnTo>
                  <a:pt x="161" y="1481"/>
                </a:lnTo>
                <a:lnTo>
                  <a:pt x="161" y="1468"/>
                </a:lnTo>
                <a:lnTo>
                  <a:pt x="175" y="1468"/>
                </a:lnTo>
                <a:lnTo>
                  <a:pt x="185" y="1468"/>
                </a:lnTo>
                <a:lnTo>
                  <a:pt x="191" y="1468"/>
                </a:lnTo>
                <a:lnTo>
                  <a:pt x="196" y="1468"/>
                </a:lnTo>
                <a:lnTo>
                  <a:pt x="199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2" y="1454"/>
                </a:lnTo>
                <a:lnTo>
                  <a:pt x="203" y="1443"/>
                </a:lnTo>
                <a:lnTo>
                  <a:pt x="205" y="1435"/>
                </a:lnTo>
                <a:lnTo>
                  <a:pt x="208" y="1428"/>
                </a:lnTo>
                <a:lnTo>
                  <a:pt x="210" y="1423"/>
                </a:lnTo>
                <a:lnTo>
                  <a:pt x="214" y="1418"/>
                </a:lnTo>
                <a:lnTo>
                  <a:pt x="218" y="1415"/>
                </a:lnTo>
                <a:lnTo>
                  <a:pt x="221" y="1413"/>
                </a:lnTo>
                <a:lnTo>
                  <a:pt x="229" y="1410"/>
                </a:lnTo>
                <a:lnTo>
                  <a:pt x="235" y="1407"/>
                </a:lnTo>
                <a:lnTo>
                  <a:pt x="239" y="1404"/>
                </a:lnTo>
                <a:lnTo>
                  <a:pt x="240" y="1401"/>
                </a:lnTo>
                <a:lnTo>
                  <a:pt x="241" y="1395"/>
                </a:lnTo>
                <a:lnTo>
                  <a:pt x="242" y="1388"/>
                </a:lnTo>
                <a:lnTo>
                  <a:pt x="242" y="1375"/>
                </a:lnTo>
                <a:lnTo>
                  <a:pt x="242" y="1365"/>
                </a:lnTo>
                <a:lnTo>
                  <a:pt x="242" y="1357"/>
                </a:lnTo>
                <a:lnTo>
                  <a:pt x="242" y="1348"/>
                </a:lnTo>
                <a:lnTo>
                  <a:pt x="242" y="1341"/>
                </a:lnTo>
                <a:lnTo>
                  <a:pt x="242" y="1332"/>
                </a:lnTo>
                <a:lnTo>
                  <a:pt x="242" y="1321"/>
                </a:lnTo>
                <a:lnTo>
                  <a:pt x="242" y="1309"/>
                </a:lnTo>
                <a:lnTo>
                  <a:pt x="242" y="1309"/>
                </a:lnTo>
                <a:lnTo>
                  <a:pt x="283" y="1309"/>
                </a:lnTo>
                <a:lnTo>
                  <a:pt x="283" y="1309"/>
                </a:lnTo>
                <a:lnTo>
                  <a:pt x="289" y="1301"/>
                </a:lnTo>
                <a:lnTo>
                  <a:pt x="295" y="1295"/>
                </a:lnTo>
                <a:lnTo>
                  <a:pt x="297" y="1290"/>
                </a:lnTo>
                <a:lnTo>
                  <a:pt x="300" y="1286"/>
                </a:lnTo>
                <a:lnTo>
                  <a:pt x="302" y="1278"/>
                </a:lnTo>
                <a:lnTo>
                  <a:pt x="303" y="1273"/>
                </a:lnTo>
                <a:lnTo>
                  <a:pt x="303" y="1271"/>
                </a:lnTo>
                <a:lnTo>
                  <a:pt x="306" y="1270"/>
                </a:lnTo>
                <a:lnTo>
                  <a:pt x="311" y="1268"/>
                </a:lnTo>
                <a:lnTo>
                  <a:pt x="323" y="1268"/>
                </a:lnTo>
                <a:lnTo>
                  <a:pt x="323" y="1268"/>
                </a:lnTo>
                <a:lnTo>
                  <a:pt x="363" y="1270"/>
                </a:lnTo>
                <a:lnTo>
                  <a:pt x="363" y="1270"/>
                </a:lnTo>
                <a:lnTo>
                  <a:pt x="363" y="1262"/>
                </a:lnTo>
                <a:lnTo>
                  <a:pt x="365" y="1256"/>
                </a:lnTo>
                <a:lnTo>
                  <a:pt x="367" y="1250"/>
                </a:lnTo>
                <a:lnTo>
                  <a:pt x="369" y="1246"/>
                </a:lnTo>
                <a:lnTo>
                  <a:pt x="373" y="1243"/>
                </a:lnTo>
                <a:lnTo>
                  <a:pt x="378" y="1239"/>
                </a:lnTo>
                <a:lnTo>
                  <a:pt x="383" y="1237"/>
                </a:lnTo>
                <a:lnTo>
                  <a:pt x="388" y="1234"/>
                </a:lnTo>
                <a:lnTo>
                  <a:pt x="400" y="1232"/>
                </a:lnTo>
                <a:lnTo>
                  <a:pt x="414" y="1230"/>
                </a:lnTo>
                <a:lnTo>
                  <a:pt x="428" y="1229"/>
                </a:lnTo>
                <a:lnTo>
                  <a:pt x="443" y="1229"/>
                </a:lnTo>
                <a:lnTo>
                  <a:pt x="443" y="1217"/>
                </a:lnTo>
                <a:lnTo>
                  <a:pt x="444" y="1206"/>
                </a:lnTo>
                <a:lnTo>
                  <a:pt x="444" y="1197"/>
                </a:lnTo>
                <a:lnTo>
                  <a:pt x="444" y="1190"/>
                </a:lnTo>
                <a:lnTo>
                  <a:pt x="444" y="1182"/>
                </a:lnTo>
                <a:lnTo>
                  <a:pt x="444" y="1173"/>
                </a:lnTo>
                <a:lnTo>
                  <a:pt x="444" y="1163"/>
                </a:lnTo>
                <a:lnTo>
                  <a:pt x="444" y="1150"/>
                </a:lnTo>
                <a:lnTo>
                  <a:pt x="444" y="1150"/>
                </a:lnTo>
                <a:lnTo>
                  <a:pt x="444" y="1150"/>
                </a:lnTo>
                <a:lnTo>
                  <a:pt x="447" y="1150"/>
                </a:lnTo>
                <a:lnTo>
                  <a:pt x="449" y="1150"/>
                </a:lnTo>
                <a:lnTo>
                  <a:pt x="454" y="1150"/>
                </a:lnTo>
                <a:lnTo>
                  <a:pt x="461" y="1150"/>
                </a:lnTo>
                <a:lnTo>
                  <a:pt x="471" y="1150"/>
                </a:lnTo>
                <a:lnTo>
                  <a:pt x="485" y="1150"/>
                </a:lnTo>
                <a:lnTo>
                  <a:pt x="485" y="1157"/>
                </a:lnTo>
                <a:lnTo>
                  <a:pt x="486" y="1163"/>
                </a:lnTo>
                <a:lnTo>
                  <a:pt x="488" y="1169"/>
                </a:lnTo>
                <a:lnTo>
                  <a:pt x="491" y="1174"/>
                </a:lnTo>
                <a:lnTo>
                  <a:pt x="499" y="1183"/>
                </a:lnTo>
                <a:lnTo>
                  <a:pt x="509" y="1190"/>
                </a:lnTo>
                <a:lnTo>
                  <a:pt x="521" y="1199"/>
                </a:lnTo>
                <a:lnTo>
                  <a:pt x="535" y="1207"/>
                </a:lnTo>
                <a:lnTo>
                  <a:pt x="548" y="1217"/>
                </a:lnTo>
                <a:lnTo>
                  <a:pt x="564" y="1230"/>
                </a:lnTo>
                <a:lnTo>
                  <a:pt x="564" y="1233"/>
                </a:lnTo>
                <a:lnTo>
                  <a:pt x="564" y="1237"/>
                </a:lnTo>
                <a:lnTo>
                  <a:pt x="565" y="1242"/>
                </a:lnTo>
                <a:lnTo>
                  <a:pt x="569" y="1246"/>
                </a:lnTo>
                <a:lnTo>
                  <a:pt x="570" y="1248"/>
                </a:lnTo>
                <a:lnTo>
                  <a:pt x="573" y="1249"/>
                </a:lnTo>
                <a:lnTo>
                  <a:pt x="576" y="1249"/>
                </a:lnTo>
                <a:lnTo>
                  <a:pt x="580" y="1248"/>
                </a:lnTo>
                <a:lnTo>
                  <a:pt x="585" y="1246"/>
                </a:lnTo>
                <a:lnTo>
                  <a:pt x="590" y="1243"/>
                </a:lnTo>
                <a:lnTo>
                  <a:pt x="596" y="1238"/>
                </a:lnTo>
                <a:lnTo>
                  <a:pt x="603" y="1232"/>
                </a:lnTo>
                <a:lnTo>
                  <a:pt x="606" y="1232"/>
                </a:lnTo>
                <a:lnTo>
                  <a:pt x="611" y="1232"/>
                </a:lnTo>
                <a:lnTo>
                  <a:pt x="618" y="1232"/>
                </a:lnTo>
                <a:lnTo>
                  <a:pt x="629" y="1232"/>
                </a:lnTo>
                <a:lnTo>
                  <a:pt x="641" y="1232"/>
                </a:lnTo>
                <a:lnTo>
                  <a:pt x="655" y="1232"/>
                </a:lnTo>
                <a:lnTo>
                  <a:pt x="669" y="1232"/>
                </a:lnTo>
                <a:lnTo>
                  <a:pt x="684" y="1232"/>
                </a:lnTo>
                <a:lnTo>
                  <a:pt x="684" y="1230"/>
                </a:lnTo>
                <a:lnTo>
                  <a:pt x="684" y="1226"/>
                </a:lnTo>
                <a:lnTo>
                  <a:pt x="686" y="1219"/>
                </a:lnTo>
                <a:lnTo>
                  <a:pt x="689" y="1212"/>
                </a:lnTo>
                <a:lnTo>
                  <a:pt x="694" y="1205"/>
                </a:lnTo>
                <a:lnTo>
                  <a:pt x="701" y="1199"/>
                </a:lnTo>
                <a:lnTo>
                  <a:pt x="706" y="1196"/>
                </a:lnTo>
                <a:lnTo>
                  <a:pt x="711" y="1194"/>
                </a:lnTo>
                <a:lnTo>
                  <a:pt x="717" y="1193"/>
                </a:lnTo>
                <a:lnTo>
                  <a:pt x="724" y="1193"/>
                </a:lnTo>
                <a:lnTo>
                  <a:pt x="724" y="1193"/>
                </a:lnTo>
                <a:lnTo>
                  <a:pt x="844" y="1193"/>
                </a:lnTo>
                <a:lnTo>
                  <a:pt x="844" y="1193"/>
                </a:lnTo>
                <a:lnTo>
                  <a:pt x="844" y="1202"/>
                </a:lnTo>
                <a:lnTo>
                  <a:pt x="844" y="1204"/>
                </a:lnTo>
                <a:lnTo>
                  <a:pt x="847" y="1197"/>
                </a:lnTo>
                <a:lnTo>
                  <a:pt x="849" y="1188"/>
                </a:lnTo>
                <a:lnTo>
                  <a:pt x="854" y="1177"/>
                </a:lnTo>
                <a:lnTo>
                  <a:pt x="862" y="1166"/>
                </a:lnTo>
                <a:lnTo>
                  <a:pt x="866" y="1161"/>
                </a:lnTo>
                <a:lnTo>
                  <a:pt x="871" y="1157"/>
                </a:lnTo>
                <a:lnTo>
                  <a:pt x="877" y="1155"/>
                </a:lnTo>
                <a:lnTo>
                  <a:pt x="885" y="1153"/>
                </a:lnTo>
                <a:lnTo>
                  <a:pt x="885" y="1153"/>
                </a:lnTo>
                <a:lnTo>
                  <a:pt x="925" y="1153"/>
                </a:lnTo>
                <a:lnTo>
                  <a:pt x="925" y="1153"/>
                </a:lnTo>
                <a:lnTo>
                  <a:pt x="925" y="1152"/>
                </a:lnTo>
                <a:lnTo>
                  <a:pt x="925" y="1147"/>
                </a:lnTo>
                <a:lnTo>
                  <a:pt x="925" y="1139"/>
                </a:lnTo>
                <a:lnTo>
                  <a:pt x="925" y="1129"/>
                </a:lnTo>
                <a:lnTo>
                  <a:pt x="925" y="1117"/>
                </a:lnTo>
                <a:lnTo>
                  <a:pt x="925" y="1103"/>
                </a:lnTo>
                <a:lnTo>
                  <a:pt x="925" y="1089"/>
                </a:lnTo>
                <a:lnTo>
                  <a:pt x="925" y="1074"/>
                </a:lnTo>
                <a:lnTo>
                  <a:pt x="940" y="1074"/>
                </a:lnTo>
                <a:lnTo>
                  <a:pt x="956" y="1074"/>
                </a:lnTo>
                <a:lnTo>
                  <a:pt x="970" y="1074"/>
                </a:lnTo>
                <a:lnTo>
                  <a:pt x="985" y="1074"/>
                </a:lnTo>
                <a:lnTo>
                  <a:pt x="1000" y="1074"/>
                </a:lnTo>
                <a:lnTo>
                  <a:pt x="1016" y="1074"/>
                </a:lnTo>
                <a:lnTo>
                  <a:pt x="1030" y="1074"/>
                </a:lnTo>
                <a:lnTo>
                  <a:pt x="1045" y="1075"/>
                </a:lnTo>
                <a:lnTo>
                  <a:pt x="1045" y="1073"/>
                </a:lnTo>
                <a:lnTo>
                  <a:pt x="1045" y="1068"/>
                </a:lnTo>
                <a:lnTo>
                  <a:pt x="1045" y="1060"/>
                </a:lnTo>
                <a:lnTo>
                  <a:pt x="1045" y="1049"/>
                </a:lnTo>
                <a:lnTo>
                  <a:pt x="1046" y="1037"/>
                </a:lnTo>
                <a:lnTo>
                  <a:pt x="1046" y="1024"/>
                </a:lnTo>
                <a:lnTo>
                  <a:pt x="1046" y="1009"/>
                </a:lnTo>
                <a:lnTo>
                  <a:pt x="1046" y="994"/>
                </a:lnTo>
                <a:lnTo>
                  <a:pt x="1060" y="994"/>
                </a:lnTo>
                <a:lnTo>
                  <a:pt x="1070" y="994"/>
                </a:lnTo>
                <a:lnTo>
                  <a:pt x="1078" y="993"/>
                </a:lnTo>
                <a:lnTo>
                  <a:pt x="1087" y="989"/>
                </a:lnTo>
                <a:lnTo>
                  <a:pt x="1094" y="984"/>
                </a:lnTo>
                <a:lnTo>
                  <a:pt x="1103" y="978"/>
                </a:lnTo>
                <a:lnTo>
                  <a:pt x="1114" y="969"/>
                </a:lnTo>
                <a:lnTo>
                  <a:pt x="1127" y="955"/>
                </a:lnTo>
                <a:lnTo>
                  <a:pt x="1127" y="955"/>
                </a:lnTo>
                <a:lnTo>
                  <a:pt x="1127" y="874"/>
                </a:lnTo>
                <a:lnTo>
                  <a:pt x="1127" y="874"/>
                </a:lnTo>
                <a:lnTo>
                  <a:pt x="1141" y="860"/>
                </a:lnTo>
                <a:lnTo>
                  <a:pt x="1150" y="846"/>
                </a:lnTo>
                <a:lnTo>
                  <a:pt x="1158" y="833"/>
                </a:lnTo>
                <a:lnTo>
                  <a:pt x="1163" y="820"/>
                </a:lnTo>
                <a:lnTo>
                  <a:pt x="1166" y="809"/>
                </a:lnTo>
                <a:lnTo>
                  <a:pt x="1168" y="802"/>
                </a:lnTo>
                <a:lnTo>
                  <a:pt x="1168" y="797"/>
                </a:lnTo>
                <a:lnTo>
                  <a:pt x="1168" y="795"/>
                </a:lnTo>
                <a:lnTo>
                  <a:pt x="1168" y="780"/>
                </a:lnTo>
                <a:lnTo>
                  <a:pt x="1169" y="765"/>
                </a:lnTo>
                <a:lnTo>
                  <a:pt x="1169" y="752"/>
                </a:lnTo>
                <a:lnTo>
                  <a:pt x="1169" y="740"/>
                </a:lnTo>
                <a:lnTo>
                  <a:pt x="1169" y="730"/>
                </a:lnTo>
                <a:lnTo>
                  <a:pt x="1169" y="723"/>
                </a:lnTo>
                <a:lnTo>
                  <a:pt x="1169" y="716"/>
                </a:lnTo>
                <a:lnTo>
                  <a:pt x="1169" y="715"/>
                </a:lnTo>
                <a:lnTo>
                  <a:pt x="1169" y="708"/>
                </a:lnTo>
                <a:lnTo>
                  <a:pt x="1170" y="702"/>
                </a:lnTo>
                <a:lnTo>
                  <a:pt x="1172" y="697"/>
                </a:lnTo>
                <a:lnTo>
                  <a:pt x="1175" y="691"/>
                </a:lnTo>
                <a:lnTo>
                  <a:pt x="1181" y="683"/>
                </a:lnTo>
                <a:lnTo>
                  <a:pt x="1190" y="675"/>
                </a:lnTo>
                <a:lnTo>
                  <a:pt x="1197" y="667"/>
                </a:lnTo>
                <a:lnTo>
                  <a:pt x="1203" y="659"/>
                </a:lnTo>
                <a:lnTo>
                  <a:pt x="1205" y="654"/>
                </a:lnTo>
                <a:lnTo>
                  <a:pt x="1208" y="649"/>
                </a:lnTo>
                <a:lnTo>
                  <a:pt x="1209" y="642"/>
                </a:lnTo>
                <a:lnTo>
                  <a:pt x="1209" y="636"/>
                </a:lnTo>
                <a:lnTo>
                  <a:pt x="1223" y="607"/>
                </a:lnTo>
                <a:lnTo>
                  <a:pt x="1232" y="583"/>
                </a:lnTo>
                <a:lnTo>
                  <a:pt x="1240" y="562"/>
                </a:lnTo>
                <a:lnTo>
                  <a:pt x="1245" y="545"/>
                </a:lnTo>
                <a:lnTo>
                  <a:pt x="1248" y="533"/>
                </a:lnTo>
                <a:lnTo>
                  <a:pt x="1250" y="523"/>
                </a:lnTo>
                <a:lnTo>
                  <a:pt x="1251" y="517"/>
                </a:lnTo>
                <a:lnTo>
                  <a:pt x="1251" y="516"/>
                </a:lnTo>
                <a:lnTo>
                  <a:pt x="1257" y="514"/>
                </a:lnTo>
                <a:lnTo>
                  <a:pt x="1264" y="514"/>
                </a:lnTo>
                <a:lnTo>
                  <a:pt x="1269" y="512"/>
                </a:lnTo>
                <a:lnTo>
                  <a:pt x="1274" y="510"/>
                </a:lnTo>
                <a:lnTo>
                  <a:pt x="1283" y="505"/>
                </a:lnTo>
                <a:lnTo>
                  <a:pt x="1291" y="501"/>
                </a:lnTo>
                <a:lnTo>
                  <a:pt x="1295" y="500"/>
                </a:lnTo>
                <a:lnTo>
                  <a:pt x="1298" y="499"/>
                </a:lnTo>
                <a:lnTo>
                  <a:pt x="1302" y="499"/>
                </a:lnTo>
                <a:lnTo>
                  <a:pt x="1307" y="499"/>
                </a:lnTo>
                <a:lnTo>
                  <a:pt x="1312" y="501"/>
                </a:lnTo>
                <a:lnTo>
                  <a:pt x="1317" y="505"/>
                </a:lnTo>
                <a:lnTo>
                  <a:pt x="1323" y="510"/>
                </a:lnTo>
                <a:lnTo>
                  <a:pt x="1330" y="516"/>
                </a:lnTo>
                <a:lnTo>
                  <a:pt x="1338" y="517"/>
                </a:lnTo>
                <a:lnTo>
                  <a:pt x="1344" y="518"/>
                </a:lnTo>
                <a:lnTo>
                  <a:pt x="1349" y="521"/>
                </a:lnTo>
                <a:lnTo>
                  <a:pt x="1354" y="523"/>
                </a:lnTo>
                <a:lnTo>
                  <a:pt x="1361" y="529"/>
                </a:lnTo>
                <a:lnTo>
                  <a:pt x="1366" y="536"/>
                </a:lnTo>
                <a:lnTo>
                  <a:pt x="1368" y="544"/>
                </a:lnTo>
                <a:lnTo>
                  <a:pt x="1369" y="550"/>
                </a:lnTo>
                <a:lnTo>
                  <a:pt x="1371" y="555"/>
                </a:lnTo>
                <a:lnTo>
                  <a:pt x="1371" y="556"/>
                </a:lnTo>
                <a:lnTo>
                  <a:pt x="1377" y="549"/>
                </a:lnTo>
                <a:lnTo>
                  <a:pt x="1384" y="540"/>
                </a:lnTo>
                <a:lnTo>
                  <a:pt x="1389" y="530"/>
                </a:lnTo>
                <a:lnTo>
                  <a:pt x="1394" y="521"/>
                </a:lnTo>
                <a:lnTo>
                  <a:pt x="1403" y="499"/>
                </a:lnTo>
                <a:lnTo>
                  <a:pt x="1411" y="476"/>
                </a:lnTo>
                <a:lnTo>
                  <a:pt x="1418" y="454"/>
                </a:lnTo>
                <a:lnTo>
                  <a:pt x="1427" y="432"/>
                </a:lnTo>
                <a:lnTo>
                  <a:pt x="1433" y="423"/>
                </a:lnTo>
                <a:lnTo>
                  <a:pt x="1438" y="414"/>
                </a:lnTo>
                <a:lnTo>
                  <a:pt x="1444" y="404"/>
                </a:lnTo>
                <a:lnTo>
                  <a:pt x="1451" y="397"/>
                </a:lnTo>
                <a:lnTo>
                  <a:pt x="1460" y="391"/>
                </a:lnTo>
                <a:lnTo>
                  <a:pt x="1469" y="386"/>
                </a:lnTo>
                <a:lnTo>
                  <a:pt x="1477" y="382"/>
                </a:lnTo>
                <a:lnTo>
                  <a:pt x="1487" y="380"/>
                </a:lnTo>
                <a:lnTo>
                  <a:pt x="1508" y="377"/>
                </a:lnTo>
                <a:lnTo>
                  <a:pt x="1527" y="377"/>
                </a:lnTo>
                <a:lnTo>
                  <a:pt x="1545" y="377"/>
                </a:lnTo>
                <a:lnTo>
                  <a:pt x="1559" y="375"/>
                </a:lnTo>
                <a:lnTo>
                  <a:pt x="1564" y="372"/>
                </a:lnTo>
                <a:lnTo>
                  <a:pt x="1569" y="369"/>
                </a:lnTo>
                <a:lnTo>
                  <a:pt x="1571" y="364"/>
                </a:lnTo>
                <a:lnTo>
                  <a:pt x="1573" y="358"/>
                </a:lnTo>
                <a:lnTo>
                  <a:pt x="1571" y="350"/>
                </a:lnTo>
                <a:lnTo>
                  <a:pt x="1570" y="343"/>
                </a:lnTo>
                <a:lnTo>
                  <a:pt x="1569" y="336"/>
                </a:lnTo>
                <a:lnTo>
                  <a:pt x="1567" y="328"/>
                </a:lnTo>
                <a:lnTo>
                  <a:pt x="1559" y="315"/>
                </a:lnTo>
                <a:lnTo>
                  <a:pt x="1553" y="303"/>
                </a:lnTo>
                <a:lnTo>
                  <a:pt x="1546" y="293"/>
                </a:lnTo>
                <a:lnTo>
                  <a:pt x="1538" y="284"/>
                </a:lnTo>
                <a:lnTo>
                  <a:pt x="1535" y="279"/>
                </a:lnTo>
                <a:lnTo>
                  <a:pt x="1532" y="277"/>
                </a:lnTo>
                <a:lnTo>
                  <a:pt x="1533" y="271"/>
                </a:lnTo>
                <a:lnTo>
                  <a:pt x="1536" y="265"/>
                </a:lnTo>
                <a:lnTo>
                  <a:pt x="1541" y="259"/>
                </a:lnTo>
                <a:lnTo>
                  <a:pt x="1546" y="254"/>
                </a:lnTo>
                <a:lnTo>
                  <a:pt x="1560" y="245"/>
                </a:lnTo>
                <a:lnTo>
                  <a:pt x="1578" y="238"/>
                </a:lnTo>
                <a:lnTo>
                  <a:pt x="1597" y="230"/>
                </a:lnTo>
                <a:lnTo>
                  <a:pt x="1618" y="222"/>
                </a:lnTo>
                <a:lnTo>
                  <a:pt x="1628" y="217"/>
                </a:lnTo>
                <a:lnTo>
                  <a:pt x="1636" y="211"/>
                </a:lnTo>
                <a:lnTo>
                  <a:pt x="1646" y="205"/>
                </a:lnTo>
                <a:lnTo>
                  <a:pt x="1653" y="199"/>
                </a:lnTo>
                <a:lnTo>
                  <a:pt x="1646" y="190"/>
                </a:lnTo>
                <a:lnTo>
                  <a:pt x="1640" y="182"/>
                </a:lnTo>
                <a:lnTo>
                  <a:pt x="1635" y="172"/>
                </a:lnTo>
                <a:lnTo>
                  <a:pt x="1631" y="162"/>
                </a:lnTo>
                <a:lnTo>
                  <a:pt x="1628" y="151"/>
                </a:lnTo>
                <a:lnTo>
                  <a:pt x="1625" y="140"/>
                </a:lnTo>
                <a:lnTo>
                  <a:pt x="1624" y="129"/>
                </a:lnTo>
                <a:lnTo>
                  <a:pt x="1624" y="118"/>
                </a:lnTo>
                <a:lnTo>
                  <a:pt x="1625" y="107"/>
                </a:lnTo>
                <a:lnTo>
                  <a:pt x="1627" y="96"/>
                </a:lnTo>
                <a:lnTo>
                  <a:pt x="1629" y="85"/>
                </a:lnTo>
                <a:lnTo>
                  <a:pt x="1631" y="74"/>
                </a:lnTo>
                <a:lnTo>
                  <a:pt x="1636" y="64"/>
                </a:lnTo>
                <a:lnTo>
                  <a:pt x="1641" y="54"/>
                </a:lnTo>
                <a:lnTo>
                  <a:pt x="1647" y="46"/>
                </a:lnTo>
                <a:lnTo>
                  <a:pt x="1655" y="38"/>
                </a:lnTo>
                <a:lnTo>
                  <a:pt x="1669" y="53"/>
                </a:lnTo>
                <a:lnTo>
                  <a:pt x="1684" y="68"/>
                </a:lnTo>
                <a:lnTo>
                  <a:pt x="1698" y="81"/>
                </a:lnTo>
                <a:lnTo>
                  <a:pt x="1710" y="93"/>
                </a:lnTo>
                <a:lnTo>
                  <a:pt x="1720" y="104"/>
                </a:lnTo>
                <a:lnTo>
                  <a:pt x="1727" y="112"/>
                </a:lnTo>
                <a:lnTo>
                  <a:pt x="1733" y="117"/>
                </a:lnTo>
                <a:lnTo>
                  <a:pt x="1734" y="119"/>
                </a:lnTo>
                <a:lnTo>
                  <a:pt x="1738" y="119"/>
                </a:lnTo>
                <a:lnTo>
                  <a:pt x="1748" y="119"/>
                </a:lnTo>
                <a:lnTo>
                  <a:pt x="1761" y="119"/>
                </a:lnTo>
                <a:lnTo>
                  <a:pt x="1780" y="119"/>
                </a:lnTo>
                <a:lnTo>
                  <a:pt x="1799" y="119"/>
                </a:lnTo>
                <a:lnTo>
                  <a:pt x="1819" y="119"/>
                </a:lnTo>
                <a:lnTo>
                  <a:pt x="1838" y="119"/>
                </a:lnTo>
                <a:lnTo>
                  <a:pt x="1854" y="120"/>
                </a:lnTo>
                <a:lnTo>
                  <a:pt x="1857" y="118"/>
                </a:lnTo>
                <a:lnTo>
                  <a:pt x="1860" y="113"/>
                </a:lnTo>
                <a:lnTo>
                  <a:pt x="1868" y="106"/>
                </a:lnTo>
                <a:lnTo>
                  <a:pt x="1875" y="95"/>
                </a:lnTo>
                <a:lnTo>
                  <a:pt x="1882" y="82"/>
                </a:lnTo>
                <a:lnTo>
                  <a:pt x="1888" y="69"/>
                </a:lnTo>
                <a:lnTo>
                  <a:pt x="1891" y="63"/>
                </a:lnTo>
                <a:lnTo>
                  <a:pt x="1893" y="55"/>
                </a:lnTo>
                <a:lnTo>
                  <a:pt x="1895" y="48"/>
                </a:lnTo>
                <a:lnTo>
                  <a:pt x="1895" y="40"/>
                </a:lnTo>
                <a:lnTo>
                  <a:pt x="1895" y="40"/>
                </a:lnTo>
                <a:lnTo>
                  <a:pt x="1895" y="40"/>
                </a:lnTo>
                <a:lnTo>
                  <a:pt x="1893" y="40"/>
                </a:lnTo>
                <a:lnTo>
                  <a:pt x="1890" y="40"/>
                </a:lnTo>
                <a:lnTo>
                  <a:pt x="1885" y="40"/>
                </a:lnTo>
                <a:lnTo>
                  <a:pt x="1879" y="40"/>
                </a:lnTo>
                <a:lnTo>
                  <a:pt x="1869" y="40"/>
                </a:lnTo>
                <a:lnTo>
                  <a:pt x="1855" y="40"/>
                </a:lnTo>
                <a:lnTo>
                  <a:pt x="1855" y="40"/>
                </a:lnTo>
                <a:lnTo>
                  <a:pt x="1935" y="0"/>
                </a:lnTo>
                <a:lnTo>
                  <a:pt x="1935" y="0"/>
                </a:lnTo>
                <a:lnTo>
                  <a:pt x="1936" y="8"/>
                </a:lnTo>
                <a:lnTo>
                  <a:pt x="1937" y="15"/>
                </a:lnTo>
                <a:lnTo>
                  <a:pt x="1939" y="22"/>
                </a:lnTo>
                <a:lnTo>
                  <a:pt x="1941" y="30"/>
                </a:lnTo>
                <a:lnTo>
                  <a:pt x="1948" y="43"/>
                </a:lnTo>
                <a:lnTo>
                  <a:pt x="1955" y="55"/>
                </a:lnTo>
                <a:lnTo>
                  <a:pt x="1962" y="66"/>
                </a:lnTo>
                <a:lnTo>
                  <a:pt x="1969" y="74"/>
                </a:lnTo>
                <a:lnTo>
                  <a:pt x="1973" y="79"/>
                </a:lnTo>
                <a:lnTo>
                  <a:pt x="1975" y="81"/>
                </a:lnTo>
                <a:lnTo>
                  <a:pt x="1984" y="88"/>
                </a:lnTo>
                <a:lnTo>
                  <a:pt x="1995" y="95"/>
                </a:lnTo>
                <a:lnTo>
                  <a:pt x="2008" y="99"/>
                </a:lnTo>
                <a:lnTo>
                  <a:pt x="2023" y="104"/>
                </a:lnTo>
                <a:lnTo>
                  <a:pt x="2056" y="114"/>
                </a:lnTo>
                <a:lnTo>
                  <a:pt x="2089" y="122"/>
                </a:lnTo>
                <a:lnTo>
                  <a:pt x="2122" y="130"/>
                </a:lnTo>
                <a:lnTo>
                  <a:pt x="2149" y="139"/>
                </a:lnTo>
                <a:lnTo>
                  <a:pt x="2160" y="144"/>
                </a:lnTo>
                <a:lnTo>
                  <a:pt x="2168" y="150"/>
                </a:lnTo>
                <a:lnTo>
                  <a:pt x="2171" y="152"/>
                </a:lnTo>
                <a:lnTo>
                  <a:pt x="2172" y="156"/>
                </a:lnTo>
                <a:lnTo>
                  <a:pt x="2174" y="159"/>
                </a:lnTo>
                <a:lnTo>
                  <a:pt x="2175" y="162"/>
                </a:lnTo>
                <a:lnTo>
                  <a:pt x="2174" y="177"/>
                </a:lnTo>
                <a:lnTo>
                  <a:pt x="2172" y="189"/>
                </a:lnTo>
                <a:lnTo>
                  <a:pt x="2170" y="200"/>
                </a:lnTo>
                <a:lnTo>
                  <a:pt x="2168" y="208"/>
                </a:lnTo>
                <a:lnTo>
                  <a:pt x="2165" y="217"/>
                </a:lnTo>
                <a:lnTo>
                  <a:pt x="2161" y="223"/>
                </a:lnTo>
                <a:lnTo>
                  <a:pt x="2158" y="228"/>
                </a:lnTo>
                <a:lnTo>
                  <a:pt x="2154" y="233"/>
                </a:lnTo>
                <a:lnTo>
                  <a:pt x="2147" y="238"/>
                </a:lnTo>
                <a:lnTo>
                  <a:pt x="2141" y="241"/>
                </a:lnTo>
                <a:lnTo>
                  <a:pt x="2136" y="243"/>
                </a:lnTo>
                <a:lnTo>
                  <a:pt x="2133" y="243"/>
                </a:lnTo>
                <a:lnTo>
                  <a:pt x="2121" y="271"/>
                </a:lnTo>
                <a:lnTo>
                  <a:pt x="2111" y="295"/>
                </a:lnTo>
                <a:lnTo>
                  <a:pt x="2108" y="308"/>
                </a:lnTo>
                <a:lnTo>
                  <a:pt x="2105" y="320"/>
                </a:lnTo>
                <a:lnTo>
                  <a:pt x="2104" y="331"/>
                </a:lnTo>
                <a:lnTo>
                  <a:pt x="2103" y="342"/>
                </a:lnTo>
                <a:lnTo>
                  <a:pt x="2104" y="353"/>
                </a:lnTo>
                <a:lnTo>
                  <a:pt x="2105" y="365"/>
                </a:lnTo>
                <a:lnTo>
                  <a:pt x="2106" y="376"/>
                </a:lnTo>
                <a:lnTo>
                  <a:pt x="2110" y="388"/>
                </a:lnTo>
                <a:lnTo>
                  <a:pt x="2120" y="414"/>
                </a:lnTo>
                <a:lnTo>
                  <a:pt x="2132" y="442"/>
                </a:lnTo>
                <a:lnTo>
                  <a:pt x="2132" y="442"/>
                </a:lnTo>
                <a:lnTo>
                  <a:pt x="2252" y="443"/>
                </a:lnTo>
                <a:lnTo>
                  <a:pt x="2252" y="443"/>
                </a:lnTo>
                <a:lnTo>
                  <a:pt x="2265" y="437"/>
                </a:lnTo>
                <a:lnTo>
                  <a:pt x="2275" y="434"/>
                </a:lnTo>
                <a:lnTo>
                  <a:pt x="2283" y="432"/>
                </a:lnTo>
                <a:lnTo>
                  <a:pt x="2286" y="434"/>
                </a:lnTo>
                <a:lnTo>
                  <a:pt x="2289" y="436"/>
                </a:lnTo>
                <a:lnTo>
                  <a:pt x="2290" y="441"/>
                </a:lnTo>
                <a:lnTo>
                  <a:pt x="2289" y="447"/>
                </a:lnTo>
                <a:lnTo>
                  <a:pt x="2287" y="454"/>
                </a:lnTo>
                <a:lnTo>
                  <a:pt x="2283" y="470"/>
                </a:lnTo>
                <a:lnTo>
                  <a:pt x="2280" y="489"/>
                </a:lnTo>
                <a:lnTo>
                  <a:pt x="2280" y="499"/>
                </a:lnTo>
                <a:lnTo>
                  <a:pt x="2281" y="507"/>
                </a:lnTo>
                <a:lnTo>
                  <a:pt x="2285" y="516"/>
                </a:lnTo>
                <a:lnTo>
                  <a:pt x="2291" y="524"/>
                </a:lnTo>
                <a:lnTo>
                  <a:pt x="2294" y="522"/>
                </a:lnTo>
                <a:lnTo>
                  <a:pt x="2298" y="518"/>
                </a:lnTo>
                <a:lnTo>
                  <a:pt x="2305" y="513"/>
                </a:lnTo>
                <a:lnTo>
                  <a:pt x="2312" y="510"/>
                </a:lnTo>
                <a:lnTo>
                  <a:pt x="2316" y="507"/>
                </a:lnTo>
                <a:lnTo>
                  <a:pt x="2319" y="507"/>
                </a:lnTo>
                <a:lnTo>
                  <a:pt x="2323" y="507"/>
                </a:lnTo>
                <a:lnTo>
                  <a:pt x="2325" y="507"/>
                </a:lnTo>
                <a:lnTo>
                  <a:pt x="2328" y="510"/>
                </a:lnTo>
                <a:lnTo>
                  <a:pt x="2330" y="513"/>
                </a:lnTo>
                <a:lnTo>
                  <a:pt x="2332" y="518"/>
                </a:lnTo>
                <a:lnTo>
                  <a:pt x="2332" y="524"/>
                </a:lnTo>
                <a:lnTo>
                  <a:pt x="2339" y="524"/>
                </a:lnTo>
                <a:lnTo>
                  <a:pt x="2346" y="527"/>
                </a:lnTo>
                <a:lnTo>
                  <a:pt x="2354" y="528"/>
                </a:lnTo>
                <a:lnTo>
                  <a:pt x="2361" y="530"/>
                </a:lnTo>
                <a:lnTo>
                  <a:pt x="2374" y="538"/>
                </a:lnTo>
                <a:lnTo>
                  <a:pt x="2387" y="545"/>
                </a:lnTo>
                <a:lnTo>
                  <a:pt x="2396" y="552"/>
                </a:lnTo>
                <a:lnTo>
                  <a:pt x="2405" y="559"/>
                </a:lnTo>
                <a:lnTo>
                  <a:pt x="2410" y="563"/>
                </a:lnTo>
                <a:lnTo>
                  <a:pt x="2411" y="565"/>
                </a:lnTo>
                <a:lnTo>
                  <a:pt x="2427" y="563"/>
                </a:lnTo>
                <a:lnTo>
                  <a:pt x="2442" y="560"/>
                </a:lnTo>
                <a:lnTo>
                  <a:pt x="2456" y="555"/>
                </a:lnTo>
                <a:lnTo>
                  <a:pt x="2472" y="550"/>
                </a:lnTo>
                <a:lnTo>
                  <a:pt x="2480" y="549"/>
                </a:lnTo>
                <a:lnTo>
                  <a:pt x="2487" y="547"/>
                </a:lnTo>
                <a:lnTo>
                  <a:pt x="2494" y="547"/>
                </a:lnTo>
                <a:lnTo>
                  <a:pt x="2502" y="549"/>
                </a:lnTo>
                <a:lnTo>
                  <a:pt x="2509" y="551"/>
                </a:lnTo>
                <a:lnTo>
                  <a:pt x="2516" y="555"/>
                </a:lnTo>
                <a:lnTo>
                  <a:pt x="2524" y="560"/>
                </a:lnTo>
                <a:lnTo>
                  <a:pt x="2532" y="566"/>
                </a:lnTo>
                <a:lnTo>
                  <a:pt x="2531" y="579"/>
                </a:lnTo>
                <a:lnTo>
                  <a:pt x="2531" y="589"/>
                </a:lnTo>
                <a:lnTo>
                  <a:pt x="2531" y="596"/>
                </a:lnTo>
                <a:lnTo>
                  <a:pt x="2531" y="601"/>
                </a:lnTo>
                <a:lnTo>
                  <a:pt x="2531" y="604"/>
                </a:lnTo>
                <a:lnTo>
                  <a:pt x="2531" y="605"/>
                </a:lnTo>
                <a:lnTo>
                  <a:pt x="2531" y="606"/>
                </a:lnTo>
                <a:lnTo>
                  <a:pt x="2531" y="606"/>
                </a:lnTo>
                <a:lnTo>
                  <a:pt x="2524" y="614"/>
                </a:lnTo>
                <a:lnTo>
                  <a:pt x="2518" y="622"/>
                </a:lnTo>
                <a:lnTo>
                  <a:pt x="2513" y="632"/>
                </a:lnTo>
                <a:lnTo>
                  <a:pt x="2509" y="642"/>
                </a:lnTo>
                <a:lnTo>
                  <a:pt x="2505" y="653"/>
                </a:lnTo>
                <a:lnTo>
                  <a:pt x="2503" y="664"/>
                </a:lnTo>
                <a:lnTo>
                  <a:pt x="2502" y="675"/>
                </a:lnTo>
                <a:lnTo>
                  <a:pt x="2500" y="686"/>
                </a:lnTo>
                <a:lnTo>
                  <a:pt x="2500" y="697"/>
                </a:lnTo>
                <a:lnTo>
                  <a:pt x="2503" y="708"/>
                </a:lnTo>
                <a:lnTo>
                  <a:pt x="2504" y="719"/>
                </a:lnTo>
                <a:lnTo>
                  <a:pt x="2508" y="730"/>
                </a:lnTo>
                <a:lnTo>
                  <a:pt x="2511" y="740"/>
                </a:lnTo>
                <a:lnTo>
                  <a:pt x="2518" y="749"/>
                </a:lnTo>
                <a:lnTo>
                  <a:pt x="2522" y="758"/>
                </a:lnTo>
                <a:lnTo>
                  <a:pt x="2530" y="767"/>
                </a:lnTo>
                <a:lnTo>
                  <a:pt x="2530" y="767"/>
                </a:lnTo>
                <a:lnTo>
                  <a:pt x="2530" y="767"/>
                </a:lnTo>
                <a:lnTo>
                  <a:pt x="2530" y="767"/>
                </a:lnTo>
                <a:lnTo>
                  <a:pt x="2530" y="780"/>
                </a:lnTo>
                <a:lnTo>
                  <a:pt x="2530" y="790"/>
                </a:lnTo>
                <a:lnTo>
                  <a:pt x="2527" y="798"/>
                </a:lnTo>
                <a:lnTo>
                  <a:pt x="2525" y="806"/>
                </a:lnTo>
                <a:lnTo>
                  <a:pt x="2520" y="814"/>
                </a:lnTo>
                <a:lnTo>
                  <a:pt x="2513" y="823"/>
                </a:lnTo>
                <a:lnTo>
                  <a:pt x="2503" y="833"/>
                </a:lnTo>
                <a:lnTo>
                  <a:pt x="2489" y="846"/>
                </a:lnTo>
                <a:lnTo>
                  <a:pt x="2503" y="860"/>
                </a:lnTo>
                <a:lnTo>
                  <a:pt x="2513" y="869"/>
                </a:lnTo>
                <a:lnTo>
                  <a:pt x="2519" y="877"/>
                </a:lnTo>
                <a:lnTo>
                  <a:pt x="2524" y="882"/>
                </a:lnTo>
                <a:lnTo>
                  <a:pt x="2527" y="884"/>
                </a:lnTo>
                <a:lnTo>
                  <a:pt x="2529" y="885"/>
                </a:lnTo>
                <a:lnTo>
                  <a:pt x="2529" y="887"/>
                </a:lnTo>
                <a:lnTo>
                  <a:pt x="2529" y="887"/>
                </a:lnTo>
                <a:lnTo>
                  <a:pt x="2529" y="900"/>
                </a:lnTo>
                <a:lnTo>
                  <a:pt x="2529" y="910"/>
                </a:lnTo>
                <a:lnTo>
                  <a:pt x="2529" y="917"/>
                </a:lnTo>
                <a:lnTo>
                  <a:pt x="2529" y="922"/>
                </a:lnTo>
                <a:lnTo>
                  <a:pt x="2529" y="924"/>
                </a:lnTo>
                <a:lnTo>
                  <a:pt x="2529" y="926"/>
                </a:lnTo>
                <a:lnTo>
                  <a:pt x="2529" y="927"/>
                </a:lnTo>
                <a:lnTo>
                  <a:pt x="2529" y="927"/>
                </a:lnTo>
                <a:lnTo>
                  <a:pt x="2535" y="933"/>
                </a:lnTo>
                <a:lnTo>
                  <a:pt x="2540" y="940"/>
                </a:lnTo>
                <a:lnTo>
                  <a:pt x="2543" y="945"/>
                </a:lnTo>
                <a:lnTo>
                  <a:pt x="2546" y="950"/>
                </a:lnTo>
                <a:lnTo>
                  <a:pt x="2546" y="954"/>
                </a:lnTo>
                <a:lnTo>
                  <a:pt x="2546" y="958"/>
                </a:lnTo>
                <a:lnTo>
                  <a:pt x="2545" y="960"/>
                </a:lnTo>
                <a:lnTo>
                  <a:pt x="2543" y="961"/>
                </a:lnTo>
                <a:lnTo>
                  <a:pt x="2538" y="965"/>
                </a:lnTo>
                <a:lnTo>
                  <a:pt x="2534" y="966"/>
                </a:lnTo>
                <a:lnTo>
                  <a:pt x="2530" y="966"/>
                </a:lnTo>
                <a:lnTo>
                  <a:pt x="2529" y="966"/>
                </a:lnTo>
                <a:lnTo>
                  <a:pt x="2529" y="966"/>
                </a:lnTo>
                <a:lnTo>
                  <a:pt x="2529" y="1006"/>
                </a:lnTo>
                <a:lnTo>
                  <a:pt x="2529" y="1006"/>
                </a:lnTo>
                <a:lnTo>
                  <a:pt x="2543" y="1006"/>
                </a:lnTo>
                <a:lnTo>
                  <a:pt x="2558" y="1006"/>
                </a:lnTo>
                <a:lnTo>
                  <a:pt x="2571" y="1006"/>
                </a:lnTo>
                <a:lnTo>
                  <a:pt x="2584" y="1006"/>
                </a:lnTo>
                <a:lnTo>
                  <a:pt x="2593" y="1008"/>
                </a:lnTo>
                <a:lnTo>
                  <a:pt x="2601" y="1008"/>
                </a:lnTo>
                <a:lnTo>
                  <a:pt x="2607" y="1008"/>
                </a:lnTo>
                <a:lnTo>
                  <a:pt x="2608" y="1008"/>
                </a:lnTo>
                <a:lnTo>
                  <a:pt x="2623" y="1008"/>
                </a:lnTo>
                <a:lnTo>
                  <a:pt x="2638" y="1008"/>
                </a:lnTo>
                <a:lnTo>
                  <a:pt x="2651" y="1008"/>
                </a:lnTo>
                <a:lnTo>
                  <a:pt x="2663" y="1008"/>
                </a:lnTo>
                <a:lnTo>
                  <a:pt x="2673" y="1008"/>
                </a:lnTo>
                <a:lnTo>
                  <a:pt x="2682" y="1008"/>
                </a:lnTo>
                <a:lnTo>
                  <a:pt x="2687" y="1008"/>
                </a:lnTo>
                <a:lnTo>
                  <a:pt x="2688" y="1008"/>
                </a:lnTo>
                <a:lnTo>
                  <a:pt x="2704" y="1025"/>
                </a:lnTo>
                <a:lnTo>
                  <a:pt x="2718" y="1044"/>
                </a:lnTo>
                <a:lnTo>
                  <a:pt x="2733" y="1066"/>
                </a:lnTo>
                <a:lnTo>
                  <a:pt x="2748" y="1089"/>
                </a:lnTo>
                <a:lnTo>
                  <a:pt x="2762" y="1111"/>
                </a:lnTo>
                <a:lnTo>
                  <a:pt x="2777" y="1133"/>
                </a:lnTo>
                <a:lnTo>
                  <a:pt x="2792" y="1152"/>
                </a:lnTo>
                <a:lnTo>
                  <a:pt x="2808" y="1169"/>
                </a:lnTo>
                <a:lnTo>
                  <a:pt x="2721" y="1190"/>
                </a:lnTo>
                <a:lnTo>
                  <a:pt x="2634" y="1211"/>
                </a:lnTo>
                <a:lnTo>
                  <a:pt x="2547" y="1230"/>
                </a:lnTo>
                <a:lnTo>
                  <a:pt x="2459" y="1249"/>
                </a:lnTo>
                <a:lnTo>
                  <a:pt x="2372" y="1267"/>
                </a:lnTo>
                <a:lnTo>
                  <a:pt x="2284" y="1284"/>
                </a:lnTo>
                <a:lnTo>
                  <a:pt x="2197" y="1301"/>
                </a:lnTo>
                <a:lnTo>
                  <a:pt x="2109" y="1317"/>
                </a:lnTo>
                <a:lnTo>
                  <a:pt x="1933" y="1348"/>
                </a:lnTo>
                <a:lnTo>
                  <a:pt x="1756" y="1376"/>
                </a:lnTo>
                <a:lnTo>
                  <a:pt x="1580" y="1403"/>
                </a:lnTo>
                <a:lnTo>
                  <a:pt x="1403" y="1428"/>
                </a:lnTo>
                <a:lnTo>
                  <a:pt x="1050" y="1477"/>
                </a:lnTo>
                <a:lnTo>
                  <a:pt x="698" y="1523"/>
                </a:lnTo>
                <a:lnTo>
                  <a:pt x="522" y="1548"/>
                </a:lnTo>
                <a:lnTo>
                  <a:pt x="347" y="1573"/>
                </a:lnTo>
                <a:lnTo>
                  <a:pt x="172" y="1599"/>
                </a:lnTo>
                <a:lnTo>
                  <a:pt x="0" y="1627"/>
                </a:lnTo>
                <a:lnTo>
                  <a:pt x="0" y="1627"/>
                </a:lnTo>
                <a:lnTo>
                  <a:pt x="0" y="162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710320" y="3301920"/>
            <a:ext cx="1187280" cy="517680"/>
          </a:xfrm>
          <a:custGeom>
            <a:avLst/>
            <a:gdLst/>
            <a:ahLst/>
            <a:rect l="l" t="t" r="r" b="b"/>
            <a:pathLst>
              <a:path w="3189" h="1397">
                <a:moveTo>
                  <a:pt x="865" y="343"/>
                </a:moveTo>
                <a:lnTo>
                  <a:pt x="1245" y="293"/>
                </a:lnTo>
                <a:lnTo>
                  <a:pt x="1557" y="254"/>
                </a:lnTo>
                <a:lnTo>
                  <a:pt x="1819" y="219"/>
                </a:lnTo>
                <a:lnTo>
                  <a:pt x="2047" y="188"/>
                </a:lnTo>
                <a:lnTo>
                  <a:pt x="2155" y="172"/>
                </a:lnTo>
                <a:lnTo>
                  <a:pt x="2261" y="155"/>
                </a:lnTo>
                <a:lnTo>
                  <a:pt x="2368" y="135"/>
                </a:lnTo>
                <a:lnTo>
                  <a:pt x="2478" y="114"/>
                </a:lnTo>
                <a:lnTo>
                  <a:pt x="2592" y="91"/>
                </a:lnTo>
                <a:lnTo>
                  <a:pt x="2714" y="64"/>
                </a:lnTo>
                <a:lnTo>
                  <a:pt x="2846" y="35"/>
                </a:lnTo>
                <a:lnTo>
                  <a:pt x="2991" y="0"/>
                </a:lnTo>
                <a:lnTo>
                  <a:pt x="2992" y="9"/>
                </a:lnTo>
                <a:lnTo>
                  <a:pt x="2997" y="22"/>
                </a:lnTo>
                <a:lnTo>
                  <a:pt x="3005" y="37"/>
                </a:lnTo>
                <a:lnTo>
                  <a:pt x="3015" y="55"/>
                </a:lnTo>
                <a:lnTo>
                  <a:pt x="3027" y="74"/>
                </a:lnTo>
                <a:lnTo>
                  <a:pt x="3042" y="95"/>
                </a:lnTo>
                <a:lnTo>
                  <a:pt x="3058" y="115"/>
                </a:lnTo>
                <a:lnTo>
                  <a:pt x="3074" y="136"/>
                </a:lnTo>
                <a:lnTo>
                  <a:pt x="3091" y="157"/>
                </a:lnTo>
                <a:lnTo>
                  <a:pt x="3108" y="177"/>
                </a:lnTo>
                <a:lnTo>
                  <a:pt x="3124" y="194"/>
                </a:lnTo>
                <a:lnTo>
                  <a:pt x="3140" y="210"/>
                </a:lnTo>
                <a:lnTo>
                  <a:pt x="3155" y="223"/>
                </a:lnTo>
                <a:lnTo>
                  <a:pt x="3168" y="233"/>
                </a:lnTo>
                <a:lnTo>
                  <a:pt x="3174" y="237"/>
                </a:lnTo>
                <a:lnTo>
                  <a:pt x="3179" y="240"/>
                </a:lnTo>
                <a:lnTo>
                  <a:pt x="3184" y="241"/>
                </a:lnTo>
                <a:lnTo>
                  <a:pt x="3189" y="243"/>
                </a:lnTo>
                <a:lnTo>
                  <a:pt x="3161" y="216"/>
                </a:lnTo>
                <a:lnTo>
                  <a:pt x="3136" y="195"/>
                </a:lnTo>
                <a:lnTo>
                  <a:pt x="3116" y="181"/>
                </a:lnTo>
                <a:lnTo>
                  <a:pt x="3098" y="172"/>
                </a:lnTo>
                <a:lnTo>
                  <a:pt x="3086" y="166"/>
                </a:lnTo>
                <a:lnTo>
                  <a:pt x="3076" y="162"/>
                </a:lnTo>
                <a:lnTo>
                  <a:pt x="3070" y="161"/>
                </a:lnTo>
                <a:lnTo>
                  <a:pt x="3069" y="161"/>
                </a:lnTo>
                <a:lnTo>
                  <a:pt x="3062" y="168"/>
                </a:lnTo>
                <a:lnTo>
                  <a:pt x="3054" y="173"/>
                </a:lnTo>
                <a:lnTo>
                  <a:pt x="3046" y="175"/>
                </a:lnTo>
                <a:lnTo>
                  <a:pt x="3038" y="178"/>
                </a:lnTo>
                <a:lnTo>
                  <a:pt x="3030" y="179"/>
                </a:lnTo>
                <a:lnTo>
                  <a:pt x="3021" y="178"/>
                </a:lnTo>
                <a:lnTo>
                  <a:pt x="3013" y="178"/>
                </a:lnTo>
                <a:lnTo>
                  <a:pt x="3004" y="175"/>
                </a:lnTo>
                <a:lnTo>
                  <a:pt x="2985" y="170"/>
                </a:lnTo>
                <a:lnTo>
                  <a:pt x="2961" y="166"/>
                </a:lnTo>
                <a:lnTo>
                  <a:pt x="2950" y="163"/>
                </a:lnTo>
                <a:lnTo>
                  <a:pt x="2937" y="162"/>
                </a:lnTo>
                <a:lnTo>
                  <a:pt x="2923" y="161"/>
                </a:lnTo>
                <a:lnTo>
                  <a:pt x="2909" y="159"/>
                </a:lnTo>
                <a:lnTo>
                  <a:pt x="2894" y="161"/>
                </a:lnTo>
                <a:lnTo>
                  <a:pt x="2881" y="163"/>
                </a:lnTo>
                <a:lnTo>
                  <a:pt x="2867" y="167"/>
                </a:lnTo>
                <a:lnTo>
                  <a:pt x="2855" y="173"/>
                </a:lnTo>
                <a:lnTo>
                  <a:pt x="2844" y="179"/>
                </a:lnTo>
                <a:lnTo>
                  <a:pt x="2833" y="186"/>
                </a:lnTo>
                <a:lnTo>
                  <a:pt x="2823" y="195"/>
                </a:lnTo>
                <a:lnTo>
                  <a:pt x="2813" y="203"/>
                </a:lnTo>
                <a:lnTo>
                  <a:pt x="2795" y="223"/>
                </a:lnTo>
                <a:lnTo>
                  <a:pt x="2779" y="243"/>
                </a:lnTo>
                <a:lnTo>
                  <a:pt x="2763" y="262"/>
                </a:lnTo>
                <a:lnTo>
                  <a:pt x="2747" y="278"/>
                </a:lnTo>
                <a:lnTo>
                  <a:pt x="2756" y="285"/>
                </a:lnTo>
                <a:lnTo>
                  <a:pt x="2764" y="290"/>
                </a:lnTo>
                <a:lnTo>
                  <a:pt x="2774" y="294"/>
                </a:lnTo>
                <a:lnTo>
                  <a:pt x="2784" y="295"/>
                </a:lnTo>
                <a:lnTo>
                  <a:pt x="2795" y="297"/>
                </a:lnTo>
                <a:lnTo>
                  <a:pt x="2807" y="297"/>
                </a:lnTo>
                <a:lnTo>
                  <a:pt x="2819" y="295"/>
                </a:lnTo>
                <a:lnTo>
                  <a:pt x="2833" y="294"/>
                </a:lnTo>
                <a:lnTo>
                  <a:pt x="2860" y="290"/>
                </a:lnTo>
                <a:lnTo>
                  <a:pt x="2888" y="285"/>
                </a:lnTo>
                <a:lnTo>
                  <a:pt x="2917" y="282"/>
                </a:lnTo>
                <a:lnTo>
                  <a:pt x="2948" y="281"/>
                </a:lnTo>
                <a:lnTo>
                  <a:pt x="2963" y="279"/>
                </a:lnTo>
                <a:lnTo>
                  <a:pt x="2976" y="278"/>
                </a:lnTo>
                <a:lnTo>
                  <a:pt x="2989" y="277"/>
                </a:lnTo>
                <a:lnTo>
                  <a:pt x="3000" y="274"/>
                </a:lnTo>
                <a:lnTo>
                  <a:pt x="3024" y="268"/>
                </a:lnTo>
                <a:lnTo>
                  <a:pt x="3043" y="261"/>
                </a:lnTo>
                <a:lnTo>
                  <a:pt x="3060" y="254"/>
                </a:lnTo>
                <a:lnTo>
                  <a:pt x="3078" y="248"/>
                </a:lnTo>
                <a:lnTo>
                  <a:pt x="3085" y="245"/>
                </a:lnTo>
                <a:lnTo>
                  <a:pt x="3093" y="243"/>
                </a:lnTo>
                <a:lnTo>
                  <a:pt x="3101" y="241"/>
                </a:lnTo>
                <a:lnTo>
                  <a:pt x="3108" y="241"/>
                </a:lnTo>
                <a:lnTo>
                  <a:pt x="3108" y="259"/>
                </a:lnTo>
                <a:lnTo>
                  <a:pt x="3108" y="278"/>
                </a:lnTo>
                <a:lnTo>
                  <a:pt x="3108" y="299"/>
                </a:lnTo>
                <a:lnTo>
                  <a:pt x="3108" y="321"/>
                </a:lnTo>
                <a:lnTo>
                  <a:pt x="3107" y="344"/>
                </a:lnTo>
                <a:lnTo>
                  <a:pt x="3107" y="365"/>
                </a:lnTo>
                <a:lnTo>
                  <a:pt x="3107" y="385"/>
                </a:lnTo>
                <a:lnTo>
                  <a:pt x="3107" y="402"/>
                </a:lnTo>
                <a:lnTo>
                  <a:pt x="3093" y="416"/>
                </a:lnTo>
                <a:lnTo>
                  <a:pt x="3082" y="431"/>
                </a:lnTo>
                <a:lnTo>
                  <a:pt x="3074" y="447"/>
                </a:lnTo>
                <a:lnTo>
                  <a:pt x="3067" y="462"/>
                </a:lnTo>
                <a:lnTo>
                  <a:pt x="3059" y="476"/>
                </a:lnTo>
                <a:lnTo>
                  <a:pt x="3049" y="491"/>
                </a:lnTo>
                <a:lnTo>
                  <a:pt x="3040" y="506"/>
                </a:lnTo>
                <a:lnTo>
                  <a:pt x="3026" y="522"/>
                </a:lnTo>
                <a:lnTo>
                  <a:pt x="2986" y="520"/>
                </a:lnTo>
                <a:lnTo>
                  <a:pt x="2978" y="522"/>
                </a:lnTo>
                <a:lnTo>
                  <a:pt x="2971" y="523"/>
                </a:lnTo>
                <a:lnTo>
                  <a:pt x="2964" y="524"/>
                </a:lnTo>
                <a:lnTo>
                  <a:pt x="2956" y="527"/>
                </a:lnTo>
                <a:lnTo>
                  <a:pt x="2943" y="533"/>
                </a:lnTo>
                <a:lnTo>
                  <a:pt x="2931" y="540"/>
                </a:lnTo>
                <a:lnTo>
                  <a:pt x="2921" y="547"/>
                </a:lnTo>
                <a:lnTo>
                  <a:pt x="2912" y="554"/>
                </a:lnTo>
                <a:lnTo>
                  <a:pt x="2907" y="558"/>
                </a:lnTo>
                <a:lnTo>
                  <a:pt x="2905" y="560"/>
                </a:lnTo>
                <a:lnTo>
                  <a:pt x="2892" y="560"/>
                </a:lnTo>
                <a:lnTo>
                  <a:pt x="2882" y="560"/>
                </a:lnTo>
                <a:lnTo>
                  <a:pt x="2873" y="560"/>
                </a:lnTo>
                <a:lnTo>
                  <a:pt x="2866" y="560"/>
                </a:lnTo>
                <a:lnTo>
                  <a:pt x="2857" y="560"/>
                </a:lnTo>
                <a:lnTo>
                  <a:pt x="2849" y="560"/>
                </a:lnTo>
                <a:lnTo>
                  <a:pt x="2839" y="560"/>
                </a:lnTo>
                <a:lnTo>
                  <a:pt x="2825" y="560"/>
                </a:lnTo>
                <a:lnTo>
                  <a:pt x="2833" y="574"/>
                </a:lnTo>
                <a:lnTo>
                  <a:pt x="2838" y="589"/>
                </a:lnTo>
                <a:lnTo>
                  <a:pt x="2844" y="604"/>
                </a:lnTo>
                <a:lnTo>
                  <a:pt x="2847" y="618"/>
                </a:lnTo>
                <a:lnTo>
                  <a:pt x="2850" y="632"/>
                </a:lnTo>
                <a:lnTo>
                  <a:pt x="2852" y="645"/>
                </a:lnTo>
                <a:lnTo>
                  <a:pt x="2854" y="659"/>
                </a:lnTo>
                <a:lnTo>
                  <a:pt x="2855" y="670"/>
                </a:lnTo>
                <a:lnTo>
                  <a:pt x="2854" y="681"/>
                </a:lnTo>
                <a:lnTo>
                  <a:pt x="2852" y="691"/>
                </a:lnTo>
                <a:lnTo>
                  <a:pt x="2850" y="699"/>
                </a:lnTo>
                <a:lnTo>
                  <a:pt x="2846" y="707"/>
                </a:lnTo>
                <a:lnTo>
                  <a:pt x="2843" y="711"/>
                </a:lnTo>
                <a:lnTo>
                  <a:pt x="2838" y="716"/>
                </a:lnTo>
                <a:lnTo>
                  <a:pt x="2832" y="719"/>
                </a:lnTo>
                <a:lnTo>
                  <a:pt x="2824" y="720"/>
                </a:lnTo>
                <a:lnTo>
                  <a:pt x="2854" y="720"/>
                </a:lnTo>
                <a:lnTo>
                  <a:pt x="2883" y="720"/>
                </a:lnTo>
                <a:lnTo>
                  <a:pt x="2912" y="720"/>
                </a:lnTo>
                <a:lnTo>
                  <a:pt x="2939" y="721"/>
                </a:lnTo>
                <a:lnTo>
                  <a:pt x="2965" y="721"/>
                </a:lnTo>
                <a:lnTo>
                  <a:pt x="2987" y="721"/>
                </a:lnTo>
                <a:lnTo>
                  <a:pt x="3008" y="721"/>
                </a:lnTo>
                <a:lnTo>
                  <a:pt x="3024" y="721"/>
                </a:lnTo>
                <a:lnTo>
                  <a:pt x="3023" y="724"/>
                </a:lnTo>
                <a:lnTo>
                  <a:pt x="3018" y="727"/>
                </a:lnTo>
                <a:lnTo>
                  <a:pt x="3009" y="733"/>
                </a:lnTo>
                <a:lnTo>
                  <a:pt x="2999" y="741"/>
                </a:lnTo>
                <a:lnTo>
                  <a:pt x="2987" y="748"/>
                </a:lnTo>
                <a:lnTo>
                  <a:pt x="2974" y="754"/>
                </a:lnTo>
                <a:lnTo>
                  <a:pt x="2966" y="757"/>
                </a:lnTo>
                <a:lnTo>
                  <a:pt x="2959" y="759"/>
                </a:lnTo>
                <a:lnTo>
                  <a:pt x="2952" y="760"/>
                </a:lnTo>
                <a:lnTo>
                  <a:pt x="2944" y="760"/>
                </a:lnTo>
                <a:lnTo>
                  <a:pt x="2944" y="764"/>
                </a:lnTo>
                <a:lnTo>
                  <a:pt x="2943" y="774"/>
                </a:lnTo>
                <a:lnTo>
                  <a:pt x="2942" y="789"/>
                </a:lnTo>
                <a:lnTo>
                  <a:pt x="2938" y="806"/>
                </a:lnTo>
                <a:lnTo>
                  <a:pt x="2933" y="825"/>
                </a:lnTo>
                <a:lnTo>
                  <a:pt x="2926" y="845"/>
                </a:lnTo>
                <a:lnTo>
                  <a:pt x="2922" y="855"/>
                </a:lnTo>
                <a:lnTo>
                  <a:pt x="2916" y="864"/>
                </a:lnTo>
                <a:lnTo>
                  <a:pt x="2910" y="873"/>
                </a:lnTo>
                <a:lnTo>
                  <a:pt x="2903" y="880"/>
                </a:lnTo>
                <a:lnTo>
                  <a:pt x="2889" y="880"/>
                </a:lnTo>
                <a:lnTo>
                  <a:pt x="2878" y="880"/>
                </a:lnTo>
                <a:lnTo>
                  <a:pt x="2868" y="880"/>
                </a:lnTo>
                <a:lnTo>
                  <a:pt x="2857" y="880"/>
                </a:lnTo>
                <a:lnTo>
                  <a:pt x="2845" y="880"/>
                </a:lnTo>
                <a:lnTo>
                  <a:pt x="2829" y="880"/>
                </a:lnTo>
                <a:lnTo>
                  <a:pt x="2810" y="880"/>
                </a:lnTo>
                <a:lnTo>
                  <a:pt x="2783" y="879"/>
                </a:lnTo>
                <a:lnTo>
                  <a:pt x="2783" y="882"/>
                </a:lnTo>
                <a:lnTo>
                  <a:pt x="2781" y="886"/>
                </a:lnTo>
                <a:lnTo>
                  <a:pt x="2780" y="893"/>
                </a:lnTo>
                <a:lnTo>
                  <a:pt x="2778" y="900"/>
                </a:lnTo>
                <a:lnTo>
                  <a:pt x="2773" y="907"/>
                </a:lnTo>
                <a:lnTo>
                  <a:pt x="2765" y="913"/>
                </a:lnTo>
                <a:lnTo>
                  <a:pt x="2761" y="916"/>
                </a:lnTo>
                <a:lnTo>
                  <a:pt x="2756" y="918"/>
                </a:lnTo>
                <a:lnTo>
                  <a:pt x="2750" y="920"/>
                </a:lnTo>
                <a:lnTo>
                  <a:pt x="2742" y="920"/>
                </a:lnTo>
                <a:lnTo>
                  <a:pt x="2741" y="927"/>
                </a:lnTo>
                <a:lnTo>
                  <a:pt x="2739" y="933"/>
                </a:lnTo>
                <a:lnTo>
                  <a:pt x="2735" y="938"/>
                </a:lnTo>
                <a:lnTo>
                  <a:pt x="2730" y="943"/>
                </a:lnTo>
                <a:lnTo>
                  <a:pt x="2724" y="946"/>
                </a:lnTo>
                <a:lnTo>
                  <a:pt x="2717" y="949"/>
                </a:lnTo>
                <a:lnTo>
                  <a:pt x="2709" y="953"/>
                </a:lnTo>
                <a:lnTo>
                  <a:pt x="2702" y="954"/>
                </a:lnTo>
                <a:lnTo>
                  <a:pt x="2687" y="957"/>
                </a:lnTo>
                <a:lnTo>
                  <a:pt x="2675" y="959"/>
                </a:lnTo>
                <a:lnTo>
                  <a:pt x="2665" y="959"/>
                </a:lnTo>
                <a:lnTo>
                  <a:pt x="2661" y="959"/>
                </a:lnTo>
                <a:lnTo>
                  <a:pt x="2660" y="967"/>
                </a:lnTo>
                <a:lnTo>
                  <a:pt x="2657" y="977"/>
                </a:lnTo>
                <a:lnTo>
                  <a:pt x="2650" y="988"/>
                </a:lnTo>
                <a:lnTo>
                  <a:pt x="2642" y="1002"/>
                </a:lnTo>
                <a:lnTo>
                  <a:pt x="2621" y="1028"/>
                </a:lnTo>
                <a:lnTo>
                  <a:pt x="2595" y="1058"/>
                </a:lnTo>
                <a:lnTo>
                  <a:pt x="2568" y="1088"/>
                </a:lnTo>
                <a:lnTo>
                  <a:pt x="2543" y="1115"/>
                </a:lnTo>
                <a:lnTo>
                  <a:pt x="2518" y="1140"/>
                </a:lnTo>
                <a:lnTo>
                  <a:pt x="2500" y="1158"/>
                </a:lnTo>
                <a:lnTo>
                  <a:pt x="2500" y="1177"/>
                </a:lnTo>
                <a:lnTo>
                  <a:pt x="2499" y="1200"/>
                </a:lnTo>
                <a:lnTo>
                  <a:pt x="2497" y="1228"/>
                </a:lnTo>
                <a:lnTo>
                  <a:pt x="2494" y="1257"/>
                </a:lnTo>
                <a:lnTo>
                  <a:pt x="2491" y="1273"/>
                </a:lnTo>
                <a:lnTo>
                  <a:pt x="2489" y="1288"/>
                </a:lnTo>
                <a:lnTo>
                  <a:pt x="2485" y="1301"/>
                </a:lnTo>
                <a:lnTo>
                  <a:pt x="2481" y="1315"/>
                </a:lnTo>
                <a:lnTo>
                  <a:pt x="2477" y="1328"/>
                </a:lnTo>
                <a:lnTo>
                  <a:pt x="2472" y="1339"/>
                </a:lnTo>
                <a:lnTo>
                  <a:pt x="2466" y="1349"/>
                </a:lnTo>
                <a:lnTo>
                  <a:pt x="2458" y="1358"/>
                </a:lnTo>
                <a:lnTo>
                  <a:pt x="2457" y="1365"/>
                </a:lnTo>
                <a:lnTo>
                  <a:pt x="2455" y="1371"/>
                </a:lnTo>
                <a:lnTo>
                  <a:pt x="2450" y="1376"/>
                </a:lnTo>
                <a:lnTo>
                  <a:pt x="2445" y="1381"/>
                </a:lnTo>
                <a:lnTo>
                  <a:pt x="2437" y="1385"/>
                </a:lnTo>
                <a:lnTo>
                  <a:pt x="2429" y="1387"/>
                </a:lnTo>
                <a:lnTo>
                  <a:pt x="2419" y="1391"/>
                </a:lnTo>
                <a:lnTo>
                  <a:pt x="2408" y="1392"/>
                </a:lnTo>
                <a:lnTo>
                  <a:pt x="2384" y="1394"/>
                </a:lnTo>
                <a:lnTo>
                  <a:pt x="2357" y="1396"/>
                </a:lnTo>
                <a:lnTo>
                  <a:pt x="2327" y="1397"/>
                </a:lnTo>
                <a:lnTo>
                  <a:pt x="2298" y="1397"/>
                </a:lnTo>
                <a:lnTo>
                  <a:pt x="2284" y="1383"/>
                </a:lnTo>
                <a:lnTo>
                  <a:pt x="2275" y="1374"/>
                </a:lnTo>
                <a:lnTo>
                  <a:pt x="2270" y="1370"/>
                </a:lnTo>
                <a:lnTo>
                  <a:pt x="2266" y="1368"/>
                </a:lnTo>
                <a:lnTo>
                  <a:pt x="2261" y="1366"/>
                </a:lnTo>
                <a:lnTo>
                  <a:pt x="2258" y="1366"/>
                </a:lnTo>
                <a:lnTo>
                  <a:pt x="2254" y="1366"/>
                </a:lnTo>
                <a:lnTo>
                  <a:pt x="2250" y="1368"/>
                </a:lnTo>
                <a:lnTo>
                  <a:pt x="2246" y="1370"/>
                </a:lnTo>
                <a:lnTo>
                  <a:pt x="2242" y="1374"/>
                </a:lnTo>
                <a:lnTo>
                  <a:pt x="2231" y="1382"/>
                </a:lnTo>
                <a:lnTo>
                  <a:pt x="2217" y="1396"/>
                </a:lnTo>
                <a:lnTo>
                  <a:pt x="1780" y="1071"/>
                </a:lnTo>
                <a:lnTo>
                  <a:pt x="1340" y="1068"/>
                </a:lnTo>
                <a:lnTo>
                  <a:pt x="1326" y="1053"/>
                </a:lnTo>
                <a:lnTo>
                  <a:pt x="1315" y="1038"/>
                </a:lnTo>
                <a:lnTo>
                  <a:pt x="1306" y="1025"/>
                </a:lnTo>
                <a:lnTo>
                  <a:pt x="1299" y="1013"/>
                </a:lnTo>
                <a:lnTo>
                  <a:pt x="1292" y="1003"/>
                </a:lnTo>
                <a:lnTo>
                  <a:pt x="1283" y="994"/>
                </a:lnTo>
                <a:lnTo>
                  <a:pt x="1278" y="992"/>
                </a:lnTo>
                <a:lnTo>
                  <a:pt x="1273" y="989"/>
                </a:lnTo>
                <a:lnTo>
                  <a:pt x="1267" y="988"/>
                </a:lnTo>
                <a:lnTo>
                  <a:pt x="1260" y="987"/>
                </a:lnTo>
                <a:lnTo>
                  <a:pt x="899" y="984"/>
                </a:lnTo>
                <a:lnTo>
                  <a:pt x="899" y="998"/>
                </a:lnTo>
                <a:lnTo>
                  <a:pt x="899" y="1008"/>
                </a:lnTo>
                <a:lnTo>
                  <a:pt x="896" y="1015"/>
                </a:lnTo>
                <a:lnTo>
                  <a:pt x="894" y="1020"/>
                </a:lnTo>
                <a:lnTo>
                  <a:pt x="889" y="1022"/>
                </a:lnTo>
                <a:lnTo>
                  <a:pt x="882" y="1024"/>
                </a:lnTo>
                <a:lnTo>
                  <a:pt x="872" y="1024"/>
                </a:lnTo>
                <a:lnTo>
                  <a:pt x="858" y="1024"/>
                </a:lnTo>
                <a:lnTo>
                  <a:pt x="840" y="1024"/>
                </a:lnTo>
                <a:lnTo>
                  <a:pt x="817" y="1024"/>
                </a:lnTo>
                <a:lnTo>
                  <a:pt x="789" y="1024"/>
                </a:lnTo>
                <a:lnTo>
                  <a:pt x="758" y="1024"/>
                </a:lnTo>
                <a:lnTo>
                  <a:pt x="729" y="1024"/>
                </a:lnTo>
                <a:lnTo>
                  <a:pt x="701" y="1022"/>
                </a:lnTo>
                <a:lnTo>
                  <a:pt x="677" y="1022"/>
                </a:lnTo>
                <a:lnTo>
                  <a:pt x="659" y="1022"/>
                </a:lnTo>
                <a:lnTo>
                  <a:pt x="650" y="1031"/>
                </a:lnTo>
                <a:lnTo>
                  <a:pt x="643" y="1041"/>
                </a:lnTo>
                <a:lnTo>
                  <a:pt x="636" y="1052"/>
                </a:lnTo>
                <a:lnTo>
                  <a:pt x="628" y="1064"/>
                </a:lnTo>
                <a:lnTo>
                  <a:pt x="612" y="1091"/>
                </a:lnTo>
                <a:lnTo>
                  <a:pt x="598" y="1117"/>
                </a:lnTo>
                <a:lnTo>
                  <a:pt x="582" y="1142"/>
                </a:lnTo>
                <a:lnTo>
                  <a:pt x="567" y="1162"/>
                </a:lnTo>
                <a:lnTo>
                  <a:pt x="560" y="1170"/>
                </a:lnTo>
                <a:lnTo>
                  <a:pt x="552" y="1177"/>
                </a:lnTo>
                <a:lnTo>
                  <a:pt x="545" y="1180"/>
                </a:lnTo>
                <a:lnTo>
                  <a:pt x="537" y="1181"/>
                </a:lnTo>
                <a:lnTo>
                  <a:pt x="529" y="1188"/>
                </a:lnTo>
                <a:lnTo>
                  <a:pt x="522" y="1192"/>
                </a:lnTo>
                <a:lnTo>
                  <a:pt x="515" y="1196"/>
                </a:lnTo>
                <a:lnTo>
                  <a:pt x="507" y="1199"/>
                </a:lnTo>
                <a:lnTo>
                  <a:pt x="500" y="1199"/>
                </a:lnTo>
                <a:lnTo>
                  <a:pt x="491" y="1199"/>
                </a:lnTo>
                <a:lnTo>
                  <a:pt x="484" y="1197"/>
                </a:lnTo>
                <a:lnTo>
                  <a:pt x="477" y="1196"/>
                </a:lnTo>
                <a:lnTo>
                  <a:pt x="462" y="1191"/>
                </a:lnTo>
                <a:lnTo>
                  <a:pt x="447" y="1186"/>
                </a:lnTo>
                <a:lnTo>
                  <a:pt x="431" y="1183"/>
                </a:lnTo>
                <a:lnTo>
                  <a:pt x="417" y="1180"/>
                </a:lnTo>
                <a:lnTo>
                  <a:pt x="393" y="1181"/>
                </a:lnTo>
                <a:lnTo>
                  <a:pt x="370" y="1181"/>
                </a:lnTo>
                <a:lnTo>
                  <a:pt x="346" y="1184"/>
                </a:lnTo>
                <a:lnTo>
                  <a:pt x="320" y="1186"/>
                </a:lnTo>
                <a:lnTo>
                  <a:pt x="269" y="1194"/>
                </a:lnTo>
                <a:lnTo>
                  <a:pt x="216" y="1204"/>
                </a:lnTo>
                <a:lnTo>
                  <a:pt x="164" y="1216"/>
                </a:lnTo>
                <a:lnTo>
                  <a:pt x="112" y="1229"/>
                </a:lnTo>
                <a:lnTo>
                  <a:pt x="63" y="1243"/>
                </a:lnTo>
                <a:lnTo>
                  <a:pt x="15" y="1257"/>
                </a:lnTo>
                <a:lnTo>
                  <a:pt x="9" y="1243"/>
                </a:lnTo>
                <a:lnTo>
                  <a:pt x="4" y="1229"/>
                </a:lnTo>
                <a:lnTo>
                  <a:pt x="2" y="1216"/>
                </a:lnTo>
                <a:lnTo>
                  <a:pt x="0" y="1205"/>
                </a:lnTo>
                <a:lnTo>
                  <a:pt x="0" y="1192"/>
                </a:lnTo>
                <a:lnTo>
                  <a:pt x="3" y="1181"/>
                </a:lnTo>
                <a:lnTo>
                  <a:pt x="7" y="1172"/>
                </a:lnTo>
                <a:lnTo>
                  <a:pt x="11" y="1162"/>
                </a:lnTo>
                <a:lnTo>
                  <a:pt x="18" y="1153"/>
                </a:lnTo>
                <a:lnTo>
                  <a:pt x="26" y="1145"/>
                </a:lnTo>
                <a:lnTo>
                  <a:pt x="35" y="1136"/>
                </a:lnTo>
                <a:lnTo>
                  <a:pt x="45" y="1128"/>
                </a:lnTo>
                <a:lnTo>
                  <a:pt x="57" y="1120"/>
                </a:lnTo>
                <a:lnTo>
                  <a:pt x="69" y="1113"/>
                </a:lnTo>
                <a:lnTo>
                  <a:pt x="82" y="1106"/>
                </a:lnTo>
                <a:lnTo>
                  <a:pt x="97" y="1098"/>
                </a:lnTo>
                <a:lnTo>
                  <a:pt x="97" y="1091"/>
                </a:lnTo>
                <a:lnTo>
                  <a:pt x="96" y="1085"/>
                </a:lnTo>
                <a:lnTo>
                  <a:pt x="93" y="1079"/>
                </a:lnTo>
                <a:lnTo>
                  <a:pt x="91" y="1074"/>
                </a:lnTo>
                <a:lnTo>
                  <a:pt x="85" y="1065"/>
                </a:lnTo>
                <a:lnTo>
                  <a:pt x="78" y="1058"/>
                </a:lnTo>
                <a:lnTo>
                  <a:pt x="70" y="1050"/>
                </a:lnTo>
                <a:lnTo>
                  <a:pt x="64" y="1041"/>
                </a:lnTo>
                <a:lnTo>
                  <a:pt x="62" y="1036"/>
                </a:lnTo>
                <a:lnTo>
                  <a:pt x="59" y="1031"/>
                </a:lnTo>
                <a:lnTo>
                  <a:pt x="58" y="1025"/>
                </a:lnTo>
                <a:lnTo>
                  <a:pt x="58" y="1017"/>
                </a:lnTo>
                <a:lnTo>
                  <a:pt x="65" y="1011"/>
                </a:lnTo>
                <a:lnTo>
                  <a:pt x="73" y="1006"/>
                </a:lnTo>
                <a:lnTo>
                  <a:pt x="80" y="1003"/>
                </a:lnTo>
                <a:lnTo>
                  <a:pt x="87" y="1000"/>
                </a:lnTo>
                <a:lnTo>
                  <a:pt x="103" y="998"/>
                </a:lnTo>
                <a:lnTo>
                  <a:pt x="118" y="998"/>
                </a:lnTo>
                <a:lnTo>
                  <a:pt x="133" y="998"/>
                </a:lnTo>
                <a:lnTo>
                  <a:pt x="149" y="995"/>
                </a:lnTo>
                <a:lnTo>
                  <a:pt x="156" y="993"/>
                </a:lnTo>
                <a:lnTo>
                  <a:pt x="163" y="989"/>
                </a:lnTo>
                <a:lnTo>
                  <a:pt x="171" y="984"/>
                </a:lnTo>
                <a:lnTo>
                  <a:pt x="178" y="978"/>
                </a:lnTo>
                <a:lnTo>
                  <a:pt x="194" y="964"/>
                </a:lnTo>
                <a:lnTo>
                  <a:pt x="210" y="949"/>
                </a:lnTo>
                <a:lnTo>
                  <a:pt x="226" y="935"/>
                </a:lnTo>
                <a:lnTo>
                  <a:pt x="244" y="924"/>
                </a:lnTo>
                <a:lnTo>
                  <a:pt x="254" y="918"/>
                </a:lnTo>
                <a:lnTo>
                  <a:pt x="264" y="913"/>
                </a:lnTo>
                <a:lnTo>
                  <a:pt x="275" y="910"/>
                </a:lnTo>
                <a:lnTo>
                  <a:pt x="286" y="906"/>
                </a:lnTo>
                <a:lnTo>
                  <a:pt x="298" y="904"/>
                </a:lnTo>
                <a:lnTo>
                  <a:pt x="311" y="901"/>
                </a:lnTo>
                <a:lnTo>
                  <a:pt x="325" y="900"/>
                </a:lnTo>
                <a:lnTo>
                  <a:pt x="339" y="900"/>
                </a:lnTo>
                <a:lnTo>
                  <a:pt x="339" y="893"/>
                </a:lnTo>
                <a:lnTo>
                  <a:pt x="341" y="885"/>
                </a:lnTo>
                <a:lnTo>
                  <a:pt x="343" y="878"/>
                </a:lnTo>
                <a:lnTo>
                  <a:pt x="346" y="871"/>
                </a:lnTo>
                <a:lnTo>
                  <a:pt x="352" y="857"/>
                </a:lnTo>
                <a:lnTo>
                  <a:pt x="359" y="845"/>
                </a:lnTo>
                <a:lnTo>
                  <a:pt x="366" y="835"/>
                </a:lnTo>
                <a:lnTo>
                  <a:pt x="374" y="827"/>
                </a:lnTo>
                <a:lnTo>
                  <a:pt x="379" y="822"/>
                </a:lnTo>
                <a:lnTo>
                  <a:pt x="380" y="820"/>
                </a:lnTo>
                <a:lnTo>
                  <a:pt x="387" y="813"/>
                </a:lnTo>
                <a:lnTo>
                  <a:pt x="395" y="808"/>
                </a:lnTo>
                <a:lnTo>
                  <a:pt x="402" y="804"/>
                </a:lnTo>
                <a:lnTo>
                  <a:pt x="410" y="802"/>
                </a:lnTo>
                <a:lnTo>
                  <a:pt x="425" y="801"/>
                </a:lnTo>
                <a:lnTo>
                  <a:pt x="440" y="801"/>
                </a:lnTo>
                <a:lnTo>
                  <a:pt x="455" y="800"/>
                </a:lnTo>
                <a:lnTo>
                  <a:pt x="470" y="798"/>
                </a:lnTo>
                <a:lnTo>
                  <a:pt x="478" y="796"/>
                </a:lnTo>
                <a:lnTo>
                  <a:pt x="485" y="792"/>
                </a:lnTo>
                <a:lnTo>
                  <a:pt x="492" y="787"/>
                </a:lnTo>
                <a:lnTo>
                  <a:pt x="500" y="781"/>
                </a:lnTo>
                <a:lnTo>
                  <a:pt x="500" y="768"/>
                </a:lnTo>
                <a:lnTo>
                  <a:pt x="501" y="757"/>
                </a:lnTo>
                <a:lnTo>
                  <a:pt x="501" y="748"/>
                </a:lnTo>
                <a:lnTo>
                  <a:pt x="501" y="741"/>
                </a:lnTo>
                <a:lnTo>
                  <a:pt x="501" y="733"/>
                </a:lnTo>
                <a:lnTo>
                  <a:pt x="501" y="725"/>
                </a:lnTo>
                <a:lnTo>
                  <a:pt x="501" y="714"/>
                </a:lnTo>
                <a:lnTo>
                  <a:pt x="501" y="700"/>
                </a:lnTo>
                <a:lnTo>
                  <a:pt x="516" y="700"/>
                </a:lnTo>
                <a:lnTo>
                  <a:pt x="530" y="700"/>
                </a:lnTo>
                <a:lnTo>
                  <a:pt x="546" y="699"/>
                </a:lnTo>
                <a:lnTo>
                  <a:pt x="561" y="697"/>
                </a:lnTo>
                <a:lnTo>
                  <a:pt x="576" y="692"/>
                </a:lnTo>
                <a:lnTo>
                  <a:pt x="592" y="685"/>
                </a:lnTo>
                <a:lnTo>
                  <a:pt x="599" y="680"/>
                </a:lnTo>
                <a:lnTo>
                  <a:pt x="606" y="675"/>
                </a:lnTo>
                <a:lnTo>
                  <a:pt x="614" y="669"/>
                </a:lnTo>
                <a:lnTo>
                  <a:pt x="621" y="661"/>
                </a:lnTo>
                <a:lnTo>
                  <a:pt x="628" y="661"/>
                </a:lnTo>
                <a:lnTo>
                  <a:pt x="634" y="660"/>
                </a:lnTo>
                <a:lnTo>
                  <a:pt x="641" y="658"/>
                </a:lnTo>
                <a:lnTo>
                  <a:pt x="645" y="655"/>
                </a:lnTo>
                <a:lnTo>
                  <a:pt x="654" y="649"/>
                </a:lnTo>
                <a:lnTo>
                  <a:pt x="661" y="642"/>
                </a:lnTo>
                <a:lnTo>
                  <a:pt x="670" y="634"/>
                </a:lnTo>
                <a:lnTo>
                  <a:pt x="679" y="628"/>
                </a:lnTo>
                <a:lnTo>
                  <a:pt x="683" y="626"/>
                </a:lnTo>
                <a:lnTo>
                  <a:pt x="688" y="623"/>
                </a:lnTo>
                <a:lnTo>
                  <a:pt x="694" y="622"/>
                </a:lnTo>
                <a:lnTo>
                  <a:pt x="702" y="622"/>
                </a:lnTo>
                <a:lnTo>
                  <a:pt x="705" y="622"/>
                </a:lnTo>
                <a:lnTo>
                  <a:pt x="714" y="622"/>
                </a:lnTo>
                <a:lnTo>
                  <a:pt x="728" y="621"/>
                </a:lnTo>
                <a:lnTo>
                  <a:pt x="742" y="617"/>
                </a:lnTo>
                <a:lnTo>
                  <a:pt x="750" y="616"/>
                </a:lnTo>
                <a:lnTo>
                  <a:pt x="757" y="612"/>
                </a:lnTo>
                <a:lnTo>
                  <a:pt x="763" y="610"/>
                </a:lnTo>
                <a:lnTo>
                  <a:pt x="769" y="606"/>
                </a:lnTo>
                <a:lnTo>
                  <a:pt x="775" y="601"/>
                </a:lnTo>
                <a:lnTo>
                  <a:pt x="779" y="596"/>
                </a:lnTo>
                <a:lnTo>
                  <a:pt x="781" y="590"/>
                </a:lnTo>
                <a:lnTo>
                  <a:pt x="783" y="583"/>
                </a:lnTo>
                <a:lnTo>
                  <a:pt x="783" y="502"/>
                </a:lnTo>
                <a:lnTo>
                  <a:pt x="796" y="503"/>
                </a:lnTo>
                <a:lnTo>
                  <a:pt x="807" y="503"/>
                </a:lnTo>
                <a:lnTo>
                  <a:pt x="816" y="503"/>
                </a:lnTo>
                <a:lnTo>
                  <a:pt x="823" y="503"/>
                </a:lnTo>
                <a:lnTo>
                  <a:pt x="830" y="503"/>
                </a:lnTo>
                <a:lnTo>
                  <a:pt x="839" y="503"/>
                </a:lnTo>
                <a:lnTo>
                  <a:pt x="850" y="503"/>
                </a:lnTo>
                <a:lnTo>
                  <a:pt x="863" y="503"/>
                </a:lnTo>
                <a:lnTo>
                  <a:pt x="865" y="34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710320" y="3301920"/>
            <a:ext cx="1187280" cy="517680"/>
          </a:xfrm>
          <a:custGeom>
            <a:avLst/>
            <a:gdLst/>
            <a:ahLst/>
            <a:rect l="l" t="t" r="r" b="b"/>
            <a:pathLst>
              <a:path w="3189" h="1397">
                <a:moveTo>
                  <a:pt x="865" y="343"/>
                </a:moveTo>
                <a:lnTo>
                  <a:pt x="1245" y="293"/>
                </a:lnTo>
                <a:lnTo>
                  <a:pt x="1557" y="254"/>
                </a:lnTo>
                <a:lnTo>
                  <a:pt x="1819" y="219"/>
                </a:lnTo>
                <a:lnTo>
                  <a:pt x="2047" y="188"/>
                </a:lnTo>
                <a:lnTo>
                  <a:pt x="2155" y="172"/>
                </a:lnTo>
                <a:lnTo>
                  <a:pt x="2261" y="155"/>
                </a:lnTo>
                <a:lnTo>
                  <a:pt x="2368" y="135"/>
                </a:lnTo>
                <a:lnTo>
                  <a:pt x="2478" y="114"/>
                </a:lnTo>
                <a:lnTo>
                  <a:pt x="2592" y="91"/>
                </a:lnTo>
                <a:lnTo>
                  <a:pt x="2714" y="64"/>
                </a:lnTo>
                <a:lnTo>
                  <a:pt x="2846" y="35"/>
                </a:lnTo>
                <a:lnTo>
                  <a:pt x="2991" y="0"/>
                </a:lnTo>
                <a:lnTo>
                  <a:pt x="2992" y="9"/>
                </a:lnTo>
                <a:lnTo>
                  <a:pt x="2997" y="22"/>
                </a:lnTo>
                <a:lnTo>
                  <a:pt x="3005" y="37"/>
                </a:lnTo>
                <a:lnTo>
                  <a:pt x="3015" y="55"/>
                </a:lnTo>
                <a:lnTo>
                  <a:pt x="3027" y="74"/>
                </a:lnTo>
                <a:lnTo>
                  <a:pt x="3042" y="95"/>
                </a:lnTo>
                <a:lnTo>
                  <a:pt x="3058" y="115"/>
                </a:lnTo>
                <a:lnTo>
                  <a:pt x="3074" y="136"/>
                </a:lnTo>
                <a:lnTo>
                  <a:pt x="3091" y="157"/>
                </a:lnTo>
                <a:lnTo>
                  <a:pt x="3108" y="177"/>
                </a:lnTo>
                <a:lnTo>
                  <a:pt x="3124" y="194"/>
                </a:lnTo>
                <a:lnTo>
                  <a:pt x="3140" y="210"/>
                </a:lnTo>
                <a:lnTo>
                  <a:pt x="3155" y="223"/>
                </a:lnTo>
                <a:lnTo>
                  <a:pt x="3168" y="233"/>
                </a:lnTo>
                <a:lnTo>
                  <a:pt x="3174" y="237"/>
                </a:lnTo>
                <a:lnTo>
                  <a:pt x="3179" y="240"/>
                </a:lnTo>
                <a:lnTo>
                  <a:pt x="3184" y="241"/>
                </a:lnTo>
                <a:lnTo>
                  <a:pt x="3189" y="243"/>
                </a:lnTo>
                <a:lnTo>
                  <a:pt x="3161" y="216"/>
                </a:lnTo>
                <a:lnTo>
                  <a:pt x="3136" y="195"/>
                </a:lnTo>
                <a:lnTo>
                  <a:pt x="3116" y="181"/>
                </a:lnTo>
                <a:lnTo>
                  <a:pt x="3098" y="172"/>
                </a:lnTo>
                <a:lnTo>
                  <a:pt x="3086" y="166"/>
                </a:lnTo>
                <a:lnTo>
                  <a:pt x="3076" y="162"/>
                </a:lnTo>
                <a:lnTo>
                  <a:pt x="3070" y="161"/>
                </a:lnTo>
                <a:lnTo>
                  <a:pt x="3069" y="161"/>
                </a:lnTo>
                <a:lnTo>
                  <a:pt x="3062" y="168"/>
                </a:lnTo>
                <a:lnTo>
                  <a:pt x="3054" y="173"/>
                </a:lnTo>
                <a:lnTo>
                  <a:pt x="3046" y="175"/>
                </a:lnTo>
                <a:lnTo>
                  <a:pt x="3038" y="178"/>
                </a:lnTo>
                <a:lnTo>
                  <a:pt x="3030" y="179"/>
                </a:lnTo>
                <a:lnTo>
                  <a:pt x="3021" y="178"/>
                </a:lnTo>
                <a:lnTo>
                  <a:pt x="3013" y="178"/>
                </a:lnTo>
                <a:lnTo>
                  <a:pt x="3004" y="175"/>
                </a:lnTo>
                <a:lnTo>
                  <a:pt x="2985" y="170"/>
                </a:lnTo>
                <a:lnTo>
                  <a:pt x="2961" y="166"/>
                </a:lnTo>
                <a:lnTo>
                  <a:pt x="2950" y="163"/>
                </a:lnTo>
                <a:lnTo>
                  <a:pt x="2937" y="162"/>
                </a:lnTo>
                <a:lnTo>
                  <a:pt x="2923" y="161"/>
                </a:lnTo>
                <a:lnTo>
                  <a:pt x="2909" y="159"/>
                </a:lnTo>
                <a:lnTo>
                  <a:pt x="2894" y="161"/>
                </a:lnTo>
                <a:lnTo>
                  <a:pt x="2881" y="163"/>
                </a:lnTo>
                <a:lnTo>
                  <a:pt x="2867" y="167"/>
                </a:lnTo>
                <a:lnTo>
                  <a:pt x="2855" y="173"/>
                </a:lnTo>
                <a:lnTo>
                  <a:pt x="2844" y="179"/>
                </a:lnTo>
                <a:lnTo>
                  <a:pt x="2833" y="186"/>
                </a:lnTo>
                <a:lnTo>
                  <a:pt x="2823" y="195"/>
                </a:lnTo>
                <a:lnTo>
                  <a:pt x="2813" y="203"/>
                </a:lnTo>
                <a:lnTo>
                  <a:pt x="2795" y="223"/>
                </a:lnTo>
                <a:lnTo>
                  <a:pt x="2779" y="243"/>
                </a:lnTo>
                <a:lnTo>
                  <a:pt x="2763" y="262"/>
                </a:lnTo>
                <a:lnTo>
                  <a:pt x="2747" y="278"/>
                </a:lnTo>
                <a:lnTo>
                  <a:pt x="2756" y="285"/>
                </a:lnTo>
                <a:lnTo>
                  <a:pt x="2764" y="290"/>
                </a:lnTo>
                <a:lnTo>
                  <a:pt x="2774" y="294"/>
                </a:lnTo>
                <a:lnTo>
                  <a:pt x="2784" y="295"/>
                </a:lnTo>
                <a:lnTo>
                  <a:pt x="2795" y="297"/>
                </a:lnTo>
                <a:lnTo>
                  <a:pt x="2807" y="297"/>
                </a:lnTo>
                <a:lnTo>
                  <a:pt x="2819" y="295"/>
                </a:lnTo>
                <a:lnTo>
                  <a:pt x="2833" y="294"/>
                </a:lnTo>
                <a:lnTo>
                  <a:pt x="2860" y="290"/>
                </a:lnTo>
                <a:lnTo>
                  <a:pt x="2888" y="285"/>
                </a:lnTo>
                <a:lnTo>
                  <a:pt x="2917" y="282"/>
                </a:lnTo>
                <a:lnTo>
                  <a:pt x="2948" y="281"/>
                </a:lnTo>
                <a:lnTo>
                  <a:pt x="2963" y="279"/>
                </a:lnTo>
                <a:lnTo>
                  <a:pt x="2976" y="278"/>
                </a:lnTo>
                <a:lnTo>
                  <a:pt x="2989" y="277"/>
                </a:lnTo>
                <a:lnTo>
                  <a:pt x="3000" y="274"/>
                </a:lnTo>
                <a:lnTo>
                  <a:pt x="3024" y="268"/>
                </a:lnTo>
                <a:lnTo>
                  <a:pt x="3043" y="261"/>
                </a:lnTo>
                <a:lnTo>
                  <a:pt x="3060" y="254"/>
                </a:lnTo>
                <a:lnTo>
                  <a:pt x="3078" y="248"/>
                </a:lnTo>
                <a:lnTo>
                  <a:pt x="3085" y="245"/>
                </a:lnTo>
                <a:lnTo>
                  <a:pt x="3093" y="243"/>
                </a:lnTo>
                <a:lnTo>
                  <a:pt x="3101" y="241"/>
                </a:lnTo>
                <a:lnTo>
                  <a:pt x="3108" y="241"/>
                </a:lnTo>
                <a:lnTo>
                  <a:pt x="3108" y="259"/>
                </a:lnTo>
                <a:lnTo>
                  <a:pt x="3108" y="278"/>
                </a:lnTo>
                <a:lnTo>
                  <a:pt x="3108" y="299"/>
                </a:lnTo>
                <a:lnTo>
                  <a:pt x="3108" y="321"/>
                </a:lnTo>
                <a:lnTo>
                  <a:pt x="3107" y="344"/>
                </a:lnTo>
                <a:lnTo>
                  <a:pt x="3107" y="365"/>
                </a:lnTo>
                <a:lnTo>
                  <a:pt x="3107" y="385"/>
                </a:lnTo>
                <a:lnTo>
                  <a:pt x="3107" y="402"/>
                </a:lnTo>
                <a:lnTo>
                  <a:pt x="3093" y="416"/>
                </a:lnTo>
                <a:lnTo>
                  <a:pt x="3082" y="431"/>
                </a:lnTo>
                <a:lnTo>
                  <a:pt x="3074" y="447"/>
                </a:lnTo>
                <a:lnTo>
                  <a:pt x="3067" y="462"/>
                </a:lnTo>
                <a:lnTo>
                  <a:pt x="3059" y="476"/>
                </a:lnTo>
                <a:lnTo>
                  <a:pt x="3049" y="491"/>
                </a:lnTo>
                <a:lnTo>
                  <a:pt x="3040" y="506"/>
                </a:lnTo>
                <a:lnTo>
                  <a:pt x="3026" y="522"/>
                </a:lnTo>
                <a:lnTo>
                  <a:pt x="3026" y="522"/>
                </a:lnTo>
                <a:lnTo>
                  <a:pt x="2986" y="520"/>
                </a:lnTo>
                <a:lnTo>
                  <a:pt x="2986" y="520"/>
                </a:lnTo>
                <a:lnTo>
                  <a:pt x="2978" y="522"/>
                </a:lnTo>
                <a:lnTo>
                  <a:pt x="2971" y="523"/>
                </a:lnTo>
                <a:lnTo>
                  <a:pt x="2964" y="524"/>
                </a:lnTo>
                <a:lnTo>
                  <a:pt x="2956" y="527"/>
                </a:lnTo>
                <a:lnTo>
                  <a:pt x="2943" y="533"/>
                </a:lnTo>
                <a:lnTo>
                  <a:pt x="2931" y="540"/>
                </a:lnTo>
                <a:lnTo>
                  <a:pt x="2921" y="547"/>
                </a:lnTo>
                <a:lnTo>
                  <a:pt x="2912" y="554"/>
                </a:lnTo>
                <a:lnTo>
                  <a:pt x="2907" y="558"/>
                </a:lnTo>
                <a:lnTo>
                  <a:pt x="2905" y="560"/>
                </a:lnTo>
                <a:lnTo>
                  <a:pt x="2892" y="560"/>
                </a:lnTo>
                <a:lnTo>
                  <a:pt x="2882" y="560"/>
                </a:lnTo>
                <a:lnTo>
                  <a:pt x="2873" y="560"/>
                </a:lnTo>
                <a:lnTo>
                  <a:pt x="2866" y="560"/>
                </a:lnTo>
                <a:lnTo>
                  <a:pt x="2857" y="560"/>
                </a:lnTo>
                <a:lnTo>
                  <a:pt x="2849" y="560"/>
                </a:lnTo>
                <a:lnTo>
                  <a:pt x="2839" y="560"/>
                </a:lnTo>
                <a:lnTo>
                  <a:pt x="2825" y="560"/>
                </a:lnTo>
                <a:lnTo>
                  <a:pt x="2833" y="574"/>
                </a:lnTo>
                <a:lnTo>
                  <a:pt x="2838" y="589"/>
                </a:lnTo>
                <a:lnTo>
                  <a:pt x="2844" y="604"/>
                </a:lnTo>
                <a:lnTo>
                  <a:pt x="2847" y="618"/>
                </a:lnTo>
                <a:lnTo>
                  <a:pt x="2850" y="632"/>
                </a:lnTo>
                <a:lnTo>
                  <a:pt x="2852" y="645"/>
                </a:lnTo>
                <a:lnTo>
                  <a:pt x="2854" y="659"/>
                </a:lnTo>
                <a:lnTo>
                  <a:pt x="2855" y="670"/>
                </a:lnTo>
                <a:lnTo>
                  <a:pt x="2854" y="681"/>
                </a:lnTo>
                <a:lnTo>
                  <a:pt x="2852" y="691"/>
                </a:lnTo>
                <a:lnTo>
                  <a:pt x="2850" y="699"/>
                </a:lnTo>
                <a:lnTo>
                  <a:pt x="2846" y="707"/>
                </a:lnTo>
                <a:lnTo>
                  <a:pt x="2843" y="711"/>
                </a:lnTo>
                <a:lnTo>
                  <a:pt x="2838" y="716"/>
                </a:lnTo>
                <a:lnTo>
                  <a:pt x="2832" y="719"/>
                </a:lnTo>
                <a:lnTo>
                  <a:pt x="2824" y="720"/>
                </a:lnTo>
                <a:lnTo>
                  <a:pt x="2854" y="720"/>
                </a:lnTo>
                <a:lnTo>
                  <a:pt x="2883" y="720"/>
                </a:lnTo>
                <a:lnTo>
                  <a:pt x="2912" y="720"/>
                </a:lnTo>
                <a:lnTo>
                  <a:pt x="2939" y="721"/>
                </a:lnTo>
                <a:lnTo>
                  <a:pt x="2965" y="721"/>
                </a:lnTo>
                <a:lnTo>
                  <a:pt x="2987" y="721"/>
                </a:lnTo>
                <a:lnTo>
                  <a:pt x="3008" y="721"/>
                </a:lnTo>
                <a:lnTo>
                  <a:pt x="3024" y="721"/>
                </a:lnTo>
                <a:lnTo>
                  <a:pt x="3023" y="724"/>
                </a:lnTo>
                <a:lnTo>
                  <a:pt x="3018" y="727"/>
                </a:lnTo>
                <a:lnTo>
                  <a:pt x="3009" y="733"/>
                </a:lnTo>
                <a:lnTo>
                  <a:pt x="2999" y="741"/>
                </a:lnTo>
                <a:lnTo>
                  <a:pt x="2987" y="748"/>
                </a:lnTo>
                <a:lnTo>
                  <a:pt x="2974" y="754"/>
                </a:lnTo>
                <a:lnTo>
                  <a:pt x="2966" y="757"/>
                </a:lnTo>
                <a:lnTo>
                  <a:pt x="2959" y="759"/>
                </a:lnTo>
                <a:lnTo>
                  <a:pt x="2952" y="760"/>
                </a:lnTo>
                <a:lnTo>
                  <a:pt x="2944" y="760"/>
                </a:lnTo>
                <a:lnTo>
                  <a:pt x="2944" y="764"/>
                </a:lnTo>
                <a:lnTo>
                  <a:pt x="2943" y="774"/>
                </a:lnTo>
                <a:lnTo>
                  <a:pt x="2942" y="789"/>
                </a:lnTo>
                <a:lnTo>
                  <a:pt x="2938" y="806"/>
                </a:lnTo>
                <a:lnTo>
                  <a:pt x="2933" y="825"/>
                </a:lnTo>
                <a:lnTo>
                  <a:pt x="2926" y="845"/>
                </a:lnTo>
                <a:lnTo>
                  <a:pt x="2922" y="855"/>
                </a:lnTo>
                <a:lnTo>
                  <a:pt x="2916" y="864"/>
                </a:lnTo>
                <a:lnTo>
                  <a:pt x="2910" y="873"/>
                </a:lnTo>
                <a:lnTo>
                  <a:pt x="2903" y="880"/>
                </a:lnTo>
                <a:lnTo>
                  <a:pt x="2889" y="880"/>
                </a:lnTo>
                <a:lnTo>
                  <a:pt x="2878" y="880"/>
                </a:lnTo>
                <a:lnTo>
                  <a:pt x="2868" y="880"/>
                </a:lnTo>
                <a:lnTo>
                  <a:pt x="2857" y="880"/>
                </a:lnTo>
                <a:lnTo>
                  <a:pt x="2845" y="880"/>
                </a:lnTo>
                <a:lnTo>
                  <a:pt x="2829" y="880"/>
                </a:lnTo>
                <a:lnTo>
                  <a:pt x="2810" y="880"/>
                </a:lnTo>
                <a:lnTo>
                  <a:pt x="2783" y="879"/>
                </a:lnTo>
                <a:lnTo>
                  <a:pt x="2783" y="882"/>
                </a:lnTo>
                <a:lnTo>
                  <a:pt x="2781" y="886"/>
                </a:lnTo>
                <a:lnTo>
                  <a:pt x="2780" y="893"/>
                </a:lnTo>
                <a:lnTo>
                  <a:pt x="2778" y="900"/>
                </a:lnTo>
                <a:lnTo>
                  <a:pt x="2773" y="907"/>
                </a:lnTo>
                <a:lnTo>
                  <a:pt x="2765" y="913"/>
                </a:lnTo>
                <a:lnTo>
                  <a:pt x="2761" y="916"/>
                </a:lnTo>
                <a:lnTo>
                  <a:pt x="2756" y="918"/>
                </a:lnTo>
                <a:lnTo>
                  <a:pt x="2750" y="920"/>
                </a:lnTo>
                <a:lnTo>
                  <a:pt x="2742" y="920"/>
                </a:lnTo>
                <a:lnTo>
                  <a:pt x="2741" y="927"/>
                </a:lnTo>
                <a:lnTo>
                  <a:pt x="2739" y="933"/>
                </a:lnTo>
                <a:lnTo>
                  <a:pt x="2735" y="938"/>
                </a:lnTo>
                <a:lnTo>
                  <a:pt x="2730" y="943"/>
                </a:lnTo>
                <a:lnTo>
                  <a:pt x="2724" y="946"/>
                </a:lnTo>
                <a:lnTo>
                  <a:pt x="2717" y="949"/>
                </a:lnTo>
                <a:lnTo>
                  <a:pt x="2709" y="953"/>
                </a:lnTo>
                <a:lnTo>
                  <a:pt x="2702" y="954"/>
                </a:lnTo>
                <a:lnTo>
                  <a:pt x="2687" y="957"/>
                </a:lnTo>
                <a:lnTo>
                  <a:pt x="2675" y="959"/>
                </a:lnTo>
                <a:lnTo>
                  <a:pt x="2665" y="959"/>
                </a:lnTo>
                <a:lnTo>
                  <a:pt x="2661" y="959"/>
                </a:lnTo>
                <a:lnTo>
                  <a:pt x="2660" y="967"/>
                </a:lnTo>
                <a:lnTo>
                  <a:pt x="2657" y="977"/>
                </a:lnTo>
                <a:lnTo>
                  <a:pt x="2650" y="988"/>
                </a:lnTo>
                <a:lnTo>
                  <a:pt x="2642" y="1002"/>
                </a:lnTo>
                <a:lnTo>
                  <a:pt x="2621" y="1028"/>
                </a:lnTo>
                <a:lnTo>
                  <a:pt x="2595" y="1058"/>
                </a:lnTo>
                <a:lnTo>
                  <a:pt x="2568" y="1088"/>
                </a:lnTo>
                <a:lnTo>
                  <a:pt x="2543" y="1115"/>
                </a:lnTo>
                <a:lnTo>
                  <a:pt x="2518" y="1140"/>
                </a:lnTo>
                <a:lnTo>
                  <a:pt x="2500" y="1158"/>
                </a:lnTo>
                <a:lnTo>
                  <a:pt x="2500" y="1177"/>
                </a:lnTo>
                <a:lnTo>
                  <a:pt x="2499" y="1200"/>
                </a:lnTo>
                <a:lnTo>
                  <a:pt x="2497" y="1228"/>
                </a:lnTo>
                <a:lnTo>
                  <a:pt x="2494" y="1257"/>
                </a:lnTo>
                <a:lnTo>
                  <a:pt x="2491" y="1273"/>
                </a:lnTo>
                <a:lnTo>
                  <a:pt x="2489" y="1288"/>
                </a:lnTo>
                <a:lnTo>
                  <a:pt x="2485" y="1301"/>
                </a:lnTo>
                <a:lnTo>
                  <a:pt x="2481" y="1315"/>
                </a:lnTo>
                <a:lnTo>
                  <a:pt x="2477" y="1328"/>
                </a:lnTo>
                <a:lnTo>
                  <a:pt x="2472" y="1339"/>
                </a:lnTo>
                <a:lnTo>
                  <a:pt x="2466" y="1349"/>
                </a:lnTo>
                <a:lnTo>
                  <a:pt x="2458" y="1358"/>
                </a:lnTo>
                <a:lnTo>
                  <a:pt x="2457" y="1365"/>
                </a:lnTo>
                <a:lnTo>
                  <a:pt x="2455" y="1371"/>
                </a:lnTo>
                <a:lnTo>
                  <a:pt x="2450" y="1376"/>
                </a:lnTo>
                <a:lnTo>
                  <a:pt x="2445" y="1381"/>
                </a:lnTo>
                <a:lnTo>
                  <a:pt x="2437" y="1385"/>
                </a:lnTo>
                <a:lnTo>
                  <a:pt x="2429" y="1387"/>
                </a:lnTo>
                <a:lnTo>
                  <a:pt x="2419" y="1391"/>
                </a:lnTo>
                <a:lnTo>
                  <a:pt x="2408" y="1392"/>
                </a:lnTo>
                <a:lnTo>
                  <a:pt x="2384" y="1394"/>
                </a:lnTo>
                <a:lnTo>
                  <a:pt x="2357" y="1396"/>
                </a:lnTo>
                <a:lnTo>
                  <a:pt x="2327" y="1397"/>
                </a:lnTo>
                <a:lnTo>
                  <a:pt x="2298" y="1397"/>
                </a:lnTo>
                <a:lnTo>
                  <a:pt x="2284" y="1383"/>
                </a:lnTo>
                <a:lnTo>
                  <a:pt x="2275" y="1374"/>
                </a:lnTo>
                <a:lnTo>
                  <a:pt x="2270" y="1370"/>
                </a:lnTo>
                <a:lnTo>
                  <a:pt x="2266" y="1368"/>
                </a:lnTo>
                <a:lnTo>
                  <a:pt x="2261" y="1366"/>
                </a:lnTo>
                <a:lnTo>
                  <a:pt x="2258" y="1366"/>
                </a:lnTo>
                <a:lnTo>
                  <a:pt x="2254" y="1366"/>
                </a:lnTo>
                <a:lnTo>
                  <a:pt x="2250" y="1368"/>
                </a:lnTo>
                <a:lnTo>
                  <a:pt x="2246" y="1370"/>
                </a:lnTo>
                <a:lnTo>
                  <a:pt x="2242" y="1374"/>
                </a:lnTo>
                <a:lnTo>
                  <a:pt x="2231" y="1382"/>
                </a:lnTo>
                <a:lnTo>
                  <a:pt x="2217" y="1396"/>
                </a:lnTo>
                <a:lnTo>
                  <a:pt x="2217" y="1396"/>
                </a:lnTo>
                <a:lnTo>
                  <a:pt x="1780" y="1071"/>
                </a:lnTo>
                <a:lnTo>
                  <a:pt x="1340" y="1068"/>
                </a:lnTo>
                <a:lnTo>
                  <a:pt x="1340" y="1068"/>
                </a:lnTo>
                <a:lnTo>
                  <a:pt x="1326" y="1053"/>
                </a:lnTo>
                <a:lnTo>
                  <a:pt x="1315" y="1038"/>
                </a:lnTo>
                <a:lnTo>
                  <a:pt x="1306" y="1025"/>
                </a:lnTo>
                <a:lnTo>
                  <a:pt x="1299" y="1013"/>
                </a:lnTo>
                <a:lnTo>
                  <a:pt x="1292" y="1003"/>
                </a:lnTo>
                <a:lnTo>
                  <a:pt x="1283" y="994"/>
                </a:lnTo>
                <a:lnTo>
                  <a:pt x="1278" y="992"/>
                </a:lnTo>
                <a:lnTo>
                  <a:pt x="1273" y="989"/>
                </a:lnTo>
                <a:lnTo>
                  <a:pt x="1267" y="988"/>
                </a:lnTo>
                <a:lnTo>
                  <a:pt x="1260" y="987"/>
                </a:lnTo>
                <a:lnTo>
                  <a:pt x="1260" y="987"/>
                </a:lnTo>
                <a:lnTo>
                  <a:pt x="899" y="984"/>
                </a:lnTo>
                <a:lnTo>
                  <a:pt x="899" y="984"/>
                </a:lnTo>
                <a:lnTo>
                  <a:pt x="899" y="998"/>
                </a:lnTo>
                <a:lnTo>
                  <a:pt x="899" y="1008"/>
                </a:lnTo>
                <a:lnTo>
                  <a:pt x="896" y="1015"/>
                </a:lnTo>
                <a:lnTo>
                  <a:pt x="894" y="1020"/>
                </a:lnTo>
                <a:lnTo>
                  <a:pt x="889" y="1022"/>
                </a:lnTo>
                <a:lnTo>
                  <a:pt x="882" y="1024"/>
                </a:lnTo>
                <a:lnTo>
                  <a:pt x="872" y="1024"/>
                </a:lnTo>
                <a:lnTo>
                  <a:pt x="858" y="1024"/>
                </a:lnTo>
                <a:lnTo>
                  <a:pt x="840" y="1024"/>
                </a:lnTo>
                <a:lnTo>
                  <a:pt x="817" y="1024"/>
                </a:lnTo>
                <a:lnTo>
                  <a:pt x="789" y="1024"/>
                </a:lnTo>
                <a:lnTo>
                  <a:pt x="758" y="1024"/>
                </a:lnTo>
                <a:lnTo>
                  <a:pt x="729" y="1024"/>
                </a:lnTo>
                <a:lnTo>
                  <a:pt x="701" y="1022"/>
                </a:lnTo>
                <a:lnTo>
                  <a:pt x="677" y="1022"/>
                </a:lnTo>
                <a:lnTo>
                  <a:pt x="659" y="1022"/>
                </a:lnTo>
                <a:lnTo>
                  <a:pt x="650" y="1031"/>
                </a:lnTo>
                <a:lnTo>
                  <a:pt x="643" y="1041"/>
                </a:lnTo>
                <a:lnTo>
                  <a:pt x="636" y="1052"/>
                </a:lnTo>
                <a:lnTo>
                  <a:pt x="628" y="1064"/>
                </a:lnTo>
                <a:lnTo>
                  <a:pt x="612" y="1091"/>
                </a:lnTo>
                <a:lnTo>
                  <a:pt x="598" y="1117"/>
                </a:lnTo>
                <a:lnTo>
                  <a:pt x="582" y="1142"/>
                </a:lnTo>
                <a:lnTo>
                  <a:pt x="567" y="1162"/>
                </a:lnTo>
                <a:lnTo>
                  <a:pt x="560" y="1170"/>
                </a:lnTo>
                <a:lnTo>
                  <a:pt x="552" y="1177"/>
                </a:lnTo>
                <a:lnTo>
                  <a:pt x="545" y="1180"/>
                </a:lnTo>
                <a:lnTo>
                  <a:pt x="537" y="1181"/>
                </a:lnTo>
                <a:lnTo>
                  <a:pt x="529" y="1188"/>
                </a:lnTo>
                <a:lnTo>
                  <a:pt x="522" y="1192"/>
                </a:lnTo>
                <a:lnTo>
                  <a:pt x="515" y="1196"/>
                </a:lnTo>
                <a:lnTo>
                  <a:pt x="507" y="1199"/>
                </a:lnTo>
                <a:lnTo>
                  <a:pt x="500" y="1199"/>
                </a:lnTo>
                <a:lnTo>
                  <a:pt x="491" y="1199"/>
                </a:lnTo>
                <a:lnTo>
                  <a:pt x="484" y="1197"/>
                </a:lnTo>
                <a:lnTo>
                  <a:pt x="477" y="1196"/>
                </a:lnTo>
                <a:lnTo>
                  <a:pt x="462" y="1191"/>
                </a:lnTo>
                <a:lnTo>
                  <a:pt x="447" y="1186"/>
                </a:lnTo>
                <a:lnTo>
                  <a:pt x="431" y="1183"/>
                </a:lnTo>
                <a:lnTo>
                  <a:pt x="417" y="1180"/>
                </a:lnTo>
                <a:lnTo>
                  <a:pt x="393" y="1181"/>
                </a:lnTo>
                <a:lnTo>
                  <a:pt x="370" y="1181"/>
                </a:lnTo>
                <a:lnTo>
                  <a:pt x="346" y="1184"/>
                </a:lnTo>
                <a:lnTo>
                  <a:pt x="320" y="1186"/>
                </a:lnTo>
                <a:lnTo>
                  <a:pt x="269" y="1194"/>
                </a:lnTo>
                <a:lnTo>
                  <a:pt x="216" y="1204"/>
                </a:lnTo>
                <a:lnTo>
                  <a:pt x="164" y="1216"/>
                </a:lnTo>
                <a:lnTo>
                  <a:pt x="112" y="1229"/>
                </a:lnTo>
                <a:lnTo>
                  <a:pt x="63" y="1243"/>
                </a:lnTo>
                <a:lnTo>
                  <a:pt x="15" y="1257"/>
                </a:lnTo>
                <a:lnTo>
                  <a:pt x="9" y="1243"/>
                </a:lnTo>
                <a:lnTo>
                  <a:pt x="4" y="1229"/>
                </a:lnTo>
                <a:lnTo>
                  <a:pt x="2" y="1216"/>
                </a:lnTo>
                <a:lnTo>
                  <a:pt x="0" y="1205"/>
                </a:lnTo>
                <a:lnTo>
                  <a:pt x="0" y="1192"/>
                </a:lnTo>
                <a:lnTo>
                  <a:pt x="3" y="1181"/>
                </a:lnTo>
                <a:lnTo>
                  <a:pt x="7" y="1172"/>
                </a:lnTo>
                <a:lnTo>
                  <a:pt x="11" y="1162"/>
                </a:lnTo>
                <a:lnTo>
                  <a:pt x="18" y="1153"/>
                </a:lnTo>
                <a:lnTo>
                  <a:pt x="26" y="1145"/>
                </a:lnTo>
                <a:lnTo>
                  <a:pt x="35" y="1136"/>
                </a:lnTo>
                <a:lnTo>
                  <a:pt x="45" y="1128"/>
                </a:lnTo>
                <a:lnTo>
                  <a:pt x="57" y="1120"/>
                </a:lnTo>
                <a:lnTo>
                  <a:pt x="69" y="1113"/>
                </a:lnTo>
                <a:lnTo>
                  <a:pt x="82" y="1106"/>
                </a:lnTo>
                <a:lnTo>
                  <a:pt x="97" y="1098"/>
                </a:lnTo>
                <a:lnTo>
                  <a:pt x="97" y="1091"/>
                </a:lnTo>
                <a:lnTo>
                  <a:pt x="96" y="1085"/>
                </a:lnTo>
                <a:lnTo>
                  <a:pt x="93" y="1079"/>
                </a:lnTo>
                <a:lnTo>
                  <a:pt x="91" y="1074"/>
                </a:lnTo>
                <a:lnTo>
                  <a:pt x="85" y="1065"/>
                </a:lnTo>
                <a:lnTo>
                  <a:pt x="78" y="1058"/>
                </a:lnTo>
                <a:lnTo>
                  <a:pt x="70" y="1050"/>
                </a:lnTo>
                <a:lnTo>
                  <a:pt x="64" y="1041"/>
                </a:lnTo>
                <a:lnTo>
                  <a:pt x="62" y="1036"/>
                </a:lnTo>
                <a:lnTo>
                  <a:pt x="59" y="1031"/>
                </a:lnTo>
                <a:lnTo>
                  <a:pt x="58" y="1025"/>
                </a:lnTo>
                <a:lnTo>
                  <a:pt x="58" y="1017"/>
                </a:lnTo>
                <a:lnTo>
                  <a:pt x="65" y="1011"/>
                </a:lnTo>
                <a:lnTo>
                  <a:pt x="73" y="1006"/>
                </a:lnTo>
                <a:lnTo>
                  <a:pt x="80" y="1003"/>
                </a:lnTo>
                <a:lnTo>
                  <a:pt x="87" y="1000"/>
                </a:lnTo>
                <a:lnTo>
                  <a:pt x="103" y="998"/>
                </a:lnTo>
                <a:lnTo>
                  <a:pt x="118" y="998"/>
                </a:lnTo>
                <a:lnTo>
                  <a:pt x="133" y="998"/>
                </a:lnTo>
                <a:lnTo>
                  <a:pt x="149" y="995"/>
                </a:lnTo>
                <a:lnTo>
                  <a:pt x="156" y="993"/>
                </a:lnTo>
                <a:lnTo>
                  <a:pt x="163" y="989"/>
                </a:lnTo>
                <a:lnTo>
                  <a:pt x="171" y="984"/>
                </a:lnTo>
                <a:lnTo>
                  <a:pt x="178" y="978"/>
                </a:lnTo>
                <a:lnTo>
                  <a:pt x="194" y="964"/>
                </a:lnTo>
                <a:lnTo>
                  <a:pt x="210" y="949"/>
                </a:lnTo>
                <a:lnTo>
                  <a:pt x="226" y="935"/>
                </a:lnTo>
                <a:lnTo>
                  <a:pt x="244" y="924"/>
                </a:lnTo>
                <a:lnTo>
                  <a:pt x="254" y="918"/>
                </a:lnTo>
                <a:lnTo>
                  <a:pt x="264" y="913"/>
                </a:lnTo>
                <a:lnTo>
                  <a:pt x="275" y="910"/>
                </a:lnTo>
                <a:lnTo>
                  <a:pt x="286" y="906"/>
                </a:lnTo>
                <a:lnTo>
                  <a:pt x="298" y="904"/>
                </a:lnTo>
                <a:lnTo>
                  <a:pt x="311" y="901"/>
                </a:lnTo>
                <a:lnTo>
                  <a:pt x="325" y="900"/>
                </a:lnTo>
                <a:lnTo>
                  <a:pt x="339" y="900"/>
                </a:lnTo>
                <a:lnTo>
                  <a:pt x="339" y="893"/>
                </a:lnTo>
                <a:lnTo>
                  <a:pt x="341" y="885"/>
                </a:lnTo>
                <a:lnTo>
                  <a:pt x="343" y="878"/>
                </a:lnTo>
                <a:lnTo>
                  <a:pt x="346" y="871"/>
                </a:lnTo>
                <a:lnTo>
                  <a:pt x="352" y="857"/>
                </a:lnTo>
                <a:lnTo>
                  <a:pt x="359" y="845"/>
                </a:lnTo>
                <a:lnTo>
                  <a:pt x="366" y="835"/>
                </a:lnTo>
                <a:lnTo>
                  <a:pt x="374" y="827"/>
                </a:lnTo>
                <a:lnTo>
                  <a:pt x="379" y="822"/>
                </a:lnTo>
                <a:lnTo>
                  <a:pt x="380" y="820"/>
                </a:lnTo>
                <a:lnTo>
                  <a:pt x="387" y="813"/>
                </a:lnTo>
                <a:lnTo>
                  <a:pt x="395" y="808"/>
                </a:lnTo>
                <a:lnTo>
                  <a:pt x="402" y="804"/>
                </a:lnTo>
                <a:lnTo>
                  <a:pt x="410" y="802"/>
                </a:lnTo>
                <a:lnTo>
                  <a:pt x="425" y="801"/>
                </a:lnTo>
                <a:lnTo>
                  <a:pt x="440" y="801"/>
                </a:lnTo>
                <a:lnTo>
                  <a:pt x="455" y="800"/>
                </a:lnTo>
                <a:lnTo>
                  <a:pt x="470" y="798"/>
                </a:lnTo>
                <a:lnTo>
                  <a:pt x="478" y="796"/>
                </a:lnTo>
                <a:lnTo>
                  <a:pt x="485" y="792"/>
                </a:lnTo>
                <a:lnTo>
                  <a:pt x="492" y="787"/>
                </a:lnTo>
                <a:lnTo>
                  <a:pt x="500" y="781"/>
                </a:lnTo>
                <a:lnTo>
                  <a:pt x="500" y="768"/>
                </a:lnTo>
                <a:lnTo>
                  <a:pt x="501" y="757"/>
                </a:lnTo>
                <a:lnTo>
                  <a:pt x="501" y="748"/>
                </a:lnTo>
                <a:lnTo>
                  <a:pt x="501" y="741"/>
                </a:lnTo>
                <a:lnTo>
                  <a:pt x="501" y="733"/>
                </a:lnTo>
                <a:lnTo>
                  <a:pt x="501" y="725"/>
                </a:lnTo>
                <a:lnTo>
                  <a:pt x="501" y="714"/>
                </a:lnTo>
                <a:lnTo>
                  <a:pt x="501" y="700"/>
                </a:lnTo>
                <a:lnTo>
                  <a:pt x="516" y="700"/>
                </a:lnTo>
                <a:lnTo>
                  <a:pt x="530" y="700"/>
                </a:lnTo>
                <a:lnTo>
                  <a:pt x="546" y="699"/>
                </a:lnTo>
                <a:lnTo>
                  <a:pt x="561" y="697"/>
                </a:lnTo>
                <a:lnTo>
                  <a:pt x="576" y="692"/>
                </a:lnTo>
                <a:lnTo>
                  <a:pt x="592" y="685"/>
                </a:lnTo>
                <a:lnTo>
                  <a:pt x="599" y="680"/>
                </a:lnTo>
                <a:lnTo>
                  <a:pt x="606" y="675"/>
                </a:lnTo>
                <a:lnTo>
                  <a:pt x="614" y="669"/>
                </a:lnTo>
                <a:lnTo>
                  <a:pt x="621" y="661"/>
                </a:lnTo>
                <a:lnTo>
                  <a:pt x="628" y="661"/>
                </a:lnTo>
                <a:lnTo>
                  <a:pt x="634" y="660"/>
                </a:lnTo>
                <a:lnTo>
                  <a:pt x="641" y="658"/>
                </a:lnTo>
                <a:lnTo>
                  <a:pt x="645" y="655"/>
                </a:lnTo>
                <a:lnTo>
                  <a:pt x="654" y="649"/>
                </a:lnTo>
                <a:lnTo>
                  <a:pt x="661" y="642"/>
                </a:lnTo>
                <a:lnTo>
                  <a:pt x="670" y="634"/>
                </a:lnTo>
                <a:lnTo>
                  <a:pt x="679" y="628"/>
                </a:lnTo>
                <a:lnTo>
                  <a:pt x="683" y="626"/>
                </a:lnTo>
                <a:lnTo>
                  <a:pt x="688" y="623"/>
                </a:lnTo>
                <a:lnTo>
                  <a:pt x="694" y="622"/>
                </a:lnTo>
                <a:lnTo>
                  <a:pt x="702" y="622"/>
                </a:lnTo>
                <a:lnTo>
                  <a:pt x="705" y="622"/>
                </a:lnTo>
                <a:lnTo>
                  <a:pt x="714" y="622"/>
                </a:lnTo>
                <a:lnTo>
                  <a:pt x="728" y="621"/>
                </a:lnTo>
                <a:lnTo>
                  <a:pt x="742" y="617"/>
                </a:lnTo>
                <a:lnTo>
                  <a:pt x="750" y="616"/>
                </a:lnTo>
                <a:lnTo>
                  <a:pt x="757" y="612"/>
                </a:lnTo>
                <a:lnTo>
                  <a:pt x="763" y="610"/>
                </a:lnTo>
                <a:lnTo>
                  <a:pt x="769" y="606"/>
                </a:lnTo>
                <a:lnTo>
                  <a:pt x="775" y="601"/>
                </a:lnTo>
                <a:lnTo>
                  <a:pt x="779" y="596"/>
                </a:lnTo>
                <a:lnTo>
                  <a:pt x="781" y="590"/>
                </a:lnTo>
                <a:lnTo>
                  <a:pt x="783" y="583"/>
                </a:lnTo>
                <a:lnTo>
                  <a:pt x="783" y="583"/>
                </a:lnTo>
                <a:lnTo>
                  <a:pt x="783" y="502"/>
                </a:lnTo>
                <a:lnTo>
                  <a:pt x="783" y="502"/>
                </a:lnTo>
                <a:lnTo>
                  <a:pt x="796" y="503"/>
                </a:lnTo>
                <a:lnTo>
                  <a:pt x="807" y="503"/>
                </a:lnTo>
                <a:lnTo>
                  <a:pt x="816" y="503"/>
                </a:lnTo>
                <a:lnTo>
                  <a:pt x="823" y="503"/>
                </a:lnTo>
                <a:lnTo>
                  <a:pt x="830" y="503"/>
                </a:lnTo>
                <a:lnTo>
                  <a:pt x="839" y="503"/>
                </a:lnTo>
                <a:lnTo>
                  <a:pt x="850" y="503"/>
                </a:lnTo>
                <a:lnTo>
                  <a:pt x="863" y="503"/>
                </a:lnTo>
                <a:lnTo>
                  <a:pt x="863" y="503"/>
                </a:lnTo>
                <a:lnTo>
                  <a:pt x="865" y="343"/>
                </a:lnTo>
                <a:lnTo>
                  <a:pt x="865" y="343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883040" y="3430440"/>
            <a:ext cx="1149480" cy="406440"/>
          </a:xfrm>
          <a:custGeom>
            <a:avLst/>
            <a:gdLst/>
            <a:ahLst/>
            <a:rect l="l" t="t" r="r" b="b"/>
            <a:pathLst>
              <a:path w="3092" h="1097">
                <a:moveTo>
                  <a:pt x="38" y="1097"/>
                </a:moveTo>
                <a:lnTo>
                  <a:pt x="45" y="1097"/>
                </a:lnTo>
                <a:lnTo>
                  <a:pt x="50" y="1094"/>
                </a:lnTo>
                <a:lnTo>
                  <a:pt x="54" y="1093"/>
                </a:lnTo>
                <a:lnTo>
                  <a:pt x="56" y="1089"/>
                </a:lnTo>
                <a:lnTo>
                  <a:pt x="59" y="1082"/>
                </a:lnTo>
                <a:lnTo>
                  <a:pt x="59" y="1071"/>
                </a:lnTo>
                <a:lnTo>
                  <a:pt x="59" y="1060"/>
                </a:lnTo>
                <a:lnTo>
                  <a:pt x="61" y="1047"/>
                </a:lnTo>
                <a:lnTo>
                  <a:pt x="63" y="1039"/>
                </a:lnTo>
                <a:lnTo>
                  <a:pt x="67" y="1032"/>
                </a:lnTo>
                <a:lnTo>
                  <a:pt x="72" y="1025"/>
                </a:lnTo>
                <a:lnTo>
                  <a:pt x="79" y="1017"/>
                </a:lnTo>
                <a:lnTo>
                  <a:pt x="65" y="1004"/>
                </a:lnTo>
                <a:lnTo>
                  <a:pt x="50" y="993"/>
                </a:lnTo>
                <a:lnTo>
                  <a:pt x="36" y="984"/>
                </a:lnTo>
                <a:lnTo>
                  <a:pt x="24" y="977"/>
                </a:lnTo>
                <a:lnTo>
                  <a:pt x="14" y="968"/>
                </a:lnTo>
                <a:lnTo>
                  <a:pt x="6" y="960"/>
                </a:lnTo>
                <a:lnTo>
                  <a:pt x="3" y="955"/>
                </a:lnTo>
                <a:lnTo>
                  <a:pt x="1" y="950"/>
                </a:lnTo>
                <a:lnTo>
                  <a:pt x="0" y="944"/>
                </a:lnTo>
                <a:lnTo>
                  <a:pt x="0" y="936"/>
                </a:lnTo>
                <a:lnTo>
                  <a:pt x="1" y="922"/>
                </a:lnTo>
                <a:lnTo>
                  <a:pt x="3" y="909"/>
                </a:lnTo>
                <a:lnTo>
                  <a:pt x="7" y="898"/>
                </a:lnTo>
                <a:lnTo>
                  <a:pt x="13" y="889"/>
                </a:lnTo>
                <a:lnTo>
                  <a:pt x="19" y="881"/>
                </a:lnTo>
                <a:lnTo>
                  <a:pt x="28" y="874"/>
                </a:lnTo>
                <a:lnTo>
                  <a:pt x="36" y="867"/>
                </a:lnTo>
                <a:lnTo>
                  <a:pt x="45" y="862"/>
                </a:lnTo>
                <a:lnTo>
                  <a:pt x="65" y="851"/>
                </a:lnTo>
                <a:lnTo>
                  <a:pt x="84" y="841"/>
                </a:lnTo>
                <a:lnTo>
                  <a:pt x="94" y="836"/>
                </a:lnTo>
                <a:lnTo>
                  <a:pt x="104" y="830"/>
                </a:lnTo>
                <a:lnTo>
                  <a:pt x="112" y="824"/>
                </a:lnTo>
                <a:lnTo>
                  <a:pt x="121" y="816"/>
                </a:lnTo>
                <a:lnTo>
                  <a:pt x="122" y="696"/>
                </a:lnTo>
                <a:lnTo>
                  <a:pt x="161" y="696"/>
                </a:lnTo>
                <a:lnTo>
                  <a:pt x="163" y="657"/>
                </a:lnTo>
                <a:lnTo>
                  <a:pt x="169" y="643"/>
                </a:lnTo>
                <a:lnTo>
                  <a:pt x="176" y="627"/>
                </a:lnTo>
                <a:lnTo>
                  <a:pt x="181" y="612"/>
                </a:lnTo>
                <a:lnTo>
                  <a:pt x="186" y="597"/>
                </a:lnTo>
                <a:lnTo>
                  <a:pt x="193" y="567"/>
                </a:lnTo>
                <a:lnTo>
                  <a:pt x="198" y="537"/>
                </a:lnTo>
                <a:lnTo>
                  <a:pt x="202" y="507"/>
                </a:lnTo>
                <a:lnTo>
                  <a:pt x="203" y="477"/>
                </a:lnTo>
                <a:lnTo>
                  <a:pt x="204" y="447"/>
                </a:lnTo>
                <a:lnTo>
                  <a:pt x="204" y="417"/>
                </a:lnTo>
                <a:lnTo>
                  <a:pt x="234" y="410"/>
                </a:lnTo>
                <a:lnTo>
                  <a:pt x="264" y="404"/>
                </a:lnTo>
                <a:lnTo>
                  <a:pt x="295" y="399"/>
                </a:lnTo>
                <a:lnTo>
                  <a:pt x="324" y="394"/>
                </a:lnTo>
                <a:lnTo>
                  <a:pt x="384" y="386"/>
                </a:lnTo>
                <a:lnTo>
                  <a:pt x="444" y="379"/>
                </a:lnTo>
                <a:lnTo>
                  <a:pt x="505" y="372"/>
                </a:lnTo>
                <a:lnTo>
                  <a:pt x="565" y="364"/>
                </a:lnTo>
                <a:lnTo>
                  <a:pt x="595" y="359"/>
                </a:lnTo>
                <a:lnTo>
                  <a:pt x="625" y="354"/>
                </a:lnTo>
                <a:lnTo>
                  <a:pt x="655" y="348"/>
                </a:lnTo>
                <a:lnTo>
                  <a:pt x="685" y="340"/>
                </a:lnTo>
                <a:lnTo>
                  <a:pt x="700" y="326"/>
                </a:lnTo>
                <a:lnTo>
                  <a:pt x="716" y="312"/>
                </a:lnTo>
                <a:lnTo>
                  <a:pt x="730" y="299"/>
                </a:lnTo>
                <a:lnTo>
                  <a:pt x="746" y="286"/>
                </a:lnTo>
                <a:lnTo>
                  <a:pt x="761" y="277"/>
                </a:lnTo>
                <a:lnTo>
                  <a:pt x="776" y="268"/>
                </a:lnTo>
                <a:lnTo>
                  <a:pt x="783" y="266"/>
                </a:lnTo>
                <a:lnTo>
                  <a:pt x="790" y="263"/>
                </a:lnTo>
                <a:lnTo>
                  <a:pt x="799" y="262"/>
                </a:lnTo>
                <a:lnTo>
                  <a:pt x="806" y="262"/>
                </a:lnTo>
                <a:lnTo>
                  <a:pt x="814" y="256"/>
                </a:lnTo>
                <a:lnTo>
                  <a:pt x="820" y="252"/>
                </a:lnTo>
                <a:lnTo>
                  <a:pt x="825" y="251"/>
                </a:lnTo>
                <a:lnTo>
                  <a:pt x="831" y="251"/>
                </a:lnTo>
                <a:lnTo>
                  <a:pt x="836" y="253"/>
                </a:lnTo>
                <a:lnTo>
                  <a:pt x="841" y="257"/>
                </a:lnTo>
                <a:lnTo>
                  <a:pt x="846" y="262"/>
                </a:lnTo>
                <a:lnTo>
                  <a:pt x="852" y="267"/>
                </a:lnTo>
                <a:lnTo>
                  <a:pt x="857" y="273"/>
                </a:lnTo>
                <a:lnTo>
                  <a:pt x="864" y="279"/>
                </a:lnTo>
                <a:lnTo>
                  <a:pt x="871" y="285"/>
                </a:lnTo>
                <a:lnTo>
                  <a:pt x="879" y="290"/>
                </a:lnTo>
                <a:lnTo>
                  <a:pt x="888" y="295"/>
                </a:lnTo>
                <a:lnTo>
                  <a:pt x="899" y="299"/>
                </a:lnTo>
                <a:lnTo>
                  <a:pt x="912" y="302"/>
                </a:lnTo>
                <a:lnTo>
                  <a:pt x="926" y="302"/>
                </a:lnTo>
                <a:lnTo>
                  <a:pt x="932" y="302"/>
                </a:lnTo>
                <a:lnTo>
                  <a:pt x="939" y="301"/>
                </a:lnTo>
                <a:lnTo>
                  <a:pt x="945" y="299"/>
                </a:lnTo>
                <a:lnTo>
                  <a:pt x="950" y="296"/>
                </a:lnTo>
                <a:lnTo>
                  <a:pt x="953" y="293"/>
                </a:lnTo>
                <a:lnTo>
                  <a:pt x="956" y="288"/>
                </a:lnTo>
                <a:lnTo>
                  <a:pt x="959" y="284"/>
                </a:lnTo>
                <a:lnTo>
                  <a:pt x="961" y="278"/>
                </a:lnTo>
                <a:lnTo>
                  <a:pt x="964" y="266"/>
                </a:lnTo>
                <a:lnTo>
                  <a:pt x="966" y="252"/>
                </a:lnTo>
                <a:lnTo>
                  <a:pt x="967" y="237"/>
                </a:lnTo>
                <a:lnTo>
                  <a:pt x="967" y="223"/>
                </a:lnTo>
                <a:lnTo>
                  <a:pt x="1062" y="224"/>
                </a:lnTo>
                <a:lnTo>
                  <a:pt x="1153" y="223"/>
                </a:lnTo>
                <a:lnTo>
                  <a:pt x="1241" y="223"/>
                </a:lnTo>
                <a:lnTo>
                  <a:pt x="1324" y="220"/>
                </a:lnTo>
                <a:lnTo>
                  <a:pt x="1404" y="218"/>
                </a:lnTo>
                <a:lnTo>
                  <a:pt x="1481" y="215"/>
                </a:lnTo>
                <a:lnTo>
                  <a:pt x="1554" y="212"/>
                </a:lnTo>
                <a:lnTo>
                  <a:pt x="1625" y="208"/>
                </a:lnTo>
                <a:lnTo>
                  <a:pt x="1694" y="203"/>
                </a:lnTo>
                <a:lnTo>
                  <a:pt x="1760" y="198"/>
                </a:lnTo>
                <a:lnTo>
                  <a:pt x="1824" y="192"/>
                </a:lnTo>
                <a:lnTo>
                  <a:pt x="1885" y="186"/>
                </a:lnTo>
                <a:lnTo>
                  <a:pt x="2005" y="173"/>
                </a:lnTo>
                <a:lnTo>
                  <a:pt x="2119" y="158"/>
                </a:lnTo>
                <a:lnTo>
                  <a:pt x="2230" y="141"/>
                </a:lnTo>
                <a:lnTo>
                  <a:pt x="2341" y="122"/>
                </a:lnTo>
                <a:lnTo>
                  <a:pt x="2453" y="104"/>
                </a:lnTo>
                <a:lnTo>
                  <a:pt x="2568" y="84"/>
                </a:lnTo>
                <a:lnTo>
                  <a:pt x="2686" y="64"/>
                </a:lnTo>
                <a:lnTo>
                  <a:pt x="2813" y="43"/>
                </a:lnTo>
                <a:lnTo>
                  <a:pt x="2947" y="22"/>
                </a:lnTo>
                <a:lnTo>
                  <a:pt x="3092" y="0"/>
                </a:lnTo>
                <a:lnTo>
                  <a:pt x="3090" y="160"/>
                </a:lnTo>
                <a:lnTo>
                  <a:pt x="3077" y="160"/>
                </a:lnTo>
                <a:lnTo>
                  <a:pt x="3066" y="160"/>
                </a:lnTo>
                <a:lnTo>
                  <a:pt x="3057" y="160"/>
                </a:lnTo>
                <a:lnTo>
                  <a:pt x="3050" y="160"/>
                </a:lnTo>
                <a:lnTo>
                  <a:pt x="3043" y="160"/>
                </a:lnTo>
                <a:lnTo>
                  <a:pt x="3034" y="160"/>
                </a:lnTo>
                <a:lnTo>
                  <a:pt x="3023" y="160"/>
                </a:lnTo>
                <a:lnTo>
                  <a:pt x="3010" y="159"/>
                </a:lnTo>
                <a:lnTo>
                  <a:pt x="3010" y="163"/>
                </a:lnTo>
                <a:lnTo>
                  <a:pt x="3010" y="173"/>
                </a:lnTo>
                <a:lnTo>
                  <a:pt x="3010" y="187"/>
                </a:lnTo>
                <a:lnTo>
                  <a:pt x="3010" y="204"/>
                </a:lnTo>
                <a:lnTo>
                  <a:pt x="3010" y="224"/>
                </a:lnTo>
                <a:lnTo>
                  <a:pt x="3010" y="244"/>
                </a:lnTo>
                <a:lnTo>
                  <a:pt x="3010" y="263"/>
                </a:lnTo>
                <a:lnTo>
                  <a:pt x="3010" y="280"/>
                </a:lnTo>
                <a:lnTo>
                  <a:pt x="2994" y="280"/>
                </a:lnTo>
                <a:lnTo>
                  <a:pt x="2979" y="279"/>
                </a:lnTo>
                <a:lnTo>
                  <a:pt x="2964" y="279"/>
                </a:lnTo>
                <a:lnTo>
                  <a:pt x="2948" y="279"/>
                </a:lnTo>
                <a:lnTo>
                  <a:pt x="2934" y="279"/>
                </a:lnTo>
                <a:lnTo>
                  <a:pt x="2919" y="279"/>
                </a:lnTo>
                <a:lnTo>
                  <a:pt x="2904" y="279"/>
                </a:lnTo>
                <a:lnTo>
                  <a:pt x="2888" y="279"/>
                </a:lnTo>
                <a:lnTo>
                  <a:pt x="2848" y="318"/>
                </a:lnTo>
                <a:lnTo>
                  <a:pt x="2841" y="326"/>
                </a:lnTo>
                <a:lnTo>
                  <a:pt x="2833" y="332"/>
                </a:lnTo>
                <a:lnTo>
                  <a:pt x="2826" y="337"/>
                </a:lnTo>
                <a:lnTo>
                  <a:pt x="2819" y="342"/>
                </a:lnTo>
                <a:lnTo>
                  <a:pt x="2803" y="349"/>
                </a:lnTo>
                <a:lnTo>
                  <a:pt x="2788" y="354"/>
                </a:lnTo>
                <a:lnTo>
                  <a:pt x="2773" y="356"/>
                </a:lnTo>
                <a:lnTo>
                  <a:pt x="2757" y="357"/>
                </a:lnTo>
                <a:lnTo>
                  <a:pt x="2743" y="357"/>
                </a:lnTo>
                <a:lnTo>
                  <a:pt x="2728" y="357"/>
                </a:lnTo>
                <a:lnTo>
                  <a:pt x="2728" y="360"/>
                </a:lnTo>
                <a:lnTo>
                  <a:pt x="2728" y="365"/>
                </a:lnTo>
                <a:lnTo>
                  <a:pt x="2728" y="372"/>
                </a:lnTo>
                <a:lnTo>
                  <a:pt x="2728" y="383"/>
                </a:lnTo>
                <a:lnTo>
                  <a:pt x="2728" y="395"/>
                </a:lnTo>
                <a:lnTo>
                  <a:pt x="2728" y="409"/>
                </a:lnTo>
                <a:lnTo>
                  <a:pt x="2727" y="422"/>
                </a:lnTo>
                <a:lnTo>
                  <a:pt x="2727" y="438"/>
                </a:lnTo>
                <a:lnTo>
                  <a:pt x="2719" y="444"/>
                </a:lnTo>
                <a:lnTo>
                  <a:pt x="2712" y="450"/>
                </a:lnTo>
                <a:lnTo>
                  <a:pt x="2705" y="457"/>
                </a:lnTo>
                <a:lnTo>
                  <a:pt x="2697" y="460"/>
                </a:lnTo>
                <a:lnTo>
                  <a:pt x="2682" y="468"/>
                </a:lnTo>
                <a:lnTo>
                  <a:pt x="2667" y="472"/>
                </a:lnTo>
                <a:lnTo>
                  <a:pt x="2652" y="475"/>
                </a:lnTo>
                <a:lnTo>
                  <a:pt x="2636" y="476"/>
                </a:lnTo>
                <a:lnTo>
                  <a:pt x="2622" y="477"/>
                </a:lnTo>
                <a:lnTo>
                  <a:pt x="2607" y="477"/>
                </a:lnTo>
                <a:lnTo>
                  <a:pt x="2600" y="477"/>
                </a:lnTo>
                <a:lnTo>
                  <a:pt x="2593" y="479"/>
                </a:lnTo>
                <a:lnTo>
                  <a:pt x="2589" y="481"/>
                </a:lnTo>
                <a:lnTo>
                  <a:pt x="2584" y="484"/>
                </a:lnTo>
                <a:lnTo>
                  <a:pt x="2580" y="487"/>
                </a:lnTo>
                <a:lnTo>
                  <a:pt x="2576" y="491"/>
                </a:lnTo>
                <a:lnTo>
                  <a:pt x="2574" y="496"/>
                </a:lnTo>
                <a:lnTo>
                  <a:pt x="2571" y="502"/>
                </a:lnTo>
                <a:lnTo>
                  <a:pt x="2569" y="514"/>
                </a:lnTo>
                <a:lnTo>
                  <a:pt x="2566" y="528"/>
                </a:lnTo>
                <a:lnTo>
                  <a:pt x="2566" y="542"/>
                </a:lnTo>
                <a:lnTo>
                  <a:pt x="2566" y="557"/>
                </a:lnTo>
                <a:lnTo>
                  <a:pt x="2559" y="557"/>
                </a:lnTo>
                <a:lnTo>
                  <a:pt x="2551" y="558"/>
                </a:lnTo>
                <a:lnTo>
                  <a:pt x="2543" y="561"/>
                </a:lnTo>
                <a:lnTo>
                  <a:pt x="2536" y="563"/>
                </a:lnTo>
                <a:lnTo>
                  <a:pt x="2521" y="569"/>
                </a:lnTo>
                <a:lnTo>
                  <a:pt x="2505" y="577"/>
                </a:lnTo>
                <a:lnTo>
                  <a:pt x="2491" y="584"/>
                </a:lnTo>
                <a:lnTo>
                  <a:pt x="2476" y="590"/>
                </a:lnTo>
                <a:lnTo>
                  <a:pt x="2469" y="592"/>
                </a:lnTo>
                <a:lnTo>
                  <a:pt x="2461" y="594"/>
                </a:lnTo>
                <a:lnTo>
                  <a:pt x="2453" y="595"/>
                </a:lnTo>
                <a:lnTo>
                  <a:pt x="2445" y="596"/>
                </a:lnTo>
                <a:lnTo>
                  <a:pt x="2438" y="596"/>
                </a:lnTo>
                <a:lnTo>
                  <a:pt x="2432" y="597"/>
                </a:lnTo>
                <a:lnTo>
                  <a:pt x="2427" y="600"/>
                </a:lnTo>
                <a:lnTo>
                  <a:pt x="2422" y="602"/>
                </a:lnTo>
                <a:lnTo>
                  <a:pt x="2413" y="608"/>
                </a:lnTo>
                <a:lnTo>
                  <a:pt x="2405" y="616"/>
                </a:lnTo>
                <a:lnTo>
                  <a:pt x="2398" y="623"/>
                </a:lnTo>
                <a:lnTo>
                  <a:pt x="2389" y="629"/>
                </a:lnTo>
                <a:lnTo>
                  <a:pt x="2384" y="632"/>
                </a:lnTo>
                <a:lnTo>
                  <a:pt x="2378" y="634"/>
                </a:lnTo>
                <a:lnTo>
                  <a:pt x="2372" y="635"/>
                </a:lnTo>
                <a:lnTo>
                  <a:pt x="2366" y="635"/>
                </a:lnTo>
                <a:lnTo>
                  <a:pt x="2358" y="635"/>
                </a:lnTo>
                <a:lnTo>
                  <a:pt x="2352" y="637"/>
                </a:lnTo>
                <a:lnTo>
                  <a:pt x="2346" y="639"/>
                </a:lnTo>
                <a:lnTo>
                  <a:pt x="2341" y="641"/>
                </a:lnTo>
                <a:lnTo>
                  <a:pt x="2333" y="648"/>
                </a:lnTo>
                <a:lnTo>
                  <a:pt x="2325" y="655"/>
                </a:lnTo>
                <a:lnTo>
                  <a:pt x="2317" y="662"/>
                </a:lnTo>
                <a:lnTo>
                  <a:pt x="2308" y="668"/>
                </a:lnTo>
                <a:lnTo>
                  <a:pt x="2303" y="671"/>
                </a:lnTo>
                <a:lnTo>
                  <a:pt x="2298" y="673"/>
                </a:lnTo>
                <a:lnTo>
                  <a:pt x="2292" y="674"/>
                </a:lnTo>
                <a:lnTo>
                  <a:pt x="2285" y="674"/>
                </a:lnTo>
                <a:lnTo>
                  <a:pt x="2285" y="682"/>
                </a:lnTo>
                <a:lnTo>
                  <a:pt x="2286" y="688"/>
                </a:lnTo>
                <a:lnTo>
                  <a:pt x="2289" y="693"/>
                </a:lnTo>
                <a:lnTo>
                  <a:pt x="2291" y="698"/>
                </a:lnTo>
                <a:lnTo>
                  <a:pt x="2297" y="707"/>
                </a:lnTo>
                <a:lnTo>
                  <a:pt x="2305" y="715"/>
                </a:lnTo>
                <a:lnTo>
                  <a:pt x="2312" y="722"/>
                </a:lnTo>
                <a:lnTo>
                  <a:pt x="2318" y="731"/>
                </a:lnTo>
                <a:lnTo>
                  <a:pt x="2320" y="736"/>
                </a:lnTo>
                <a:lnTo>
                  <a:pt x="2323" y="742"/>
                </a:lnTo>
                <a:lnTo>
                  <a:pt x="2324" y="748"/>
                </a:lnTo>
                <a:lnTo>
                  <a:pt x="2324" y="755"/>
                </a:lnTo>
                <a:lnTo>
                  <a:pt x="2297" y="767"/>
                </a:lnTo>
                <a:lnTo>
                  <a:pt x="2276" y="778"/>
                </a:lnTo>
                <a:lnTo>
                  <a:pt x="2262" y="787"/>
                </a:lnTo>
                <a:lnTo>
                  <a:pt x="2248" y="794"/>
                </a:lnTo>
                <a:lnTo>
                  <a:pt x="2238" y="802"/>
                </a:lnTo>
                <a:lnTo>
                  <a:pt x="2227" y="810"/>
                </a:lnTo>
                <a:lnTo>
                  <a:pt x="2216" y="821"/>
                </a:lnTo>
                <a:lnTo>
                  <a:pt x="2203" y="834"/>
                </a:lnTo>
                <a:lnTo>
                  <a:pt x="2203" y="848"/>
                </a:lnTo>
                <a:lnTo>
                  <a:pt x="2202" y="859"/>
                </a:lnTo>
                <a:lnTo>
                  <a:pt x="2201" y="869"/>
                </a:lnTo>
                <a:lnTo>
                  <a:pt x="2202" y="878"/>
                </a:lnTo>
                <a:lnTo>
                  <a:pt x="2202" y="880"/>
                </a:lnTo>
                <a:lnTo>
                  <a:pt x="2203" y="884"/>
                </a:lnTo>
                <a:lnTo>
                  <a:pt x="2205" y="885"/>
                </a:lnTo>
                <a:lnTo>
                  <a:pt x="2208" y="887"/>
                </a:lnTo>
                <a:lnTo>
                  <a:pt x="2216" y="890"/>
                </a:lnTo>
                <a:lnTo>
                  <a:pt x="2230" y="891"/>
                </a:lnTo>
                <a:lnTo>
                  <a:pt x="1907" y="931"/>
                </a:lnTo>
                <a:lnTo>
                  <a:pt x="1602" y="971"/>
                </a:lnTo>
                <a:lnTo>
                  <a:pt x="1455" y="988"/>
                </a:lnTo>
                <a:lnTo>
                  <a:pt x="1312" y="1005"/>
                </a:lnTo>
                <a:lnTo>
                  <a:pt x="1171" y="1021"/>
                </a:lnTo>
                <a:lnTo>
                  <a:pt x="1035" y="1034"/>
                </a:lnTo>
                <a:lnTo>
                  <a:pt x="902" y="1048"/>
                </a:lnTo>
                <a:lnTo>
                  <a:pt x="771" y="1060"/>
                </a:lnTo>
                <a:lnTo>
                  <a:pt x="642" y="1070"/>
                </a:lnTo>
                <a:lnTo>
                  <a:pt x="518" y="1080"/>
                </a:lnTo>
                <a:lnTo>
                  <a:pt x="395" y="1086"/>
                </a:lnTo>
                <a:lnTo>
                  <a:pt x="274" y="1092"/>
                </a:lnTo>
                <a:lnTo>
                  <a:pt x="155" y="1096"/>
                </a:lnTo>
                <a:lnTo>
                  <a:pt x="38" y="109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883040" y="3430440"/>
            <a:ext cx="1149480" cy="406440"/>
          </a:xfrm>
          <a:custGeom>
            <a:avLst/>
            <a:gdLst/>
            <a:ahLst/>
            <a:rect l="l" t="t" r="r" b="b"/>
            <a:pathLst>
              <a:path w="3092" h="1097">
                <a:moveTo>
                  <a:pt x="38" y="1097"/>
                </a:moveTo>
                <a:lnTo>
                  <a:pt x="45" y="1097"/>
                </a:lnTo>
                <a:lnTo>
                  <a:pt x="50" y="1094"/>
                </a:lnTo>
                <a:lnTo>
                  <a:pt x="54" y="1093"/>
                </a:lnTo>
                <a:lnTo>
                  <a:pt x="56" y="1089"/>
                </a:lnTo>
                <a:lnTo>
                  <a:pt x="59" y="1082"/>
                </a:lnTo>
                <a:lnTo>
                  <a:pt x="59" y="1071"/>
                </a:lnTo>
                <a:lnTo>
                  <a:pt x="59" y="1060"/>
                </a:lnTo>
                <a:lnTo>
                  <a:pt x="61" y="1047"/>
                </a:lnTo>
                <a:lnTo>
                  <a:pt x="63" y="1039"/>
                </a:lnTo>
                <a:lnTo>
                  <a:pt x="67" y="1032"/>
                </a:lnTo>
                <a:lnTo>
                  <a:pt x="72" y="1025"/>
                </a:lnTo>
                <a:lnTo>
                  <a:pt x="79" y="1017"/>
                </a:lnTo>
                <a:lnTo>
                  <a:pt x="65" y="1004"/>
                </a:lnTo>
                <a:lnTo>
                  <a:pt x="50" y="993"/>
                </a:lnTo>
                <a:lnTo>
                  <a:pt x="36" y="984"/>
                </a:lnTo>
                <a:lnTo>
                  <a:pt x="24" y="977"/>
                </a:lnTo>
                <a:lnTo>
                  <a:pt x="14" y="968"/>
                </a:lnTo>
                <a:lnTo>
                  <a:pt x="6" y="960"/>
                </a:lnTo>
                <a:lnTo>
                  <a:pt x="3" y="955"/>
                </a:lnTo>
                <a:lnTo>
                  <a:pt x="1" y="950"/>
                </a:lnTo>
                <a:lnTo>
                  <a:pt x="0" y="944"/>
                </a:lnTo>
                <a:lnTo>
                  <a:pt x="0" y="936"/>
                </a:lnTo>
                <a:lnTo>
                  <a:pt x="1" y="922"/>
                </a:lnTo>
                <a:lnTo>
                  <a:pt x="3" y="909"/>
                </a:lnTo>
                <a:lnTo>
                  <a:pt x="7" y="898"/>
                </a:lnTo>
                <a:lnTo>
                  <a:pt x="13" y="889"/>
                </a:lnTo>
                <a:lnTo>
                  <a:pt x="19" y="881"/>
                </a:lnTo>
                <a:lnTo>
                  <a:pt x="28" y="874"/>
                </a:lnTo>
                <a:lnTo>
                  <a:pt x="36" y="867"/>
                </a:lnTo>
                <a:lnTo>
                  <a:pt x="45" y="862"/>
                </a:lnTo>
                <a:lnTo>
                  <a:pt x="65" y="851"/>
                </a:lnTo>
                <a:lnTo>
                  <a:pt x="84" y="841"/>
                </a:lnTo>
                <a:lnTo>
                  <a:pt x="94" y="836"/>
                </a:lnTo>
                <a:lnTo>
                  <a:pt x="104" y="830"/>
                </a:lnTo>
                <a:lnTo>
                  <a:pt x="112" y="824"/>
                </a:lnTo>
                <a:lnTo>
                  <a:pt x="121" y="816"/>
                </a:lnTo>
                <a:lnTo>
                  <a:pt x="121" y="816"/>
                </a:lnTo>
                <a:lnTo>
                  <a:pt x="122" y="696"/>
                </a:lnTo>
                <a:lnTo>
                  <a:pt x="161" y="696"/>
                </a:lnTo>
                <a:lnTo>
                  <a:pt x="163" y="657"/>
                </a:lnTo>
                <a:lnTo>
                  <a:pt x="163" y="657"/>
                </a:lnTo>
                <a:lnTo>
                  <a:pt x="169" y="643"/>
                </a:lnTo>
                <a:lnTo>
                  <a:pt x="176" y="627"/>
                </a:lnTo>
                <a:lnTo>
                  <a:pt x="181" y="612"/>
                </a:lnTo>
                <a:lnTo>
                  <a:pt x="186" y="597"/>
                </a:lnTo>
                <a:lnTo>
                  <a:pt x="193" y="567"/>
                </a:lnTo>
                <a:lnTo>
                  <a:pt x="198" y="537"/>
                </a:lnTo>
                <a:lnTo>
                  <a:pt x="202" y="507"/>
                </a:lnTo>
                <a:lnTo>
                  <a:pt x="203" y="477"/>
                </a:lnTo>
                <a:lnTo>
                  <a:pt x="204" y="447"/>
                </a:lnTo>
                <a:lnTo>
                  <a:pt x="204" y="417"/>
                </a:lnTo>
                <a:lnTo>
                  <a:pt x="234" y="410"/>
                </a:lnTo>
                <a:lnTo>
                  <a:pt x="264" y="404"/>
                </a:lnTo>
                <a:lnTo>
                  <a:pt x="295" y="399"/>
                </a:lnTo>
                <a:lnTo>
                  <a:pt x="324" y="394"/>
                </a:lnTo>
                <a:lnTo>
                  <a:pt x="384" y="386"/>
                </a:lnTo>
                <a:lnTo>
                  <a:pt x="444" y="379"/>
                </a:lnTo>
                <a:lnTo>
                  <a:pt x="505" y="372"/>
                </a:lnTo>
                <a:lnTo>
                  <a:pt x="565" y="364"/>
                </a:lnTo>
                <a:lnTo>
                  <a:pt x="595" y="359"/>
                </a:lnTo>
                <a:lnTo>
                  <a:pt x="625" y="354"/>
                </a:lnTo>
                <a:lnTo>
                  <a:pt x="655" y="348"/>
                </a:lnTo>
                <a:lnTo>
                  <a:pt x="685" y="340"/>
                </a:lnTo>
                <a:lnTo>
                  <a:pt x="700" y="326"/>
                </a:lnTo>
                <a:lnTo>
                  <a:pt x="716" y="312"/>
                </a:lnTo>
                <a:lnTo>
                  <a:pt x="730" y="299"/>
                </a:lnTo>
                <a:lnTo>
                  <a:pt x="746" y="286"/>
                </a:lnTo>
                <a:lnTo>
                  <a:pt x="761" y="277"/>
                </a:lnTo>
                <a:lnTo>
                  <a:pt x="776" y="268"/>
                </a:lnTo>
                <a:lnTo>
                  <a:pt x="783" y="266"/>
                </a:lnTo>
                <a:lnTo>
                  <a:pt x="790" y="263"/>
                </a:lnTo>
                <a:lnTo>
                  <a:pt x="799" y="262"/>
                </a:lnTo>
                <a:lnTo>
                  <a:pt x="806" y="262"/>
                </a:lnTo>
                <a:lnTo>
                  <a:pt x="814" y="256"/>
                </a:lnTo>
                <a:lnTo>
                  <a:pt x="820" y="252"/>
                </a:lnTo>
                <a:lnTo>
                  <a:pt x="825" y="251"/>
                </a:lnTo>
                <a:lnTo>
                  <a:pt x="831" y="251"/>
                </a:lnTo>
                <a:lnTo>
                  <a:pt x="836" y="253"/>
                </a:lnTo>
                <a:lnTo>
                  <a:pt x="841" y="257"/>
                </a:lnTo>
                <a:lnTo>
                  <a:pt x="846" y="262"/>
                </a:lnTo>
                <a:lnTo>
                  <a:pt x="852" y="267"/>
                </a:lnTo>
                <a:lnTo>
                  <a:pt x="857" y="273"/>
                </a:lnTo>
                <a:lnTo>
                  <a:pt x="864" y="279"/>
                </a:lnTo>
                <a:lnTo>
                  <a:pt x="871" y="285"/>
                </a:lnTo>
                <a:lnTo>
                  <a:pt x="879" y="290"/>
                </a:lnTo>
                <a:lnTo>
                  <a:pt x="888" y="295"/>
                </a:lnTo>
                <a:lnTo>
                  <a:pt x="899" y="299"/>
                </a:lnTo>
                <a:lnTo>
                  <a:pt x="912" y="302"/>
                </a:lnTo>
                <a:lnTo>
                  <a:pt x="926" y="302"/>
                </a:lnTo>
                <a:lnTo>
                  <a:pt x="932" y="302"/>
                </a:lnTo>
                <a:lnTo>
                  <a:pt x="939" y="301"/>
                </a:lnTo>
                <a:lnTo>
                  <a:pt x="945" y="299"/>
                </a:lnTo>
                <a:lnTo>
                  <a:pt x="950" y="296"/>
                </a:lnTo>
                <a:lnTo>
                  <a:pt x="953" y="293"/>
                </a:lnTo>
                <a:lnTo>
                  <a:pt x="956" y="288"/>
                </a:lnTo>
                <a:lnTo>
                  <a:pt x="959" y="284"/>
                </a:lnTo>
                <a:lnTo>
                  <a:pt x="961" y="278"/>
                </a:lnTo>
                <a:lnTo>
                  <a:pt x="964" y="266"/>
                </a:lnTo>
                <a:lnTo>
                  <a:pt x="966" y="252"/>
                </a:lnTo>
                <a:lnTo>
                  <a:pt x="967" y="237"/>
                </a:lnTo>
                <a:lnTo>
                  <a:pt x="967" y="223"/>
                </a:lnTo>
                <a:lnTo>
                  <a:pt x="1062" y="224"/>
                </a:lnTo>
                <a:lnTo>
                  <a:pt x="1153" y="223"/>
                </a:lnTo>
                <a:lnTo>
                  <a:pt x="1241" y="223"/>
                </a:lnTo>
                <a:lnTo>
                  <a:pt x="1324" y="220"/>
                </a:lnTo>
                <a:lnTo>
                  <a:pt x="1404" y="218"/>
                </a:lnTo>
                <a:lnTo>
                  <a:pt x="1481" y="215"/>
                </a:lnTo>
                <a:lnTo>
                  <a:pt x="1554" y="212"/>
                </a:lnTo>
                <a:lnTo>
                  <a:pt x="1625" y="208"/>
                </a:lnTo>
                <a:lnTo>
                  <a:pt x="1694" y="203"/>
                </a:lnTo>
                <a:lnTo>
                  <a:pt x="1760" y="198"/>
                </a:lnTo>
                <a:lnTo>
                  <a:pt x="1824" y="192"/>
                </a:lnTo>
                <a:lnTo>
                  <a:pt x="1885" y="186"/>
                </a:lnTo>
                <a:lnTo>
                  <a:pt x="2005" y="173"/>
                </a:lnTo>
                <a:lnTo>
                  <a:pt x="2119" y="158"/>
                </a:lnTo>
                <a:lnTo>
                  <a:pt x="2230" y="141"/>
                </a:lnTo>
                <a:lnTo>
                  <a:pt x="2341" y="122"/>
                </a:lnTo>
                <a:lnTo>
                  <a:pt x="2453" y="104"/>
                </a:lnTo>
                <a:lnTo>
                  <a:pt x="2568" y="84"/>
                </a:lnTo>
                <a:lnTo>
                  <a:pt x="2686" y="64"/>
                </a:lnTo>
                <a:lnTo>
                  <a:pt x="2813" y="43"/>
                </a:lnTo>
                <a:lnTo>
                  <a:pt x="2947" y="22"/>
                </a:lnTo>
                <a:lnTo>
                  <a:pt x="3092" y="0"/>
                </a:lnTo>
                <a:lnTo>
                  <a:pt x="3092" y="0"/>
                </a:lnTo>
                <a:lnTo>
                  <a:pt x="3090" y="160"/>
                </a:lnTo>
                <a:lnTo>
                  <a:pt x="3090" y="160"/>
                </a:lnTo>
                <a:lnTo>
                  <a:pt x="3077" y="160"/>
                </a:lnTo>
                <a:lnTo>
                  <a:pt x="3066" y="160"/>
                </a:lnTo>
                <a:lnTo>
                  <a:pt x="3057" y="160"/>
                </a:lnTo>
                <a:lnTo>
                  <a:pt x="3050" y="160"/>
                </a:lnTo>
                <a:lnTo>
                  <a:pt x="3043" y="160"/>
                </a:lnTo>
                <a:lnTo>
                  <a:pt x="3034" y="160"/>
                </a:lnTo>
                <a:lnTo>
                  <a:pt x="3023" y="160"/>
                </a:lnTo>
                <a:lnTo>
                  <a:pt x="3010" y="159"/>
                </a:lnTo>
                <a:lnTo>
                  <a:pt x="3010" y="163"/>
                </a:lnTo>
                <a:lnTo>
                  <a:pt x="3010" y="173"/>
                </a:lnTo>
                <a:lnTo>
                  <a:pt x="3010" y="187"/>
                </a:lnTo>
                <a:lnTo>
                  <a:pt x="3010" y="204"/>
                </a:lnTo>
                <a:lnTo>
                  <a:pt x="3010" y="224"/>
                </a:lnTo>
                <a:lnTo>
                  <a:pt x="3010" y="244"/>
                </a:lnTo>
                <a:lnTo>
                  <a:pt x="3010" y="263"/>
                </a:lnTo>
                <a:lnTo>
                  <a:pt x="3010" y="280"/>
                </a:lnTo>
                <a:lnTo>
                  <a:pt x="2994" y="280"/>
                </a:lnTo>
                <a:lnTo>
                  <a:pt x="2979" y="279"/>
                </a:lnTo>
                <a:lnTo>
                  <a:pt x="2964" y="279"/>
                </a:lnTo>
                <a:lnTo>
                  <a:pt x="2948" y="279"/>
                </a:lnTo>
                <a:lnTo>
                  <a:pt x="2934" y="279"/>
                </a:lnTo>
                <a:lnTo>
                  <a:pt x="2919" y="279"/>
                </a:lnTo>
                <a:lnTo>
                  <a:pt x="2904" y="279"/>
                </a:lnTo>
                <a:lnTo>
                  <a:pt x="2888" y="279"/>
                </a:lnTo>
                <a:lnTo>
                  <a:pt x="2888" y="279"/>
                </a:lnTo>
                <a:lnTo>
                  <a:pt x="2848" y="318"/>
                </a:lnTo>
                <a:lnTo>
                  <a:pt x="2848" y="318"/>
                </a:lnTo>
                <a:lnTo>
                  <a:pt x="2841" y="326"/>
                </a:lnTo>
                <a:lnTo>
                  <a:pt x="2833" y="332"/>
                </a:lnTo>
                <a:lnTo>
                  <a:pt x="2826" y="337"/>
                </a:lnTo>
                <a:lnTo>
                  <a:pt x="2819" y="342"/>
                </a:lnTo>
                <a:lnTo>
                  <a:pt x="2803" y="349"/>
                </a:lnTo>
                <a:lnTo>
                  <a:pt x="2788" y="354"/>
                </a:lnTo>
                <a:lnTo>
                  <a:pt x="2773" y="356"/>
                </a:lnTo>
                <a:lnTo>
                  <a:pt x="2757" y="357"/>
                </a:lnTo>
                <a:lnTo>
                  <a:pt x="2743" y="357"/>
                </a:lnTo>
                <a:lnTo>
                  <a:pt x="2728" y="357"/>
                </a:lnTo>
                <a:lnTo>
                  <a:pt x="2728" y="360"/>
                </a:lnTo>
                <a:lnTo>
                  <a:pt x="2728" y="365"/>
                </a:lnTo>
                <a:lnTo>
                  <a:pt x="2728" y="372"/>
                </a:lnTo>
                <a:lnTo>
                  <a:pt x="2728" y="383"/>
                </a:lnTo>
                <a:lnTo>
                  <a:pt x="2728" y="395"/>
                </a:lnTo>
                <a:lnTo>
                  <a:pt x="2728" y="409"/>
                </a:lnTo>
                <a:lnTo>
                  <a:pt x="2727" y="422"/>
                </a:lnTo>
                <a:lnTo>
                  <a:pt x="2727" y="438"/>
                </a:lnTo>
                <a:lnTo>
                  <a:pt x="2719" y="444"/>
                </a:lnTo>
                <a:lnTo>
                  <a:pt x="2712" y="450"/>
                </a:lnTo>
                <a:lnTo>
                  <a:pt x="2705" y="457"/>
                </a:lnTo>
                <a:lnTo>
                  <a:pt x="2697" y="460"/>
                </a:lnTo>
                <a:lnTo>
                  <a:pt x="2682" y="468"/>
                </a:lnTo>
                <a:lnTo>
                  <a:pt x="2667" y="472"/>
                </a:lnTo>
                <a:lnTo>
                  <a:pt x="2652" y="475"/>
                </a:lnTo>
                <a:lnTo>
                  <a:pt x="2636" y="476"/>
                </a:lnTo>
                <a:lnTo>
                  <a:pt x="2622" y="477"/>
                </a:lnTo>
                <a:lnTo>
                  <a:pt x="2607" y="477"/>
                </a:lnTo>
                <a:lnTo>
                  <a:pt x="2600" y="477"/>
                </a:lnTo>
                <a:lnTo>
                  <a:pt x="2593" y="479"/>
                </a:lnTo>
                <a:lnTo>
                  <a:pt x="2589" y="481"/>
                </a:lnTo>
                <a:lnTo>
                  <a:pt x="2584" y="484"/>
                </a:lnTo>
                <a:lnTo>
                  <a:pt x="2580" y="487"/>
                </a:lnTo>
                <a:lnTo>
                  <a:pt x="2576" y="491"/>
                </a:lnTo>
                <a:lnTo>
                  <a:pt x="2574" y="496"/>
                </a:lnTo>
                <a:lnTo>
                  <a:pt x="2571" y="502"/>
                </a:lnTo>
                <a:lnTo>
                  <a:pt x="2569" y="514"/>
                </a:lnTo>
                <a:lnTo>
                  <a:pt x="2566" y="528"/>
                </a:lnTo>
                <a:lnTo>
                  <a:pt x="2566" y="542"/>
                </a:lnTo>
                <a:lnTo>
                  <a:pt x="2566" y="557"/>
                </a:lnTo>
                <a:lnTo>
                  <a:pt x="2559" y="557"/>
                </a:lnTo>
                <a:lnTo>
                  <a:pt x="2551" y="558"/>
                </a:lnTo>
                <a:lnTo>
                  <a:pt x="2543" y="561"/>
                </a:lnTo>
                <a:lnTo>
                  <a:pt x="2536" y="563"/>
                </a:lnTo>
                <a:lnTo>
                  <a:pt x="2521" y="569"/>
                </a:lnTo>
                <a:lnTo>
                  <a:pt x="2505" y="577"/>
                </a:lnTo>
                <a:lnTo>
                  <a:pt x="2491" y="584"/>
                </a:lnTo>
                <a:lnTo>
                  <a:pt x="2476" y="590"/>
                </a:lnTo>
                <a:lnTo>
                  <a:pt x="2469" y="592"/>
                </a:lnTo>
                <a:lnTo>
                  <a:pt x="2461" y="594"/>
                </a:lnTo>
                <a:lnTo>
                  <a:pt x="2453" y="595"/>
                </a:lnTo>
                <a:lnTo>
                  <a:pt x="2445" y="596"/>
                </a:lnTo>
                <a:lnTo>
                  <a:pt x="2438" y="596"/>
                </a:lnTo>
                <a:lnTo>
                  <a:pt x="2432" y="597"/>
                </a:lnTo>
                <a:lnTo>
                  <a:pt x="2427" y="600"/>
                </a:lnTo>
                <a:lnTo>
                  <a:pt x="2422" y="602"/>
                </a:lnTo>
                <a:lnTo>
                  <a:pt x="2413" y="608"/>
                </a:lnTo>
                <a:lnTo>
                  <a:pt x="2405" y="616"/>
                </a:lnTo>
                <a:lnTo>
                  <a:pt x="2398" y="623"/>
                </a:lnTo>
                <a:lnTo>
                  <a:pt x="2389" y="629"/>
                </a:lnTo>
                <a:lnTo>
                  <a:pt x="2384" y="632"/>
                </a:lnTo>
                <a:lnTo>
                  <a:pt x="2378" y="634"/>
                </a:lnTo>
                <a:lnTo>
                  <a:pt x="2372" y="635"/>
                </a:lnTo>
                <a:lnTo>
                  <a:pt x="2366" y="635"/>
                </a:lnTo>
                <a:lnTo>
                  <a:pt x="2358" y="635"/>
                </a:lnTo>
                <a:lnTo>
                  <a:pt x="2352" y="637"/>
                </a:lnTo>
                <a:lnTo>
                  <a:pt x="2346" y="639"/>
                </a:lnTo>
                <a:lnTo>
                  <a:pt x="2341" y="641"/>
                </a:lnTo>
                <a:lnTo>
                  <a:pt x="2333" y="648"/>
                </a:lnTo>
                <a:lnTo>
                  <a:pt x="2325" y="655"/>
                </a:lnTo>
                <a:lnTo>
                  <a:pt x="2317" y="662"/>
                </a:lnTo>
                <a:lnTo>
                  <a:pt x="2308" y="668"/>
                </a:lnTo>
                <a:lnTo>
                  <a:pt x="2303" y="671"/>
                </a:lnTo>
                <a:lnTo>
                  <a:pt x="2298" y="673"/>
                </a:lnTo>
                <a:lnTo>
                  <a:pt x="2292" y="674"/>
                </a:lnTo>
                <a:lnTo>
                  <a:pt x="2285" y="674"/>
                </a:lnTo>
                <a:lnTo>
                  <a:pt x="2285" y="682"/>
                </a:lnTo>
                <a:lnTo>
                  <a:pt x="2286" y="688"/>
                </a:lnTo>
                <a:lnTo>
                  <a:pt x="2289" y="693"/>
                </a:lnTo>
                <a:lnTo>
                  <a:pt x="2291" y="698"/>
                </a:lnTo>
                <a:lnTo>
                  <a:pt x="2297" y="707"/>
                </a:lnTo>
                <a:lnTo>
                  <a:pt x="2305" y="715"/>
                </a:lnTo>
                <a:lnTo>
                  <a:pt x="2312" y="722"/>
                </a:lnTo>
                <a:lnTo>
                  <a:pt x="2318" y="731"/>
                </a:lnTo>
                <a:lnTo>
                  <a:pt x="2320" y="736"/>
                </a:lnTo>
                <a:lnTo>
                  <a:pt x="2323" y="742"/>
                </a:lnTo>
                <a:lnTo>
                  <a:pt x="2324" y="748"/>
                </a:lnTo>
                <a:lnTo>
                  <a:pt x="2324" y="755"/>
                </a:lnTo>
                <a:lnTo>
                  <a:pt x="2297" y="767"/>
                </a:lnTo>
                <a:lnTo>
                  <a:pt x="2276" y="778"/>
                </a:lnTo>
                <a:lnTo>
                  <a:pt x="2262" y="787"/>
                </a:lnTo>
                <a:lnTo>
                  <a:pt x="2248" y="794"/>
                </a:lnTo>
                <a:lnTo>
                  <a:pt x="2238" y="802"/>
                </a:lnTo>
                <a:lnTo>
                  <a:pt x="2227" y="810"/>
                </a:lnTo>
                <a:lnTo>
                  <a:pt x="2216" y="821"/>
                </a:lnTo>
                <a:lnTo>
                  <a:pt x="2203" y="834"/>
                </a:lnTo>
                <a:lnTo>
                  <a:pt x="2203" y="848"/>
                </a:lnTo>
                <a:lnTo>
                  <a:pt x="2202" y="859"/>
                </a:lnTo>
                <a:lnTo>
                  <a:pt x="2201" y="869"/>
                </a:lnTo>
                <a:lnTo>
                  <a:pt x="2202" y="878"/>
                </a:lnTo>
                <a:lnTo>
                  <a:pt x="2202" y="880"/>
                </a:lnTo>
                <a:lnTo>
                  <a:pt x="2203" y="884"/>
                </a:lnTo>
                <a:lnTo>
                  <a:pt x="2205" y="885"/>
                </a:lnTo>
                <a:lnTo>
                  <a:pt x="2208" y="887"/>
                </a:lnTo>
                <a:lnTo>
                  <a:pt x="2216" y="890"/>
                </a:lnTo>
                <a:lnTo>
                  <a:pt x="2230" y="891"/>
                </a:lnTo>
                <a:lnTo>
                  <a:pt x="1907" y="931"/>
                </a:lnTo>
                <a:lnTo>
                  <a:pt x="1602" y="971"/>
                </a:lnTo>
                <a:lnTo>
                  <a:pt x="1455" y="988"/>
                </a:lnTo>
                <a:lnTo>
                  <a:pt x="1312" y="1005"/>
                </a:lnTo>
                <a:lnTo>
                  <a:pt x="1171" y="1021"/>
                </a:lnTo>
                <a:lnTo>
                  <a:pt x="1035" y="1034"/>
                </a:lnTo>
                <a:lnTo>
                  <a:pt x="902" y="1048"/>
                </a:lnTo>
                <a:lnTo>
                  <a:pt x="771" y="1060"/>
                </a:lnTo>
                <a:lnTo>
                  <a:pt x="642" y="1070"/>
                </a:lnTo>
                <a:lnTo>
                  <a:pt x="518" y="1080"/>
                </a:lnTo>
                <a:lnTo>
                  <a:pt x="395" y="1086"/>
                </a:lnTo>
                <a:lnTo>
                  <a:pt x="274" y="1092"/>
                </a:lnTo>
                <a:lnTo>
                  <a:pt x="155" y="1096"/>
                </a:lnTo>
                <a:lnTo>
                  <a:pt x="38" y="1097"/>
                </a:lnTo>
                <a:lnTo>
                  <a:pt x="38" y="1097"/>
                </a:lnTo>
                <a:lnTo>
                  <a:pt x="38" y="109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729320" y="3824280"/>
            <a:ext cx="488880" cy="878040"/>
          </a:xfrm>
          <a:custGeom>
            <a:avLst/>
            <a:gdLst/>
            <a:ahLst/>
            <a:rect l="l" t="t" r="r" b="b"/>
            <a:pathLst>
              <a:path w="1321" h="2360">
                <a:moveTo>
                  <a:pt x="457" y="35"/>
                </a:moveTo>
                <a:lnTo>
                  <a:pt x="518" y="35"/>
                </a:lnTo>
                <a:lnTo>
                  <a:pt x="580" y="34"/>
                </a:lnTo>
                <a:lnTo>
                  <a:pt x="644" y="32"/>
                </a:lnTo>
                <a:lnTo>
                  <a:pt x="708" y="30"/>
                </a:lnTo>
                <a:lnTo>
                  <a:pt x="836" y="25"/>
                </a:lnTo>
                <a:lnTo>
                  <a:pt x="955" y="19"/>
                </a:lnTo>
                <a:lnTo>
                  <a:pt x="1060" y="13"/>
                </a:lnTo>
                <a:lnTo>
                  <a:pt x="1143" y="7"/>
                </a:lnTo>
                <a:lnTo>
                  <a:pt x="1198" y="3"/>
                </a:lnTo>
                <a:lnTo>
                  <a:pt x="1218" y="0"/>
                </a:lnTo>
                <a:lnTo>
                  <a:pt x="1219" y="40"/>
                </a:lnTo>
                <a:lnTo>
                  <a:pt x="1219" y="147"/>
                </a:lnTo>
                <a:lnTo>
                  <a:pt x="1222" y="309"/>
                </a:lnTo>
                <a:lnTo>
                  <a:pt x="1225" y="508"/>
                </a:lnTo>
                <a:lnTo>
                  <a:pt x="1230" y="734"/>
                </a:lnTo>
                <a:lnTo>
                  <a:pt x="1236" y="967"/>
                </a:lnTo>
                <a:lnTo>
                  <a:pt x="1241" y="1084"/>
                </a:lnTo>
                <a:lnTo>
                  <a:pt x="1246" y="1196"/>
                </a:lnTo>
                <a:lnTo>
                  <a:pt x="1251" y="1305"/>
                </a:lnTo>
                <a:lnTo>
                  <a:pt x="1258" y="1407"/>
                </a:lnTo>
                <a:lnTo>
                  <a:pt x="1265" y="1502"/>
                </a:lnTo>
                <a:lnTo>
                  <a:pt x="1271" y="1598"/>
                </a:lnTo>
                <a:lnTo>
                  <a:pt x="1277" y="1693"/>
                </a:lnTo>
                <a:lnTo>
                  <a:pt x="1283" y="1790"/>
                </a:lnTo>
                <a:lnTo>
                  <a:pt x="1289" y="1885"/>
                </a:lnTo>
                <a:lnTo>
                  <a:pt x="1298" y="1980"/>
                </a:lnTo>
                <a:lnTo>
                  <a:pt x="1302" y="2027"/>
                </a:lnTo>
                <a:lnTo>
                  <a:pt x="1309" y="2074"/>
                </a:lnTo>
                <a:lnTo>
                  <a:pt x="1315" y="2119"/>
                </a:lnTo>
                <a:lnTo>
                  <a:pt x="1321" y="2165"/>
                </a:lnTo>
                <a:lnTo>
                  <a:pt x="1293" y="2178"/>
                </a:lnTo>
                <a:lnTo>
                  <a:pt x="1267" y="2188"/>
                </a:lnTo>
                <a:lnTo>
                  <a:pt x="1244" y="2194"/>
                </a:lnTo>
                <a:lnTo>
                  <a:pt x="1220" y="2199"/>
                </a:lnTo>
                <a:lnTo>
                  <a:pt x="1197" y="2201"/>
                </a:lnTo>
                <a:lnTo>
                  <a:pt x="1174" y="2202"/>
                </a:lnTo>
                <a:lnTo>
                  <a:pt x="1148" y="2204"/>
                </a:lnTo>
                <a:lnTo>
                  <a:pt x="1120" y="2204"/>
                </a:lnTo>
                <a:lnTo>
                  <a:pt x="1113" y="2210"/>
                </a:lnTo>
                <a:lnTo>
                  <a:pt x="1105" y="2215"/>
                </a:lnTo>
                <a:lnTo>
                  <a:pt x="1097" y="2218"/>
                </a:lnTo>
                <a:lnTo>
                  <a:pt x="1090" y="2221"/>
                </a:lnTo>
                <a:lnTo>
                  <a:pt x="1072" y="2222"/>
                </a:lnTo>
                <a:lnTo>
                  <a:pt x="1055" y="2222"/>
                </a:lnTo>
                <a:lnTo>
                  <a:pt x="1036" y="2223"/>
                </a:lnTo>
                <a:lnTo>
                  <a:pt x="1014" y="2225"/>
                </a:lnTo>
                <a:lnTo>
                  <a:pt x="1001" y="2227"/>
                </a:lnTo>
                <a:lnTo>
                  <a:pt x="988" y="2231"/>
                </a:lnTo>
                <a:lnTo>
                  <a:pt x="974" y="2236"/>
                </a:lnTo>
                <a:lnTo>
                  <a:pt x="960" y="2242"/>
                </a:lnTo>
                <a:lnTo>
                  <a:pt x="919" y="2282"/>
                </a:lnTo>
                <a:lnTo>
                  <a:pt x="906" y="2287"/>
                </a:lnTo>
                <a:lnTo>
                  <a:pt x="884" y="2297"/>
                </a:lnTo>
                <a:lnTo>
                  <a:pt x="858" y="2309"/>
                </a:lnTo>
                <a:lnTo>
                  <a:pt x="830" y="2322"/>
                </a:lnTo>
                <a:lnTo>
                  <a:pt x="803" y="2337"/>
                </a:lnTo>
                <a:lnTo>
                  <a:pt x="780" y="2349"/>
                </a:lnTo>
                <a:lnTo>
                  <a:pt x="764" y="2357"/>
                </a:lnTo>
                <a:lnTo>
                  <a:pt x="759" y="2360"/>
                </a:lnTo>
                <a:lnTo>
                  <a:pt x="773" y="2347"/>
                </a:lnTo>
                <a:lnTo>
                  <a:pt x="787" y="2333"/>
                </a:lnTo>
                <a:lnTo>
                  <a:pt x="801" y="2321"/>
                </a:lnTo>
                <a:lnTo>
                  <a:pt x="813" y="2310"/>
                </a:lnTo>
                <a:lnTo>
                  <a:pt x="824" y="2299"/>
                </a:lnTo>
                <a:lnTo>
                  <a:pt x="832" y="2292"/>
                </a:lnTo>
                <a:lnTo>
                  <a:pt x="837" y="2284"/>
                </a:lnTo>
                <a:lnTo>
                  <a:pt x="840" y="2281"/>
                </a:lnTo>
                <a:lnTo>
                  <a:pt x="832" y="2260"/>
                </a:lnTo>
                <a:lnTo>
                  <a:pt x="825" y="2243"/>
                </a:lnTo>
                <a:lnTo>
                  <a:pt x="818" y="2229"/>
                </a:lnTo>
                <a:lnTo>
                  <a:pt x="808" y="2218"/>
                </a:lnTo>
                <a:lnTo>
                  <a:pt x="803" y="2213"/>
                </a:lnTo>
                <a:lnTo>
                  <a:pt x="798" y="2210"/>
                </a:lnTo>
                <a:lnTo>
                  <a:pt x="792" y="2207"/>
                </a:lnTo>
                <a:lnTo>
                  <a:pt x="787" y="2205"/>
                </a:lnTo>
                <a:lnTo>
                  <a:pt x="774" y="2201"/>
                </a:lnTo>
                <a:lnTo>
                  <a:pt x="760" y="2200"/>
                </a:lnTo>
                <a:lnTo>
                  <a:pt x="766" y="2193"/>
                </a:lnTo>
                <a:lnTo>
                  <a:pt x="771" y="2185"/>
                </a:lnTo>
                <a:lnTo>
                  <a:pt x="775" y="2178"/>
                </a:lnTo>
                <a:lnTo>
                  <a:pt x="777" y="2171"/>
                </a:lnTo>
                <a:lnTo>
                  <a:pt x="777" y="2163"/>
                </a:lnTo>
                <a:lnTo>
                  <a:pt x="777" y="2155"/>
                </a:lnTo>
                <a:lnTo>
                  <a:pt x="777" y="2147"/>
                </a:lnTo>
                <a:lnTo>
                  <a:pt x="775" y="2140"/>
                </a:lnTo>
                <a:lnTo>
                  <a:pt x="771" y="2125"/>
                </a:lnTo>
                <a:lnTo>
                  <a:pt x="766" y="2111"/>
                </a:lnTo>
                <a:lnTo>
                  <a:pt x="763" y="2095"/>
                </a:lnTo>
                <a:lnTo>
                  <a:pt x="760" y="2080"/>
                </a:lnTo>
                <a:lnTo>
                  <a:pt x="760" y="2079"/>
                </a:lnTo>
                <a:lnTo>
                  <a:pt x="757" y="2076"/>
                </a:lnTo>
                <a:lnTo>
                  <a:pt x="753" y="2073"/>
                </a:lnTo>
                <a:lnTo>
                  <a:pt x="748" y="2069"/>
                </a:lnTo>
                <a:lnTo>
                  <a:pt x="743" y="2063"/>
                </a:lnTo>
                <a:lnTo>
                  <a:pt x="738" y="2057"/>
                </a:lnTo>
                <a:lnTo>
                  <a:pt x="735" y="2051"/>
                </a:lnTo>
                <a:lnTo>
                  <a:pt x="732" y="2043"/>
                </a:lnTo>
                <a:lnTo>
                  <a:pt x="730" y="2030"/>
                </a:lnTo>
                <a:lnTo>
                  <a:pt x="728" y="2019"/>
                </a:lnTo>
                <a:lnTo>
                  <a:pt x="730" y="2010"/>
                </a:lnTo>
                <a:lnTo>
                  <a:pt x="730" y="2003"/>
                </a:lnTo>
                <a:lnTo>
                  <a:pt x="732" y="1997"/>
                </a:lnTo>
                <a:lnTo>
                  <a:pt x="735" y="1993"/>
                </a:lnTo>
                <a:lnTo>
                  <a:pt x="738" y="1990"/>
                </a:lnTo>
                <a:lnTo>
                  <a:pt x="741" y="1987"/>
                </a:lnTo>
                <a:lnTo>
                  <a:pt x="748" y="1983"/>
                </a:lnTo>
                <a:lnTo>
                  <a:pt x="755" y="1978"/>
                </a:lnTo>
                <a:lnTo>
                  <a:pt x="758" y="1976"/>
                </a:lnTo>
                <a:lnTo>
                  <a:pt x="760" y="1971"/>
                </a:lnTo>
                <a:lnTo>
                  <a:pt x="761" y="1966"/>
                </a:lnTo>
                <a:lnTo>
                  <a:pt x="761" y="1960"/>
                </a:lnTo>
                <a:lnTo>
                  <a:pt x="761" y="1947"/>
                </a:lnTo>
                <a:lnTo>
                  <a:pt x="761" y="1937"/>
                </a:lnTo>
                <a:lnTo>
                  <a:pt x="760" y="1930"/>
                </a:lnTo>
                <a:lnTo>
                  <a:pt x="757" y="1925"/>
                </a:lnTo>
                <a:lnTo>
                  <a:pt x="753" y="1922"/>
                </a:lnTo>
                <a:lnTo>
                  <a:pt x="746" y="1920"/>
                </a:lnTo>
                <a:lnTo>
                  <a:pt x="736" y="1920"/>
                </a:lnTo>
                <a:lnTo>
                  <a:pt x="722" y="1920"/>
                </a:lnTo>
                <a:lnTo>
                  <a:pt x="42" y="1914"/>
                </a:lnTo>
                <a:lnTo>
                  <a:pt x="28" y="1888"/>
                </a:lnTo>
                <a:lnTo>
                  <a:pt x="17" y="1870"/>
                </a:lnTo>
                <a:lnTo>
                  <a:pt x="10" y="1857"/>
                </a:lnTo>
                <a:lnTo>
                  <a:pt x="5" y="1850"/>
                </a:lnTo>
                <a:lnTo>
                  <a:pt x="1" y="1845"/>
                </a:lnTo>
                <a:lnTo>
                  <a:pt x="0" y="1843"/>
                </a:lnTo>
                <a:lnTo>
                  <a:pt x="0" y="1839"/>
                </a:lnTo>
                <a:lnTo>
                  <a:pt x="1" y="1833"/>
                </a:lnTo>
                <a:lnTo>
                  <a:pt x="6" y="1821"/>
                </a:lnTo>
                <a:lnTo>
                  <a:pt x="12" y="1810"/>
                </a:lnTo>
                <a:lnTo>
                  <a:pt x="20" y="1799"/>
                </a:lnTo>
                <a:lnTo>
                  <a:pt x="27" y="1786"/>
                </a:lnTo>
                <a:lnTo>
                  <a:pt x="36" y="1773"/>
                </a:lnTo>
                <a:lnTo>
                  <a:pt x="45" y="1758"/>
                </a:lnTo>
                <a:lnTo>
                  <a:pt x="55" y="1741"/>
                </a:lnTo>
                <a:lnTo>
                  <a:pt x="65" y="1721"/>
                </a:lnTo>
                <a:lnTo>
                  <a:pt x="70" y="1707"/>
                </a:lnTo>
                <a:lnTo>
                  <a:pt x="75" y="1691"/>
                </a:lnTo>
                <a:lnTo>
                  <a:pt x="77" y="1675"/>
                </a:lnTo>
                <a:lnTo>
                  <a:pt x="80" y="1659"/>
                </a:lnTo>
                <a:lnTo>
                  <a:pt x="82" y="1642"/>
                </a:lnTo>
                <a:lnTo>
                  <a:pt x="83" y="1626"/>
                </a:lnTo>
                <a:lnTo>
                  <a:pt x="83" y="1609"/>
                </a:lnTo>
                <a:lnTo>
                  <a:pt x="83" y="1594"/>
                </a:lnTo>
                <a:lnTo>
                  <a:pt x="99" y="1581"/>
                </a:lnTo>
                <a:lnTo>
                  <a:pt x="114" y="1570"/>
                </a:lnTo>
                <a:lnTo>
                  <a:pt x="127" y="1562"/>
                </a:lnTo>
                <a:lnTo>
                  <a:pt x="140" y="1554"/>
                </a:lnTo>
                <a:lnTo>
                  <a:pt x="149" y="1546"/>
                </a:lnTo>
                <a:lnTo>
                  <a:pt x="158" y="1538"/>
                </a:lnTo>
                <a:lnTo>
                  <a:pt x="161" y="1533"/>
                </a:lnTo>
                <a:lnTo>
                  <a:pt x="163" y="1528"/>
                </a:lnTo>
                <a:lnTo>
                  <a:pt x="164" y="1522"/>
                </a:lnTo>
                <a:lnTo>
                  <a:pt x="164" y="1515"/>
                </a:lnTo>
                <a:lnTo>
                  <a:pt x="165" y="1507"/>
                </a:lnTo>
                <a:lnTo>
                  <a:pt x="167" y="1501"/>
                </a:lnTo>
                <a:lnTo>
                  <a:pt x="169" y="1495"/>
                </a:lnTo>
                <a:lnTo>
                  <a:pt x="172" y="1490"/>
                </a:lnTo>
                <a:lnTo>
                  <a:pt x="178" y="1482"/>
                </a:lnTo>
                <a:lnTo>
                  <a:pt x="185" y="1474"/>
                </a:lnTo>
                <a:lnTo>
                  <a:pt x="192" y="1467"/>
                </a:lnTo>
                <a:lnTo>
                  <a:pt x="198" y="1458"/>
                </a:lnTo>
                <a:lnTo>
                  <a:pt x="201" y="1453"/>
                </a:lnTo>
                <a:lnTo>
                  <a:pt x="203" y="1447"/>
                </a:lnTo>
                <a:lnTo>
                  <a:pt x="205" y="1441"/>
                </a:lnTo>
                <a:lnTo>
                  <a:pt x="206" y="1435"/>
                </a:lnTo>
                <a:lnTo>
                  <a:pt x="206" y="1426"/>
                </a:lnTo>
                <a:lnTo>
                  <a:pt x="207" y="1419"/>
                </a:lnTo>
                <a:lnTo>
                  <a:pt x="209" y="1412"/>
                </a:lnTo>
                <a:lnTo>
                  <a:pt x="212" y="1404"/>
                </a:lnTo>
                <a:lnTo>
                  <a:pt x="218" y="1390"/>
                </a:lnTo>
                <a:lnTo>
                  <a:pt x="225" y="1375"/>
                </a:lnTo>
                <a:lnTo>
                  <a:pt x="234" y="1359"/>
                </a:lnTo>
                <a:lnTo>
                  <a:pt x="240" y="1344"/>
                </a:lnTo>
                <a:lnTo>
                  <a:pt x="243" y="1337"/>
                </a:lnTo>
                <a:lnTo>
                  <a:pt x="245" y="1330"/>
                </a:lnTo>
                <a:lnTo>
                  <a:pt x="246" y="1322"/>
                </a:lnTo>
                <a:lnTo>
                  <a:pt x="246" y="1315"/>
                </a:lnTo>
                <a:lnTo>
                  <a:pt x="246" y="1287"/>
                </a:lnTo>
                <a:lnTo>
                  <a:pt x="244" y="1264"/>
                </a:lnTo>
                <a:lnTo>
                  <a:pt x="240" y="1244"/>
                </a:lnTo>
                <a:lnTo>
                  <a:pt x="235" y="1228"/>
                </a:lnTo>
                <a:lnTo>
                  <a:pt x="229" y="1215"/>
                </a:lnTo>
                <a:lnTo>
                  <a:pt x="222" y="1204"/>
                </a:lnTo>
                <a:lnTo>
                  <a:pt x="214" y="1195"/>
                </a:lnTo>
                <a:lnTo>
                  <a:pt x="207" y="1189"/>
                </a:lnTo>
                <a:lnTo>
                  <a:pt x="192" y="1180"/>
                </a:lnTo>
                <a:lnTo>
                  <a:pt x="180" y="1173"/>
                </a:lnTo>
                <a:lnTo>
                  <a:pt x="175" y="1169"/>
                </a:lnTo>
                <a:lnTo>
                  <a:pt x="172" y="1166"/>
                </a:lnTo>
                <a:lnTo>
                  <a:pt x="168" y="1161"/>
                </a:lnTo>
                <a:lnTo>
                  <a:pt x="168" y="1153"/>
                </a:lnTo>
                <a:lnTo>
                  <a:pt x="168" y="1147"/>
                </a:lnTo>
                <a:lnTo>
                  <a:pt x="169" y="1140"/>
                </a:lnTo>
                <a:lnTo>
                  <a:pt x="172" y="1135"/>
                </a:lnTo>
                <a:lnTo>
                  <a:pt x="174" y="1130"/>
                </a:lnTo>
                <a:lnTo>
                  <a:pt x="180" y="1122"/>
                </a:lnTo>
                <a:lnTo>
                  <a:pt x="187" y="1114"/>
                </a:lnTo>
                <a:lnTo>
                  <a:pt x="195" y="1106"/>
                </a:lnTo>
                <a:lnTo>
                  <a:pt x="202" y="1097"/>
                </a:lnTo>
                <a:lnTo>
                  <a:pt x="205" y="1092"/>
                </a:lnTo>
                <a:lnTo>
                  <a:pt x="207" y="1087"/>
                </a:lnTo>
                <a:lnTo>
                  <a:pt x="208" y="1081"/>
                </a:lnTo>
                <a:lnTo>
                  <a:pt x="208" y="1074"/>
                </a:lnTo>
                <a:lnTo>
                  <a:pt x="208" y="1067"/>
                </a:lnTo>
                <a:lnTo>
                  <a:pt x="207" y="1060"/>
                </a:lnTo>
                <a:lnTo>
                  <a:pt x="205" y="1056"/>
                </a:lnTo>
                <a:lnTo>
                  <a:pt x="202" y="1051"/>
                </a:lnTo>
                <a:lnTo>
                  <a:pt x="196" y="1043"/>
                </a:lnTo>
                <a:lnTo>
                  <a:pt x="189" y="1038"/>
                </a:lnTo>
                <a:lnTo>
                  <a:pt x="181" y="1036"/>
                </a:lnTo>
                <a:lnTo>
                  <a:pt x="175" y="1035"/>
                </a:lnTo>
                <a:lnTo>
                  <a:pt x="170" y="1034"/>
                </a:lnTo>
                <a:lnTo>
                  <a:pt x="169" y="1034"/>
                </a:lnTo>
                <a:lnTo>
                  <a:pt x="162" y="1034"/>
                </a:lnTo>
                <a:lnTo>
                  <a:pt x="156" y="1032"/>
                </a:lnTo>
                <a:lnTo>
                  <a:pt x="149" y="1030"/>
                </a:lnTo>
                <a:lnTo>
                  <a:pt x="146" y="1027"/>
                </a:lnTo>
                <a:lnTo>
                  <a:pt x="138" y="1021"/>
                </a:lnTo>
                <a:lnTo>
                  <a:pt x="134" y="1014"/>
                </a:lnTo>
                <a:lnTo>
                  <a:pt x="131" y="1005"/>
                </a:lnTo>
                <a:lnTo>
                  <a:pt x="130" y="999"/>
                </a:lnTo>
                <a:lnTo>
                  <a:pt x="129" y="996"/>
                </a:lnTo>
                <a:lnTo>
                  <a:pt x="129" y="993"/>
                </a:lnTo>
                <a:lnTo>
                  <a:pt x="129" y="981"/>
                </a:lnTo>
                <a:lnTo>
                  <a:pt x="127" y="972"/>
                </a:lnTo>
                <a:lnTo>
                  <a:pt x="125" y="967"/>
                </a:lnTo>
                <a:lnTo>
                  <a:pt x="123" y="964"/>
                </a:lnTo>
                <a:lnTo>
                  <a:pt x="120" y="960"/>
                </a:lnTo>
                <a:lnTo>
                  <a:pt x="118" y="954"/>
                </a:lnTo>
                <a:lnTo>
                  <a:pt x="116" y="947"/>
                </a:lnTo>
                <a:lnTo>
                  <a:pt x="116" y="934"/>
                </a:lnTo>
                <a:lnTo>
                  <a:pt x="110" y="927"/>
                </a:lnTo>
                <a:lnTo>
                  <a:pt x="108" y="920"/>
                </a:lnTo>
                <a:lnTo>
                  <a:pt x="107" y="914"/>
                </a:lnTo>
                <a:lnTo>
                  <a:pt x="108" y="906"/>
                </a:lnTo>
                <a:lnTo>
                  <a:pt x="112" y="900"/>
                </a:lnTo>
                <a:lnTo>
                  <a:pt x="116" y="895"/>
                </a:lnTo>
                <a:lnTo>
                  <a:pt x="121" y="889"/>
                </a:lnTo>
                <a:lnTo>
                  <a:pt x="129" y="883"/>
                </a:lnTo>
                <a:lnTo>
                  <a:pt x="142" y="872"/>
                </a:lnTo>
                <a:lnTo>
                  <a:pt x="156" y="860"/>
                </a:lnTo>
                <a:lnTo>
                  <a:pt x="162" y="854"/>
                </a:lnTo>
                <a:lnTo>
                  <a:pt x="167" y="847"/>
                </a:lnTo>
                <a:lnTo>
                  <a:pt x="169" y="840"/>
                </a:lnTo>
                <a:lnTo>
                  <a:pt x="170" y="833"/>
                </a:lnTo>
                <a:lnTo>
                  <a:pt x="169" y="819"/>
                </a:lnTo>
                <a:lnTo>
                  <a:pt x="167" y="808"/>
                </a:lnTo>
                <a:lnTo>
                  <a:pt x="163" y="800"/>
                </a:lnTo>
                <a:lnTo>
                  <a:pt x="158" y="792"/>
                </a:lnTo>
                <a:lnTo>
                  <a:pt x="152" y="786"/>
                </a:lnTo>
                <a:lnTo>
                  <a:pt x="146" y="781"/>
                </a:lnTo>
                <a:lnTo>
                  <a:pt x="138" y="776"/>
                </a:lnTo>
                <a:lnTo>
                  <a:pt x="131" y="773"/>
                </a:lnTo>
                <a:lnTo>
                  <a:pt x="124" y="769"/>
                </a:lnTo>
                <a:lnTo>
                  <a:pt x="116" y="765"/>
                </a:lnTo>
                <a:lnTo>
                  <a:pt x="109" y="761"/>
                </a:lnTo>
                <a:lnTo>
                  <a:pt x="103" y="754"/>
                </a:lnTo>
                <a:lnTo>
                  <a:pt x="98" y="747"/>
                </a:lnTo>
                <a:lnTo>
                  <a:pt x="94" y="737"/>
                </a:lnTo>
                <a:lnTo>
                  <a:pt x="92" y="726"/>
                </a:lnTo>
                <a:lnTo>
                  <a:pt x="91" y="713"/>
                </a:lnTo>
                <a:lnTo>
                  <a:pt x="92" y="706"/>
                </a:lnTo>
                <a:lnTo>
                  <a:pt x="94" y="699"/>
                </a:lnTo>
                <a:lnTo>
                  <a:pt x="98" y="693"/>
                </a:lnTo>
                <a:lnTo>
                  <a:pt x="104" y="688"/>
                </a:lnTo>
                <a:lnTo>
                  <a:pt x="116" y="680"/>
                </a:lnTo>
                <a:lnTo>
                  <a:pt x="131" y="672"/>
                </a:lnTo>
                <a:lnTo>
                  <a:pt x="146" y="665"/>
                </a:lnTo>
                <a:lnTo>
                  <a:pt x="159" y="657"/>
                </a:lnTo>
                <a:lnTo>
                  <a:pt x="164" y="652"/>
                </a:lnTo>
                <a:lnTo>
                  <a:pt x="168" y="647"/>
                </a:lnTo>
                <a:lnTo>
                  <a:pt x="172" y="641"/>
                </a:lnTo>
                <a:lnTo>
                  <a:pt x="172" y="633"/>
                </a:lnTo>
                <a:lnTo>
                  <a:pt x="172" y="626"/>
                </a:lnTo>
                <a:lnTo>
                  <a:pt x="170" y="620"/>
                </a:lnTo>
                <a:lnTo>
                  <a:pt x="169" y="614"/>
                </a:lnTo>
                <a:lnTo>
                  <a:pt x="168" y="609"/>
                </a:lnTo>
                <a:lnTo>
                  <a:pt x="163" y="600"/>
                </a:lnTo>
                <a:lnTo>
                  <a:pt x="157" y="592"/>
                </a:lnTo>
                <a:lnTo>
                  <a:pt x="151" y="584"/>
                </a:lnTo>
                <a:lnTo>
                  <a:pt x="143" y="576"/>
                </a:lnTo>
                <a:lnTo>
                  <a:pt x="137" y="566"/>
                </a:lnTo>
                <a:lnTo>
                  <a:pt x="132" y="552"/>
                </a:lnTo>
                <a:lnTo>
                  <a:pt x="130" y="540"/>
                </a:lnTo>
                <a:lnTo>
                  <a:pt x="129" y="526"/>
                </a:lnTo>
                <a:lnTo>
                  <a:pt x="127" y="511"/>
                </a:lnTo>
                <a:lnTo>
                  <a:pt x="129" y="495"/>
                </a:lnTo>
                <a:lnTo>
                  <a:pt x="130" y="479"/>
                </a:lnTo>
                <a:lnTo>
                  <a:pt x="131" y="463"/>
                </a:lnTo>
                <a:lnTo>
                  <a:pt x="132" y="447"/>
                </a:lnTo>
                <a:lnTo>
                  <a:pt x="134" y="433"/>
                </a:lnTo>
                <a:lnTo>
                  <a:pt x="134" y="426"/>
                </a:lnTo>
                <a:lnTo>
                  <a:pt x="135" y="422"/>
                </a:lnTo>
                <a:lnTo>
                  <a:pt x="137" y="418"/>
                </a:lnTo>
                <a:lnTo>
                  <a:pt x="141" y="415"/>
                </a:lnTo>
                <a:lnTo>
                  <a:pt x="148" y="413"/>
                </a:lnTo>
                <a:lnTo>
                  <a:pt x="159" y="413"/>
                </a:lnTo>
                <a:lnTo>
                  <a:pt x="170" y="413"/>
                </a:lnTo>
                <a:lnTo>
                  <a:pt x="184" y="411"/>
                </a:lnTo>
                <a:lnTo>
                  <a:pt x="191" y="408"/>
                </a:lnTo>
                <a:lnTo>
                  <a:pt x="198" y="404"/>
                </a:lnTo>
                <a:lnTo>
                  <a:pt x="206" y="399"/>
                </a:lnTo>
                <a:lnTo>
                  <a:pt x="214" y="393"/>
                </a:lnTo>
                <a:lnTo>
                  <a:pt x="216" y="390"/>
                </a:lnTo>
                <a:lnTo>
                  <a:pt x="220" y="381"/>
                </a:lnTo>
                <a:lnTo>
                  <a:pt x="229" y="368"/>
                </a:lnTo>
                <a:lnTo>
                  <a:pt x="239" y="353"/>
                </a:lnTo>
                <a:lnTo>
                  <a:pt x="251" y="338"/>
                </a:lnTo>
                <a:lnTo>
                  <a:pt x="266" y="326"/>
                </a:lnTo>
                <a:lnTo>
                  <a:pt x="272" y="321"/>
                </a:lnTo>
                <a:lnTo>
                  <a:pt x="279" y="317"/>
                </a:lnTo>
                <a:lnTo>
                  <a:pt x="287" y="315"/>
                </a:lnTo>
                <a:lnTo>
                  <a:pt x="295" y="314"/>
                </a:lnTo>
                <a:lnTo>
                  <a:pt x="295" y="287"/>
                </a:lnTo>
                <a:lnTo>
                  <a:pt x="295" y="267"/>
                </a:lnTo>
                <a:lnTo>
                  <a:pt x="295" y="251"/>
                </a:lnTo>
                <a:lnTo>
                  <a:pt x="295" y="239"/>
                </a:lnTo>
                <a:lnTo>
                  <a:pt x="295" y="228"/>
                </a:lnTo>
                <a:lnTo>
                  <a:pt x="295" y="218"/>
                </a:lnTo>
                <a:lnTo>
                  <a:pt x="295" y="207"/>
                </a:lnTo>
                <a:lnTo>
                  <a:pt x="295" y="194"/>
                </a:lnTo>
                <a:lnTo>
                  <a:pt x="336" y="153"/>
                </a:lnTo>
                <a:lnTo>
                  <a:pt x="337" y="147"/>
                </a:lnTo>
                <a:lnTo>
                  <a:pt x="338" y="140"/>
                </a:lnTo>
                <a:lnTo>
                  <a:pt x="340" y="135"/>
                </a:lnTo>
                <a:lnTo>
                  <a:pt x="343" y="130"/>
                </a:lnTo>
                <a:lnTo>
                  <a:pt x="349" y="122"/>
                </a:lnTo>
                <a:lnTo>
                  <a:pt x="356" y="114"/>
                </a:lnTo>
                <a:lnTo>
                  <a:pt x="364" y="106"/>
                </a:lnTo>
                <a:lnTo>
                  <a:pt x="370" y="97"/>
                </a:lnTo>
                <a:lnTo>
                  <a:pt x="373" y="92"/>
                </a:lnTo>
                <a:lnTo>
                  <a:pt x="375" y="87"/>
                </a:lnTo>
                <a:lnTo>
                  <a:pt x="376" y="81"/>
                </a:lnTo>
                <a:lnTo>
                  <a:pt x="377" y="74"/>
                </a:lnTo>
                <a:lnTo>
                  <a:pt x="384" y="74"/>
                </a:lnTo>
                <a:lnTo>
                  <a:pt x="393" y="73"/>
                </a:lnTo>
                <a:lnTo>
                  <a:pt x="403" y="70"/>
                </a:lnTo>
                <a:lnTo>
                  <a:pt x="411" y="68"/>
                </a:lnTo>
                <a:lnTo>
                  <a:pt x="430" y="62"/>
                </a:lnTo>
                <a:lnTo>
                  <a:pt x="447" y="54"/>
                </a:lnTo>
                <a:lnTo>
                  <a:pt x="460" y="47"/>
                </a:lnTo>
                <a:lnTo>
                  <a:pt x="468" y="41"/>
                </a:lnTo>
                <a:lnTo>
                  <a:pt x="468" y="38"/>
                </a:lnTo>
                <a:lnTo>
                  <a:pt x="467" y="36"/>
                </a:lnTo>
                <a:lnTo>
                  <a:pt x="463" y="35"/>
                </a:lnTo>
                <a:lnTo>
                  <a:pt x="457" y="35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729320" y="3824280"/>
            <a:ext cx="488880" cy="878040"/>
          </a:xfrm>
          <a:custGeom>
            <a:avLst/>
            <a:gdLst/>
            <a:ahLst/>
            <a:rect l="l" t="t" r="r" b="b"/>
            <a:pathLst>
              <a:path w="1321" h="2360">
                <a:moveTo>
                  <a:pt x="457" y="35"/>
                </a:moveTo>
                <a:lnTo>
                  <a:pt x="518" y="35"/>
                </a:lnTo>
                <a:lnTo>
                  <a:pt x="580" y="34"/>
                </a:lnTo>
                <a:lnTo>
                  <a:pt x="644" y="32"/>
                </a:lnTo>
                <a:lnTo>
                  <a:pt x="708" y="30"/>
                </a:lnTo>
                <a:lnTo>
                  <a:pt x="836" y="25"/>
                </a:lnTo>
                <a:lnTo>
                  <a:pt x="955" y="19"/>
                </a:lnTo>
                <a:lnTo>
                  <a:pt x="1060" y="13"/>
                </a:lnTo>
                <a:lnTo>
                  <a:pt x="1143" y="7"/>
                </a:lnTo>
                <a:lnTo>
                  <a:pt x="1198" y="3"/>
                </a:lnTo>
                <a:lnTo>
                  <a:pt x="1218" y="0"/>
                </a:lnTo>
                <a:lnTo>
                  <a:pt x="1219" y="40"/>
                </a:lnTo>
                <a:lnTo>
                  <a:pt x="1219" y="147"/>
                </a:lnTo>
                <a:lnTo>
                  <a:pt x="1222" y="309"/>
                </a:lnTo>
                <a:lnTo>
                  <a:pt x="1225" y="508"/>
                </a:lnTo>
                <a:lnTo>
                  <a:pt x="1230" y="734"/>
                </a:lnTo>
                <a:lnTo>
                  <a:pt x="1236" y="967"/>
                </a:lnTo>
                <a:lnTo>
                  <a:pt x="1241" y="1084"/>
                </a:lnTo>
                <a:lnTo>
                  <a:pt x="1246" y="1196"/>
                </a:lnTo>
                <a:lnTo>
                  <a:pt x="1251" y="1305"/>
                </a:lnTo>
                <a:lnTo>
                  <a:pt x="1258" y="1407"/>
                </a:lnTo>
                <a:lnTo>
                  <a:pt x="1265" y="1502"/>
                </a:lnTo>
                <a:lnTo>
                  <a:pt x="1271" y="1598"/>
                </a:lnTo>
                <a:lnTo>
                  <a:pt x="1277" y="1693"/>
                </a:lnTo>
                <a:lnTo>
                  <a:pt x="1283" y="1790"/>
                </a:lnTo>
                <a:lnTo>
                  <a:pt x="1289" y="1885"/>
                </a:lnTo>
                <a:lnTo>
                  <a:pt x="1298" y="1980"/>
                </a:lnTo>
                <a:lnTo>
                  <a:pt x="1302" y="2027"/>
                </a:lnTo>
                <a:lnTo>
                  <a:pt x="1309" y="2074"/>
                </a:lnTo>
                <a:lnTo>
                  <a:pt x="1315" y="2119"/>
                </a:lnTo>
                <a:lnTo>
                  <a:pt x="1321" y="2165"/>
                </a:lnTo>
                <a:lnTo>
                  <a:pt x="1293" y="2178"/>
                </a:lnTo>
                <a:lnTo>
                  <a:pt x="1267" y="2188"/>
                </a:lnTo>
                <a:lnTo>
                  <a:pt x="1244" y="2194"/>
                </a:lnTo>
                <a:lnTo>
                  <a:pt x="1220" y="2199"/>
                </a:lnTo>
                <a:lnTo>
                  <a:pt x="1197" y="2201"/>
                </a:lnTo>
                <a:lnTo>
                  <a:pt x="1174" y="2202"/>
                </a:lnTo>
                <a:lnTo>
                  <a:pt x="1148" y="2204"/>
                </a:lnTo>
                <a:lnTo>
                  <a:pt x="1120" y="2204"/>
                </a:lnTo>
                <a:lnTo>
                  <a:pt x="1113" y="2210"/>
                </a:lnTo>
                <a:lnTo>
                  <a:pt x="1105" y="2215"/>
                </a:lnTo>
                <a:lnTo>
                  <a:pt x="1097" y="2218"/>
                </a:lnTo>
                <a:lnTo>
                  <a:pt x="1090" y="2221"/>
                </a:lnTo>
                <a:lnTo>
                  <a:pt x="1072" y="2222"/>
                </a:lnTo>
                <a:lnTo>
                  <a:pt x="1055" y="2222"/>
                </a:lnTo>
                <a:lnTo>
                  <a:pt x="1036" y="2223"/>
                </a:lnTo>
                <a:lnTo>
                  <a:pt x="1014" y="2225"/>
                </a:lnTo>
                <a:lnTo>
                  <a:pt x="1001" y="2227"/>
                </a:lnTo>
                <a:lnTo>
                  <a:pt x="988" y="2231"/>
                </a:lnTo>
                <a:lnTo>
                  <a:pt x="974" y="2236"/>
                </a:lnTo>
                <a:lnTo>
                  <a:pt x="960" y="2242"/>
                </a:lnTo>
                <a:lnTo>
                  <a:pt x="960" y="2242"/>
                </a:lnTo>
                <a:lnTo>
                  <a:pt x="919" y="2282"/>
                </a:lnTo>
                <a:lnTo>
                  <a:pt x="919" y="2282"/>
                </a:lnTo>
                <a:lnTo>
                  <a:pt x="906" y="2287"/>
                </a:lnTo>
                <a:lnTo>
                  <a:pt x="884" y="2297"/>
                </a:lnTo>
                <a:lnTo>
                  <a:pt x="858" y="2309"/>
                </a:lnTo>
                <a:lnTo>
                  <a:pt x="830" y="2322"/>
                </a:lnTo>
                <a:lnTo>
                  <a:pt x="803" y="2337"/>
                </a:lnTo>
                <a:lnTo>
                  <a:pt x="780" y="2349"/>
                </a:lnTo>
                <a:lnTo>
                  <a:pt x="764" y="2357"/>
                </a:lnTo>
                <a:lnTo>
                  <a:pt x="759" y="2360"/>
                </a:lnTo>
                <a:lnTo>
                  <a:pt x="773" y="2347"/>
                </a:lnTo>
                <a:lnTo>
                  <a:pt x="787" y="2333"/>
                </a:lnTo>
                <a:lnTo>
                  <a:pt x="801" y="2321"/>
                </a:lnTo>
                <a:lnTo>
                  <a:pt x="813" y="2310"/>
                </a:lnTo>
                <a:lnTo>
                  <a:pt x="824" y="2299"/>
                </a:lnTo>
                <a:lnTo>
                  <a:pt x="832" y="2292"/>
                </a:lnTo>
                <a:lnTo>
                  <a:pt x="837" y="2284"/>
                </a:lnTo>
                <a:lnTo>
                  <a:pt x="840" y="2281"/>
                </a:lnTo>
                <a:lnTo>
                  <a:pt x="832" y="2260"/>
                </a:lnTo>
                <a:lnTo>
                  <a:pt x="825" y="2243"/>
                </a:lnTo>
                <a:lnTo>
                  <a:pt x="818" y="2229"/>
                </a:lnTo>
                <a:lnTo>
                  <a:pt x="808" y="2218"/>
                </a:lnTo>
                <a:lnTo>
                  <a:pt x="803" y="2213"/>
                </a:lnTo>
                <a:lnTo>
                  <a:pt x="798" y="2210"/>
                </a:lnTo>
                <a:lnTo>
                  <a:pt x="792" y="2207"/>
                </a:lnTo>
                <a:lnTo>
                  <a:pt x="787" y="2205"/>
                </a:lnTo>
                <a:lnTo>
                  <a:pt x="774" y="2201"/>
                </a:lnTo>
                <a:lnTo>
                  <a:pt x="760" y="2200"/>
                </a:lnTo>
                <a:lnTo>
                  <a:pt x="766" y="2193"/>
                </a:lnTo>
                <a:lnTo>
                  <a:pt x="771" y="2185"/>
                </a:lnTo>
                <a:lnTo>
                  <a:pt x="775" y="2178"/>
                </a:lnTo>
                <a:lnTo>
                  <a:pt x="777" y="2171"/>
                </a:lnTo>
                <a:lnTo>
                  <a:pt x="777" y="2163"/>
                </a:lnTo>
                <a:lnTo>
                  <a:pt x="777" y="2155"/>
                </a:lnTo>
                <a:lnTo>
                  <a:pt x="777" y="2147"/>
                </a:lnTo>
                <a:lnTo>
                  <a:pt x="775" y="2140"/>
                </a:lnTo>
                <a:lnTo>
                  <a:pt x="771" y="2125"/>
                </a:lnTo>
                <a:lnTo>
                  <a:pt x="766" y="2111"/>
                </a:lnTo>
                <a:lnTo>
                  <a:pt x="763" y="2095"/>
                </a:lnTo>
                <a:lnTo>
                  <a:pt x="760" y="2080"/>
                </a:lnTo>
                <a:lnTo>
                  <a:pt x="760" y="2079"/>
                </a:lnTo>
                <a:lnTo>
                  <a:pt x="757" y="2076"/>
                </a:lnTo>
                <a:lnTo>
                  <a:pt x="753" y="2073"/>
                </a:lnTo>
                <a:lnTo>
                  <a:pt x="748" y="2069"/>
                </a:lnTo>
                <a:lnTo>
                  <a:pt x="743" y="2063"/>
                </a:lnTo>
                <a:lnTo>
                  <a:pt x="738" y="2057"/>
                </a:lnTo>
                <a:lnTo>
                  <a:pt x="735" y="2051"/>
                </a:lnTo>
                <a:lnTo>
                  <a:pt x="732" y="2043"/>
                </a:lnTo>
                <a:lnTo>
                  <a:pt x="730" y="2030"/>
                </a:lnTo>
                <a:lnTo>
                  <a:pt x="728" y="2019"/>
                </a:lnTo>
                <a:lnTo>
                  <a:pt x="730" y="2010"/>
                </a:lnTo>
                <a:lnTo>
                  <a:pt x="730" y="2003"/>
                </a:lnTo>
                <a:lnTo>
                  <a:pt x="732" y="1997"/>
                </a:lnTo>
                <a:lnTo>
                  <a:pt x="735" y="1993"/>
                </a:lnTo>
                <a:lnTo>
                  <a:pt x="738" y="1990"/>
                </a:lnTo>
                <a:lnTo>
                  <a:pt x="741" y="1987"/>
                </a:lnTo>
                <a:lnTo>
                  <a:pt x="748" y="1983"/>
                </a:lnTo>
                <a:lnTo>
                  <a:pt x="755" y="1978"/>
                </a:lnTo>
                <a:lnTo>
                  <a:pt x="758" y="1976"/>
                </a:lnTo>
                <a:lnTo>
                  <a:pt x="760" y="1971"/>
                </a:lnTo>
                <a:lnTo>
                  <a:pt x="761" y="1966"/>
                </a:lnTo>
                <a:lnTo>
                  <a:pt x="761" y="1960"/>
                </a:lnTo>
                <a:lnTo>
                  <a:pt x="761" y="1947"/>
                </a:lnTo>
                <a:lnTo>
                  <a:pt x="761" y="1937"/>
                </a:lnTo>
                <a:lnTo>
                  <a:pt x="760" y="1930"/>
                </a:lnTo>
                <a:lnTo>
                  <a:pt x="757" y="1925"/>
                </a:lnTo>
                <a:lnTo>
                  <a:pt x="753" y="1922"/>
                </a:lnTo>
                <a:lnTo>
                  <a:pt x="746" y="1920"/>
                </a:lnTo>
                <a:lnTo>
                  <a:pt x="736" y="1920"/>
                </a:lnTo>
                <a:lnTo>
                  <a:pt x="722" y="1920"/>
                </a:lnTo>
                <a:lnTo>
                  <a:pt x="722" y="1920"/>
                </a:lnTo>
                <a:lnTo>
                  <a:pt x="42" y="1914"/>
                </a:lnTo>
                <a:lnTo>
                  <a:pt x="42" y="1914"/>
                </a:lnTo>
                <a:lnTo>
                  <a:pt x="28" y="1888"/>
                </a:lnTo>
                <a:lnTo>
                  <a:pt x="17" y="1870"/>
                </a:lnTo>
                <a:lnTo>
                  <a:pt x="10" y="1857"/>
                </a:lnTo>
                <a:lnTo>
                  <a:pt x="5" y="1850"/>
                </a:lnTo>
                <a:lnTo>
                  <a:pt x="1" y="1845"/>
                </a:lnTo>
                <a:lnTo>
                  <a:pt x="0" y="1843"/>
                </a:lnTo>
                <a:lnTo>
                  <a:pt x="0" y="1839"/>
                </a:lnTo>
                <a:lnTo>
                  <a:pt x="1" y="1833"/>
                </a:lnTo>
                <a:lnTo>
                  <a:pt x="6" y="1821"/>
                </a:lnTo>
                <a:lnTo>
                  <a:pt x="12" y="1810"/>
                </a:lnTo>
                <a:lnTo>
                  <a:pt x="20" y="1799"/>
                </a:lnTo>
                <a:lnTo>
                  <a:pt x="27" y="1786"/>
                </a:lnTo>
                <a:lnTo>
                  <a:pt x="36" y="1773"/>
                </a:lnTo>
                <a:lnTo>
                  <a:pt x="45" y="1758"/>
                </a:lnTo>
                <a:lnTo>
                  <a:pt x="55" y="1741"/>
                </a:lnTo>
                <a:lnTo>
                  <a:pt x="65" y="1721"/>
                </a:lnTo>
                <a:lnTo>
                  <a:pt x="70" y="1707"/>
                </a:lnTo>
                <a:lnTo>
                  <a:pt x="75" y="1691"/>
                </a:lnTo>
                <a:lnTo>
                  <a:pt x="77" y="1675"/>
                </a:lnTo>
                <a:lnTo>
                  <a:pt x="80" y="1659"/>
                </a:lnTo>
                <a:lnTo>
                  <a:pt x="82" y="1642"/>
                </a:lnTo>
                <a:lnTo>
                  <a:pt x="83" y="1626"/>
                </a:lnTo>
                <a:lnTo>
                  <a:pt x="83" y="1609"/>
                </a:lnTo>
                <a:lnTo>
                  <a:pt x="83" y="1594"/>
                </a:lnTo>
                <a:lnTo>
                  <a:pt x="99" y="1581"/>
                </a:lnTo>
                <a:lnTo>
                  <a:pt x="114" y="1570"/>
                </a:lnTo>
                <a:lnTo>
                  <a:pt x="127" y="1562"/>
                </a:lnTo>
                <a:lnTo>
                  <a:pt x="140" y="1554"/>
                </a:lnTo>
                <a:lnTo>
                  <a:pt x="149" y="1546"/>
                </a:lnTo>
                <a:lnTo>
                  <a:pt x="158" y="1538"/>
                </a:lnTo>
                <a:lnTo>
                  <a:pt x="161" y="1533"/>
                </a:lnTo>
                <a:lnTo>
                  <a:pt x="163" y="1528"/>
                </a:lnTo>
                <a:lnTo>
                  <a:pt x="164" y="1522"/>
                </a:lnTo>
                <a:lnTo>
                  <a:pt x="164" y="1515"/>
                </a:lnTo>
                <a:lnTo>
                  <a:pt x="165" y="1507"/>
                </a:lnTo>
                <a:lnTo>
                  <a:pt x="167" y="1501"/>
                </a:lnTo>
                <a:lnTo>
                  <a:pt x="169" y="1495"/>
                </a:lnTo>
                <a:lnTo>
                  <a:pt x="172" y="1490"/>
                </a:lnTo>
                <a:lnTo>
                  <a:pt x="178" y="1482"/>
                </a:lnTo>
                <a:lnTo>
                  <a:pt x="185" y="1474"/>
                </a:lnTo>
                <a:lnTo>
                  <a:pt x="192" y="1467"/>
                </a:lnTo>
                <a:lnTo>
                  <a:pt x="198" y="1458"/>
                </a:lnTo>
                <a:lnTo>
                  <a:pt x="201" y="1453"/>
                </a:lnTo>
                <a:lnTo>
                  <a:pt x="203" y="1447"/>
                </a:lnTo>
                <a:lnTo>
                  <a:pt x="205" y="1441"/>
                </a:lnTo>
                <a:lnTo>
                  <a:pt x="206" y="1435"/>
                </a:lnTo>
                <a:lnTo>
                  <a:pt x="206" y="1426"/>
                </a:lnTo>
                <a:lnTo>
                  <a:pt x="207" y="1419"/>
                </a:lnTo>
                <a:lnTo>
                  <a:pt x="209" y="1412"/>
                </a:lnTo>
                <a:lnTo>
                  <a:pt x="212" y="1404"/>
                </a:lnTo>
                <a:lnTo>
                  <a:pt x="218" y="1390"/>
                </a:lnTo>
                <a:lnTo>
                  <a:pt x="225" y="1375"/>
                </a:lnTo>
                <a:lnTo>
                  <a:pt x="234" y="1359"/>
                </a:lnTo>
                <a:lnTo>
                  <a:pt x="240" y="1344"/>
                </a:lnTo>
                <a:lnTo>
                  <a:pt x="243" y="1337"/>
                </a:lnTo>
                <a:lnTo>
                  <a:pt x="245" y="1330"/>
                </a:lnTo>
                <a:lnTo>
                  <a:pt x="246" y="1322"/>
                </a:lnTo>
                <a:lnTo>
                  <a:pt x="246" y="1315"/>
                </a:lnTo>
                <a:lnTo>
                  <a:pt x="246" y="1287"/>
                </a:lnTo>
                <a:lnTo>
                  <a:pt x="244" y="1264"/>
                </a:lnTo>
                <a:lnTo>
                  <a:pt x="240" y="1244"/>
                </a:lnTo>
                <a:lnTo>
                  <a:pt x="235" y="1228"/>
                </a:lnTo>
                <a:lnTo>
                  <a:pt x="229" y="1215"/>
                </a:lnTo>
                <a:lnTo>
                  <a:pt x="222" y="1204"/>
                </a:lnTo>
                <a:lnTo>
                  <a:pt x="214" y="1195"/>
                </a:lnTo>
                <a:lnTo>
                  <a:pt x="207" y="1189"/>
                </a:lnTo>
                <a:lnTo>
                  <a:pt x="192" y="1180"/>
                </a:lnTo>
                <a:lnTo>
                  <a:pt x="180" y="1173"/>
                </a:lnTo>
                <a:lnTo>
                  <a:pt x="175" y="1169"/>
                </a:lnTo>
                <a:lnTo>
                  <a:pt x="172" y="1166"/>
                </a:lnTo>
                <a:lnTo>
                  <a:pt x="168" y="1161"/>
                </a:lnTo>
                <a:lnTo>
                  <a:pt x="168" y="1153"/>
                </a:lnTo>
                <a:lnTo>
                  <a:pt x="168" y="1147"/>
                </a:lnTo>
                <a:lnTo>
                  <a:pt x="169" y="1140"/>
                </a:lnTo>
                <a:lnTo>
                  <a:pt x="172" y="1135"/>
                </a:lnTo>
                <a:lnTo>
                  <a:pt x="174" y="1130"/>
                </a:lnTo>
                <a:lnTo>
                  <a:pt x="180" y="1122"/>
                </a:lnTo>
                <a:lnTo>
                  <a:pt x="187" y="1114"/>
                </a:lnTo>
                <a:lnTo>
                  <a:pt x="195" y="1106"/>
                </a:lnTo>
                <a:lnTo>
                  <a:pt x="202" y="1097"/>
                </a:lnTo>
                <a:lnTo>
                  <a:pt x="205" y="1092"/>
                </a:lnTo>
                <a:lnTo>
                  <a:pt x="207" y="1087"/>
                </a:lnTo>
                <a:lnTo>
                  <a:pt x="208" y="1081"/>
                </a:lnTo>
                <a:lnTo>
                  <a:pt x="208" y="1074"/>
                </a:lnTo>
                <a:lnTo>
                  <a:pt x="208" y="1067"/>
                </a:lnTo>
                <a:lnTo>
                  <a:pt x="207" y="1060"/>
                </a:lnTo>
                <a:lnTo>
                  <a:pt x="205" y="1056"/>
                </a:lnTo>
                <a:lnTo>
                  <a:pt x="202" y="1051"/>
                </a:lnTo>
                <a:lnTo>
                  <a:pt x="196" y="1043"/>
                </a:lnTo>
                <a:lnTo>
                  <a:pt x="189" y="1038"/>
                </a:lnTo>
                <a:lnTo>
                  <a:pt x="181" y="1036"/>
                </a:lnTo>
                <a:lnTo>
                  <a:pt x="175" y="1035"/>
                </a:lnTo>
                <a:lnTo>
                  <a:pt x="170" y="1034"/>
                </a:lnTo>
                <a:lnTo>
                  <a:pt x="169" y="1034"/>
                </a:lnTo>
                <a:lnTo>
                  <a:pt x="162" y="1034"/>
                </a:lnTo>
                <a:lnTo>
                  <a:pt x="156" y="1032"/>
                </a:lnTo>
                <a:lnTo>
                  <a:pt x="149" y="1030"/>
                </a:lnTo>
                <a:lnTo>
                  <a:pt x="146" y="1027"/>
                </a:lnTo>
                <a:lnTo>
                  <a:pt x="138" y="1021"/>
                </a:lnTo>
                <a:lnTo>
                  <a:pt x="134" y="1014"/>
                </a:lnTo>
                <a:lnTo>
                  <a:pt x="131" y="1005"/>
                </a:lnTo>
                <a:lnTo>
                  <a:pt x="130" y="999"/>
                </a:lnTo>
                <a:lnTo>
                  <a:pt x="129" y="996"/>
                </a:lnTo>
                <a:lnTo>
                  <a:pt x="129" y="993"/>
                </a:lnTo>
                <a:lnTo>
                  <a:pt x="129" y="981"/>
                </a:lnTo>
                <a:lnTo>
                  <a:pt x="127" y="972"/>
                </a:lnTo>
                <a:lnTo>
                  <a:pt x="125" y="967"/>
                </a:lnTo>
                <a:lnTo>
                  <a:pt x="123" y="964"/>
                </a:lnTo>
                <a:lnTo>
                  <a:pt x="120" y="960"/>
                </a:lnTo>
                <a:lnTo>
                  <a:pt x="118" y="954"/>
                </a:lnTo>
                <a:lnTo>
                  <a:pt x="116" y="947"/>
                </a:lnTo>
                <a:lnTo>
                  <a:pt x="116" y="934"/>
                </a:lnTo>
                <a:lnTo>
                  <a:pt x="110" y="927"/>
                </a:lnTo>
                <a:lnTo>
                  <a:pt x="108" y="920"/>
                </a:lnTo>
                <a:lnTo>
                  <a:pt x="107" y="914"/>
                </a:lnTo>
                <a:lnTo>
                  <a:pt x="108" y="906"/>
                </a:lnTo>
                <a:lnTo>
                  <a:pt x="112" y="900"/>
                </a:lnTo>
                <a:lnTo>
                  <a:pt x="116" y="895"/>
                </a:lnTo>
                <a:lnTo>
                  <a:pt x="121" y="889"/>
                </a:lnTo>
                <a:lnTo>
                  <a:pt x="129" y="883"/>
                </a:lnTo>
                <a:lnTo>
                  <a:pt x="142" y="872"/>
                </a:lnTo>
                <a:lnTo>
                  <a:pt x="156" y="860"/>
                </a:lnTo>
                <a:lnTo>
                  <a:pt x="162" y="854"/>
                </a:lnTo>
                <a:lnTo>
                  <a:pt x="167" y="847"/>
                </a:lnTo>
                <a:lnTo>
                  <a:pt x="169" y="840"/>
                </a:lnTo>
                <a:lnTo>
                  <a:pt x="170" y="833"/>
                </a:lnTo>
                <a:lnTo>
                  <a:pt x="169" y="819"/>
                </a:lnTo>
                <a:lnTo>
                  <a:pt x="167" y="808"/>
                </a:lnTo>
                <a:lnTo>
                  <a:pt x="163" y="800"/>
                </a:lnTo>
                <a:lnTo>
                  <a:pt x="158" y="792"/>
                </a:lnTo>
                <a:lnTo>
                  <a:pt x="152" y="786"/>
                </a:lnTo>
                <a:lnTo>
                  <a:pt x="146" y="781"/>
                </a:lnTo>
                <a:lnTo>
                  <a:pt x="138" y="776"/>
                </a:lnTo>
                <a:lnTo>
                  <a:pt x="131" y="773"/>
                </a:lnTo>
                <a:lnTo>
                  <a:pt x="124" y="769"/>
                </a:lnTo>
                <a:lnTo>
                  <a:pt x="116" y="765"/>
                </a:lnTo>
                <a:lnTo>
                  <a:pt x="109" y="761"/>
                </a:lnTo>
                <a:lnTo>
                  <a:pt x="103" y="754"/>
                </a:lnTo>
                <a:lnTo>
                  <a:pt x="98" y="747"/>
                </a:lnTo>
                <a:lnTo>
                  <a:pt x="94" y="737"/>
                </a:lnTo>
                <a:lnTo>
                  <a:pt x="92" y="726"/>
                </a:lnTo>
                <a:lnTo>
                  <a:pt x="91" y="713"/>
                </a:lnTo>
                <a:lnTo>
                  <a:pt x="92" y="706"/>
                </a:lnTo>
                <a:lnTo>
                  <a:pt x="94" y="699"/>
                </a:lnTo>
                <a:lnTo>
                  <a:pt x="98" y="693"/>
                </a:lnTo>
                <a:lnTo>
                  <a:pt x="104" y="688"/>
                </a:lnTo>
                <a:lnTo>
                  <a:pt x="116" y="680"/>
                </a:lnTo>
                <a:lnTo>
                  <a:pt x="131" y="672"/>
                </a:lnTo>
                <a:lnTo>
                  <a:pt x="146" y="665"/>
                </a:lnTo>
                <a:lnTo>
                  <a:pt x="159" y="657"/>
                </a:lnTo>
                <a:lnTo>
                  <a:pt x="164" y="652"/>
                </a:lnTo>
                <a:lnTo>
                  <a:pt x="168" y="647"/>
                </a:lnTo>
                <a:lnTo>
                  <a:pt x="172" y="641"/>
                </a:lnTo>
                <a:lnTo>
                  <a:pt x="172" y="633"/>
                </a:lnTo>
                <a:lnTo>
                  <a:pt x="172" y="626"/>
                </a:lnTo>
                <a:lnTo>
                  <a:pt x="170" y="620"/>
                </a:lnTo>
                <a:lnTo>
                  <a:pt x="169" y="614"/>
                </a:lnTo>
                <a:lnTo>
                  <a:pt x="168" y="609"/>
                </a:lnTo>
                <a:lnTo>
                  <a:pt x="163" y="600"/>
                </a:lnTo>
                <a:lnTo>
                  <a:pt x="157" y="592"/>
                </a:lnTo>
                <a:lnTo>
                  <a:pt x="151" y="584"/>
                </a:lnTo>
                <a:lnTo>
                  <a:pt x="143" y="576"/>
                </a:lnTo>
                <a:lnTo>
                  <a:pt x="137" y="566"/>
                </a:lnTo>
                <a:lnTo>
                  <a:pt x="132" y="552"/>
                </a:lnTo>
                <a:lnTo>
                  <a:pt x="130" y="540"/>
                </a:lnTo>
                <a:lnTo>
                  <a:pt x="129" y="526"/>
                </a:lnTo>
                <a:lnTo>
                  <a:pt x="127" y="511"/>
                </a:lnTo>
                <a:lnTo>
                  <a:pt x="129" y="495"/>
                </a:lnTo>
                <a:lnTo>
                  <a:pt x="130" y="479"/>
                </a:lnTo>
                <a:lnTo>
                  <a:pt x="131" y="463"/>
                </a:lnTo>
                <a:lnTo>
                  <a:pt x="132" y="447"/>
                </a:lnTo>
                <a:lnTo>
                  <a:pt x="134" y="433"/>
                </a:lnTo>
                <a:lnTo>
                  <a:pt x="134" y="426"/>
                </a:lnTo>
                <a:lnTo>
                  <a:pt x="135" y="422"/>
                </a:lnTo>
                <a:lnTo>
                  <a:pt x="137" y="418"/>
                </a:lnTo>
                <a:lnTo>
                  <a:pt x="141" y="415"/>
                </a:lnTo>
                <a:lnTo>
                  <a:pt x="148" y="413"/>
                </a:lnTo>
                <a:lnTo>
                  <a:pt x="159" y="413"/>
                </a:lnTo>
                <a:lnTo>
                  <a:pt x="170" y="413"/>
                </a:lnTo>
                <a:lnTo>
                  <a:pt x="184" y="411"/>
                </a:lnTo>
                <a:lnTo>
                  <a:pt x="191" y="408"/>
                </a:lnTo>
                <a:lnTo>
                  <a:pt x="198" y="404"/>
                </a:lnTo>
                <a:lnTo>
                  <a:pt x="206" y="399"/>
                </a:lnTo>
                <a:lnTo>
                  <a:pt x="214" y="393"/>
                </a:lnTo>
                <a:lnTo>
                  <a:pt x="216" y="390"/>
                </a:lnTo>
                <a:lnTo>
                  <a:pt x="220" y="381"/>
                </a:lnTo>
                <a:lnTo>
                  <a:pt x="229" y="368"/>
                </a:lnTo>
                <a:lnTo>
                  <a:pt x="239" y="353"/>
                </a:lnTo>
                <a:lnTo>
                  <a:pt x="251" y="338"/>
                </a:lnTo>
                <a:lnTo>
                  <a:pt x="266" y="326"/>
                </a:lnTo>
                <a:lnTo>
                  <a:pt x="272" y="321"/>
                </a:lnTo>
                <a:lnTo>
                  <a:pt x="279" y="317"/>
                </a:lnTo>
                <a:lnTo>
                  <a:pt x="287" y="315"/>
                </a:lnTo>
                <a:lnTo>
                  <a:pt x="295" y="314"/>
                </a:lnTo>
                <a:lnTo>
                  <a:pt x="295" y="287"/>
                </a:lnTo>
                <a:lnTo>
                  <a:pt x="295" y="267"/>
                </a:lnTo>
                <a:lnTo>
                  <a:pt x="295" y="251"/>
                </a:lnTo>
                <a:lnTo>
                  <a:pt x="295" y="239"/>
                </a:lnTo>
                <a:lnTo>
                  <a:pt x="295" y="228"/>
                </a:lnTo>
                <a:lnTo>
                  <a:pt x="295" y="218"/>
                </a:lnTo>
                <a:lnTo>
                  <a:pt x="295" y="207"/>
                </a:lnTo>
                <a:lnTo>
                  <a:pt x="295" y="194"/>
                </a:lnTo>
                <a:lnTo>
                  <a:pt x="295" y="194"/>
                </a:lnTo>
                <a:lnTo>
                  <a:pt x="336" y="153"/>
                </a:lnTo>
                <a:lnTo>
                  <a:pt x="336" y="153"/>
                </a:lnTo>
                <a:lnTo>
                  <a:pt x="337" y="147"/>
                </a:lnTo>
                <a:lnTo>
                  <a:pt x="338" y="140"/>
                </a:lnTo>
                <a:lnTo>
                  <a:pt x="340" y="135"/>
                </a:lnTo>
                <a:lnTo>
                  <a:pt x="343" y="130"/>
                </a:lnTo>
                <a:lnTo>
                  <a:pt x="349" y="122"/>
                </a:lnTo>
                <a:lnTo>
                  <a:pt x="356" y="114"/>
                </a:lnTo>
                <a:lnTo>
                  <a:pt x="364" y="106"/>
                </a:lnTo>
                <a:lnTo>
                  <a:pt x="370" y="97"/>
                </a:lnTo>
                <a:lnTo>
                  <a:pt x="373" y="92"/>
                </a:lnTo>
                <a:lnTo>
                  <a:pt x="375" y="87"/>
                </a:lnTo>
                <a:lnTo>
                  <a:pt x="376" y="81"/>
                </a:lnTo>
                <a:lnTo>
                  <a:pt x="377" y="74"/>
                </a:lnTo>
                <a:lnTo>
                  <a:pt x="384" y="74"/>
                </a:lnTo>
                <a:lnTo>
                  <a:pt x="393" y="73"/>
                </a:lnTo>
                <a:lnTo>
                  <a:pt x="403" y="70"/>
                </a:lnTo>
                <a:lnTo>
                  <a:pt x="411" y="68"/>
                </a:lnTo>
                <a:lnTo>
                  <a:pt x="430" y="62"/>
                </a:lnTo>
                <a:lnTo>
                  <a:pt x="447" y="54"/>
                </a:lnTo>
                <a:lnTo>
                  <a:pt x="460" y="47"/>
                </a:lnTo>
                <a:lnTo>
                  <a:pt x="468" y="41"/>
                </a:lnTo>
                <a:lnTo>
                  <a:pt x="468" y="38"/>
                </a:lnTo>
                <a:lnTo>
                  <a:pt x="467" y="36"/>
                </a:lnTo>
                <a:lnTo>
                  <a:pt x="463" y="35"/>
                </a:lnTo>
                <a:lnTo>
                  <a:pt x="457" y="35"/>
                </a:lnTo>
                <a:lnTo>
                  <a:pt x="457" y="35"/>
                </a:lnTo>
                <a:lnTo>
                  <a:pt x="457" y="35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845320" y="3666960"/>
            <a:ext cx="690480" cy="528840"/>
          </a:xfrm>
          <a:custGeom>
            <a:avLst/>
            <a:gdLst/>
            <a:ahLst/>
            <a:rect l="l" t="t" r="r" b="b"/>
            <a:pathLst>
              <a:path w="1858" h="1418">
                <a:moveTo>
                  <a:pt x="58" y="196"/>
                </a:moveTo>
                <a:lnTo>
                  <a:pt x="72" y="199"/>
                </a:lnTo>
                <a:lnTo>
                  <a:pt x="88" y="202"/>
                </a:lnTo>
                <a:lnTo>
                  <a:pt x="103" y="207"/>
                </a:lnTo>
                <a:lnTo>
                  <a:pt x="118" y="212"/>
                </a:lnTo>
                <a:lnTo>
                  <a:pt x="125" y="213"/>
                </a:lnTo>
                <a:lnTo>
                  <a:pt x="132" y="215"/>
                </a:lnTo>
                <a:lnTo>
                  <a:pt x="141" y="215"/>
                </a:lnTo>
                <a:lnTo>
                  <a:pt x="148" y="215"/>
                </a:lnTo>
                <a:lnTo>
                  <a:pt x="156" y="212"/>
                </a:lnTo>
                <a:lnTo>
                  <a:pt x="163" y="208"/>
                </a:lnTo>
                <a:lnTo>
                  <a:pt x="170" y="204"/>
                </a:lnTo>
                <a:lnTo>
                  <a:pt x="178" y="197"/>
                </a:lnTo>
                <a:lnTo>
                  <a:pt x="186" y="189"/>
                </a:lnTo>
                <a:lnTo>
                  <a:pt x="193" y="179"/>
                </a:lnTo>
                <a:lnTo>
                  <a:pt x="201" y="168"/>
                </a:lnTo>
                <a:lnTo>
                  <a:pt x="209" y="156"/>
                </a:lnTo>
                <a:lnTo>
                  <a:pt x="225" y="130"/>
                </a:lnTo>
                <a:lnTo>
                  <a:pt x="244" y="103"/>
                </a:lnTo>
                <a:lnTo>
                  <a:pt x="253" y="90"/>
                </a:lnTo>
                <a:lnTo>
                  <a:pt x="264" y="79"/>
                </a:lnTo>
                <a:lnTo>
                  <a:pt x="274" y="68"/>
                </a:lnTo>
                <a:lnTo>
                  <a:pt x="286" y="58"/>
                </a:lnTo>
                <a:lnTo>
                  <a:pt x="299" y="49"/>
                </a:lnTo>
                <a:lnTo>
                  <a:pt x="311" y="43"/>
                </a:lnTo>
                <a:lnTo>
                  <a:pt x="318" y="42"/>
                </a:lnTo>
                <a:lnTo>
                  <a:pt x="324" y="40"/>
                </a:lnTo>
                <a:lnTo>
                  <a:pt x="332" y="40"/>
                </a:lnTo>
                <a:lnTo>
                  <a:pt x="339" y="38"/>
                </a:lnTo>
                <a:lnTo>
                  <a:pt x="499" y="40"/>
                </a:lnTo>
                <a:lnTo>
                  <a:pt x="580" y="0"/>
                </a:lnTo>
                <a:lnTo>
                  <a:pt x="901" y="3"/>
                </a:lnTo>
                <a:lnTo>
                  <a:pt x="908" y="4"/>
                </a:lnTo>
                <a:lnTo>
                  <a:pt x="914" y="7"/>
                </a:lnTo>
                <a:lnTo>
                  <a:pt x="919" y="11"/>
                </a:lnTo>
                <a:lnTo>
                  <a:pt x="924" y="16"/>
                </a:lnTo>
                <a:lnTo>
                  <a:pt x="933" y="29"/>
                </a:lnTo>
                <a:lnTo>
                  <a:pt x="940" y="43"/>
                </a:lnTo>
                <a:lnTo>
                  <a:pt x="947" y="58"/>
                </a:lnTo>
                <a:lnTo>
                  <a:pt x="956" y="71"/>
                </a:lnTo>
                <a:lnTo>
                  <a:pt x="961" y="76"/>
                </a:lnTo>
                <a:lnTo>
                  <a:pt x="967" y="80"/>
                </a:lnTo>
                <a:lnTo>
                  <a:pt x="973" y="84"/>
                </a:lnTo>
                <a:lnTo>
                  <a:pt x="981" y="84"/>
                </a:lnTo>
                <a:lnTo>
                  <a:pt x="1421" y="87"/>
                </a:lnTo>
                <a:lnTo>
                  <a:pt x="1858" y="412"/>
                </a:lnTo>
                <a:lnTo>
                  <a:pt x="1845" y="440"/>
                </a:lnTo>
                <a:lnTo>
                  <a:pt x="1835" y="464"/>
                </a:lnTo>
                <a:lnTo>
                  <a:pt x="1825" y="486"/>
                </a:lnTo>
                <a:lnTo>
                  <a:pt x="1818" y="507"/>
                </a:lnTo>
                <a:lnTo>
                  <a:pt x="1810" y="524"/>
                </a:lnTo>
                <a:lnTo>
                  <a:pt x="1802" y="541"/>
                </a:lnTo>
                <a:lnTo>
                  <a:pt x="1796" y="549"/>
                </a:lnTo>
                <a:lnTo>
                  <a:pt x="1791" y="556"/>
                </a:lnTo>
                <a:lnTo>
                  <a:pt x="1785" y="563"/>
                </a:lnTo>
                <a:lnTo>
                  <a:pt x="1777" y="571"/>
                </a:lnTo>
                <a:lnTo>
                  <a:pt x="1770" y="585"/>
                </a:lnTo>
                <a:lnTo>
                  <a:pt x="1761" y="598"/>
                </a:lnTo>
                <a:lnTo>
                  <a:pt x="1754" y="609"/>
                </a:lnTo>
                <a:lnTo>
                  <a:pt x="1747" y="619"/>
                </a:lnTo>
                <a:lnTo>
                  <a:pt x="1732" y="636"/>
                </a:lnTo>
                <a:lnTo>
                  <a:pt x="1716" y="650"/>
                </a:lnTo>
                <a:lnTo>
                  <a:pt x="1701" y="666"/>
                </a:lnTo>
                <a:lnTo>
                  <a:pt x="1687" y="683"/>
                </a:lnTo>
                <a:lnTo>
                  <a:pt x="1678" y="693"/>
                </a:lnTo>
                <a:lnTo>
                  <a:pt x="1671" y="704"/>
                </a:lnTo>
                <a:lnTo>
                  <a:pt x="1663" y="716"/>
                </a:lnTo>
                <a:lnTo>
                  <a:pt x="1656" y="731"/>
                </a:lnTo>
                <a:lnTo>
                  <a:pt x="1656" y="746"/>
                </a:lnTo>
                <a:lnTo>
                  <a:pt x="1655" y="761"/>
                </a:lnTo>
                <a:lnTo>
                  <a:pt x="1655" y="775"/>
                </a:lnTo>
                <a:lnTo>
                  <a:pt x="1655" y="791"/>
                </a:lnTo>
                <a:lnTo>
                  <a:pt x="1655" y="806"/>
                </a:lnTo>
                <a:lnTo>
                  <a:pt x="1655" y="820"/>
                </a:lnTo>
                <a:lnTo>
                  <a:pt x="1655" y="835"/>
                </a:lnTo>
                <a:lnTo>
                  <a:pt x="1655" y="851"/>
                </a:lnTo>
                <a:lnTo>
                  <a:pt x="1641" y="851"/>
                </a:lnTo>
                <a:lnTo>
                  <a:pt x="1630" y="851"/>
                </a:lnTo>
                <a:lnTo>
                  <a:pt x="1622" y="850"/>
                </a:lnTo>
                <a:lnTo>
                  <a:pt x="1615" y="850"/>
                </a:lnTo>
                <a:lnTo>
                  <a:pt x="1607" y="850"/>
                </a:lnTo>
                <a:lnTo>
                  <a:pt x="1599" y="850"/>
                </a:lnTo>
                <a:lnTo>
                  <a:pt x="1588" y="850"/>
                </a:lnTo>
                <a:lnTo>
                  <a:pt x="1574" y="850"/>
                </a:lnTo>
                <a:lnTo>
                  <a:pt x="1574" y="852"/>
                </a:lnTo>
                <a:lnTo>
                  <a:pt x="1574" y="857"/>
                </a:lnTo>
                <a:lnTo>
                  <a:pt x="1574" y="865"/>
                </a:lnTo>
                <a:lnTo>
                  <a:pt x="1574" y="876"/>
                </a:lnTo>
                <a:lnTo>
                  <a:pt x="1574" y="888"/>
                </a:lnTo>
                <a:lnTo>
                  <a:pt x="1574" y="901"/>
                </a:lnTo>
                <a:lnTo>
                  <a:pt x="1574" y="915"/>
                </a:lnTo>
                <a:lnTo>
                  <a:pt x="1574" y="931"/>
                </a:lnTo>
                <a:lnTo>
                  <a:pt x="1534" y="970"/>
                </a:lnTo>
                <a:lnTo>
                  <a:pt x="1520" y="970"/>
                </a:lnTo>
                <a:lnTo>
                  <a:pt x="1509" y="970"/>
                </a:lnTo>
                <a:lnTo>
                  <a:pt x="1501" y="970"/>
                </a:lnTo>
                <a:lnTo>
                  <a:pt x="1493" y="970"/>
                </a:lnTo>
                <a:lnTo>
                  <a:pt x="1486" y="970"/>
                </a:lnTo>
                <a:lnTo>
                  <a:pt x="1477" y="970"/>
                </a:lnTo>
                <a:lnTo>
                  <a:pt x="1466" y="970"/>
                </a:lnTo>
                <a:lnTo>
                  <a:pt x="1453" y="969"/>
                </a:lnTo>
                <a:lnTo>
                  <a:pt x="1453" y="985"/>
                </a:lnTo>
                <a:lnTo>
                  <a:pt x="1453" y="999"/>
                </a:lnTo>
                <a:lnTo>
                  <a:pt x="1453" y="1014"/>
                </a:lnTo>
                <a:lnTo>
                  <a:pt x="1453" y="1030"/>
                </a:lnTo>
                <a:lnTo>
                  <a:pt x="1453" y="1044"/>
                </a:lnTo>
                <a:lnTo>
                  <a:pt x="1453" y="1059"/>
                </a:lnTo>
                <a:lnTo>
                  <a:pt x="1453" y="1074"/>
                </a:lnTo>
                <a:lnTo>
                  <a:pt x="1453" y="1090"/>
                </a:lnTo>
                <a:lnTo>
                  <a:pt x="1451" y="1090"/>
                </a:lnTo>
                <a:lnTo>
                  <a:pt x="1447" y="1090"/>
                </a:lnTo>
                <a:lnTo>
                  <a:pt x="1440" y="1091"/>
                </a:lnTo>
                <a:lnTo>
                  <a:pt x="1432" y="1095"/>
                </a:lnTo>
                <a:lnTo>
                  <a:pt x="1425" y="1098"/>
                </a:lnTo>
                <a:lnTo>
                  <a:pt x="1419" y="1106"/>
                </a:lnTo>
                <a:lnTo>
                  <a:pt x="1416" y="1111"/>
                </a:lnTo>
                <a:lnTo>
                  <a:pt x="1414" y="1115"/>
                </a:lnTo>
                <a:lnTo>
                  <a:pt x="1413" y="1122"/>
                </a:lnTo>
                <a:lnTo>
                  <a:pt x="1413" y="1129"/>
                </a:lnTo>
                <a:lnTo>
                  <a:pt x="1397" y="1129"/>
                </a:lnTo>
                <a:lnTo>
                  <a:pt x="1382" y="1129"/>
                </a:lnTo>
                <a:lnTo>
                  <a:pt x="1367" y="1131"/>
                </a:lnTo>
                <a:lnTo>
                  <a:pt x="1353" y="1134"/>
                </a:lnTo>
                <a:lnTo>
                  <a:pt x="1337" y="1139"/>
                </a:lnTo>
                <a:lnTo>
                  <a:pt x="1322" y="1145"/>
                </a:lnTo>
                <a:lnTo>
                  <a:pt x="1315" y="1150"/>
                </a:lnTo>
                <a:lnTo>
                  <a:pt x="1307" y="1155"/>
                </a:lnTo>
                <a:lnTo>
                  <a:pt x="1299" y="1161"/>
                </a:lnTo>
                <a:lnTo>
                  <a:pt x="1291" y="1168"/>
                </a:lnTo>
                <a:lnTo>
                  <a:pt x="1212" y="1167"/>
                </a:lnTo>
                <a:lnTo>
                  <a:pt x="1171" y="1207"/>
                </a:lnTo>
                <a:lnTo>
                  <a:pt x="1178" y="1223"/>
                </a:lnTo>
                <a:lnTo>
                  <a:pt x="1184" y="1239"/>
                </a:lnTo>
                <a:lnTo>
                  <a:pt x="1189" y="1255"/>
                </a:lnTo>
                <a:lnTo>
                  <a:pt x="1192" y="1272"/>
                </a:lnTo>
                <a:lnTo>
                  <a:pt x="1195" y="1289"/>
                </a:lnTo>
                <a:lnTo>
                  <a:pt x="1195" y="1306"/>
                </a:lnTo>
                <a:lnTo>
                  <a:pt x="1195" y="1322"/>
                </a:lnTo>
                <a:lnTo>
                  <a:pt x="1193" y="1337"/>
                </a:lnTo>
                <a:lnTo>
                  <a:pt x="1191" y="1352"/>
                </a:lnTo>
                <a:lnTo>
                  <a:pt x="1186" y="1365"/>
                </a:lnTo>
                <a:lnTo>
                  <a:pt x="1180" y="1377"/>
                </a:lnTo>
                <a:lnTo>
                  <a:pt x="1174" y="1387"/>
                </a:lnTo>
                <a:lnTo>
                  <a:pt x="1169" y="1392"/>
                </a:lnTo>
                <a:lnTo>
                  <a:pt x="1165" y="1396"/>
                </a:lnTo>
                <a:lnTo>
                  <a:pt x="1160" y="1399"/>
                </a:lnTo>
                <a:lnTo>
                  <a:pt x="1154" y="1402"/>
                </a:lnTo>
                <a:lnTo>
                  <a:pt x="1149" y="1404"/>
                </a:lnTo>
                <a:lnTo>
                  <a:pt x="1143" y="1406"/>
                </a:lnTo>
                <a:lnTo>
                  <a:pt x="1136" y="1407"/>
                </a:lnTo>
                <a:lnTo>
                  <a:pt x="1130" y="1407"/>
                </a:lnTo>
                <a:lnTo>
                  <a:pt x="1115" y="1413"/>
                </a:lnTo>
                <a:lnTo>
                  <a:pt x="1100" y="1417"/>
                </a:lnTo>
                <a:lnTo>
                  <a:pt x="1093" y="1418"/>
                </a:lnTo>
                <a:lnTo>
                  <a:pt x="1087" y="1418"/>
                </a:lnTo>
                <a:lnTo>
                  <a:pt x="1081" y="1417"/>
                </a:lnTo>
                <a:lnTo>
                  <a:pt x="1074" y="1415"/>
                </a:lnTo>
                <a:lnTo>
                  <a:pt x="1063" y="1412"/>
                </a:lnTo>
                <a:lnTo>
                  <a:pt x="1050" y="1406"/>
                </a:lnTo>
                <a:lnTo>
                  <a:pt x="1040" y="1398"/>
                </a:lnTo>
                <a:lnTo>
                  <a:pt x="1031" y="1387"/>
                </a:lnTo>
                <a:lnTo>
                  <a:pt x="1022" y="1375"/>
                </a:lnTo>
                <a:lnTo>
                  <a:pt x="1015" y="1362"/>
                </a:lnTo>
                <a:lnTo>
                  <a:pt x="1009" y="1347"/>
                </a:lnTo>
                <a:lnTo>
                  <a:pt x="1003" y="1330"/>
                </a:lnTo>
                <a:lnTo>
                  <a:pt x="999" y="1311"/>
                </a:lnTo>
                <a:lnTo>
                  <a:pt x="995" y="1291"/>
                </a:lnTo>
                <a:lnTo>
                  <a:pt x="994" y="1270"/>
                </a:lnTo>
                <a:lnTo>
                  <a:pt x="994" y="1248"/>
                </a:lnTo>
                <a:lnTo>
                  <a:pt x="987" y="1242"/>
                </a:lnTo>
                <a:lnTo>
                  <a:pt x="979" y="1237"/>
                </a:lnTo>
                <a:lnTo>
                  <a:pt x="973" y="1233"/>
                </a:lnTo>
                <a:lnTo>
                  <a:pt x="967" y="1231"/>
                </a:lnTo>
                <a:lnTo>
                  <a:pt x="956" y="1227"/>
                </a:lnTo>
                <a:lnTo>
                  <a:pt x="947" y="1227"/>
                </a:lnTo>
                <a:lnTo>
                  <a:pt x="940" y="1226"/>
                </a:lnTo>
                <a:lnTo>
                  <a:pt x="935" y="1223"/>
                </a:lnTo>
                <a:lnTo>
                  <a:pt x="933" y="1221"/>
                </a:lnTo>
                <a:lnTo>
                  <a:pt x="932" y="1217"/>
                </a:lnTo>
                <a:lnTo>
                  <a:pt x="932" y="1212"/>
                </a:lnTo>
                <a:lnTo>
                  <a:pt x="930" y="1205"/>
                </a:lnTo>
                <a:lnTo>
                  <a:pt x="930" y="1197"/>
                </a:lnTo>
                <a:lnTo>
                  <a:pt x="929" y="1191"/>
                </a:lnTo>
                <a:lnTo>
                  <a:pt x="927" y="1185"/>
                </a:lnTo>
                <a:lnTo>
                  <a:pt x="924" y="1180"/>
                </a:lnTo>
                <a:lnTo>
                  <a:pt x="918" y="1171"/>
                </a:lnTo>
                <a:lnTo>
                  <a:pt x="911" y="1161"/>
                </a:lnTo>
                <a:lnTo>
                  <a:pt x="902" y="1151"/>
                </a:lnTo>
                <a:lnTo>
                  <a:pt x="896" y="1141"/>
                </a:lnTo>
                <a:lnTo>
                  <a:pt x="894" y="1136"/>
                </a:lnTo>
                <a:lnTo>
                  <a:pt x="891" y="1130"/>
                </a:lnTo>
                <a:lnTo>
                  <a:pt x="890" y="1123"/>
                </a:lnTo>
                <a:lnTo>
                  <a:pt x="890" y="1117"/>
                </a:lnTo>
                <a:lnTo>
                  <a:pt x="876" y="1102"/>
                </a:lnTo>
                <a:lnTo>
                  <a:pt x="867" y="1089"/>
                </a:lnTo>
                <a:lnTo>
                  <a:pt x="861" y="1076"/>
                </a:lnTo>
                <a:lnTo>
                  <a:pt x="856" y="1065"/>
                </a:lnTo>
                <a:lnTo>
                  <a:pt x="853" y="1057"/>
                </a:lnTo>
                <a:lnTo>
                  <a:pt x="852" y="1049"/>
                </a:lnTo>
                <a:lnTo>
                  <a:pt x="852" y="1046"/>
                </a:lnTo>
                <a:lnTo>
                  <a:pt x="852" y="1044"/>
                </a:lnTo>
                <a:lnTo>
                  <a:pt x="852" y="1037"/>
                </a:lnTo>
                <a:lnTo>
                  <a:pt x="851" y="1031"/>
                </a:lnTo>
                <a:lnTo>
                  <a:pt x="848" y="1026"/>
                </a:lnTo>
                <a:lnTo>
                  <a:pt x="846" y="1021"/>
                </a:lnTo>
                <a:lnTo>
                  <a:pt x="842" y="1018"/>
                </a:lnTo>
                <a:lnTo>
                  <a:pt x="837" y="1014"/>
                </a:lnTo>
                <a:lnTo>
                  <a:pt x="832" y="1011"/>
                </a:lnTo>
                <a:lnTo>
                  <a:pt x="828" y="1009"/>
                </a:lnTo>
                <a:lnTo>
                  <a:pt x="815" y="1007"/>
                </a:lnTo>
                <a:lnTo>
                  <a:pt x="802" y="1004"/>
                </a:lnTo>
                <a:lnTo>
                  <a:pt x="787" y="1004"/>
                </a:lnTo>
                <a:lnTo>
                  <a:pt x="772" y="1004"/>
                </a:lnTo>
                <a:lnTo>
                  <a:pt x="732" y="1003"/>
                </a:lnTo>
                <a:lnTo>
                  <a:pt x="725" y="1003"/>
                </a:lnTo>
                <a:lnTo>
                  <a:pt x="717" y="1002"/>
                </a:lnTo>
                <a:lnTo>
                  <a:pt x="710" y="999"/>
                </a:lnTo>
                <a:lnTo>
                  <a:pt x="703" y="997"/>
                </a:lnTo>
                <a:lnTo>
                  <a:pt x="697" y="993"/>
                </a:lnTo>
                <a:lnTo>
                  <a:pt x="689" y="988"/>
                </a:lnTo>
                <a:lnTo>
                  <a:pt x="683" y="983"/>
                </a:lnTo>
                <a:lnTo>
                  <a:pt x="677" y="978"/>
                </a:lnTo>
                <a:lnTo>
                  <a:pt x="672" y="972"/>
                </a:lnTo>
                <a:lnTo>
                  <a:pt x="667" y="966"/>
                </a:lnTo>
                <a:lnTo>
                  <a:pt x="663" y="959"/>
                </a:lnTo>
                <a:lnTo>
                  <a:pt x="660" y="951"/>
                </a:lnTo>
                <a:lnTo>
                  <a:pt x="656" y="945"/>
                </a:lnTo>
                <a:lnTo>
                  <a:pt x="655" y="938"/>
                </a:lnTo>
                <a:lnTo>
                  <a:pt x="654" y="931"/>
                </a:lnTo>
                <a:lnTo>
                  <a:pt x="652" y="922"/>
                </a:lnTo>
                <a:lnTo>
                  <a:pt x="659" y="915"/>
                </a:lnTo>
                <a:lnTo>
                  <a:pt x="662" y="907"/>
                </a:lnTo>
                <a:lnTo>
                  <a:pt x="663" y="900"/>
                </a:lnTo>
                <a:lnTo>
                  <a:pt x="662" y="893"/>
                </a:lnTo>
                <a:lnTo>
                  <a:pt x="659" y="885"/>
                </a:lnTo>
                <a:lnTo>
                  <a:pt x="654" y="878"/>
                </a:lnTo>
                <a:lnTo>
                  <a:pt x="646" y="869"/>
                </a:lnTo>
                <a:lnTo>
                  <a:pt x="638" y="862"/>
                </a:lnTo>
                <a:lnTo>
                  <a:pt x="617" y="847"/>
                </a:lnTo>
                <a:lnTo>
                  <a:pt x="591" y="832"/>
                </a:lnTo>
                <a:lnTo>
                  <a:pt x="563" y="817"/>
                </a:lnTo>
                <a:lnTo>
                  <a:pt x="534" y="801"/>
                </a:lnTo>
                <a:lnTo>
                  <a:pt x="534" y="762"/>
                </a:lnTo>
                <a:lnTo>
                  <a:pt x="520" y="748"/>
                </a:lnTo>
                <a:lnTo>
                  <a:pt x="510" y="738"/>
                </a:lnTo>
                <a:lnTo>
                  <a:pt x="502" y="731"/>
                </a:lnTo>
                <a:lnTo>
                  <a:pt x="495" y="726"/>
                </a:lnTo>
                <a:lnTo>
                  <a:pt x="486" y="723"/>
                </a:lnTo>
                <a:lnTo>
                  <a:pt x="477" y="721"/>
                </a:lnTo>
                <a:lnTo>
                  <a:pt x="468" y="721"/>
                </a:lnTo>
                <a:lnTo>
                  <a:pt x="454" y="720"/>
                </a:lnTo>
                <a:lnTo>
                  <a:pt x="415" y="680"/>
                </a:lnTo>
                <a:lnTo>
                  <a:pt x="415" y="667"/>
                </a:lnTo>
                <a:lnTo>
                  <a:pt x="415" y="658"/>
                </a:lnTo>
                <a:lnTo>
                  <a:pt x="415" y="650"/>
                </a:lnTo>
                <a:lnTo>
                  <a:pt x="415" y="645"/>
                </a:lnTo>
                <a:lnTo>
                  <a:pt x="415" y="642"/>
                </a:lnTo>
                <a:lnTo>
                  <a:pt x="415" y="641"/>
                </a:lnTo>
                <a:lnTo>
                  <a:pt x="415" y="641"/>
                </a:lnTo>
                <a:lnTo>
                  <a:pt x="415" y="641"/>
                </a:lnTo>
                <a:lnTo>
                  <a:pt x="400" y="627"/>
                </a:lnTo>
                <a:lnTo>
                  <a:pt x="386" y="617"/>
                </a:lnTo>
                <a:lnTo>
                  <a:pt x="372" y="610"/>
                </a:lnTo>
                <a:lnTo>
                  <a:pt x="360" y="605"/>
                </a:lnTo>
                <a:lnTo>
                  <a:pt x="350" y="601"/>
                </a:lnTo>
                <a:lnTo>
                  <a:pt x="342" y="600"/>
                </a:lnTo>
                <a:lnTo>
                  <a:pt x="337" y="600"/>
                </a:lnTo>
                <a:lnTo>
                  <a:pt x="335" y="599"/>
                </a:lnTo>
                <a:lnTo>
                  <a:pt x="295" y="559"/>
                </a:lnTo>
                <a:lnTo>
                  <a:pt x="282" y="546"/>
                </a:lnTo>
                <a:lnTo>
                  <a:pt x="272" y="535"/>
                </a:lnTo>
                <a:lnTo>
                  <a:pt x="263" y="527"/>
                </a:lnTo>
                <a:lnTo>
                  <a:pt x="256" y="518"/>
                </a:lnTo>
                <a:lnTo>
                  <a:pt x="247" y="511"/>
                </a:lnTo>
                <a:lnTo>
                  <a:pt x="240" y="502"/>
                </a:lnTo>
                <a:lnTo>
                  <a:pt x="229" y="491"/>
                </a:lnTo>
                <a:lnTo>
                  <a:pt x="216" y="478"/>
                </a:lnTo>
                <a:lnTo>
                  <a:pt x="216" y="470"/>
                </a:lnTo>
                <a:lnTo>
                  <a:pt x="214" y="463"/>
                </a:lnTo>
                <a:lnTo>
                  <a:pt x="212" y="456"/>
                </a:lnTo>
                <a:lnTo>
                  <a:pt x="209" y="448"/>
                </a:lnTo>
                <a:lnTo>
                  <a:pt x="206" y="442"/>
                </a:lnTo>
                <a:lnTo>
                  <a:pt x="201" y="435"/>
                </a:lnTo>
                <a:lnTo>
                  <a:pt x="197" y="429"/>
                </a:lnTo>
                <a:lnTo>
                  <a:pt x="191" y="423"/>
                </a:lnTo>
                <a:lnTo>
                  <a:pt x="185" y="418"/>
                </a:lnTo>
                <a:lnTo>
                  <a:pt x="179" y="413"/>
                </a:lnTo>
                <a:lnTo>
                  <a:pt x="173" y="408"/>
                </a:lnTo>
                <a:lnTo>
                  <a:pt x="165" y="404"/>
                </a:lnTo>
                <a:lnTo>
                  <a:pt x="159" y="402"/>
                </a:lnTo>
                <a:lnTo>
                  <a:pt x="152" y="399"/>
                </a:lnTo>
                <a:lnTo>
                  <a:pt x="143" y="398"/>
                </a:lnTo>
                <a:lnTo>
                  <a:pt x="136" y="397"/>
                </a:lnTo>
                <a:lnTo>
                  <a:pt x="121" y="397"/>
                </a:lnTo>
                <a:lnTo>
                  <a:pt x="107" y="397"/>
                </a:lnTo>
                <a:lnTo>
                  <a:pt x="92" y="395"/>
                </a:lnTo>
                <a:lnTo>
                  <a:pt x="76" y="392"/>
                </a:lnTo>
                <a:lnTo>
                  <a:pt x="61" y="387"/>
                </a:lnTo>
                <a:lnTo>
                  <a:pt x="47" y="380"/>
                </a:lnTo>
                <a:lnTo>
                  <a:pt x="39" y="375"/>
                </a:lnTo>
                <a:lnTo>
                  <a:pt x="32" y="370"/>
                </a:lnTo>
                <a:lnTo>
                  <a:pt x="25" y="364"/>
                </a:lnTo>
                <a:lnTo>
                  <a:pt x="16" y="357"/>
                </a:lnTo>
                <a:lnTo>
                  <a:pt x="10" y="349"/>
                </a:lnTo>
                <a:lnTo>
                  <a:pt x="5" y="343"/>
                </a:lnTo>
                <a:lnTo>
                  <a:pt x="3" y="337"/>
                </a:lnTo>
                <a:lnTo>
                  <a:pt x="0" y="332"/>
                </a:lnTo>
                <a:lnTo>
                  <a:pt x="0" y="328"/>
                </a:lnTo>
                <a:lnTo>
                  <a:pt x="1" y="324"/>
                </a:lnTo>
                <a:lnTo>
                  <a:pt x="4" y="320"/>
                </a:lnTo>
                <a:lnTo>
                  <a:pt x="7" y="316"/>
                </a:lnTo>
                <a:lnTo>
                  <a:pt x="16" y="309"/>
                </a:lnTo>
                <a:lnTo>
                  <a:pt x="28" y="300"/>
                </a:lnTo>
                <a:lnTo>
                  <a:pt x="42" y="290"/>
                </a:lnTo>
                <a:lnTo>
                  <a:pt x="58" y="277"/>
                </a:lnTo>
                <a:lnTo>
                  <a:pt x="58" y="264"/>
                </a:lnTo>
                <a:lnTo>
                  <a:pt x="58" y="253"/>
                </a:lnTo>
                <a:lnTo>
                  <a:pt x="58" y="244"/>
                </a:lnTo>
                <a:lnTo>
                  <a:pt x="58" y="237"/>
                </a:lnTo>
                <a:lnTo>
                  <a:pt x="58" y="229"/>
                </a:lnTo>
                <a:lnTo>
                  <a:pt x="58" y="221"/>
                </a:lnTo>
                <a:lnTo>
                  <a:pt x="58" y="210"/>
                </a:lnTo>
                <a:lnTo>
                  <a:pt x="58" y="19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845320" y="3666960"/>
            <a:ext cx="690480" cy="528840"/>
          </a:xfrm>
          <a:custGeom>
            <a:avLst/>
            <a:gdLst/>
            <a:ahLst/>
            <a:rect l="l" t="t" r="r" b="b"/>
            <a:pathLst>
              <a:path w="1858" h="1418">
                <a:moveTo>
                  <a:pt x="58" y="196"/>
                </a:moveTo>
                <a:lnTo>
                  <a:pt x="72" y="199"/>
                </a:lnTo>
                <a:lnTo>
                  <a:pt x="88" y="202"/>
                </a:lnTo>
                <a:lnTo>
                  <a:pt x="103" y="207"/>
                </a:lnTo>
                <a:lnTo>
                  <a:pt x="118" y="212"/>
                </a:lnTo>
                <a:lnTo>
                  <a:pt x="125" y="213"/>
                </a:lnTo>
                <a:lnTo>
                  <a:pt x="132" y="215"/>
                </a:lnTo>
                <a:lnTo>
                  <a:pt x="141" y="215"/>
                </a:lnTo>
                <a:lnTo>
                  <a:pt x="148" y="215"/>
                </a:lnTo>
                <a:lnTo>
                  <a:pt x="156" y="212"/>
                </a:lnTo>
                <a:lnTo>
                  <a:pt x="163" y="208"/>
                </a:lnTo>
                <a:lnTo>
                  <a:pt x="170" y="204"/>
                </a:lnTo>
                <a:lnTo>
                  <a:pt x="178" y="197"/>
                </a:lnTo>
                <a:lnTo>
                  <a:pt x="186" y="189"/>
                </a:lnTo>
                <a:lnTo>
                  <a:pt x="193" y="179"/>
                </a:lnTo>
                <a:lnTo>
                  <a:pt x="201" y="168"/>
                </a:lnTo>
                <a:lnTo>
                  <a:pt x="209" y="156"/>
                </a:lnTo>
                <a:lnTo>
                  <a:pt x="225" y="130"/>
                </a:lnTo>
                <a:lnTo>
                  <a:pt x="244" y="103"/>
                </a:lnTo>
                <a:lnTo>
                  <a:pt x="253" y="90"/>
                </a:lnTo>
                <a:lnTo>
                  <a:pt x="264" y="79"/>
                </a:lnTo>
                <a:lnTo>
                  <a:pt x="274" y="68"/>
                </a:lnTo>
                <a:lnTo>
                  <a:pt x="286" y="58"/>
                </a:lnTo>
                <a:lnTo>
                  <a:pt x="299" y="49"/>
                </a:lnTo>
                <a:lnTo>
                  <a:pt x="311" y="43"/>
                </a:lnTo>
                <a:lnTo>
                  <a:pt x="318" y="42"/>
                </a:lnTo>
                <a:lnTo>
                  <a:pt x="324" y="40"/>
                </a:lnTo>
                <a:lnTo>
                  <a:pt x="332" y="40"/>
                </a:lnTo>
                <a:lnTo>
                  <a:pt x="339" y="38"/>
                </a:lnTo>
                <a:lnTo>
                  <a:pt x="339" y="38"/>
                </a:lnTo>
                <a:lnTo>
                  <a:pt x="499" y="40"/>
                </a:lnTo>
                <a:lnTo>
                  <a:pt x="580" y="0"/>
                </a:lnTo>
                <a:lnTo>
                  <a:pt x="901" y="3"/>
                </a:lnTo>
                <a:lnTo>
                  <a:pt x="901" y="3"/>
                </a:lnTo>
                <a:lnTo>
                  <a:pt x="908" y="4"/>
                </a:lnTo>
                <a:lnTo>
                  <a:pt x="914" y="7"/>
                </a:lnTo>
                <a:lnTo>
                  <a:pt x="919" y="11"/>
                </a:lnTo>
                <a:lnTo>
                  <a:pt x="924" y="16"/>
                </a:lnTo>
                <a:lnTo>
                  <a:pt x="933" y="29"/>
                </a:lnTo>
                <a:lnTo>
                  <a:pt x="940" y="43"/>
                </a:lnTo>
                <a:lnTo>
                  <a:pt x="947" y="58"/>
                </a:lnTo>
                <a:lnTo>
                  <a:pt x="956" y="71"/>
                </a:lnTo>
                <a:lnTo>
                  <a:pt x="961" y="76"/>
                </a:lnTo>
                <a:lnTo>
                  <a:pt x="967" y="80"/>
                </a:lnTo>
                <a:lnTo>
                  <a:pt x="973" y="84"/>
                </a:lnTo>
                <a:lnTo>
                  <a:pt x="981" y="84"/>
                </a:lnTo>
                <a:lnTo>
                  <a:pt x="981" y="84"/>
                </a:lnTo>
                <a:lnTo>
                  <a:pt x="1421" y="87"/>
                </a:lnTo>
                <a:lnTo>
                  <a:pt x="1858" y="412"/>
                </a:lnTo>
                <a:lnTo>
                  <a:pt x="1858" y="412"/>
                </a:lnTo>
                <a:lnTo>
                  <a:pt x="1845" y="440"/>
                </a:lnTo>
                <a:lnTo>
                  <a:pt x="1835" y="464"/>
                </a:lnTo>
                <a:lnTo>
                  <a:pt x="1825" y="486"/>
                </a:lnTo>
                <a:lnTo>
                  <a:pt x="1818" y="507"/>
                </a:lnTo>
                <a:lnTo>
                  <a:pt x="1810" y="524"/>
                </a:lnTo>
                <a:lnTo>
                  <a:pt x="1802" y="541"/>
                </a:lnTo>
                <a:lnTo>
                  <a:pt x="1796" y="549"/>
                </a:lnTo>
                <a:lnTo>
                  <a:pt x="1791" y="556"/>
                </a:lnTo>
                <a:lnTo>
                  <a:pt x="1785" y="563"/>
                </a:lnTo>
                <a:lnTo>
                  <a:pt x="1777" y="571"/>
                </a:lnTo>
                <a:lnTo>
                  <a:pt x="1770" y="585"/>
                </a:lnTo>
                <a:lnTo>
                  <a:pt x="1761" y="598"/>
                </a:lnTo>
                <a:lnTo>
                  <a:pt x="1754" y="609"/>
                </a:lnTo>
                <a:lnTo>
                  <a:pt x="1747" y="619"/>
                </a:lnTo>
                <a:lnTo>
                  <a:pt x="1732" y="636"/>
                </a:lnTo>
                <a:lnTo>
                  <a:pt x="1716" y="650"/>
                </a:lnTo>
                <a:lnTo>
                  <a:pt x="1701" y="666"/>
                </a:lnTo>
                <a:lnTo>
                  <a:pt x="1687" y="683"/>
                </a:lnTo>
                <a:lnTo>
                  <a:pt x="1678" y="693"/>
                </a:lnTo>
                <a:lnTo>
                  <a:pt x="1671" y="704"/>
                </a:lnTo>
                <a:lnTo>
                  <a:pt x="1663" y="716"/>
                </a:lnTo>
                <a:lnTo>
                  <a:pt x="1656" y="731"/>
                </a:lnTo>
                <a:lnTo>
                  <a:pt x="1656" y="746"/>
                </a:lnTo>
                <a:lnTo>
                  <a:pt x="1655" y="761"/>
                </a:lnTo>
                <a:lnTo>
                  <a:pt x="1655" y="775"/>
                </a:lnTo>
                <a:lnTo>
                  <a:pt x="1655" y="791"/>
                </a:lnTo>
                <a:lnTo>
                  <a:pt x="1655" y="806"/>
                </a:lnTo>
                <a:lnTo>
                  <a:pt x="1655" y="820"/>
                </a:lnTo>
                <a:lnTo>
                  <a:pt x="1655" y="835"/>
                </a:lnTo>
                <a:lnTo>
                  <a:pt x="1655" y="851"/>
                </a:lnTo>
                <a:lnTo>
                  <a:pt x="1641" y="851"/>
                </a:lnTo>
                <a:lnTo>
                  <a:pt x="1630" y="851"/>
                </a:lnTo>
                <a:lnTo>
                  <a:pt x="1622" y="850"/>
                </a:lnTo>
                <a:lnTo>
                  <a:pt x="1615" y="850"/>
                </a:lnTo>
                <a:lnTo>
                  <a:pt x="1607" y="850"/>
                </a:lnTo>
                <a:lnTo>
                  <a:pt x="1599" y="850"/>
                </a:lnTo>
                <a:lnTo>
                  <a:pt x="1588" y="850"/>
                </a:lnTo>
                <a:lnTo>
                  <a:pt x="1574" y="850"/>
                </a:lnTo>
                <a:lnTo>
                  <a:pt x="1574" y="852"/>
                </a:lnTo>
                <a:lnTo>
                  <a:pt x="1574" y="857"/>
                </a:lnTo>
                <a:lnTo>
                  <a:pt x="1574" y="865"/>
                </a:lnTo>
                <a:lnTo>
                  <a:pt x="1574" y="876"/>
                </a:lnTo>
                <a:lnTo>
                  <a:pt x="1574" y="888"/>
                </a:lnTo>
                <a:lnTo>
                  <a:pt x="1574" y="901"/>
                </a:lnTo>
                <a:lnTo>
                  <a:pt x="1574" y="915"/>
                </a:lnTo>
                <a:lnTo>
                  <a:pt x="1574" y="931"/>
                </a:lnTo>
                <a:lnTo>
                  <a:pt x="1574" y="931"/>
                </a:lnTo>
                <a:lnTo>
                  <a:pt x="1534" y="970"/>
                </a:lnTo>
                <a:lnTo>
                  <a:pt x="1534" y="970"/>
                </a:lnTo>
                <a:lnTo>
                  <a:pt x="1520" y="970"/>
                </a:lnTo>
                <a:lnTo>
                  <a:pt x="1509" y="970"/>
                </a:lnTo>
                <a:lnTo>
                  <a:pt x="1501" y="970"/>
                </a:lnTo>
                <a:lnTo>
                  <a:pt x="1493" y="970"/>
                </a:lnTo>
                <a:lnTo>
                  <a:pt x="1486" y="970"/>
                </a:lnTo>
                <a:lnTo>
                  <a:pt x="1477" y="970"/>
                </a:lnTo>
                <a:lnTo>
                  <a:pt x="1466" y="970"/>
                </a:lnTo>
                <a:lnTo>
                  <a:pt x="1453" y="969"/>
                </a:lnTo>
                <a:lnTo>
                  <a:pt x="1453" y="985"/>
                </a:lnTo>
                <a:lnTo>
                  <a:pt x="1453" y="999"/>
                </a:lnTo>
                <a:lnTo>
                  <a:pt x="1453" y="1014"/>
                </a:lnTo>
                <a:lnTo>
                  <a:pt x="1453" y="1030"/>
                </a:lnTo>
                <a:lnTo>
                  <a:pt x="1453" y="1044"/>
                </a:lnTo>
                <a:lnTo>
                  <a:pt x="1453" y="1059"/>
                </a:lnTo>
                <a:lnTo>
                  <a:pt x="1453" y="1074"/>
                </a:lnTo>
                <a:lnTo>
                  <a:pt x="1453" y="1090"/>
                </a:lnTo>
                <a:lnTo>
                  <a:pt x="1451" y="1090"/>
                </a:lnTo>
                <a:lnTo>
                  <a:pt x="1447" y="1090"/>
                </a:lnTo>
                <a:lnTo>
                  <a:pt x="1440" y="1091"/>
                </a:lnTo>
                <a:lnTo>
                  <a:pt x="1432" y="1095"/>
                </a:lnTo>
                <a:lnTo>
                  <a:pt x="1425" y="1098"/>
                </a:lnTo>
                <a:lnTo>
                  <a:pt x="1419" y="1106"/>
                </a:lnTo>
                <a:lnTo>
                  <a:pt x="1416" y="1111"/>
                </a:lnTo>
                <a:lnTo>
                  <a:pt x="1414" y="1115"/>
                </a:lnTo>
                <a:lnTo>
                  <a:pt x="1413" y="1122"/>
                </a:lnTo>
                <a:lnTo>
                  <a:pt x="1413" y="1129"/>
                </a:lnTo>
                <a:lnTo>
                  <a:pt x="1397" y="1129"/>
                </a:lnTo>
                <a:lnTo>
                  <a:pt x="1382" y="1129"/>
                </a:lnTo>
                <a:lnTo>
                  <a:pt x="1367" y="1131"/>
                </a:lnTo>
                <a:lnTo>
                  <a:pt x="1353" y="1134"/>
                </a:lnTo>
                <a:lnTo>
                  <a:pt x="1337" y="1139"/>
                </a:lnTo>
                <a:lnTo>
                  <a:pt x="1322" y="1145"/>
                </a:lnTo>
                <a:lnTo>
                  <a:pt x="1315" y="1150"/>
                </a:lnTo>
                <a:lnTo>
                  <a:pt x="1307" y="1155"/>
                </a:lnTo>
                <a:lnTo>
                  <a:pt x="1299" y="1161"/>
                </a:lnTo>
                <a:lnTo>
                  <a:pt x="1291" y="1168"/>
                </a:lnTo>
                <a:lnTo>
                  <a:pt x="1291" y="1168"/>
                </a:lnTo>
                <a:lnTo>
                  <a:pt x="1212" y="1167"/>
                </a:lnTo>
                <a:lnTo>
                  <a:pt x="1171" y="1207"/>
                </a:lnTo>
                <a:lnTo>
                  <a:pt x="1171" y="1207"/>
                </a:lnTo>
                <a:lnTo>
                  <a:pt x="1178" y="1223"/>
                </a:lnTo>
                <a:lnTo>
                  <a:pt x="1184" y="1239"/>
                </a:lnTo>
                <a:lnTo>
                  <a:pt x="1189" y="1255"/>
                </a:lnTo>
                <a:lnTo>
                  <a:pt x="1192" y="1272"/>
                </a:lnTo>
                <a:lnTo>
                  <a:pt x="1195" y="1289"/>
                </a:lnTo>
                <a:lnTo>
                  <a:pt x="1195" y="1306"/>
                </a:lnTo>
                <a:lnTo>
                  <a:pt x="1195" y="1322"/>
                </a:lnTo>
                <a:lnTo>
                  <a:pt x="1193" y="1337"/>
                </a:lnTo>
                <a:lnTo>
                  <a:pt x="1191" y="1352"/>
                </a:lnTo>
                <a:lnTo>
                  <a:pt x="1186" y="1365"/>
                </a:lnTo>
                <a:lnTo>
                  <a:pt x="1180" y="1377"/>
                </a:lnTo>
                <a:lnTo>
                  <a:pt x="1174" y="1387"/>
                </a:lnTo>
                <a:lnTo>
                  <a:pt x="1169" y="1392"/>
                </a:lnTo>
                <a:lnTo>
                  <a:pt x="1165" y="1396"/>
                </a:lnTo>
                <a:lnTo>
                  <a:pt x="1160" y="1399"/>
                </a:lnTo>
                <a:lnTo>
                  <a:pt x="1154" y="1402"/>
                </a:lnTo>
                <a:lnTo>
                  <a:pt x="1149" y="1404"/>
                </a:lnTo>
                <a:lnTo>
                  <a:pt x="1143" y="1406"/>
                </a:lnTo>
                <a:lnTo>
                  <a:pt x="1136" y="1407"/>
                </a:lnTo>
                <a:lnTo>
                  <a:pt x="1130" y="1407"/>
                </a:lnTo>
                <a:lnTo>
                  <a:pt x="1115" y="1413"/>
                </a:lnTo>
                <a:lnTo>
                  <a:pt x="1100" y="1417"/>
                </a:lnTo>
                <a:lnTo>
                  <a:pt x="1093" y="1418"/>
                </a:lnTo>
                <a:lnTo>
                  <a:pt x="1087" y="1418"/>
                </a:lnTo>
                <a:lnTo>
                  <a:pt x="1081" y="1417"/>
                </a:lnTo>
                <a:lnTo>
                  <a:pt x="1074" y="1415"/>
                </a:lnTo>
                <a:lnTo>
                  <a:pt x="1063" y="1412"/>
                </a:lnTo>
                <a:lnTo>
                  <a:pt x="1050" y="1406"/>
                </a:lnTo>
                <a:lnTo>
                  <a:pt x="1040" y="1398"/>
                </a:lnTo>
                <a:lnTo>
                  <a:pt x="1031" y="1387"/>
                </a:lnTo>
                <a:lnTo>
                  <a:pt x="1022" y="1375"/>
                </a:lnTo>
                <a:lnTo>
                  <a:pt x="1015" y="1362"/>
                </a:lnTo>
                <a:lnTo>
                  <a:pt x="1009" y="1347"/>
                </a:lnTo>
                <a:lnTo>
                  <a:pt x="1003" y="1330"/>
                </a:lnTo>
                <a:lnTo>
                  <a:pt x="999" y="1311"/>
                </a:lnTo>
                <a:lnTo>
                  <a:pt x="995" y="1291"/>
                </a:lnTo>
                <a:lnTo>
                  <a:pt x="994" y="1270"/>
                </a:lnTo>
                <a:lnTo>
                  <a:pt x="994" y="1248"/>
                </a:lnTo>
                <a:lnTo>
                  <a:pt x="987" y="1242"/>
                </a:lnTo>
                <a:lnTo>
                  <a:pt x="979" y="1237"/>
                </a:lnTo>
                <a:lnTo>
                  <a:pt x="973" y="1233"/>
                </a:lnTo>
                <a:lnTo>
                  <a:pt x="967" y="1231"/>
                </a:lnTo>
                <a:lnTo>
                  <a:pt x="956" y="1227"/>
                </a:lnTo>
                <a:lnTo>
                  <a:pt x="947" y="1227"/>
                </a:lnTo>
                <a:lnTo>
                  <a:pt x="940" y="1226"/>
                </a:lnTo>
                <a:lnTo>
                  <a:pt x="935" y="1223"/>
                </a:lnTo>
                <a:lnTo>
                  <a:pt x="933" y="1221"/>
                </a:lnTo>
                <a:lnTo>
                  <a:pt x="932" y="1217"/>
                </a:lnTo>
                <a:lnTo>
                  <a:pt x="932" y="1212"/>
                </a:lnTo>
                <a:lnTo>
                  <a:pt x="930" y="1205"/>
                </a:lnTo>
                <a:lnTo>
                  <a:pt x="930" y="1197"/>
                </a:lnTo>
                <a:lnTo>
                  <a:pt x="929" y="1191"/>
                </a:lnTo>
                <a:lnTo>
                  <a:pt x="927" y="1185"/>
                </a:lnTo>
                <a:lnTo>
                  <a:pt x="924" y="1180"/>
                </a:lnTo>
                <a:lnTo>
                  <a:pt x="918" y="1171"/>
                </a:lnTo>
                <a:lnTo>
                  <a:pt x="911" y="1161"/>
                </a:lnTo>
                <a:lnTo>
                  <a:pt x="902" y="1151"/>
                </a:lnTo>
                <a:lnTo>
                  <a:pt x="896" y="1141"/>
                </a:lnTo>
                <a:lnTo>
                  <a:pt x="894" y="1136"/>
                </a:lnTo>
                <a:lnTo>
                  <a:pt x="891" y="1130"/>
                </a:lnTo>
                <a:lnTo>
                  <a:pt x="890" y="1123"/>
                </a:lnTo>
                <a:lnTo>
                  <a:pt x="890" y="1117"/>
                </a:lnTo>
                <a:lnTo>
                  <a:pt x="876" y="1102"/>
                </a:lnTo>
                <a:lnTo>
                  <a:pt x="867" y="1089"/>
                </a:lnTo>
                <a:lnTo>
                  <a:pt x="861" y="1076"/>
                </a:lnTo>
                <a:lnTo>
                  <a:pt x="856" y="1065"/>
                </a:lnTo>
                <a:lnTo>
                  <a:pt x="853" y="1057"/>
                </a:lnTo>
                <a:lnTo>
                  <a:pt x="852" y="1049"/>
                </a:lnTo>
                <a:lnTo>
                  <a:pt x="852" y="1046"/>
                </a:lnTo>
                <a:lnTo>
                  <a:pt x="852" y="1044"/>
                </a:lnTo>
                <a:lnTo>
                  <a:pt x="852" y="1037"/>
                </a:lnTo>
                <a:lnTo>
                  <a:pt x="851" y="1031"/>
                </a:lnTo>
                <a:lnTo>
                  <a:pt x="848" y="1026"/>
                </a:lnTo>
                <a:lnTo>
                  <a:pt x="846" y="1021"/>
                </a:lnTo>
                <a:lnTo>
                  <a:pt x="842" y="1018"/>
                </a:lnTo>
                <a:lnTo>
                  <a:pt x="837" y="1014"/>
                </a:lnTo>
                <a:lnTo>
                  <a:pt x="832" y="1011"/>
                </a:lnTo>
                <a:lnTo>
                  <a:pt x="828" y="1009"/>
                </a:lnTo>
                <a:lnTo>
                  <a:pt x="815" y="1007"/>
                </a:lnTo>
                <a:lnTo>
                  <a:pt x="802" y="1004"/>
                </a:lnTo>
                <a:lnTo>
                  <a:pt x="787" y="1004"/>
                </a:lnTo>
                <a:lnTo>
                  <a:pt x="772" y="1004"/>
                </a:lnTo>
                <a:lnTo>
                  <a:pt x="772" y="1004"/>
                </a:lnTo>
                <a:lnTo>
                  <a:pt x="732" y="1003"/>
                </a:lnTo>
                <a:lnTo>
                  <a:pt x="732" y="1003"/>
                </a:lnTo>
                <a:lnTo>
                  <a:pt x="725" y="1003"/>
                </a:lnTo>
                <a:lnTo>
                  <a:pt x="717" y="1002"/>
                </a:lnTo>
                <a:lnTo>
                  <a:pt x="710" y="999"/>
                </a:lnTo>
                <a:lnTo>
                  <a:pt x="703" y="997"/>
                </a:lnTo>
                <a:lnTo>
                  <a:pt x="697" y="993"/>
                </a:lnTo>
                <a:lnTo>
                  <a:pt x="689" y="988"/>
                </a:lnTo>
                <a:lnTo>
                  <a:pt x="683" y="983"/>
                </a:lnTo>
                <a:lnTo>
                  <a:pt x="677" y="978"/>
                </a:lnTo>
                <a:lnTo>
                  <a:pt x="672" y="972"/>
                </a:lnTo>
                <a:lnTo>
                  <a:pt x="667" y="966"/>
                </a:lnTo>
                <a:lnTo>
                  <a:pt x="663" y="959"/>
                </a:lnTo>
                <a:lnTo>
                  <a:pt x="660" y="951"/>
                </a:lnTo>
                <a:lnTo>
                  <a:pt x="656" y="945"/>
                </a:lnTo>
                <a:lnTo>
                  <a:pt x="655" y="938"/>
                </a:lnTo>
                <a:lnTo>
                  <a:pt x="654" y="931"/>
                </a:lnTo>
                <a:lnTo>
                  <a:pt x="652" y="922"/>
                </a:lnTo>
                <a:lnTo>
                  <a:pt x="659" y="915"/>
                </a:lnTo>
                <a:lnTo>
                  <a:pt x="662" y="907"/>
                </a:lnTo>
                <a:lnTo>
                  <a:pt x="663" y="900"/>
                </a:lnTo>
                <a:lnTo>
                  <a:pt x="662" y="893"/>
                </a:lnTo>
                <a:lnTo>
                  <a:pt x="659" y="885"/>
                </a:lnTo>
                <a:lnTo>
                  <a:pt x="654" y="878"/>
                </a:lnTo>
                <a:lnTo>
                  <a:pt x="646" y="869"/>
                </a:lnTo>
                <a:lnTo>
                  <a:pt x="638" y="862"/>
                </a:lnTo>
                <a:lnTo>
                  <a:pt x="617" y="847"/>
                </a:lnTo>
                <a:lnTo>
                  <a:pt x="591" y="832"/>
                </a:lnTo>
                <a:lnTo>
                  <a:pt x="563" y="817"/>
                </a:lnTo>
                <a:lnTo>
                  <a:pt x="534" y="801"/>
                </a:lnTo>
                <a:lnTo>
                  <a:pt x="534" y="801"/>
                </a:lnTo>
                <a:lnTo>
                  <a:pt x="534" y="762"/>
                </a:lnTo>
                <a:lnTo>
                  <a:pt x="534" y="762"/>
                </a:lnTo>
                <a:lnTo>
                  <a:pt x="520" y="748"/>
                </a:lnTo>
                <a:lnTo>
                  <a:pt x="510" y="738"/>
                </a:lnTo>
                <a:lnTo>
                  <a:pt x="502" y="731"/>
                </a:lnTo>
                <a:lnTo>
                  <a:pt x="495" y="726"/>
                </a:lnTo>
                <a:lnTo>
                  <a:pt x="486" y="723"/>
                </a:lnTo>
                <a:lnTo>
                  <a:pt x="477" y="721"/>
                </a:lnTo>
                <a:lnTo>
                  <a:pt x="468" y="721"/>
                </a:lnTo>
                <a:lnTo>
                  <a:pt x="454" y="720"/>
                </a:lnTo>
                <a:lnTo>
                  <a:pt x="454" y="720"/>
                </a:lnTo>
                <a:lnTo>
                  <a:pt x="415" y="680"/>
                </a:lnTo>
                <a:lnTo>
                  <a:pt x="415" y="680"/>
                </a:lnTo>
                <a:lnTo>
                  <a:pt x="415" y="667"/>
                </a:lnTo>
                <a:lnTo>
                  <a:pt x="415" y="658"/>
                </a:lnTo>
                <a:lnTo>
                  <a:pt x="415" y="650"/>
                </a:lnTo>
                <a:lnTo>
                  <a:pt x="415" y="645"/>
                </a:lnTo>
                <a:lnTo>
                  <a:pt x="415" y="642"/>
                </a:lnTo>
                <a:lnTo>
                  <a:pt x="415" y="641"/>
                </a:lnTo>
                <a:lnTo>
                  <a:pt x="415" y="641"/>
                </a:lnTo>
                <a:lnTo>
                  <a:pt x="415" y="641"/>
                </a:lnTo>
                <a:lnTo>
                  <a:pt x="400" y="627"/>
                </a:lnTo>
                <a:lnTo>
                  <a:pt x="386" y="617"/>
                </a:lnTo>
                <a:lnTo>
                  <a:pt x="372" y="610"/>
                </a:lnTo>
                <a:lnTo>
                  <a:pt x="360" y="605"/>
                </a:lnTo>
                <a:lnTo>
                  <a:pt x="350" y="601"/>
                </a:lnTo>
                <a:lnTo>
                  <a:pt x="342" y="600"/>
                </a:lnTo>
                <a:lnTo>
                  <a:pt x="337" y="600"/>
                </a:lnTo>
                <a:lnTo>
                  <a:pt x="335" y="599"/>
                </a:lnTo>
                <a:lnTo>
                  <a:pt x="335" y="599"/>
                </a:lnTo>
                <a:lnTo>
                  <a:pt x="295" y="559"/>
                </a:lnTo>
                <a:lnTo>
                  <a:pt x="295" y="559"/>
                </a:lnTo>
                <a:lnTo>
                  <a:pt x="282" y="546"/>
                </a:lnTo>
                <a:lnTo>
                  <a:pt x="272" y="535"/>
                </a:lnTo>
                <a:lnTo>
                  <a:pt x="263" y="527"/>
                </a:lnTo>
                <a:lnTo>
                  <a:pt x="256" y="518"/>
                </a:lnTo>
                <a:lnTo>
                  <a:pt x="247" y="511"/>
                </a:lnTo>
                <a:lnTo>
                  <a:pt x="240" y="502"/>
                </a:lnTo>
                <a:lnTo>
                  <a:pt x="229" y="491"/>
                </a:lnTo>
                <a:lnTo>
                  <a:pt x="216" y="478"/>
                </a:lnTo>
                <a:lnTo>
                  <a:pt x="216" y="470"/>
                </a:lnTo>
                <a:lnTo>
                  <a:pt x="214" y="463"/>
                </a:lnTo>
                <a:lnTo>
                  <a:pt x="212" y="456"/>
                </a:lnTo>
                <a:lnTo>
                  <a:pt x="209" y="448"/>
                </a:lnTo>
                <a:lnTo>
                  <a:pt x="206" y="442"/>
                </a:lnTo>
                <a:lnTo>
                  <a:pt x="201" y="435"/>
                </a:lnTo>
                <a:lnTo>
                  <a:pt x="197" y="429"/>
                </a:lnTo>
                <a:lnTo>
                  <a:pt x="191" y="423"/>
                </a:lnTo>
                <a:lnTo>
                  <a:pt x="185" y="418"/>
                </a:lnTo>
                <a:lnTo>
                  <a:pt x="179" y="413"/>
                </a:lnTo>
                <a:lnTo>
                  <a:pt x="173" y="408"/>
                </a:lnTo>
                <a:lnTo>
                  <a:pt x="165" y="404"/>
                </a:lnTo>
                <a:lnTo>
                  <a:pt x="159" y="402"/>
                </a:lnTo>
                <a:lnTo>
                  <a:pt x="152" y="399"/>
                </a:lnTo>
                <a:lnTo>
                  <a:pt x="143" y="398"/>
                </a:lnTo>
                <a:lnTo>
                  <a:pt x="136" y="397"/>
                </a:lnTo>
                <a:lnTo>
                  <a:pt x="121" y="397"/>
                </a:lnTo>
                <a:lnTo>
                  <a:pt x="107" y="397"/>
                </a:lnTo>
                <a:lnTo>
                  <a:pt x="92" y="395"/>
                </a:lnTo>
                <a:lnTo>
                  <a:pt x="76" y="392"/>
                </a:lnTo>
                <a:lnTo>
                  <a:pt x="61" y="387"/>
                </a:lnTo>
                <a:lnTo>
                  <a:pt x="47" y="380"/>
                </a:lnTo>
                <a:lnTo>
                  <a:pt x="39" y="375"/>
                </a:lnTo>
                <a:lnTo>
                  <a:pt x="32" y="370"/>
                </a:lnTo>
                <a:lnTo>
                  <a:pt x="25" y="364"/>
                </a:lnTo>
                <a:lnTo>
                  <a:pt x="16" y="357"/>
                </a:lnTo>
                <a:lnTo>
                  <a:pt x="10" y="349"/>
                </a:lnTo>
                <a:lnTo>
                  <a:pt x="5" y="343"/>
                </a:lnTo>
                <a:lnTo>
                  <a:pt x="3" y="337"/>
                </a:lnTo>
                <a:lnTo>
                  <a:pt x="0" y="332"/>
                </a:lnTo>
                <a:lnTo>
                  <a:pt x="0" y="328"/>
                </a:lnTo>
                <a:lnTo>
                  <a:pt x="1" y="324"/>
                </a:lnTo>
                <a:lnTo>
                  <a:pt x="4" y="320"/>
                </a:lnTo>
                <a:lnTo>
                  <a:pt x="7" y="316"/>
                </a:lnTo>
                <a:lnTo>
                  <a:pt x="16" y="309"/>
                </a:lnTo>
                <a:lnTo>
                  <a:pt x="28" y="300"/>
                </a:lnTo>
                <a:lnTo>
                  <a:pt x="42" y="290"/>
                </a:lnTo>
                <a:lnTo>
                  <a:pt x="58" y="277"/>
                </a:lnTo>
                <a:lnTo>
                  <a:pt x="58" y="264"/>
                </a:lnTo>
                <a:lnTo>
                  <a:pt x="58" y="253"/>
                </a:lnTo>
                <a:lnTo>
                  <a:pt x="58" y="244"/>
                </a:lnTo>
                <a:lnTo>
                  <a:pt x="58" y="237"/>
                </a:lnTo>
                <a:lnTo>
                  <a:pt x="58" y="229"/>
                </a:lnTo>
                <a:lnTo>
                  <a:pt x="58" y="221"/>
                </a:lnTo>
                <a:lnTo>
                  <a:pt x="58" y="210"/>
                </a:lnTo>
                <a:lnTo>
                  <a:pt x="58" y="196"/>
                </a:lnTo>
                <a:lnTo>
                  <a:pt x="58" y="196"/>
                </a:lnTo>
                <a:lnTo>
                  <a:pt x="58" y="196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538960" y="3741840"/>
            <a:ext cx="726840" cy="777600"/>
          </a:xfrm>
          <a:custGeom>
            <a:avLst/>
            <a:gdLst/>
            <a:ahLst/>
            <a:rect l="l" t="t" r="r" b="b"/>
            <a:pathLst>
              <a:path w="1954" h="2090">
                <a:moveTo>
                  <a:pt x="0" y="114"/>
                </a:moveTo>
                <a:lnTo>
                  <a:pt x="882" y="0"/>
                </a:lnTo>
                <a:lnTo>
                  <a:pt x="885" y="8"/>
                </a:lnTo>
                <a:lnTo>
                  <a:pt x="888" y="15"/>
                </a:lnTo>
                <a:lnTo>
                  <a:pt x="889" y="21"/>
                </a:lnTo>
                <a:lnTo>
                  <a:pt x="890" y="27"/>
                </a:lnTo>
                <a:lnTo>
                  <a:pt x="890" y="33"/>
                </a:lnTo>
                <a:lnTo>
                  <a:pt x="889" y="38"/>
                </a:lnTo>
                <a:lnTo>
                  <a:pt x="888" y="43"/>
                </a:lnTo>
                <a:lnTo>
                  <a:pt x="887" y="48"/>
                </a:lnTo>
                <a:lnTo>
                  <a:pt x="882" y="58"/>
                </a:lnTo>
                <a:lnTo>
                  <a:pt x="875" y="65"/>
                </a:lnTo>
                <a:lnTo>
                  <a:pt x="868" y="74"/>
                </a:lnTo>
                <a:lnTo>
                  <a:pt x="861" y="81"/>
                </a:lnTo>
                <a:lnTo>
                  <a:pt x="853" y="88"/>
                </a:lnTo>
                <a:lnTo>
                  <a:pt x="846" y="96"/>
                </a:lnTo>
                <a:lnTo>
                  <a:pt x="841" y="104"/>
                </a:lnTo>
                <a:lnTo>
                  <a:pt x="836" y="113"/>
                </a:lnTo>
                <a:lnTo>
                  <a:pt x="834" y="118"/>
                </a:lnTo>
                <a:lnTo>
                  <a:pt x="833" y="123"/>
                </a:lnTo>
                <a:lnTo>
                  <a:pt x="833" y="129"/>
                </a:lnTo>
                <a:lnTo>
                  <a:pt x="833" y="134"/>
                </a:lnTo>
                <a:lnTo>
                  <a:pt x="834" y="140"/>
                </a:lnTo>
                <a:lnTo>
                  <a:pt x="835" y="146"/>
                </a:lnTo>
                <a:lnTo>
                  <a:pt x="838" y="153"/>
                </a:lnTo>
                <a:lnTo>
                  <a:pt x="840" y="161"/>
                </a:lnTo>
                <a:lnTo>
                  <a:pt x="841" y="168"/>
                </a:lnTo>
                <a:lnTo>
                  <a:pt x="844" y="174"/>
                </a:lnTo>
                <a:lnTo>
                  <a:pt x="849" y="179"/>
                </a:lnTo>
                <a:lnTo>
                  <a:pt x="853" y="184"/>
                </a:lnTo>
                <a:lnTo>
                  <a:pt x="860" y="188"/>
                </a:lnTo>
                <a:lnTo>
                  <a:pt x="868" y="191"/>
                </a:lnTo>
                <a:lnTo>
                  <a:pt x="877" y="194"/>
                </a:lnTo>
                <a:lnTo>
                  <a:pt x="885" y="196"/>
                </a:lnTo>
                <a:lnTo>
                  <a:pt x="905" y="199"/>
                </a:lnTo>
                <a:lnTo>
                  <a:pt x="924" y="201"/>
                </a:lnTo>
                <a:lnTo>
                  <a:pt x="944" y="201"/>
                </a:lnTo>
                <a:lnTo>
                  <a:pt x="960" y="201"/>
                </a:lnTo>
                <a:lnTo>
                  <a:pt x="975" y="214"/>
                </a:lnTo>
                <a:lnTo>
                  <a:pt x="989" y="225"/>
                </a:lnTo>
                <a:lnTo>
                  <a:pt x="1003" y="234"/>
                </a:lnTo>
                <a:lnTo>
                  <a:pt x="1015" y="243"/>
                </a:lnTo>
                <a:lnTo>
                  <a:pt x="1025" y="250"/>
                </a:lnTo>
                <a:lnTo>
                  <a:pt x="1033" y="259"/>
                </a:lnTo>
                <a:lnTo>
                  <a:pt x="1036" y="263"/>
                </a:lnTo>
                <a:lnTo>
                  <a:pt x="1038" y="270"/>
                </a:lnTo>
                <a:lnTo>
                  <a:pt x="1040" y="276"/>
                </a:lnTo>
                <a:lnTo>
                  <a:pt x="1040" y="282"/>
                </a:lnTo>
                <a:lnTo>
                  <a:pt x="1054" y="299"/>
                </a:lnTo>
                <a:lnTo>
                  <a:pt x="1070" y="318"/>
                </a:lnTo>
                <a:lnTo>
                  <a:pt x="1085" y="338"/>
                </a:lnTo>
                <a:lnTo>
                  <a:pt x="1099" y="358"/>
                </a:lnTo>
                <a:lnTo>
                  <a:pt x="1114" y="376"/>
                </a:lnTo>
                <a:lnTo>
                  <a:pt x="1129" y="391"/>
                </a:lnTo>
                <a:lnTo>
                  <a:pt x="1136" y="396"/>
                </a:lnTo>
                <a:lnTo>
                  <a:pt x="1144" y="399"/>
                </a:lnTo>
                <a:lnTo>
                  <a:pt x="1151" y="403"/>
                </a:lnTo>
                <a:lnTo>
                  <a:pt x="1159" y="403"/>
                </a:lnTo>
                <a:lnTo>
                  <a:pt x="1161" y="404"/>
                </a:lnTo>
                <a:lnTo>
                  <a:pt x="1166" y="404"/>
                </a:lnTo>
                <a:lnTo>
                  <a:pt x="1174" y="405"/>
                </a:lnTo>
                <a:lnTo>
                  <a:pt x="1184" y="409"/>
                </a:lnTo>
                <a:lnTo>
                  <a:pt x="1196" y="414"/>
                </a:lnTo>
                <a:lnTo>
                  <a:pt x="1210" y="421"/>
                </a:lnTo>
                <a:lnTo>
                  <a:pt x="1224" y="431"/>
                </a:lnTo>
                <a:lnTo>
                  <a:pt x="1239" y="445"/>
                </a:lnTo>
                <a:lnTo>
                  <a:pt x="1239" y="484"/>
                </a:lnTo>
                <a:lnTo>
                  <a:pt x="1246" y="485"/>
                </a:lnTo>
                <a:lnTo>
                  <a:pt x="1254" y="486"/>
                </a:lnTo>
                <a:lnTo>
                  <a:pt x="1261" y="489"/>
                </a:lnTo>
                <a:lnTo>
                  <a:pt x="1268" y="491"/>
                </a:lnTo>
                <a:lnTo>
                  <a:pt x="1283" y="500"/>
                </a:lnTo>
                <a:lnTo>
                  <a:pt x="1298" y="509"/>
                </a:lnTo>
                <a:lnTo>
                  <a:pt x="1314" y="522"/>
                </a:lnTo>
                <a:lnTo>
                  <a:pt x="1328" y="535"/>
                </a:lnTo>
                <a:lnTo>
                  <a:pt x="1343" y="550"/>
                </a:lnTo>
                <a:lnTo>
                  <a:pt x="1358" y="566"/>
                </a:lnTo>
                <a:lnTo>
                  <a:pt x="1358" y="605"/>
                </a:lnTo>
                <a:lnTo>
                  <a:pt x="1372" y="618"/>
                </a:lnTo>
                <a:lnTo>
                  <a:pt x="1387" y="629"/>
                </a:lnTo>
                <a:lnTo>
                  <a:pt x="1402" y="638"/>
                </a:lnTo>
                <a:lnTo>
                  <a:pt x="1418" y="647"/>
                </a:lnTo>
                <a:lnTo>
                  <a:pt x="1432" y="654"/>
                </a:lnTo>
                <a:lnTo>
                  <a:pt x="1447" y="662"/>
                </a:lnTo>
                <a:lnTo>
                  <a:pt x="1462" y="673"/>
                </a:lnTo>
                <a:lnTo>
                  <a:pt x="1478" y="687"/>
                </a:lnTo>
                <a:lnTo>
                  <a:pt x="1484" y="687"/>
                </a:lnTo>
                <a:lnTo>
                  <a:pt x="1490" y="688"/>
                </a:lnTo>
                <a:lnTo>
                  <a:pt x="1495" y="691"/>
                </a:lnTo>
                <a:lnTo>
                  <a:pt x="1500" y="693"/>
                </a:lnTo>
                <a:lnTo>
                  <a:pt x="1503" y="697"/>
                </a:lnTo>
                <a:lnTo>
                  <a:pt x="1505" y="702"/>
                </a:lnTo>
                <a:lnTo>
                  <a:pt x="1507" y="707"/>
                </a:lnTo>
                <a:lnTo>
                  <a:pt x="1507" y="711"/>
                </a:lnTo>
                <a:lnTo>
                  <a:pt x="1506" y="718"/>
                </a:lnTo>
                <a:lnTo>
                  <a:pt x="1505" y="724"/>
                </a:lnTo>
                <a:lnTo>
                  <a:pt x="1502" y="731"/>
                </a:lnTo>
                <a:lnTo>
                  <a:pt x="1500" y="737"/>
                </a:lnTo>
                <a:lnTo>
                  <a:pt x="1495" y="744"/>
                </a:lnTo>
                <a:lnTo>
                  <a:pt x="1490" y="752"/>
                </a:lnTo>
                <a:lnTo>
                  <a:pt x="1484" y="759"/>
                </a:lnTo>
                <a:lnTo>
                  <a:pt x="1476" y="766"/>
                </a:lnTo>
                <a:lnTo>
                  <a:pt x="1484" y="774"/>
                </a:lnTo>
                <a:lnTo>
                  <a:pt x="1491" y="779"/>
                </a:lnTo>
                <a:lnTo>
                  <a:pt x="1499" y="782"/>
                </a:lnTo>
                <a:lnTo>
                  <a:pt x="1506" y="785"/>
                </a:lnTo>
                <a:lnTo>
                  <a:pt x="1522" y="787"/>
                </a:lnTo>
                <a:lnTo>
                  <a:pt x="1536" y="787"/>
                </a:lnTo>
                <a:lnTo>
                  <a:pt x="1551" y="787"/>
                </a:lnTo>
                <a:lnTo>
                  <a:pt x="1566" y="790"/>
                </a:lnTo>
                <a:lnTo>
                  <a:pt x="1574" y="792"/>
                </a:lnTo>
                <a:lnTo>
                  <a:pt x="1582" y="796"/>
                </a:lnTo>
                <a:lnTo>
                  <a:pt x="1589" y="801"/>
                </a:lnTo>
                <a:lnTo>
                  <a:pt x="1596" y="808"/>
                </a:lnTo>
                <a:lnTo>
                  <a:pt x="1610" y="808"/>
                </a:lnTo>
                <a:lnTo>
                  <a:pt x="1620" y="808"/>
                </a:lnTo>
                <a:lnTo>
                  <a:pt x="1628" y="811"/>
                </a:lnTo>
                <a:lnTo>
                  <a:pt x="1637" y="813"/>
                </a:lnTo>
                <a:lnTo>
                  <a:pt x="1644" y="818"/>
                </a:lnTo>
                <a:lnTo>
                  <a:pt x="1653" y="825"/>
                </a:lnTo>
                <a:lnTo>
                  <a:pt x="1663" y="835"/>
                </a:lnTo>
                <a:lnTo>
                  <a:pt x="1676" y="848"/>
                </a:lnTo>
                <a:lnTo>
                  <a:pt x="1676" y="856"/>
                </a:lnTo>
                <a:lnTo>
                  <a:pt x="1677" y="862"/>
                </a:lnTo>
                <a:lnTo>
                  <a:pt x="1680" y="867"/>
                </a:lnTo>
                <a:lnTo>
                  <a:pt x="1682" y="872"/>
                </a:lnTo>
                <a:lnTo>
                  <a:pt x="1688" y="880"/>
                </a:lnTo>
                <a:lnTo>
                  <a:pt x="1696" y="889"/>
                </a:lnTo>
                <a:lnTo>
                  <a:pt x="1703" y="896"/>
                </a:lnTo>
                <a:lnTo>
                  <a:pt x="1709" y="905"/>
                </a:lnTo>
                <a:lnTo>
                  <a:pt x="1711" y="910"/>
                </a:lnTo>
                <a:lnTo>
                  <a:pt x="1714" y="916"/>
                </a:lnTo>
                <a:lnTo>
                  <a:pt x="1715" y="922"/>
                </a:lnTo>
                <a:lnTo>
                  <a:pt x="1715" y="929"/>
                </a:lnTo>
                <a:lnTo>
                  <a:pt x="1722" y="929"/>
                </a:lnTo>
                <a:lnTo>
                  <a:pt x="1729" y="931"/>
                </a:lnTo>
                <a:lnTo>
                  <a:pt x="1734" y="933"/>
                </a:lnTo>
                <a:lnTo>
                  <a:pt x="1738" y="935"/>
                </a:lnTo>
                <a:lnTo>
                  <a:pt x="1742" y="939"/>
                </a:lnTo>
                <a:lnTo>
                  <a:pt x="1746" y="944"/>
                </a:lnTo>
                <a:lnTo>
                  <a:pt x="1748" y="949"/>
                </a:lnTo>
                <a:lnTo>
                  <a:pt x="1751" y="954"/>
                </a:lnTo>
                <a:lnTo>
                  <a:pt x="1753" y="966"/>
                </a:lnTo>
                <a:lnTo>
                  <a:pt x="1754" y="979"/>
                </a:lnTo>
                <a:lnTo>
                  <a:pt x="1754" y="994"/>
                </a:lnTo>
                <a:lnTo>
                  <a:pt x="1754" y="1009"/>
                </a:lnTo>
                <a:lnTo>
                  <a:pt x="1762" y="1016"/>
                </a:lnTo>
                <a:lnTo>
                  <a:pt x="1768" y="1021"/>
                </a:lnTo>
                <a:lnTo>
                  <a:pt x="1773" y="1025"/>
                </a:lnTo>
                <a:lnTo>
                  <a:pt x="1778" y="1026"/>
                </a:lnTo>
                <a:lnTo>
                  <a:pt x="1781" y="1027"/>
                </a:lnTo>
                <a:lnTo>
                  <a:pt x="1785" y="1027"/>
                </a:lnTo>
                <a:lnTo>
                  <a:pt x="1787" y="1026"/>
                </a:lnTo>
                <a:lnTo>
                  <a:pt x="1790" y="1025"/>
                </a:lnTo>
                <a:lnTo>
                  <a:pt x="1792" y="1020"/>
                </a:lnTo>
                <a:lnTo>
                  <a:pt x="1795" y="1015"/>
                </a:lnTo>
                <a:lnTo>
                  <a:pt x="1795" y="1011"/>
                </a:lnTo>
                <a:lnTo>
                  <a:pt x="1795" y="1010"/>
                </a:lnTo>
                <a:lnTo>
                  <a:pt x="1808" y="1038"/>
                </a:lnTo>
                <a:lnTo>
                  <a:pt x="1818" y="1063"/>
                </a:lnTo>
                <a:lnTo>
                  <a:pt x="1827" y="1085"/>
                </a:lnTo>
                <a:lnTo>
                  <a:pt x="1834" y="1106"/>
                </a:lnTo>
                <a:lnTo>
                  <a:pt x="1841" y="1123"/>
                </a:lnTo>
                <a:lnTo>
                  <a:pt x="1850" y="1140"/>
                </a:lnTo>
                <a:lnTo>
                  <a:pt x="1855" y="1147"/>
                </a:lnTo>
                <a:lnTo>
                  <a:pt x="1861" y="1156"/>
                </a:lnTo>
                <a:lnTo>
                  <a:pt x="1867" y="1163"/>
                </a:lnTo>
                <a:lnTo>
                  <a:pt x="1874" y="1170"/>
                </a:lnTo>
                <a:lnTo>
                  <a:pt x="1874" y="1178"/>
                </a:lnTo>
                <a:lnTo>
                  <a:pt x="1875" y="1184"/>
                </a:lnTo>
                <a:lnTo>
                  <a:pt x="1878" y="1189"/>
                </a:lnTo>
                <a:lnTo>
                  <a:pt x="1880" y="1194"/>
                </a:lnTo>
                <a:lnTo>
                  <a:pt x="1884" y="1197"/>
                </a:lnTo>
                <a:lnTo>
                  <a:pt x="1888" y="1201"/>
                </a:lnTo>
                <a:lnTo>
                  <a:pt x="1893" y="1203"/>
                </a:lnTo>
                <a:lnTo>
                  <a:pt x="1899" y="1206"/>
                </a:lnTo>
                <a:lnTo>
                  <a:pt x="1911" y="1208"/>
                </a:lnTo>
                <a:lnTo>
                  <a:pt x="1924" y="1211"/>
                </a:lnTo>
                <a:lnTo>
                  <a:pt x="1938" y="1211"/>
                </a:lnTo>
                <a:lnTo>
                  <a:pt x="1954" y="1211"/>
                </a:lnTo>
                <a:lnTo>
                  <a:pt x="1954" y="1227"/>
                </a:lnTo>
                <a:lnTo>
                  <a:pt x="1953" y="1241"/>
                </a:lnTo>
                <a:lnTo>
                  <a:pt x="1953" y="1256"/>
                </a:lnTo>
                <a:lnTo>
                  <a:pt x="1953" y="1271"/>
                </a:lnTo>
                <a:lnTo>
                  <a:pt x="1953" y="1287"/>
                </a:lnTo>
                <a:lnTo>
                  <a:pt x="1953" y="1301"/>
                </a:lnTo>
                <a:lnTo>
                  <a:pt x="1953" y="1316"/>
                </a:lnTo>
                <a:lnTo>
                  <a:pt x="1953" y="1331"/>
                </a:lnTo>
                <a:lnTo>
                  <a:pt x="1950" y="1331"/>
                </a:lnTo>
                <a:lnTo>
                  <a:pt x="1945" y="1331"/>
                </a:lnTo>
                <a:lnTo>
                  <a:pt x="1938" y="1331"/>
                </a:lnTo>
                <a:lnTo>
                  <a:pt x="1927" y="1331"/>
                </a:lnTo>
                <a:lnTo>
                  <a:pt x="1916" y="1331"/>
                </a:lnTo>
                <a:lnTo>
                  <a:pt x="1901" y="1331"/>
                </a:lnTo>
                <a:lnTo>
                  <a:pt x="1888" y="1331"/>
                </a:lnTo>
                <a:lnTo>
                  <a:pt x="1872" y="1331"/>
                </a:lnTo>
                <a:lnTo>
                  <a:pt x="1872" y="1371"/>
                </a:lnTo>
                <a:lnTo>
                  <a:pt x="1872" y="1385"/>
                </a:lnTo>
                <a:lnTo>
                  <a:pt x="1871" y="1394"/>
                </a:lnTo>
                <a:lnTo>
                  <a:pt x="1869" y="1403"/>
                </a:lnTo>
                <a:lnTo>
                  <a:pt x="1867" y="1410"/>
                </a:lnTo>
                <a:lnTo>
                  <a:pt x="1862" y="1419"/>
                </a:lnTo>
                <a:lnTo>
                  <a:pt x="1855" y="1427"/>
                </a:lnTo>
                <a:lnTo>
                  <a:pt x="1845" y="1437"/>
                </a:lnTo>
                <a:lnTo>
                  <a:pt x="1831" y="1451"/>
                </a:lnTo>
                <a:lnTo>
                  <a:pt x="1871" y="1491"/>
                </a:lnTo>
                <a:lnTo>
                  <a:pt x="1871" y="1505"/>
                </a:lnTo>
                <a:lnTo>
                  <a:pt x="1872" y="1514"/>
                </a:lnTo>
                <a:lnTo>
                  <a:pt x="1873" y="1523"/>
                </a:lnTo>
                <a:lnTo>
                  <a:pt x="1875" y="1531"/>
                </a:lnTo>
                <a:lnTo>
                  <a:pt x="1880" y="1539"/>
                </a:lnTo>
                <a:lnTo>
                  <a:pt x="1888" y="1547"/>
                </a:lnTo>
                <a:lnTo>
                  <a:pt x="1898" y="1558"/>
                </a:lnTo>
                <a:lnTo>
                  <a:pt x="1911" y="1572"/>
                </a:lnTo>
                <a:lnTo>
                  <a:pt x="1898" y="1572"/>
                </a:lnTo>
                <a:lnTo>
                  <a:pt x="1887" y="1572"/>
                </a:lnTo>
                <a:lnTo>
                  <a:pt x="1878" y="1573"/>
                </a:lnTo>
                <a:lnTo>
                  <a:pt x="1871" y="1576"/>
                </a:lnTo>
                <a:lnTo>
                  <a:pt x="1862" y="1580"/>
                </a:lnTo>
                <a:lnTo>
                  <a:pt x="1853" y="1588"/>
                </a:lnTo>
                <a:lnTo>
                  <a:pt x="1844" y="1598"/>
                </a:lnTo>
                <a:lnTo>
                  <a:pt x="1830" y="1611"/>
                </a:lnTo>
                <a:lnTo>
                  <a:pt x="1830" y="1612"/>
                </a:lnTo>
                <a:lnTo>
                  <a:pt x="1830" y="1617"/>
                </a:lnTo>
                <a:lnTo>
                  <a:pt x="1830" y="1626"/>
                </a:lnTo>
                <a:lnTo>
                  <a:pt x="1830" y="1636"/>
                </a:lnTo>
                <a:lnTo>
                  <a:pt x="1830" y="1648"/>
                </a:lnTo>
                <a:lnTo>
                  <a:pt x="1829" y="1661"/>
                </a:lnTo>
                <a:lnTo>
                  <a:pt x="1829" y="1676"/>
                </a:lnTo>
                <a:lnTo>
                  <a:pt x="1829" y="1691"/>
                </a:lnTo>
                <a:lnTo>
                  <a:pt x="1829" y="1704"/>
                </a:lnTo>
                <a:lnTo>
                  <a:pt x="1829" y="1714"/>
                </a:lnTo>
                <a:lnTo>
                  <a:pt x="1827" y="1721"/>
                </a:lnTo>
                <a:lnTo>
                  <a:pt x="1824" y="1726"/>
                </a:lnTo>
                <a:lnTo>
                  <a:pt x="1819" y="1729"/>
                </a:lnTo>
                <a:lnTo>
                  <a:pt x="1812" y="1730"/>
                </a:lnTo>
                <a:lnTo>
                  <a:pt x="1802" y="1731"/>
                </a:lnTo>
                <a:lnTo>
                  <a:pt x="1789" y="1731"/>
                </a:lnTo>
                <a:lnTo>
                  <a:pt x="1802" y="1744"/>
                </a:lnTo>
                <a:lnTo>
                  <a:pt x="1812" y="1754"/>
                </a:lnTo>
                <a:lnTo>
                  <a:pt x="1819" y="1763"/>
                </a:lnTo>
                <a:lnTo>
                  <a:pt x="1824" y="1771"/>
                </a:lnTo>
                <a:lnTo>
                  <a:pt x="1827" y="1779"/>
                </a:lnTo>
                <a:lnTo>
                  <a:pt x="1828" y="1787"/>
                </a:lnTo>
                <a:lnTo>
                  <a:pt x="1829" y="1797"/>
                </a:lnTo>
                <a:lnTo>
                  <a:pt x="1828" y="1811"/>
                </a:lnTo>
                <a:lnTo>
                  <a:pt x="1828" y="1826"/>
                </a:lnTo>
                <a:lnTo>
                  <a:pt x="1828" y="1840"/>
                </a:lnTo>
                <a:lnTo>
                  <a:pt x="1828" y="1853"/>
                </a:lnTo>
                <a:lnTo>
                  <a:pt x="1828" y="1866"/>
                </a:lnTo>
                <a:lnTo>
                  <a:pt x="1828" y="1877"/>
                </a:lnTo>
                <a:lnTo>
                  <a:pt x="1828" y="1884"/>
                </a:lnTo>
                <a:lnTo>
                  <a:pt x="1828" y="1889"/>
                </a:lnTo>
                <a:lnTo>
                  <a:pt x="1828" y="1891"/>
                </a:lnTo>
                <a:lnTo>
                  <a:pt x="1828" y="1897"/>
                </a:lnTo>
                <a:lnTo>
                  <a:pt x="1825" y="1902"/>
                </a:lnTo>
                <a:lnTo>
                  <a:pt x="1824" y="1906"/>
                </a:lnTo>
                <a:lnTo>
                  <a:pt x="1820" y="1908"/>
                </a:lnTo>
                <a:lnTo>
                  <a:pt x="1817" y="1908"/>
                </a:lnTo>
                <a:lnTo>
                  <a:pt x="1813" y="1908"/>
                </a:lnTo>
                <a:lnTo>
                  <a:pt x="1808" y="1907"/>
                </a:lnTo>
                <a:lnTo>
                  <a:pt x="1802" y="1906"/>
                </a:lnTo>
                <a:lnTo>
                  <a:pt x="1791" y="1901"/>
                </a:lnTo>
                <a:lnTo>
                  <a:pt x="1776" y="1896"/>
                </a:lnTo>
                <a:lnTo>
                  <a:pt x="1763" y="1893"/>
                </a:lnTo>
                <a:lnTo>
                  <a:pt x="1748" y="1890"/>
                </a:lnTo>
                <a:lnTo>
                  <a:pt x="1740" y="1883"/>
                </a:lnTo>
                <a:lnTo>
                  <a:pt x="1732" y="1877"/>
                </a:lnTo>
                <a:lnTo>
                  <a:pt x="1725" y="1872"/>
                </a:lnTo>
                <a:lnTo>
                  <a:pt x="1718" y="1868"/>
                </a:lnTo>
                <a:lnTo>
                  <a:pt x="1710" y="1864"/>
                </a:lnTo>
                <a:lnTo>
                  <a:pt x="1703" y="1862"/>
                </a:lnTo>
                <a:lnTo>
                  <a:pt x="1696" y="1861"/>
                </a:lnTo>
                <a:lnTo>
                  <a:pt x="1688" y="1860"/>
                </a:lnTo>
                <a:lnTo>
                  <a:pt x="1680" y="1861"/>
                </a:lnTo>
                <a:lnTo>
                  <a:pt x="1672" y="1862"/>
                </a:lnTo>
                <a:lnTo>
                  <a:pt x="1665" y="1864"/>
                </a:lnTo>
                <a:lnTo>
                  <a:pt x="1658" y="1867"/>
                </a:lnTo>
                <a:lnTo>
                  <a:pt x="1650" y="1872"/>
                </a:lnTo>
                <a:lnTo>
                  <a:pt x="1643" y="1877"/>
                </a:lnTo>
                <a:lnTo>
                  <a:pt x="1636" y="1883"/>
                </a:lnTo>
                <a:lnTo>
                  <a:pt x="1627" y="1889"/>
                </a:lnTo>
                <a:lnTo>
                  <a:pt x="1621" y="1890"/>
                </a:lnTo>
                <a:lnTo>
                  <a:pt x="1616" y="1891"/>
                </a:lnTo>
                <a:lnTo>
                  <a:pt x="1612" y="1894"/>
                </a:lnTo>
                <a:lnTo>
                  <a:pt x="1610" y="1896"/>
                </a:lnTo>
                <a:lnTo>
                  <a:pt x="1610" y="1900"/>
                </a:lnTo>
                <a:lnTo>
                  <a:pt x="1610" y="1904"/>
                </a:lnTo>
                <a:lnTo>
                  <a:pt x="1611" y="1908"/>
                </a:lnTo>
                <a:lnTo>
                  <a:pt x="1612" y="1915"/>
                </a:lnTo>
                <a:lnTo>
                  <a:pt x="1616" y="1927"/>
                </a:lnTo>
                <a:lnTo>
                  <a:pt x="1621" y="1940"/>
                </a:lnTo>
                <a:lnTo>
                  <a:pt x="1626" y="1955"/>
                </a:lnTo>
                <a:lnTo>
                  <a:pt x="1627" y="1970"/>
                </a:lnTo>
                <a:lnTo>
                  <a:pt x="1631" y="1970"/>
                </a:lnTo>
                <a:lnTo>
                  <a:pt x="1634" y="1971"/>
                </a:lnTo>
                <a:lnTo>
                  <a:pt x="1637" y="1972"/>
                </a:lnTo>
                <a:lnTo>
                  <a:pt x="1639" y="1975"/>
                </a:lnTo>
                <a:lnTo>
                  <a:pt x="1645" y="1981"/>
                </a:lnTo>
                <a:lnTo>
                  <a:pt x="1649" y="1988"/>
                </a:lnTo>
                <a:lnTo>
                  <a:pt x="1653" y="1998"/>
                </a:lnTo>
                <a:lnTo>
                  <a:pt x="1655" y="2008"/>
                </a:lnTo>
                <a:lnTo>
                  <a:pt x="1656" y="2019"/>
                </a:lnTo>
                <a:lnTo>
                  <a:pt x="1656" y="2030"/>
                </a:lnTo>
                <a:lnTo>
                  <a:pt x="1655" y="2041"/>
                </a:lnTo>
                <a:lnTo>
                  <a:pt x="1654" y="2052"/>
                </a:lnTo>
                <a:lnTo>
                  <a:pt x="1652" y="2061"/>
                </a:lnTo>
                <a:lnTo>
                  <a:pt x="1649" y="2071"/>
                </a:lnTo>
                <a:lnTo>
                  <a:pt x="1644" y="2079"/>
                </a:lnTo>
                <a:lnTo>
                  <a:pt x="1639" y="2085"/>
                </a:lnTo>
                <a:lnTo>
                  <a:pt x="1636" y="2087"/>
                </a:lnTo>
                <a:lnTo>
                  <a:pt x="1633" y="2088"/>
                </a:lnTo>
                <a:lnTo>
                  <a:pt x="1629" y="2090"/>
                </a:lnTo>
                <a:lnTo>
                  <a:pt x="1626" y="2090"/>
                </a:lnTo>
                <a:lnTo>
                  <a:pt x="1618" y="2090"/>
                </a:lnTo>
                <a:lnTo>
                  <a:pt x="1611" y="2087"/>
                </a:lnTo>
                <a:lnTo>
                  <a:pt x="1604" y="2086"/>
                </a:lnTo>
                <a:lnTo>
                  <a:pt x="1596" y="2082"/>
                </a:lnTo>
                <a:lnTo>
                  <a:pt x="1589" y="2079"/>
                </a:lnTo>
                <a:lnTo>
                  <a:pt x="1583" y="2075"/>
                </a:lnTo>
                <a:lnTo>
                  <a:pt x="1577" y="2070"/>
                </a:lnTo>
                <a:lnTo>
                  <a:pt x="1571" y="2064"/>
                </a:lnTo>
                <a:lnTo>
                  <a:pt x="1566" y="2058"/>
                </a:lnTo>
                <a:lnTo>
                  <a:pt x="1561" y="2052"/>
                </a:lnTo>
                <a:lnTo>
                  <a:pt x="1556" y="2046"/>
                </a:lnTo>
                <a:lnTo>
                  <a:pt x="1554" y="2038"/>
                </a:lnTo>
                <a:lnTo>
                  <a:pt x="1550" y="2031"/>
                </a:lnTo>
                <a:lnTo>
                  <a:pt x="1547" y="2024"/>
                </a:lnTo>
                <a:lnTo>
                  <a:pt x="1546" y="2016"/>
                </a:lnTo>
                <a:lnTo>
                  <a:pt x="1546" y="2009"/>
                </a:lnTo>
                <a:lnTo>
                  <a:pt x="505" y="2041"/>
                </a:lnTo>
                <a:lnTo>
                  <a:pt x="490" y="2025"/>
                </a:lnTo>
                <a:lnTo>
                  <a:pt x="475" y="2010"/>
                </a:lnTo>
                <a:lnTo>
                  <a:pt x="462" y="1995"/>
                </a:lnTo>
                <a:lnTo>
                  <a:pt x="450" y="1979"/>
                </a:lnTo>
                <a:lnTo>
                  <a:pt x="440" y="1965"/>
                </a:lnTo>
                <a:lnTo>
                  <a:pt x="432" y="1950"/>
                </a:lnTo>
                <a:lnTo>
                  <a:pt x="429" y="1943"/>
                </a:lnTo>
                <a:lnTo>
                  <a:pt x="428" y="1934"/>
                </a:lnTo>
                <a:lnTo>
                  <a:pt x="426" y="1927"/>
                </a:lnTo>
                <a:lnTo>
                  <a:pt x="425" y="1920"/>
                </a:lnTo>
                <a:lnTo>
                  <a:pt x="425" y="1918"/>
                </a:lnTo>
                <a:lnTo>
                  <a:pt x="425" y="1912"/>
                </a:lnTo>
                <a:lnTo>
                  <a:pt x="424" y="1905"/>
                </a:lnTo>
                <a:lnTo>
                  <a:pt x="420" y="1895"/>
                </a:lnTo>
                <a:lnTo>
                  <a:pt x="416" y="1883"/>
                </a:lnTo>
                <a:lnTo>
                  <a:pt x="409" y="1869"/>
                </a:lnTo>
                <a:lnTo>
                  <a:pt x="399" y="1855"/>
                </a:lnTo>
                <a:lnTo>
                  <a:pt x="386" y="1839"/>
                </a:lnTo>
                <a:lnTo>
                  <a:pt x="386" y="1839"/>
                </a:lnTo>
                <a:lnTo>
                  <a:pt x="386" y="1839"/>
                </a:lnTo>
                <a:lnTo>
                  <a:pt x="383" y="1839"/>
                </a:lnTo>
                <a:lnTo>
                  <a:pt x="381" y="1839"/>
                </a:lnTo>
                <a:lnTo>
                  <a:pt x="376" y="1839"/>
                </a:lnTo>
                <a:lnTo>
                  <a:pt x="369" y="1839"/>
                </a:lnTo>
                <a:lnTo>
                  <a:pt x="359" y="1839"/>
                </a:lnTo>
                <a:lnTo>
                  <a:pt x="345" y="1839"/>
                </a:lnTo>
                <a:lnTo>
                  <a:pt x="347" y="1823"/>
                </a:lnTo>
                <a:lnTo>
                  <a:pt x="348" y="1807"/>
                </a:lnTo>
                <a:lnTo>
                  <a:pt x="350" y="1791"/>
                </a:lnTo>
                <a:lnTo>
                  <a:pt x="353" y="1773"/>
                </a:lnTo>
                <a:lnTo>
                  <a:pt x="359" y="1738"/>
                </a:lnTo>
                <a:lnTo>
                  <a:pt x="368" y="1704"/>
                </a:lnTo>
                <a:lnTo>
                  <a:pt x="375" y="1671"/>
                </a:lnTo>
                <a:lnTo>
                  <a:pt x="381" y="1642"/>
                </a:lnTo>
                <a:lnTo>
                  <a:pt x="386" y="1617"/>
                </a:lnTo>
                <a:lnTo>
                  <a:pt x="388" y="1599"/>
                </a:lnTo>
                <a:lnTo>
                  <a:pt x="348" y="1558"/>
                </a:lnTo>
                <a:lnTo>
                  <a:pt x="348" y="1545"/>
                </a:lnTo>
                <a:lnTo>
                  <a:pt x="349" y="1535"/>
                </a:lnTo>
                <a:lnTo>
                  <a:pt x="349" y="1528"/>
                </a:lnTo>
                <a:lnTo>
                  <a:pt x="349" y="1523"/>
                </a:lnTo>
                <a:lnTo>
                  <a:pt x="349" y="1520"/>
                </a:lnTo>
                <a:lnTo>
                  <a:pt x="349" y="1519"/>
                </a:lnTo>
                <a:lnTo>
                  <a:pt x="349" y="1518"/>
                </a:lnTo>
                <a:lnTo>
                  <a:pt x="349" y="1518"/>
                </a:lnTo>
                <a:lnTo>
                  <a:pt x="349" y="1505"/>
                </a:lnTo>
                <a:lnTo>
                  <a:pt x="349" y="1495"/>
                </a:lnTo>
                <a:lnTo>
                  <a:pt x="349" y="1486"/>
                </a:lnTo>
                <a:lnTo>
                  <a:pt x="349" y="1479"/>
                </a:lnTo>
                <a:lnTo>
                  <a:pt x="349" y="1470"/>
                </a:lnTo>
                <a:lnTo>
                  <a:pt x="349" y="1462"/>
                </a:lnTo>
                <a:lnTo>
                  <a:pt x="349" y="1452"/>
                </a:lnTo>
                <a:lnTo>
                  <a:pt x="349" y="1438"/>
                </a:lnTo>
                <a:lnTo>
                  <a:pt x="357" y="1438"/>
                </a:lnTo>
                <a:lnTo>
                  <a:pt x="363" y="1437"/>
                </a:lnTo>
                <a:lnTo>
                  <a:pt x="369" y="1435"/>
                </a:lnTo>
                <a:lnTo>
                  <a:pt x="374" y="1431"/>
                </a:lnTo>
                <a:lnTo>
                  <a:pt x="382" y="1424"/>
                </a:lnTo>
                <a:lnTo>
                  <a:pt x="390" y="1414"/>
                </a:lnTo>
                <a:lnTo>
                  <a:pt x="397" y="1402"/>
                </a:lnTo>
                <a:lnTo>
                  <a:pt x="407" y="1388"/>
                </a:lnTo>
                <a:lnTo>
                  <a:pt x="416" y="1374"/>
                </a:lnTo>
                <a:lnTo>
                  <a:pt x="430" y="1359"/>
                </a:lnTo>
                <a:lnTo>
                  <a:pt x="430" y="1353"/>
                </a:lnTo>
                <a:lnTo>
                  <a:pt x="429" y="1348"/>
                </a:lnTo>
                <a:lnTo>
                  <a:pt x="426" y="1344"/>
                </a:lnTo>
                <a:lnTo>
                  <a:pt x="424" y="1342"/>
                </a:lnTo>
                <a:lnTo>
                  <a:pt x="418" y="1339"/>
                </a:lnTo>
                <a:lnTo>
                  <a:pt x="410" y="1338"/>
                </a:lnTo>
                <a:lnTo>
                  <a:pt x="403" y="1338"/>
                </a:lnTo>
                <a:lnTo>
                  <a:pt x="397" y="1336"/>
                </a:lnTo>
                <a:lnTo>
                  <a:pt x="394" y="1333"/>
                </a:lnTo>
                <a:lnTo>
                  <a:pt x="392" y="1330"/>
                </a:lnTo>
                <a:lnTo>
                  <a:pt x="391" y="1325"/>
                </a:lnTo>
                <a:lnTo>
                  <a:pt x="391" y="1319"/>
                </a:lnTo>
                <a:lnTo>
                  <a:pt x="383" y="1319"/>
                </a:lnTo>
                <a:lnTo>
                  <a:pt x="377" y="1316"/>
                </a:lnTo>
                <a:lnTo>
                  <a:pt x="372" y="1315"/>
                </a:lnTo>
                <a:lnTo>
                  <a:pt x="368" y="1312"/>
                </a:lnTo>
                <a:lnTo>
                  <a:pt x="360" y="1305"/>
                </a:lnTo>
                <a:lnTo>
                  <a:pt x="355" y="1298"/>
                </a:lnTo>
                <a:lnTo>
                  <a:pt x="353" y="1290"/>
                </a:lnTo>
                <a:lnTo>
                  <a:pt x="352" y="1284"/>
                </a:lnTo>
                <a:lnTo>
                  <a:pt x="350" y="1279"/>
                </a:lnTo>
                <a:lnTo>
                  <a:pt x="350" y="1278"/>
                </a:lnTo>
                <a:lnTo>
                  <a:pt x="349" y="1277"/>
                </a:lnTo>
                <a:lnTo>
                  <a:pt x="344" y="1272"/>
                </a:lnTo>
                <a:lnTo>
                  <a:pt x="336" y="1266"/>
                </a:lnTo>
                <a:lnTo>
                  <a:pt x="326" y="1257"/>
                </a:lnTo>
                <a:lnTo>
                  <a:pt x="314" y="1250"/>
                </a:lnTo>
                <a:lnTo>
                  <a:pt x="300" y="1244"/>
                </a:lnTo>
                <a:lnTo>
                  <a:pt x="293" y="1241"/>
                </a:lnTo>
                <a:lnTo>
                  <a:pt x="286" y="1239"/>
                </a:lnTo>
                <a:lnTo>
                  <a:pt x="278" y="1238"/>
                </a:lnTo>
                <a:lnTo>
                  <a:pt x="271" y="1238"/>
                </a:lnTo>
                <a:lnTo>
                  <a:pt x="271" y="1197"/>
                </a:lnTo>
                <a:lnTo>
                  <a:pt x="273" y="1196"/>
                </a:lnTo>
                <a:lnTo>
                  <a:pt x="277" y="1190"/>
                </a:lnTo>
                <a:lnTo>
                  <a:pt x="284" y="1183"/>
                </a:lnTo>
                <a:lnTo>
                  <a:pt x="292" y="1173"/>
                </a:lnTo>
                <a:lnTo>
                  <a:pt x="299" y="1161"/>
                </a:lnTo>
                <a:lnTo>
                  <a:pt x="305" y="1147"/>
                </a:lnTo>
                <a:lnTo>
                  <a:pt x="308" y="1140"/>
                </a:lnTo>
                <a:lnTo>
                  <a:pt x="310" y="1132"/>
                </a:lnTo>
                <a:lnTo>
                  <a:pt x="311" y="1125"/>
                </a:lnTo>
                <a:lnTo>
                  <a:pt x="312" y="1118"/>
                </a:lnTo>
                <a:lnTo>
                  <a:pt x="310" y="1118"/>
                </a:lnTo>
                <a:lnTo>
                  <a:pt x="305" y="1117"/>
                </a:lnTo>
                <a:lnTo>
                  <a:pt x="299" y="1115"/>
                </a:lnTo>
                <a:lnTo>
                  <a:pt x="292" y="1113"/>
                </a:lnTo>
                <a:lnTo>
                  <a:pt x="284" y="1108"/>
                </a:lnTo>
                <a:lnTo>
                  <a:pt x="278" y="1101"/>
                </a:lnTo>
                <a:lnTo>
                  <a:pt x="276" y="1096"/>
                </a:lnTo>
                <a:lnTo>
                  <a:pt x="273" y="1091"/>
                </a:lnTo>
                <a:lnTo>
                  <a:pt x="272" y="1085"/>
                </a:lnTo>
                <a:lnTo>
                  <a:pt x="272" y="1077"/>
                </a:lnTo>
                <a:lnTo>
                  <a:pt x="0" y="11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538960" y="3741840"/>
            <a:ext cx="726840" cy="777600"/>
          </a:xfrm>
          <a:custGeom>
            <a:avLst/>
            <a:gdLst/>
            <a:ahLst/>
            <a:rect l="l" t="t" r="r" b="b"/>
            <a:pathLst>
              <a:path w="1954" h="2090">
                <a:moveTo>
                  <a:pt x="0" y="114"/>
                </a:moveTo>
                <a:lnTo>
                  <a:pt x="882" y="0"/>
                </a:lnTo>
                <a:lnTo>
                  <a:pt x="882" y="0"/>
                </a:lnTo>
                <a:lnTo>
                  <a:pt x="885" y="8"/>
                </a:lnTo>
                <a:lnTo>
                  <a:pt x="888" y="15"/>
                </a:lnTo>
                <a:lnTo>
                  <a:pt x="889" y="21"/>
                </a:lnTo>
                <a:lnTo>
                  <a:pt x="890" y="27"/>
                </a:lnTo>
                <a:lnTo>
                  <a:pt x="890" y="33"/>
                </a:lnTo>
                <a:lnTo>
                  <a:pt x="889" y="38"/>
                </a:lnTo>
                <a:lnTo>
                  <a:pt x="888" y="43"/>
                </a:lnTo>
                <a:lnTo>
                  <a:pt x="887" y="48"/>
                </a:lnTo>
                <a:lnTo>
                  <a:pt x="882" y="58"/>
                </a:lnTo>
                <a:lnTo>
                  <a:pt x="875" y="65"/>
                </a:lnTo>
                <a:lnTo>
                  <a:pt x="868" y="74"/>
                </a:lnTo>
                <a:lnTo>
                  <a:pt x="861" y="81"/>
                </a:lnTo>
                <a:lnTo>
                  <a:pt x="853" y="88"/>
                </a:lnTo>
                <a:lnTo>
                  <a:pt x="846" y="96"/>
                </a:lnTo>
                <a:lnTo>
                  <a:pt x="841" y="104"/>
                </a:lnTo>
                <a:lnTo>
                  <a:pt x="836" y="113"/>
                </a:lnTo>
                <a:lnTo>
                  <a:pt x="834" y="118"/>
                </a:lnTo>
                <a:lnTo>
                  <a:pt x="833" y="123"/>
                </a:lnTo>
                <a:lnTo>
                  <a:pt x="833" y="129"/>
                </a:lnTo>
                <a:lnTo>
                  <a:pt x="833" y="134"/>
                </a:lnTo>
                <a:lnTo>
                  <a:pt x="834" y="140"/>
                </a:lnTo>
                <a:lnTo>
                  <a:pt x="835" y="146"/>
                </a:lnTo>
                <a:lnTo>
                  <a:pt x="838" y="153"/>
                </a:lnTo>
                <a:lnTo>
                  <a:pt x="840" y="161"/>
                </a:lnTo>
                <a:lnTo>
                  <a:pt x="841" y="168"/>
                </a:lnTo>
                <a:lnTo>
                  <a:pt x="844" y="174"/>
                </a:lnTo>
                <a:lnTo>
                  <a:pt x="849" y="179"/>
                </a:lnTo>
                <a:lnTo>
                  <a:pt x="853" y="184"/>
                </a:lnTo>
                <a:lnTo>
                  <a:pt x="860" y="188"/>
                </a:lnTo>
                <a:lnTo>
                  <a:pt x="868" y="191"/>
                </a:lnTo>
                <a:lnTo>
                  <a:pt x="877" y="194"/>
                </a:lnTo>
                <a:lnTo>
                  <a:pt x="885" y="196"/>
                </a:lnTo>
                <a:lnTo>
                  <a:pt x="905" y="199"/>
                </a:lnTo>
                <a:lnTo>
                  <a:pt x="924" y="201"/>
                </a:lnTo>
                <a:lnTo>
                  <a:pt x="944" y="201"/>
                </a:lnTo>
                <a:lnTo>
                  <a:pt x="960" y="201"/>
                </a:lnTo>
                <a:lnTo>
                  <a:pt x="975" y="214"/>
                </a:lnTo>
                <a:lnTo>
                  <a:pt x="989" y="225"/>
                </a:lnTo>
                <a:lnTo>
                  <a:pt x="1003" y="234"/>
                </a:lnTo>
                <a:lnTo>
                  <a:pt x="1015" y="243"/>
                </a:lnTo>
                <a:lnTo>
                  <a:pt x="1025" y="250"/>
                </a:lnTo>
                <a:lnTo>
                  <a:pt x="1033" y="259"/>
                </a:lnTo>
                <a:lnTo>
                  <a:pt x="1036" y="263"/>
                </a:lnTo>
                <a:lnTo>
                  <a:pt x="1038" y="270"/>
                </a:lnTo>
                <a:lnTo>
                  <a:pt x="1040" y="276"/>
                </a:lnTo>
                <a:lnTo>
                  <a:pt x="1040" y="282"/>
                </a:lnTo>
                <a:lnTo>
                  <a:pt x="1054" y="299"/>
                </a:lnTo>
                <a:lnTo>
                  <a:pt x="1070" y="318"/>
                </a:lnTo>
                <a:lnTo>
                  <a:pt x="1085" y="338"/>
                </a:lnTo>
                <a:lnTo>
                  <a:pt x="1099" y="358"/>
                </a:lnTo>
                <a:lnTo>
                  <a:pt x="1114" y="376"/>
                </a:lnTo>
                <a:lnTo>
                  <a:pt x="1129" y="391"/>
                </a:lnTo>
                <a:lnTo>
                  <a:pt x="1136" y="396"/>
                </a:lnTo>
                <a:lnTo>
                  <a:pt x="1144" y="399"/>
                </a:lnTo>
                <a:lnTo>
                  <a:pt x="1151" y="403"/>
                </a:lnTo>
                <a:lnTo>
                  <a:pt x="1159" y="403"/>
                </a:lnTo>
                <a:lnTo>
                  <a:pt x="1161" y="404"/>
                </a:lnTo>
                <a:lnTo>
                  <a:pt x="1166" y="404"/>
                </a:lnTo>
                <a:lnTo>
                  <a:pt x="1174" y="405"/>
                </a:lnTo>
                <a:lnTo>
                  <a:pt x="1184" y="409"/>
                </a:lnTo>
                <a:lnTo>
                  <a:pt x="1196" y="414"/>
                </a:lnTo>
                <a:lnTo>
                  <a:pt x="1210" y="421"/>
                </a:lnTo>
                <a:lnTo>
                  <a:pt x="1224" y="431"/>
                </a:lnTo>
                <a:lnTo>
                  <a:pt x="1239" y="445"/>
                </a:lnTo>
                <a:lnTo>
                  <a:pt x="1239" y="445"/>
                </a:lnTo>
                <a:lnTo>
                  <a:pt x="1239" y="484"/>
                </a:lnTo>
                <a:lnTo>
                  <a:pt x="1239" y="484"/>
                </a:lnTo>
                <a:lnTo>
                  <a:pt x="1246" y="485"/>
                </a:lnTo>
                <a:lnTo>
                  <a:pt x="1254" y="486"/>
                </a:lnTo>
                <a:lnTo>
                  <a:pt x="1261" y="489"/>
                </a:lnTo>
                <a:lnTo>
                  <a:pt x="1268" y="491"/>
                </a:lnTo>
                <a:lnTo>
                  <a:pt x="1283" y="500"/>
                </a:lnTo>
                <a:lnTo>
                  <a:pt x="1298" y="509"/>
                </a:lnTo>
                <a:lnTo>
                  <a:pt x="1314" y="522"/>
                </a:lnTo>
                <a:lnTo>
                  <a:pt x="1328" y="535"/>
                </a:lnTo>
                <a:lnTo>
                  <a:pt x="1343" y="550"/>
                </a:lnTo>
                <a:lnTo>
                  <a:pt x="1358" y="566"/>
                </a:lnTo>
                <a:lnTo>
                  <a:pt x="1358" y="566"/>
                </a:lnTo>
                <a:lnTo>
                  <a:pt x="1358" y="605"/>
                </a:lnTo>
                <a:lnTo>
                  <a:pt x="1358" y="605"/>
                </a:lnTo>
                <a:lnTo>
                  <a:pt x="1372" y="618"/>
                </a:lnTo>
                <a:lnTo>
                  <a:pt x="1387" y="629"/>
                </a:lnTo>
                <a:lnTo>
                  <a:pt x="1402" y="638"/>
                </a:lnTo>
                <a:lnTo>
                  <a:pt x="1418" y="647"/>
                </a:lnTo>
                <a:lnTo>
                  <a:pt x="1432" y="654"/>
                </a:lnTo>
                <a:lnTo>
                  <a:pt x="1447" y="662"/>
                </a:lnTo>
                <a:lnTo>
                  <a:pt x="1462" y="673"/>
                </a:lnTo>
                <a:lnTo>
                  <a:pt x="1478" y="687"/>
                </a:lnTo>
                <a:lnTo>
                  <a:pt x="1484" y="687"/>
                </a:lnTo>
                <a:lnTo>
                  <a:pt x="1490" y="688"/>
                </a:lnTo>
                <a:lnTo>
                  <a:pt x="1495" y="691"/>
                </a:lnTo>
                <a:lnTo>
                  <a:pt x="1500" y="693"/>
                </a:lnTo>
                <a:lnTo>
                  <a:pt x="1503" y="697"/>
                </a:lnTo>
                <a:lnTo>
                  <a:pt x="1505" y="702"/>
                </a:lnTo>
                <a:lnTo>
                  <a:pt x="1507" y="707"/>
                </a:lnTo>
                <a:lnTo>
                  <a:pt x="1507" y="711"/>
                </a:lnTo>
                <a:lnTo>
                  <a:pt x="1506" y="718"/>
                </a:lnTo>
                <a:lnTo>
                  <a:pt x="1505" y="724"/>
                </a:lnTo>
                <a:lnTo>
                  <a:pt x="1502" y="731"/>
                </a:lnTo>
                <a:lnTo>
                  <a:pt x="1500" y="737"/>
                </a:lnTo>
                <a:lnTo>
                  <a:pt x="1495" y="744"/>
                </a:lnTo>
                <a:lnTo>
                  <a:pt x="1490" y="752"/>
                </a:lnTo>
                <a:lnTo>
                  <a:pt x="1484" y="759"/>
                </a:lnTo>
                <a:lnTo>
                  <a:pt x="1476" y="766"/>
                </a:lnTo>
                <a:lnTo>
                  <a:pt x="1484" y="774"/>
                </a:lnTo>
                <a:lnTo>
                  <a:pt x="1491" y="779"/>
                </a:lnTo>
                <a:lnTo>
                  <a:pt x="1499" y="782"/>
                </a:lnTo>
                <a:lnTo>
                  <a:pt x="1506" y="785"/>
                </a:lnTo>
                <a:lnTo>
                  <a:pt x="1522" y="787"/>
                </a:lnTo>
                <a:lnTo>
                  <a:pt x="1536" y="787"/>
                </a:lnTo>
                <a:lnTo>
                  <a:pt x="1551" y="787"/>
                </a:lnTo>
                <a:lnTo>
                  <a:pt x="1566" y="790"/>
                </a:lnTo>
                <a:lnTo>
                  <a:pt x="1574" y="792"/>
                </a:lnTo>
                <a:lnTo>
                  <a:pt x="1582" y="796"/>
                </a:lnTo>
                <a:lnTo>
                  <a:pt x="1589" y="801"/>
                </a:lnTo>
                <a:lnTo>
                  <a:pt x="1596" y="808"/>
                </a:lnTo>
                <a:lnTo>
                  <a:pt x="1610" y="808"/>
                </a:lnTo>
                <a:lnTo>
                  <a:pt x="1620" y="808"/>
                </a:lnTo>
                <a:lnTo>
                  <a:pt x="1628" y="811"/>
                </a:lnTo>
                <a:lnTo>
                  <a:pt x="1637" y="813"/>
                </a:lnTo>
                <a:lnTo>
                  <a:pt x="1644" y="818"/>
                </a:lnTo>
                <a:lnTo>
                  <a:pt x="1653" y="825"/>
                </a:lnTo>
                <a:lnTo>
                  <a:pt x="1663" y="835"/>
                </a:lnTo>
                <a:lnTo>
                  <a:pt x="1676" y="848"/>
                </a:lnTo>
                <a:lnTo>
                  <a:pt x="1676" y="856"/>
                </a:lnTo>
                <a:lnTo>
                  <a:pt x="1677" y="862"/>
                </a:lnTo>
                <a:lnTo>
                  <a:pt x="1680" y="867"/>
                </a:lnTo>
                <a:lnTo>
                  <a:pt x="1682" y="872"/>
                </a:lnTo>
                <a:lnTo>
                  <a:pt x="1688" y="880"/>
                </a:lnTo>
                <a:lnTo>
                  <a:pt x="1696" y="889"/>
                </a:lnTo>
                <a:lnTo>
                  <a:pt x="1703" y="896"/>
                </a:lnTo>
                <a:lnTo>
                  <a:pt x="1709" y="905"/>
                </a:lnTo>
                <a:lnTo>
                  <a:pt x="1711" y="910"/>
                </a:lnTo>
                <a:lnTo>
                  <a:pt x="1714" y="916"/>
                </a:lnTo>
                <a:lnTo>
                  <a:pt x="1715" y="922"/>
                </a:lnTo>
                <a:lnTo>
                  <a:pt x="1715" y="929"/>
                </a:lnTo>
                <a:lnTo>
                  <a:pt x="1722" y="929"/>
                </a:lnTo>
                <a:lnTo>
                  <a:pt x="1729" y="931"/>
                </a:lnTo>
                <a:lnTo>
                  <a:pt x="1734" y="933"/>
                </a:lnTo>
                <a:lnTo>
                  <a:pt x="1738" y="935"/>
                </a:lnTo>
                <a:lnTo>
                  <a:pt x="1742" y="939"/>
                </a:lnTo>
                <a:lnTo>
                  <a:pt x="1746" y="944"/>
                </a:lnTo>
                <a:lnTo>
                  <a:pt x="1748" y="949"/>
                </a:lnTo>
                <a:lnTo>
                  <a:pt x="1751" y="954"/>
                </a:lnTo>
                <a:lnTo>
                  <a:pt x="1753" y="966"/>
                </a:lnTo>
                <a:lnTo>
                  <a:pt x="1754" y="979"/>
                </a:lnTo>
                <a:lnTo>
                  <a:pt x="1754" y="994"/>
                </a:lnTo>
                <a:lnTo>
                  <a:pt x="1754" y="1009"/>
                </a:lnTo>
                <a:lnTo>
                  <a:pt x="1762" y="1016"/>
                </a:lnTo>
                <a:lnTo>
                  <a:pt x="1768" y="1021"/>
                </a:lnTo>
                <a:lnTo>
                  <a:pt x="1773" y="1025"/>
                </a:lnTo>
                <a:lnTo>
                  <a:pt x="1778" y="1026"/>
                </a:lnTo>
                <a:lnTo>
                  <a:pt x="1781" y="1027"/>
                </a:lnTo>
                <a:lnTo>
                  <a:pt x="1785" y="1027"/>
                </a:lnTo>
                <a:lnTo>
                  <a:pt x="1787" y="1026"/>
                </a:lnTo>
                <a:lnTo>
                  <a:pt x="1790" y="1025"/>
                </a:lnTo>
                <a:lnTo>
                  <a:pt x="1792" y="1020"/>
                </a:lnTo>
                <a:lnTo>
                  <a:pt x="1795" y="1015"/>
                </a:lnTo>
                <a:lnTo>
                  <a:pt x="1795" y="1011"/>
                </a:lnTo>
                <a:lnTo>
                  <a:pt x="1795" y="1010"/>
                </a:lnTo>
                <a:lnTo>
                  <a:pt x="1808" y="1038"/>
                </a:lnTo>
                <a:lnTo>
                  <a:pt x="1818" y="1063"/>
                </a:lnTo>
                <a:lnTo>
                  <a:pt x="1827" y="1085"/>
                </a:lnTo>
                <a:lnTo>
                  <a:pt x="1834" y="1106"/>
                </a:lnTo>
                <a:lnTo>
                  <a:pt x="1841" y="1123"/>
                </a:lnTo>
                <a:lnTo>
                  <a:pt x="1850" y="1140"/>
                </a:lnTo>
                <a:lnTo>
                  <a:pt x="1855" y="1147"/>
                </a:lnTo>
                <a:lnTo>
                  <a:pt x="1861" y="1156"/>
                </a:lnTo>
                <a:lnTo>
                  <a:pt x="1867" y="1163"/>
                </a:lnTo>
                <a:lnTo>
                  <a:pt x="1874" y="1170"/>
                </a:lnTo>
                <a:lnTo>
                  <a:pt x="1874" y="1178"/>
                </a:lnTo>
                <a:lnTo>
                  <a:pt x="1875" y="1184"/>
                </a:lnTo>
                <a:lnTo>
                  <a:pt x="1878" y="1189"/>
                </a:lnTo>
                <a:lnTo>
                  <a:pt x="1880" y="1194"/>
                </a:lnTo>
                <a:lnTo>
                  <a:pt x="1884" y="1197"/>
                </a:lnTo>
                <a:lnTo>
                  <a:pt x="1888" y="1201"/>
                </a:lnTo>
                <a:lnTo>
                  <a:pt x="1893" y="1203"/>
                </a:lnTo>
                <a:lnTo>
                  <a:pt x="1899" y="1206"/>
                </a:lnTo>
                <a:lnTo>
                  <a:pt x="1911" y="1208"/>
                </a:lnTo>
                <a:lnTo>
                  <a:pt x="1924" y="1211"/>
                </a:lnTo>
                <a:lnTo>
                  <a:pt x="1938" y="1211"/>
                </a:lnTo>
                <a:lnTo>
                  <a:pt x="1954" y="1211"/>
                </a:lnTo>
                <a:lnTo>
                  <a:pt x="1954" y="1227"/>
                </a:lnTo>
                <a:lnTo>
                  <a:pt x="1953" y="1241"/>
                </a:lnTo>
                <a:lnTo>
                  <a:pt x="1953" y="1256"/>
                </a:lnTo>
                <a:lnTo>
                  <a:pt x="1953" y="1271"/>
                </a:lnTo>
                <a:lnTo>
                  <a:pt x="1953" y="1287"/>
                </a:lnTo>
                <a:lnTo>
                  <a:pt x="1953" y="1301"/>
                </a:lnTo>
                <a:lnTo>
                  <a:pt x="1953" y="1316"/>
                </a:lnTo>
                <a:lnTo>
                  <a:pt x="1953" y="1331"/>
                </a:lnTo>
                <a:lnTo>
                  <a:pt x="1950" y="1331"/>
                </a:lnTo>
                <a:lnTo>
                  <a:pt x="1945" y="1331"/>
                </a:lnTo>
                <a:lnTo>
                  <a:pt x="1938" y="1331"/>
                </a:lnTo>
                <a:lnTo>
                  <a:pt x="1927" y="1331"/>
                </a:lnTo>
                <a:lnTo>
                  <a:pt x="1916" y="1331"/>
                </a:lnTo>
                <a:lnTo>
                  <a:pt x="1901" y="1331"/>
                </a:lnTo>
                <a:lnTo>
                  <a:pt x="1888" y="1331"/>
                </a:lnTo>
                <a:lnTo>
                  <a:pt x="1872" y="1331"/>
                </a:lnTo>
                <a:lnTo>
                  <a:pt x="1872" y="1331"/>
                </a:lnTo>
                <a:lnTo>
                  <a:pt x="1872" y="1371"/>
                </a:lnTo>
                <a:lnTo>
                  <a:pt x="1872" y="1371"/>
                </a:lnTo>
                <a:lnTo>
                  <a:pt x="1872" y="1385"/>
                </a:lnTo>
                <a:lnTo>
                  <a:pt x="1871" y="1394"/>
                </a:lnTo>
                <a:lnTo>
                  <a:pt x="1869" y="1403"/>
                </a:lnTo>
                <a:lnTo>
                  <a:pt x="1867" y="1410"/>
                </a:lnTo>
                <a:lnTo>
                  <a:pt x="1862" y="1419"/>
                </a:lnTo>
                <a:lnTo>
                  <a:pt x="1855" y="1427"/>
                </a:lnTo>
                <a:lnTo>
                  <a:pt x="1845" y="1437"/>
                </a:lnTo>
                <a:lnTo>
                  <a:pt x="1831" y="1451"/>
                </a:lnTo>
                <a:lnTo>
                  <a:pt x="1831" y="1451"/>
                </a:lnTo>
                <a:lnTo>
                  <a:pt x="1871" y="1491"/>
                </a:lnTo>
                <a:lnTo>
                  <a:pt x="1871" y="1491"/>
                </a:lnTo>
                <a:lnTo>
                  <a:pt x="1871" y="1505"/>
                </a:lnTo>
                <a:lnTo>
                  <a:pt x="1872" y="1514"/>
                </a:lnTo>
                <a:lnTo>
                  <a:pt x="1873" y="1523"/>
                </a:lnTo>
                <a:lnTo>
                  <a:pt x="1875" y="1531"/>
                </a:lnTo>
                <a:lnTo>
                  <a:pt x="1880" y="1539"/>
                </a:lnTo>
                <a:lnTo>
                  <a:pt x="1888" y="1547"/>
                </a:lnTo>
                <a:lnTo>
                  <a:pt x="1898" y="1558"/>
                </a:lnTo>
                <a:lnTo>
                  <a:pt x="1911" y="1572"/>
                </a:lnTo>
                <a:lnTo>
                  <a:pt x="1898" y="1572"/>
                </a:lnTo>
                <a:lnTo>
                  <a:pt x="1887" y="1572"/>
                </a:lnTo>
                <a:lnTo>
                  <a:pt x="1878" y="1573"/>
                </a:lnTo>
                <a:lnTo>
                  <a:pt x="1871" y="1576"/>
                </a:lnTo>
                <a:lnTo>
                  <a:pt x="1862" y="1580"/>
                </a:lnTo>
                <a:lnTo>
                  <a:pt x="1853" y="1588"/>
                </a:lnTo>
                <a:lnTo>
                  <a:pt x="1844" y="1598"/>
                </a:lnTo>
                <a:lnTo>
                  <a:pt x="1830" y="1611"/>
                </a:lnTo>
                <a:lnTo>
                  <a:pt x="1830" y="1612"/>
                </a:lnTo>
                <a:lnTo>
                  <a:pt x="1830" y="1617"/>
                </a:lnTo>
                <a:lnTo>
                  <a:pt x="1830" y="1626"/>
                </a:lnTo>
                <a:lnTo>
                  <a:pt x="1830" y="1636"/>
                </a:lnTo>
                <a:lnTo>
                  <a:pt x="1830" y="1648"/>
                </a:lnTo>
                <a:lnTo>
                  <a:pt x="1829" y="1661"/>
                </a:lnTo>
                <a:lnTo>
                  <a:pt x="1829" y="1676"/>
                </a:lnTo>
                <a:lnTo>
                  <a:pt x="1829" y="1691"/>
                </a:lnTo>
                <a:lnTo>
                  <a:pt x="1829" y="1704"/>
                </a:lnTo>
                <a:lnTo>
                  <a:pt x="1829" y="1714"/>
                </a:lnTo>
                <a:lnTo>
                  <a:pt x="1827" y="1721"/>
                </a:lnTo>
                <a:lnTo>
                  <a:pt x="1824" y="1726"/>
                </a:lnTo>
                <a:lnTo>
                  <a:pt x="1819" y="1729"/>
                </a:lnTo>
                <a:lnTo>
                  <a:pt x="1812" y="1730"/>
                </a:lnTo>
                <a:lnTo>
                  <a:pt x="1802" y="1731"/>
                </a:lnTo>
                <a:lnTo>
                  <a:pt x="1789" y="1731"/>
                </a:lnTo>
                <a:lnTo>
                  <a:pt x="1802" y="1744"/>
                </a:lnTo>
                <a:lnTo>
                  <a:pt x="1812" y="1754"/>
                </a:lnTo>
                <a:lnTo>
                  <a:pt x="1819" y="1763"/>
                </a:lnTo>
                <a:lnTo>
                  <a:pt x="1824" y="1771"/>
                </a:lnTo>
                <a:lnTo>
                  <a:pt x="1827" y="1779"/>
                </a:lnTo>
                <a:lnTo>
                  <a:pt x="1828" y="1787"/>
                </a:lnTo>
                <a:lnTo>
                  <a:pt x="1829" y="1797"/>
                </a:lnTo>
                <a:lnTo>
                  <a:pt x="1828" y="1811"/>
                </a:lnTo>
                <a:lnTo>
                  <a:pt x="1828" y="1826"/>
                </a:lnTo>
                <a:lnTo>
                  <a:pt x="1828" y="1840"/>
                </a:lnTo>
                <a:lnTo>
                  <a:pt x="1828" y="1853"/>
                </a:lnTo>
                <a:lnTo>
                  <a:pt x="1828" y="1866"/>
                </a:lnTo>
                <a:lnTo>
                  <a:pt x="1828" y="1877"/>
                </a:lnTo>
                <a:lnTo>
                  <a:pt x="1828" y="1884"/>
                </a:lnTo>
                <a:lnTo>
                  <a:pt x="1828" y="1889"/>
                </a:lnTo>
                <a:lnTo>
                  <a:pt x="1828" y="1891"/>
                </a:lnTo>
                <a:lnTo>
                  <a:pt x="1828" y="1897"/>
                </a:lnTo>
                <a:lnTo>
                  <a:pt x="1825" y="1902"/>
                </a:lnTo>
                <a:lnTo>
                  <a:pt x="1824" y="1906"/>
                </a:lnTo>
                <a:lnTo>
                  <a:pt x="1820" y="1908"/>
                </a:lnTo>
                <a:lnTo>
                  <a:pt x="1817" y="1908"/>
                </a:lnTo>
                <a:lnTo>
                  <a:pt x="1813" y="1908"/>
                </a:lnTo>
                <a:lnTo>
                  <a:pt x="1808" y="1907"/>
                </a:lnTo>
                <a:lnTo>
                  <a:pt x="1802" y="1906"/>
                </a:lnTo>
                <a:lnTo>
                  <a:pt x="1791" y="1901"/>
                </a:lnTo>
                <a:lnTo>
                  <a:pt x="1776" y="1896"/>
                </a:lnTo>
                <a:lnTo>
                  <a:pt x="1763" y="1893"/>
                </a:lnTo>
                <a:lnTo>
                  <a:pt x="1748" y="1890"/>
                </a:lnTo>
                <a:lnTo>
                  <a:pt x="1740" y="1883"/>
                </a:lnTo>
                <a:lnTo>
                  <a:pt x="1732" y="1877"/>
                </a:lnTo>
                <a:lnTo>
                  <a:pt x="1725" y="1872"/>
                </a:lnTo>
                <a:lnTo>
                  <a:pt x="1718" y="1868"/>
                </a:lnTo>
                <a:lnTo>
                  <a:pt x="1710" y="1864"/>
                </a:lnTo>
                <a:lnTo>
                  <a:pt x="1703" y="1862"/>
                </a:lnTo>
                <a:lnTo>
                  <a:pt x="1696" y="1861"/>
                </a:lnTo>
                <a:lnTo>
                  <a:pt x="1688" y="1860"/>
                </a:lnTo>
                <a:lnTo>
                  <a:pt x="1680" y="1861"/>
                </a:lnTo>
                <a:lnTo>
                  <a:pt x="1672" y="1862"/>
                </a:lnTo>
                <a:lnTo>
                  <a:pt x="1665" y="1864"/>
                </a:lnTo>
                <a:lnTo>
                  <a:pt x="1658" y="1867"/>
                </a:lnTo>
                <a:lnTo>
                  <a:pt x="1650" y="1872"/>
                </a:lnTo>
                <a:lnTo>
                  <a:pt x="1643" y="1877"/>
                </a:lnTo>
                <a:lnTo>
                  <a:pt x="1636" y="1883"/>
                </a:lnTo>
                <a:lnTo>
                  <a:pt x="1627" y="1889"/>
                </a:lnTo>
                <a:lnTo>
                  <a:pt x="1621" y="1890"/>
                </a:lnTo>
                <a:lnTo>
                  <a:pt x="1616" y="1891"/>
                </a:lnTo>
                <a:lnTo>
                  <a:pt x="1612" y="1894"/>
                </a:lnTo>
                <a:lnTo>
                  <a:pt x="1610" y="1896"/>
                </a:lnTo>
                <a:lnTo>
                  <a:pt x="1610" y="1900"/>
                </a:lnTo>
                <a:lnTo>
                  <a:pt x="1610" y="1904"/>
                </a:lnTo>
                <a:lnTo>
                  <a:pt x="1611" y="1908"/>
                </a:lnTo>
                <a:lnTo>
                  <a:pt x="1612" y="1915"/>
                </a:lnTo>
                <a:lnTo>
                  <a:pt x="1616" y="1927"/>
                </a:lnTo>
                <a:lnTo>
                  <a:pt x="1621" y="1940"/>
                </a:lnTo>
                <a:lnTo>
                  <a:pt x="1626" y="1955"/>
                </a:lnTo>
                <a:lnTo>
                  <a:pt x="1627" y="1970"/>
                </a:lnTo>
                <a:lnTo>
                  <a:pt x="1631" y="1970"/>
                </a:lnTo>
                <a:lnTo>
                  <a:pt x="1634" y="1971"/>
                </a:lnTo>
                <a:lnTo>
                  <a:pt x="1637" y="1972"/>
                </a:lnTo>
                <a:lnTo>
                  <a:pt x="1639" y="1975"/>
                </a:lnTo>
                <a:lnTo>
                  <a:pt x="1645" y="1981"/>
                </a:lnTo>
                <a:lnTo>
                  <a:pt x="1649" y="1988"/>
                </a:lnTo>
                <a:lnTo>
                  <a:pt x="1653" y="1998"/>
                </a:lnTo>
                <a:lnTo>
                  <a:pt x="1655" y="2008"/>
                </a:lnTo>
                <a:lnTo>
                  <a:pt x="1656" y="2019"/>
                </a:lnTo>
                <a:lnTo>
                  <a:pt x="1656" y="2030"/>
                </a:lnTo>
                <a:lnTo>
                  <a:pt x="1655" y="2041"/>
                </a:lnTo>
                <a:lnTo>
                  <a:pt x="1654" y="2052"/>
                </a:lnTo>
                <a:lnTo>
                  <a:pt x="1652" y="2061"/>
                </a:lnTo>
                <a:lnTo>
                  <a:pt x="1649" y="2071"/>
                </a:lnTo>
                <a:lnTo>
                  <a:pt x="1644" y="2079"/>
                </a:lnTo>
                <a:lnTo>
                  <a:pt x="1639" y="2085"/>
                </a:lnTo>
                <a:lnTo>
                  <a:pt x="1636" y="2087"/>
                </a:lnTo>
                <a:lnTo>
                  <a:pt x="1633" y="2088"/>
                </a:lnTo>
                <a:lnTo>
                  <a:pt x="1629" y="2090"/>
                </a:lnTo>
                <a:lnTo>
                  <a:pt x="1626" y="2090"/>
                </a:lnTo>
                <a:lnTo>
                  <a:pt x="1618" y="2090"/>
                </a:lnTo>
                <a:lnTo>
                  <a:pt x="1611" y="2087"/>
                </a:lnTo>
                <a:lnTo>
                  <a:pt x="1604" y="2086"/>
                </a:lnTo>
                <a:lnTo>
                  <a:pt x="1596" y="2082"/>
                </a:lnTo>
                <a:lnTo>
                  <a:pt x="1589" y="2079"/>
                </a:lnTo>
                <a:lnTo>
                  <a:pt x="1583" y="2075"/>
                </a:lnTo>
                <a:lnTo>
                  <a:pt x="1577" y="2070"/>
                </a:lnTo>
                <a:lnTo>
                  <a:pt x="1571" y="2064"/>
                </a:lnTo>
                <a:lnTo>
                  <a:pt x="1566" y="2058"/>
                </a:lnTo>
                <a:lnTo>
                  <a:pt x="1561" y="2052"/>
                </a:lnTo>
                <a:lnTo>
                  <a:pt x="1556" y="2046"/>
                </a:lnTo>
                <a:lnTo>
                  <a:pt x="1554" y="2038"/>
                </a:lnTo>
                <a:lnTo>
                  <a:pt x="1550" y="2031"/>
                </a:lnTo>
                <a:lnTo>
                  <a:pt x="1547" y="2024"/>
                </a:lnTo>
                <a:lnTo>
                  <a:pt x="1546" y="2016"/>
                </a:lnTo>
                <a:lnTo>
                  <a:pt x="1546" y="2009"/>
                </a:lnTo>
                <a:lnTo>
                  <a:pt x="1546" y="2009"/>
                </a:lnTo>
                <a:lnTo>
                  <a:pt x="505" y="2041"/>
                </a:lnTo>
                <a:lnTo>
                  <a:pt x="505" y="2041"/>
                </a:lnTo>
                <a:lnTo>
                  <a:pt x="490" y="2025"/>
                </a:lnTo>
                <a:lnTo>
                  <a:pt x="475" y="2010"/>
                </a:lnTo>
                <a:lnTo>
                  <a:pt x="462" y="1995"/>
                </a:lnTo>
                <a:lnTo>
                  <a:pt x="450" y="1979"/>
                </a:lnTo>
                <a:lnTo>
                  <a:pt x="440" y="1965"/>
                </a:lnTo>
                <a:lnTo>
                  <a:pt x="432" y="1950"/>
                </a:lnTo>
                <a:lnTo>
                  <a:pt x="429" y="1943"/>
                </a:lnTo>
                <a:lnTo>
                  <a:pt x="428" y="1934"/>
                </a:lnTo>
                <a:lnTo>
                  <a:pt x="426" y="1927"/>
                </a:lnTo>
                <a:lnTo>
                  <a:pt x="425" y="1920"/>
                </a:lnTo>
                <a:lnTo>
                  <a:pt x="425" y="1918"/>
                </a:lnTo>
                <a:lnTo>
                  <a:pt x="425" y="1912"/>
                </a:lnTo>
                <a:lnTo>
                  <a:pt x="424" y="1905"/>
                </a:lnTo>
                <a:lnTo>
                  <a:pt x="420" y="1895"/>
                </a:lnTo>
                <a:lnTo>
                  <a:pt x="416" y="1883"/>
                </a:lnTo>
                <a:lnTo>
                  <a:pt x="409" y="1869"/>
                </a:lnTo>
                <a:lnTo>
                  <a:pt x="399" y="1855"/>
                </a:lnTo>
                <a:lnTo>
                  <a:pt x="386" y="1839"/>
                </a:lnTo>
                <a:lnTo>
                  <a:pt x="386" y="1839"/>
                </a:lnTo>
                <a:lnTo>
                  <a:pt x="386" y="1839"/>
                </a:lnTo>
                <a:lnTo>
                  <a:pt x="383" y="1839"/>
                </a:lnTo>
                <a:lnTo>
                  <a:pt x="381" y="1839"/>
                </a:lnTo>
                <a:lnTo>
                  <a:pt x="376" y="1839"/>
                </a:lnTo>
                <a:lnTo>
                  <a:pt x="369" y="1839"/>
                </a:lnTo>
                <a:lnTo>
                  <a:pt x="359" y="1839"/>
                </a:lnTo>
                <a:lnTo>
                  <a:pt x="345" y="1839"/>
                </a:lnTo>
                <a:lnTo>
                  <a:pt x="347" y="1823"/>
                </a:lnTo>
                <a:lnTo>
                  <a:pt x="348" y="1807"/>
                </a:lnTo>
                <a:lnTo>
                  <a:pt x="350" y="1791"/>
                </a:lnTo>
                <a:lnTo>
                  <a:pt x="353" y="1773"/>
                </a:lnTo>
                <a:lnTo>
                  <a:pt x="359" y="1738"/>
                </a:lnTo>
                <a:lnTo>
                  <a:pt x="368" y="1704"/>
                </a:lnTo>
                <a:lnTo>
                  <a:pt x="375" y="1671"/>
                </a:lnTo>
                <a:lnTo>
                  <a:pt x="381" y="1642"/>
                </a:lnTo>
                <a:lnTo>
                  <a:pt x="386" y="1617"/>
                </a:lnTo>
                <a:lnTo>
                  <a:pt x="388" y="1599"/>
                </a:lnTo>
                <a:lnTo>
                  <a:pt x="388" y="1599"/>
                </a:lnTo>
                <a:lnTo>
                  <a:pt x="348" y="1558"/>
                </a:lnTo>
                <a:lnTo>
                  <a:pt x="348" y="1558"/>
                </a:lnTo>
                <a:lnTo>
                  <a:pt x="348" y="1545"/>
                </a:lnTo>
                <a:lnTo>
                  <a:pt x="349" y="1535"/>
                </a:lnTo>
                <a:lnTo>
                  <a:pt x="349" y="1528"/>
                </a:lnTo>
                <a:lnTo>
                  <a:pt x="349" y="1523"/>
                </a:lnTo>
                <a:lnTo>
                  <a:pt x="349" y="1520"/>
                </a:lnTo>
                <a:lnTo>
                  <a:pt x="349" y="1519"/>
                </a:lnTo>
                <a:lnTo>
                  <a:pt x="349" y="1518"/>
                </a:lnTo>
                <a:lnTo>
                  <a:pt x="349" y="1518"/>
                </a:lnTo>
                <a:lnTo>
                  <a:pt x="349" y="1505"/>
                </a:lnTo>
                <a:lnTo>
                  <a:pt x="349" y="1495"/>
                </a:lnTo>
                <a:lnTo>
                  <a:pt x="349" y="1486"/>
                </a:lnTo>
                <a:lnTo>
                  <a:pt x="349" y="1479"/>
                </a:lnTo>
                <a:lnTo>
                  <a:pt x="349" y="1470"/>
                </a:lnTo>
                <a:lnTo>
                  <a:pt x="349" y="1462"/>
                </a:lnTo>
                <a:lnTo>
                  <a:pt x="349" y="1452"/>
                </a:lnTo>
                <a:lnTo>
                  <a:pt x="349" y="1438"/>
                </a:lnTo>
                <a:lnTo>
                  <a:pt x="357" y="1438"/>
                </a:lnTo>
                <a:lnTo>
                  <a:pt x="363" y="1437"/>
                </a:lnTo>
                <a:lnTo>
                  <a:pt x="369" y="1435"/>
                </a:lnTo>
                <a:lnTo>
                  <a:pt x="374" y="1431"/>
                </a:lnTo>
                <a:lnTo>
                  <a:pt x="382" y="1424"/>
                </a:lnTo>
                <a:lnTo>
                  <a:pt x="390" y="1414"/>
                </a:lnTo>
                <a:lnTo>
                  <a:pt x="397" y="1402"/>
                </a:lnTo>
                <a:lnTo>
                  <a:pt x="407" y="1388"/>
                </a:lnTo>
                <a:lnTo>
                  <a:pt x="416" y="1374"/>
                </a:lnTo>
                <a:lnTo>
                  <a:pt x="430" y="1359"/>
                </a:lnTo>
                <a:lnTo>
                  <a:pt x="430" y="1353"/>
                </a:lnTo>
                <a:lnTo>
                  <a:pt x="429" y="1348"/>
                </a:lnTo>
                <a:lnTo>
                  <a:pt x="426" y="1344"/>
                </a:lnTo>
                <a:lnTo>
                  <a:pt x="424" y="1342"/>
                </a:lnTo>
                <a:lnTo>
                  <a:pt x="418" y="1339"/>
                </a:lnTo>
                <a:lnTo>
                  <a:pt x="410" y="1338"/>
                </a:lnTo>
                <a:lnTo>
                  <a:pt x="403" y="1338"/>
                </a:lnTo>
                <a:lnTo>
                  <a:pt x="397" y="1336"/>
                </a:lnTo>
                <a:lnTo>
                  <a:pt x="394" y="1333"/>
                </a:lnTo>
                <a:lnTo>
                  <a:pt x="392" y="1330"/>
                </a:lnTo>
                <a:lnTo>
                  <a:pt x="391" y="1325"/>
                </a:lnTo>
                <a:lnTo>
                  <a:pt x="391" y="1319"/>
                </a:lnTo>
                <a:lnTo>
                  <a:pt x="383" y="1319"/>
                </a:lnTo>
                <a:lnTo>
                  <a:pt x="377" y="1316"/>
                </a:lnTo>
                <a:lnTo>
                  <a:pt x="372" y="1315"/>
                </a:lnTo>
                <a:lnTo>
                  <a:pt x="368" y="1312"/>
                </a:lnTo>
                <a:lnTo>
                  <a:pt x="360" y="1305"/>
                </a:lnTo>
                <a:lnTo>
                  <a:pt x="355" y="1298"/>
                </a:lnTo>
                <a:lnTo>
                  <a:pt x="353" y="1290"/>
                </a:lnTo>
                <a:lnTo>
                  <a:pt x="352" y="1284"/>
                </a:lnTo>
                <a:lnTo>
                  <a:pt x="350" y="1279"/>
                </a:lnTo>
                <a:lnTo>
                  <a:pt x="350" y="1278"/>
                </a:lnTo>
                <a:lnTo>
                  <a:pt x="349" y="1277"/>
                </a:lnTo>
                <a:lnTo>
                  <a:pt x="344" y="1272"/>
                </a:lnTo>
                <a:lnTo>
                  <a:pt x="336" y="1266"/>
                </a:lnTo>
                <a:lnTo>
                  <a:pt x="326" y="1257"/>
                </a:lnTo>
                <a:lnTo>
                  <a:pt x="314" y="1250"/>
                </a:lnTo>
                <a:lnTo>
                  <a:pt x="300" y="1244"/>
                </a:lnTo>
                <a:lnTo>
                  <a:pt x="293" y="1241"/>
                </a:lnTo>
                <a:lnTo>
                  <a:pt x="286" y="1239"/>
                </a:lnTo>
                <a:lnTo>
                  <a:pt x="278" y="1238"/>
                </a:lnTo>
                <a:lnTo>
                  <a:pt x="271" y="1238"/>
                </a:lnTo>
                <a:lnTo>
                  <a:pt x="271" y="1238"/>
                </a:lnTo>
                <a:lnTo>
                  <a:pt x="271" y="1197"/>
                </a:lnTo>
                <a:lnTo>
                  <a:pt x="271" y="1197"/>
                </a:lnTo>
                <a:lnTo>
                  <a:pt x="273" y="1196"/>
                </a:lnTo>
                <a:lnTo>
                  <a:pt x="277" y="1190"/>
                </a:lnTo>
                <a:lnTo>
                  <a:pt x="284" y="1183"/>
                </a:lnTo>
                <a:lnTo>
                  <a:pt x="292" y="1173"/>
                </a:lnTo>
                <a:lnTo>
                  <a:pt x="299" y="1161"/>
                </a:lnTo>
                <a:lnTo>
                  <a:pt x="305" y="1147"/>
                </a:lnTo>
                <a:lnTo>
                  <a:pt x="308" y="1140"/>
                </a:lnTo>
                <a:lnTo>
                  <a:pt x="310" y="1132"/>
                </a:lnTo>
                <a:lnTo>
                  <a:pt x="311" y="1125"/>
                </a:lnTo>
                <a:lnTo>
                  <a:pt x="312" y="1118"/>
                </a:lnTo>
                <a:lnTo>
                  <a:pt x="310" y="1118"/>
                </a:lnTo>
                <a:lnTo>
                  <a:pt x="305" y="1117"/>
                </a:lnTo>
                <a:lnTo>
                  <a:pt x="299" y="1115"/>
                </a:lnTo>
                <a:lnTo>
                  <a:pt x="292" y="1113"/>
                </a:lnTo>
                <a:lnTo>
                  <a:pt x="284" y="1108"/>
                </a:lnTo>
                <a:lnTo>
                  <a:pt x="278" y="1101"/>
                </a:lnTo>
                <a:lnTo>
                  <a:pt x="276" y="1096"/>
                </a:lnTo>
                <a:lnTo>
                  <a:pt x="273" y="1091"/>
                </a:lnTo>
                <a:lnTo>
                  <a:pt x="272" y="1085"/>
                </a:lnTo>
                <a:lnTo>
                  <a:pt x="272" y="1077"/>
                </a:lnTo>
                <a:lnTo>
                  <a:pt x="272" y="1077"/>
                </a:lnTo>
                <a:lnTo>
                  <a:pt x="0" y="114"/>
                </a:lnTo>
                <a:lnTo>
                  <a:pt x="0" y="114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181480" y="3784680"/>
            <a:ext cx="515880" cy="876240"/>
          </a:xfrm>
          <a:custGeom>
            <a:avLst/>
            <a:gdLst/>
            <a:ahLst/>
            <a:rect l="l" t="t" r="r" b="b"/>
            <a:pathLst>
              <a:path w="1393" h="2363">
                <a:moveTo>
                  <a:pt x="0" y="113"/>
                </a:moveTo>
                <a:lnTo>
                  <a:pt x="963" y="0"/>
                </a:lnTo>
                <a:lnTo>
                  <a:pt x="1235" y="967"/>
                </a:lnTo>
                <a:lnTo>
                  <a:pt x="1249" y="981"/>
                </a:lnTo>
                <a:lnTo>
                  <a:pt x="1258" y="991"/>
                </a:lnTo>
                <a:lnTo>
                  <a:pt x="1266" y="998"/>
                </a:lnTo>
                <a:lnTo>
                  <a:pt x="1271" y="1003"/>
                </a:lnTo>
                <a:lnTo>
                  <a:pt x="1273" y="1005"/>
                </a:lnTo>
                <a:lnTo>
                  <a:pt x="1274" y="1007"/>
                </a:lnTo>
                <a:lnTo>
                  <a:pt x="1275" y="1008"/>
                </a:lnTo>
                <a:lnTo>
                  <a:pt x="1275" y="1008"/>
                </a:lnTo>
                <a:lnTo>
                  <a:pt x="1274" y="1021"/>
                </a:lnTo>
                <a:lnTo>
                  <a:pt x="1273" y="1032"/>
                </a:lnTo>
                <a:lnTo>
                  <a:pt x="1271" y="1042"/>
                </a:lnTo>
                <a:lnTo>
                  <a:pt x="1268" y="1049"/>
                </a:lnTo>
                <a:lnTo>
                  <a:pt x="1262" y="1059"/>
                </a:lnTo>
                <a:lnTo>
                  <a:pt x="1255" y="1068"/>
                </a:lnTo>
                <a:lnTo>
                  <a:pt x="1251" y="1071"/>
                </a:lnTo>
                <a:lnTo>
                  <a:pt x="1247" y="1075"/>
                </a:lnTo>
                <a:lnTo>
                  <a:pt x="1244" y="1080"/>
                </a:lnTo>
                <a:lnTo>
                  <a:pt x="1240" y="1086"/>
                </a:lnTo>
                <a:lnTo>
                  <a:pt x="1238" y="1093"/>
                </a:lnTo>
                <a:lnTo>
                  <a:pt x="1236" y="1102"/>
                </a:lnTo>
                <a:lnTo>
                  <a:pt x="1235" y="1114"/>
                </a:lnTo>
                <a:lnTo>
                  <a:pt x="1234" y="1128"/>
                </a:lnTo>
                <a:lnTo>
                  <a:pt x="1235" y="1128"/>
                </a:lnTo>
                <a:lnTo>
                  <a:pt x="1240" y="1128"/>
                </a:lnTo>
                <a:lnTo>
                  <a:pt x="1246" y="1128"/>
                </a:lnTo>
                <a:lnTo>
                  <a:pt x="1256" y="1130"/>
                </a:lnTo>
                <a:lnTo>
                  <a:pt x="1267" y="1135"/>
                </a:lnTo>
                <a:lnTo>
                  <a:pt x="1280" y="1142"/>
                </a:lnTo>
                <a:lnTo>
                  <a:pt x="1296" y="1153"/>
                </a:lnTo>
                <a:lnTo>
                  <a:pt x="1313" y="1168"/>
                </a:lnTo>
                <a:lnTo>
                  <a:pt x="1305" y="1161"/>
                </a:lnTo>
                <a:lnTo>
                  <a:pt x="1301" y="1158"/>
                </a:lnTo>
                <a:lnTo>
                  <a:pt x="1302" y="1161"/>
                </a:lnTo>
                <a:lnTo>
                  <a:pt x="1307" y="1167"/>
                </a:lnTo>
                <a:lnTo>
                  <a:pt x="1315" y="1177"/>
                </a:lnTo>
                <a:lnTo>
                  <a:pt x="1324" y="1189"/>
                </a:lnTo>
                <a:lnTo>
                  <a:pt x="1338" y="1202"/>
                </a:lnTo>
                <a:lnTo>
                  <a:pt x="1351" y="1217"/>
                </a:lnTo>
                <a:lnTo>
                  <a:pt x="1393" y="1249"/>
                </a:lnTo>
                <a:lnTo>
                  <a:pt x="1379" y="1264"/>
                </a:lnTo>
                <a:lnTo>
                  <a:pt x="1370" y="1278"/>
                </a:lnTo>
                <a:lnTo>
                  <a:pt x="1360" y="1292"/>
                </a:lnTo>
                <a:lnTo>
                  <a:pt x="1353" y="1304"/>
                </a:lnTo>
                <a:lnTo>
                  <a:pt x="1345" y="1314"/>
                </a:lnTo>
                <a:lnTo>
                  <a:pt x="1337" y="1321"/>
                </a:lnTo>
                <a:lnTo>
                  <a:pt x="1332" y="1325"/>
                </a:lnTo>
                <a:lnTo>
                  <a:pt x="1326" y="1327"/>
                </a:lnTo>
                <a:lnTo>
                  <a:pt x="1320" y="1328"/>
                </a:lnTo>
                <a:lnTo>
                  <a:pt x="1312" y="1328"/>
                </a:lnTo>
                <a:lnTo>
                  <a:pt x="1312" y="1342"/>
                </a:lnTo>
                <a:lnTo>
                  <a:pt x="1312" y="1352"/>
                </a:lnTo>
                <a:lnTo>
                  <a:pt x="1312" y="1359"/>
                </a:lnTo>
                <a:lnTo>
                  <a:pt x="1312" y="1364"/>
                </a:lnTo>
                <a:lnTo>
                  <a:pt x="1312" y="1366"/>
                </a:lnTo>
                <a:lnTo>
                  <a:pt x="1312" y="1368"/>
                </a:lnTo>
                <a:lnTo>
                  <a:pt x="1312" y="1369"/>
                </a:lnTo>
                <a:lnTo>
                  <a:pt x="1312" y="1369"/>
                </a:lnTo>
                <a:lnTo>
                  <a:pt x="1312" y="1381"/>
                </a:lnTo>
                <a:lnTo>
                  <a:pt x="1312" y="1392"/>
                </a:lnTo>
                <a:lnTo>
                  <a:pt x="1312" y="1401"/>
                </a:lnTo>
                <a:lnTo>
                  <a:pt x="1312" y="1408"/>
                </a:lnTo>
                <a:lnTo>
                  <a:pt x="1312" y="1417"/>
                </a:lnTo>
                <a:lnTo>
                  <a:pt x="1312" y="1425"/>
                </a:lnTo>
                <a:lnTo>
                  <a:pt x="1311" y="1435"/>
                </a:lnTo>
                <a:lnTo>
                  <a:pt x="1311" y="1448"/>
                </a:lnTo>
                <a:lnTo>
                  <a:pt x="1313" y="1448"/>
                </a:lnTo>
                <a:lnTo>
                  <a:pt x="1317" y="1450"/>
                </a:lnTo>
                <a:lnTo>
                  <a:pt x="1324" y="1451"/>
                </a:lnTo>
                <a:lnTo>
                  <a:pt x="1332" y="1453"/>
                </a:lnTo>
                <a:lnTo>
                  <a:pt x="1339" y="1458"/>
                </a:lnTo>
                <a:lnTo>
                  <a:pt x="1345" y="1466"/>
                </a:lnTo>
                <a:lnTo>
                  <a:pt x="1348" y="1470"/>
                </a:lnTo>
                <a:lnTo>
                  <a:pt x="1349" y="1475"/>
                </a:lnTo>
                <a:lnTo>
                  <a:pt x="1350" y="1481"/>
                </a:lnTo>
                <a:lnTo>
                  <a:pt x="1351" y="1489"/>
                </a:lnTo>
                <a:lnTo>
                  <a:pt x="1350" y="1511"/>
                </a:lnTo>
                <a:lnTo>
                  <a:pt x="1349" y="1530"/>
                </a:lnTo>
                <a:lnTo>
                  <a:pt x="1346" y="1549"/>
                </a:lnTo>
                <a:lnTo>
                  <a:pt x="1344" y="1566"/>
                </a:lnTo>
                <a:lnTo>
                  <a:pt x="1338" y="1597"/>
                </a:lnTo>
                <a:lnTo>
                  <a:pt x="1331" y="1623"/>
                </a:lnTo>
                <a:lnTo>
                  <a:pt x="1322" y="1649"/>
                </a:lnTo>
                <a:lnTo>
                  <a:pt x="1316" y="1675"/>
                </a:lnTo>
                <a:lnTo>
                  <a:pt x="1313" y="1687"/>
                </a:lnTo>
                <a:lnTo>
                  <a:pt x="1311" y="1701"/>
                </a:lnTo>
                <a:lnTo>
                  <a:pt x="1310" y="1714"/>
                </a:lnTo>
                <a:lnTo>
                  <a:pt x="1308" y="1729"/>
                </a:lnTo>
                <a:lnTo>
                  <a:pt x="1323" y="1730"/>
                </a:lnTo>
                <a:lnTo>
                  <a:pt x="1335" y="1731"/>
                </a:lnTo>
                <a:lnTo>
                  <a:pt x="1346" y="1734"/>
                </a:lnTo>
                <a:lnTo>
                  <a:pt x="1355" y="1736"/>
                </a:lnTo>
                <a:lnTo>
                  <a:pt x="1364" y="1740"/>
                </a:lnTo>
                <a:lnTo>
                  <a:pt x="1370" y="1745"/>
                </a:lnTo>
                <a:lnTo>
                  <a:pt x="1375" y="1750"/>
                </a:lnTo>
                <a:lnTo>
                  <a:pt x="1379" y="1754"/>
                </a:lnTo>
                <a:lnTo>
                  <a:pt x="1382" y="1761"/>
                </a:lnTo>
                <a:lnTo>
                  <a:pt x="1384" y="1767"/>
                </a:lnTo>
                <a:lnTo>
                  <a:pt x="1387" y="1773"/>
                </a:lnTo>
                <a:lnTo>
                  <a:pt x="1388" y="1780"/>
                </a:lnTo>
                <a:lnTo>
                  <a:pt x="1388" y="1795"/>
                </a:lnTo>
                <a:lnTo>
                  <a:pt x="1388" y="1810"/>
                </a:lnTo>
                <a:lnTo>
                  <a:pt x="426" y="1922"/>
                </a:lnTo>
                <a:lnTo>
                  <a:pt x="411" y="1936"/>
                </a:lnTo>
                <a:lnTo>
                  <a:pt x="397" y="1945"/>
                </a:lnTo>
                <a:lnTo>
                  <a:pt x="383" y="1954"/>
                </a:lnTo>
                <a:lnTo>
                  <a:pt x="371" y="1961"/>
                </a:lnTo>
                <a:lnTo>
                  <a:pt x="361" y="1969"/>
                </a:lnTo>
                <a:lnTo>
                  <a:pt x="353" y="1977"/>
                </a:lnTo>
                <a:lnTo>
                  <a:pt x="350" y="1982"/>
                </a:lnTo>
                <a:lnTo>
                  <a:pt x="348" y="1988"/>
                </a:lnTo>
                <a:lnTo>
                  <a:pt x="346" y="1994"/>
                </a:lnTo>
                <a:lnTo>
                  <a:pt x="345" y="2002"/>
                </a:lnTo>
                <a:lnTo>
                  <a:pt x="367" y="2022"/>
                </a:lnTo>
                <a:lnTo>
                  <a:pt x="387" y="2038"/>
                </a:lnTo>
                <a:lnTo>
                  <a:pt x="405" y="2052"/>
                </a:lnTo>
                <a:lnTo>
                  <a:pt x="421" y="2062"/>
                </a:lnTo>
                <a:lnTo>
                  <a:pt x="437" y="2068"/>
                </a:lnTo>
                <a:lnTo>
                  <a:pt x="450" y="2074"/>
                </a:lnTo>
                <a:lnTo>
                  <a:pt x="464" y="2079"/>
                </a:lnTo>
                <a:lnTo>
                  <a:pt x="477" y="2082"/>
                </a:lnTo>
                <a:lnTo>
                  <a:pt x="471" y="2081"/>
                </a:lnTo>
                <a:lnTo>
                  <a:pt x="466" y="2081"/>
                </a:lnTo>
                <a:lnTo>
                  <a:pt x="463" y="2082"/>
                </a:lnTo>
                <a:lnTo>
                  <a:pt x="459" y="2085"/>
                </a:lnTo>
                <a:lnTo>
                  <a:pt x="458" y="2087"/>
                </a:lnTo>
                <a:lnTo>
                  <a:pt x="457" y="2092"/>
                </a:lnTo>
                <a:lnTo>
                  <a:pt x="457" y="2097"/>
                </a:lnTo>
                <a:lnTo>
                  <a:pt x="457" y="2103"/>
                </a:lnTo>
                <a:lnTo>
                  <a:pt x="459" y="2117"/>
                </a:lnTo>
                <a:lnTo>
                  <a:pt x="461" y="2131"/>
                </a:lnTo>
                <a:lnTo>
                  <a:pt x="464" y="2147"/>
                </a:lnTo>
                <a:lnTo>
                  <a:pt x="464" y="2162"/>
                </a:lnTo>
                <a:lnTo>
                  <a:pt x="465" y="2171"/>
                </a:lnTo>
                <a:lnTo>
                  <a:pt x="466" y="2178"/>
                </a:lnTo>
                <a:lnTo>
                  <a:pt x="468" y="2185"/>
                </a:lnTo>
                <a:lnTo>
                  <a:pt x="470" y="2191"/>
                </a:lnTo>
                <a:lnTo>
                  <a:pt x="476" y="2206"/>
                </a:lnTo>
                <a:lnTo>
                  <a:pt x="484" y="2218"/>
                </a:lnTo>
                <a:lnTo>
                  <a:pt x="491" y="2228"/>
                </a:lnTo>
                <a:lnTo>
                  <a:pt x="497" y="2235"/>
                </a:lnTo>
                <a:lnTo>
                  <a:pt x="502" y="2242"/>
                </a:lnTo>
                <a:lnTo>
                  <a:pt x="504" y="2243"/>
                </a:lnTo>
                <a:lnTo>
                  <a:pt x="491" y="2258"/>
                </a:lnTo>
                <a:lnTo>
                  <a:pt x="480" y="2273"/>
                </a:lnTo>
                <a:lnTo>
                  <a:pt x="471" y="2288"/>
                </a:lnTo>
                <a:lnTo>
                  <a:pt x="463" y="2303"/>
                </a:lnTo>
                <a:lnTo>
                  <a:pt x="455" y="2317"/>
                </a:lnTo>
                <a:lnTo>
                  <a:pt x="447" y="2332"/>
                </a:lnTo>
                <a:lnTo>
                  <a:pt x="436" y="2348"/>
                </a:lnTo>
                <a:lnTo>
                  <a:pt x="422" y="2363"/>
                </a:lnTo>
                <a:lnTo>
                  <a:pt x="415" y="2362"/>
                </a:lnTo>
                <a:lnTo>
                  <a:pt x="409" y="2360"/>
                </a:lnTo>
                <a:lnTo>
                  <a:pt x="404" y="2359"/>
                </a:lnTo>
                <a:lnTo>
                  <a:pt x="399" y="2355"/>
                </a:lnTo>
                <a:lnTo>
                  <a:pt x="390" y="2349"/>
                </a:lnTo>
                <a:lnTo>
                  <a:pt x="383" y="2342"/>
                </a:lnTo>
                <a:lnTo>
                  <a:pt x="375" y="2335"/>
                </a:lnTo>
                <a:lnTo>
                  <a:pt x="366" y="2328"/>
                </a:lnTo>
                <a:lnTo>
                  <a:pt x="361" y="2326"/>
                </a:lnTo>
                <a:lnTo>
                  <a:pt x="356" y="2324"/>
                </a:lnTo>
                <a:lnTo>
                  <a:pt x="350" y="2322"/>
                </a:lnTo>
                <a:lnTo>
                  <a:pt x="343" y="2321"/>
                </a:lnTo>
                <a:lnTo>
                  <a:pt x="343" y="2314"/>
                </a:lnTo>
                <a:lnTo>
                  <a:pt x="342" y="2306"/>
                </a:lnTo>
                <a:lnTo>
                  <a:pt x="339" y="2299"/>
                </a:lnTo>
                <a:lnTo>
                  <a:pt x="337" y="2292"/>
                </a:lnTo>
                <a:lnTo>
                  <a:pt x="328" y="2277"/>
                </a:lnTo>
                <a:lnTo>
                  <a:pt x="318" y="2261"/>
                </a:lnTo>
                <a:lnTo>
                  <a:pt x="306" y="2246"/>
                </a:lnTo>
                <a:lnTo>
                  <a:pt x="293" y="2232"/>
                </a:lnTo>
                <a:lnTo>
                  <a:pt x="279" y="2216"/>
                </a:lnTo>
                <a:lnTo>
                  <a:pt x="263" y="2201"/>
                </a:lnTo>
                <a:lnTo>
                  <a:pt x="224" y="2201"/>
                </a:lnTo>
                <a:lnTo>
                  <a:pt x="223" y="2207"/>
                </a:lnTo>
                <a:lnTo>
                  <a:pt x="222" y="2213"/>
                </a:lnTo>
                <a:lnTo>
                  <a:pt x="220" y="2220"/>
                </a:lnTo>
                <a:lnTo>
                  <a:pt x="217" y="2224"/>
                </a:lnTo>
                <a:lnTo>
                  <a:pt x="211" y="2233"/>
                </a:lnTo>
                <a:lnTo>
                  <a:pt x="203" y="2240"/>
                </a:lnTo>
                <a:lnTo>
                  <a:pt x="196" y="2248"/>
                </a:lnTo>
                <a:lnTo>
                  <a:pt x="190" y="2256"/>
                </a:lnTo>
                <a:lnTo>
                  <a:pt x="187" y="2261"/>
                </a:lnTo>
                <a:lnTo>
                  <a:pt x="185" y="2267"/>
                </a:lnTo>
                <a:lnTo>
                  <a:pt x="184" y="2273"/>
                </a:lnTo>
                <a:lnTo>
                  <a:pt x="182" y="2281"/>
                </a:lnTo>
                <a:lnTo>
                  <a:pt x="181" y="2281"/>
                </a:lnTo>
                <a:lnTo>
                  <a:pt x="176" y="2281"/>
                </a:lnTo>
                <a:lnTo>
                  <a:pt x="168" y="2281"/>
                </a:lnTo>
                <a:lnTo>
                  <a:pt x="158" y="2281"/>
                </a:lnTo>
                <a:lnTo>
                  <a:pt x="146" y="2280"/>
                </a:lnTo>
                <a:lnTo>
                  <a:pt x="132" y="2280"/>
                </a:lnTo>
                <a:lnTo>
                  <a:pt x="118" y="2280"/>
                </a:lnTo>
                <a:lnTo>
                  <a:pt x="103" y="2280"/>
                </a:lnTo>
                <a:lnTo>
                  <a:pt x="48" y="1657"/>
                </a:lnTo>
                <a:lnTo>
                  <a:pt x="11" y="882"/>
                </a:lnTo>
                <a:lnTo>
                  <a:pt x="0" y="11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181480" y="3784680"/>
            <a:ext cx="515880" cy="876240"/>
          </a:xfrm>
          <a:custGeom>
            <a:avLst/>
            <a:gdLst/>
            <a:ahLst/>
            <a:rect l="l" t="t" r="r" b="b"/>
            <a:pathLst>
              <a:path w="1393" h="2363">
                <a:moveTo>
                  <a:pt x="0" y="113"/>
                </a:moveTo>
                <a:lnTo>
                  <a:pt x="963" y="0"/>
                </a:lnTo>
                <a:lnTo>
                  <a:pt x="1235" y="967"/>
                </a:lnTo>
                <a:lnTo>
                  <a:pt x="1235" y="967"/>
                </a:lnTo>
                <a:lnTo>
                  <a:pt x="1249" y="981"/>
                </a:lnTo>
                <a:lnTo>
                  <a:pt x="1258" y="991"/>
                </a:lnTo>
                <a:lnTo>
                  <a:pt x="1266" y="998"/>
                </a:lnTo>
                <a:lnTo>
                  <a:pt x="1271" y="1003"/>
                </a:lnTo>
                <a:lnTo>
                  <a:pt x="1273" y="1005"/>
                </a:lnTo>
                <a:lnTo>
                  <a:pt x="1274" y="1007"/>
                </a:lnTo>
                <a:lnTo>
                  <a:pt x="1275" y="1008"/>
                </a:lnTo>
                <a:lnTo>
                  <a:pt x="1275" y="1008"/>
                </a:lnTo>
                <a:lnTo>
                  <a:pt x="1274" y="1021"/>
                </a:lnTo>
                <a:lnTo>
                  <a:pt x="1273" y="1032"/>
                </a:lnTo>
                <a:lnTo>
                  <a:pt x="1271" y="1042"/>
                </a:lnTo>
                <a:lnTo>
                  <a:pt x="1268" y="1049"/>
                </a:lnTo>
                <a:lnTo>
                  <a:pt x="1262" y="1059"/>
                </a:lnTo>
                <a:lnTo>
                  <a:pt x="1255" y="1068"/>
                </a:lnTo>
                <a:lnTo>
                  <a:pt x="1251" y="1071"/>
                </a:lnTo>
                <a:lnTo>
                  <a:pt x="1247" y="1075"/>
                </a:lnTo>
                <a:lnTo>
                  <a:pt x="1244" y="1080"/>
                </a:lnTo>
                <a:lnTo>
                  <a:pt x="1240" y="1086"/>
                </a:lnTo>
                <a:lnTo>
                  <a:pt x="1238" y="1093"/>
                </a:lnTo>
                <a:lnTo>
                  <a:pt x="1236" y="1102"/>
                </a:lnTo>
                <a:lnTo>
                  <a:pt x="1235" y="1114"/>
                </a:lnTo>
                <a:lnTo>
                  <a:pt x="1234" y="1128"/>
                </a:lnTo>
                <a:lnTo>
                  <a:pt x="1235" y="1128"/>
                </a:lnTo>
                <a:lnTo>
                  <a:pt x="1240" y="1128"/>
                </a:lnTo>
                <a:lnTo>
                  <a:pt x="1246" y="1128"/>
                </a:lnTo>
                <a:lnTo>
                  <a:pt x="1256" y="1130"/>
                </a:lnTo>
                <a:lnTo>
                  <a:pt x="1267" y="1135"/>
                </a:lnTo>
                <a:lnTo>
                  <a:pt x="1280" y="1142"/>
                </a:lnTo>
                <a:lnTo>
                  <a:pt x="1296" y="1153"/>
                </a:lnTo>
                <a:lnTo>
                  <a:pt x="1313" y="1168"/>
                </a:lnTo>
                <a:lnTo>
                  <a:pt x="1305" y="1161"/>
                </a:lnTo>
                <a:lnTo>
                  <a:pt x="1301" y="1158"/>
                </a:lnTo>
                <a:lnTo>
                  <a:pt x="1302" y="1161"/>
                </a:lnTo>
                <a:lnTo>
                  <a:pt x="1307" y="1167"/>
                </a:lnTo>
                <a:lnTo>
                  <a:pt x="1315" y="1177"/>
                </a:lnTo>
                <a:lnTo>
                  <a:pt x="1324" y="1189"/>
                </a:lnTo>
                <a:lnTo>
                  <a:pt x="1338" y="1202"/>
                </a:lnTo>
                <a:lnTo>
                  <a:pt x="1351" y="1217"/>
                </a:lnTo>
                <a:lnTo>
                  <a:pt x="1351" y="1217"/>
                </a:lnTo>
                <a:lnTo>
                  <a:pt x="1393" y="1249"/>
                </a:lnTo>
                <a:lnTo>
                  <a:pt x="1393" y="1249"/>
                </a:lnTo>
                <a:lnTo>
                  <a:pt x="1379" y="1264"/>
                </a:lnTo>
                <a:lnTo>
                  <a:pt x="1370" y="1278"/>
                </a:lnTo>
                <a:lnTo>
                  <a:pt x="1360" y="1292"/>
                </a:lnTo>
                <a:lnTo>
                  <a:pt x="1353" y="1304"/>
                </a:lnTo>
                <a:lnTo>
                  <a:pt x="1345" y="1314"/>
                </a:lnTo>
                <a:lnTo>
                  <a:pt x="1337" y="1321"/>
                </a:lnTo>
                <a:lnTo>
                  <a:pt x="1332" y="1325"/>
                </a:lnTo>
                <a:lnTo>
                  <a:pt x="1326" y="1327"/>
                </a:lnTo>
                <a:lnTo>
                  <a:pt x="1320" y="1328"/>
                </a:lnTo>
                <a:lnTo>
                  <a:pt x="1312" y="1328"/>
                </a:lnTo>
                <a:lnTo>
                  <a:pt x="1312" y="1342"/>
                </a:lnTo>
                <a:lnTo>
                  <a:pt x="1312" y="1352"/>
                </a:lnTo>
                <a:lnTo>
                  <a:pt x="1312" y="1359"/>
                </a:lnTo>
                <a:lnTo>
                  <a:pt x="1312" y="1364"/>
                </a:lnTo>
                <a:lnTo>
                  <a:pt x="1312" y="1366"/>
                </a:lnTo>
                <a:lnTo>
                  <a:pt x="1312" y="1368"/>
                </a:lnTo>
                <a:lnTo>
                  <a:pt x="1312" y="1369"/>
                </a:lnTo>
                <a:lnTo>
                  <a:pt x="1312" y="1369"/>
                </a:lnTo>
                <a:lnTo>
                  <a:pt x="1312" y="1381"/>
                </a:lnTo>
                <a:lnTo>
                  <a:pt x="1312" y="1392"/>
                </a:lnTo>
                <a:lnTo>
                  <a:pt x="1312" y="1401"/>
                </a:lnTo>
                <a:lnTo>
                  <a:pt x="1312" y="1408"/>
                </a:lnTo>
                <a:lnTo>
                  <a:pt x="1312" y="1417"/>
                </a:lnTo>
                <a:lnTo>
                  <a:pt x="1312" y="1425"/>
                </a:lnTo>
                <a:lnTo>
                  <a:pt x="1311" y="1435"/>
                </a:lnTo>
                <a:lnTo>
                  <a:pt x="1311" y="1448"/>
                </a:lnTo>
                <a:lnTo>
                  <a:pt x="1313" y="1448"/>
                </a:lnTo>
                <a:lnTo>
                  <a:pt x="1317" y="1450"/>
                </a:lnTo>
                <a:lnTo>
                  <a:pt x="1324" y="1451"/>
                </a:lnTo>
                <a:lnTo>
                  <a:pt x="1332" y="1453"/>
                </a:lnTo>
                <a:lnTo>
                  <a:pt x="1339" y="1458"/>
                </a:lnTo>
                <a:lnTo>
                  <a:pt x="1345" y="1466"/>
                </a:lnTo>
                <a:lnTo>
                  <a:pt x="1348" y="1470"/>
                </a:lnTo>
                <a:lnTo>
                  <a:pt x="1349" y="1475"/>
                </a:lnTo>
                <a:lnTo>
                  <a:pt x="1350" y="1481"/>
                </a:lnTo>
                <a:lnTo>
                  <a:pt x="1351" y="1489"/>
                </a:lnTo>
                <a:lnTo>
                  <a:pt x="1350" y="1511"/>
                </a:lnTo>
                <a:lnTo>
                  <a:pt x="1349" y="1530"/>
                </a:lnTo>
                <a:lnTo>
                  <a:pt x="1346" y="1549"/>
                </a:lnTo>
                <a:lnTo>
                  <a:pt x="1344" y="1566"/>
                </a:lnTo>
                <a:lnTo>
                  <a:pt x="1338" y="1597"/>
                </a:lnTo>
                <a:lnTo>
                  <a:pt x="1331" y="1623"/>
                </a:lnTo>
                <a:lnTo>
                  <a:pt x="1322" y="1649"/>
                </a:lnTo>
                <a:lnTo>
                  <a:pt x="1316" y="1675"/>
                </a:lnTo>
                <a:lnTo>
                  <a:pt x="1313" y="1687"/>
                </a:lnTo>
                <a:lnTo>
                  <a:pt x="1311" y="1701"/>
                </a:lnTo>
                <a:lnTo>
                  <a:pt x="1310" y="1714"/>
                </a:lnTo>
                <a:lnTo>
                  <a:pt x="1308" y="1729"/>
                </a:lnTo>
                <a:lnTo>
                  <a:pt x="1323" y="1730"/>
                </a:lnTo>
                <a:lnTo>
                  <a:pt x="1335" y="1731"/>
                </a:lnTo>
                <a:lnTo>
                  <a:pt x="1346" y="1734"/>
                </a:lnTo>
                <a:lnTo>
                  <a:pt x="1355" y="1736"/>
                </a:lnTo>
                <a:lnTo>
                  <a:pt x="1364" y="1740"/>
                </a:lnTo>
                <a:lnTo>
                  <a:pt x="1370" y="1745"/>
                </a:lnTo>
                <a:lnTo>
                  <a:pt x="1375" y="1750"/>
                </a:lnTo>
                <a:lnTo>
                  <a:pt x="1379" y="1754"/>
                </a:lnTo>
                <a:lnTo>
                  <a:pt x="1382" y="1761"/>
                </a:lnTo>
                <a:lnTo>
                  <a:pt x="1384" y="1767"/>
                </a:lnTo>
                <a:lnTo>
                  <a:pt x="1387" y="1773"/>
                </a:lnTo>
                <a:lnTo>
                  <a:pt x="1388" y="1780"/>
                </a:lnTo>
                <a:lnTo>
                  <a:pt x="1388" y="1795"/>
                </a:lnTo>
                <a:lnTo>
                  <a:pt x="1388" y="1810"/>
                </a:lnTo>
                <a:lnTo>
                  <a:pt x="1388" y="1810"/>
                </a:lnTo>
                <a:lnTo>
                  <a:pt x="426" y="1922"/>
                </a:lnTo>
                <a:lnTo>
                  <a:pt x="426" y="1922"/>
                </a:lnTo>
                <a:lnTo>
                  <a:pt x="411" y="1936"/>
                </a:lnTo>
                <a:lnTo>
                  <a:pt x="397" y="1945"/>
                </a:lnTo>
                <a:lnTo>
                  <a:pt x="383" y="1954"/>
                </a:lnTo>
                <a:lnTo>
                  <a:pt x="371" y="1961"/>
                </a:lnTo>
                <a:lnTo>
                  <a:pt x="361" y="1969"/>
                </a:lnTo>
                <a:lnTo>
                  <a:pt x="353" y="1977"/>
                </a:lnTo>
                <a:lnTo>
                  <a:pt x="350" y="1982"/>
                </a:lnTo>
                <a:lnTo>
                  <a:pt x="348" y="1988"/>
                </a:lnTo>
                <a:lnTo>
                  <a:pt x="346" y="1994"/>
                </a:lnTo>
                <a:lnTo>
                  <a:pt x="345" y="2002"/>
                </a:lnTo>
                <a:lnTo>
                  <a:pt x="367" y="2022"/>
                </a:lnTo>
                <a:lnTo>
                  <a:pt x="387" y="2038"/>
                </a:lnTo>
                <a:lnTo>
                  <a:pt x="405" y="2052"/>
                </a:lnTo>
                <a:lnTo>
                  <a:pt x="421" y="2062"/>
                </a:lnTo>
                <a:lnTo>
                  <a:pt x="437" y="2068"/>
                </a:lnTo>
                <a:lnTo>
                  <a:pt x="450" y="2074"/>
                </a:lnTo>
                <a:lnTo>
                  <a:pt x="464" y="2079"/>
                </a:lnTo>
                <a:lnTo>
                  <a:pt x="477" y="2082"/>
                </a:lnTo>
                <a:lnTo>
                  <a:pt x="471" y="2081"/>
                </a:lnTo>
                <a:lnTo>
                  <a:pt x="466" y="2081"/>
                </a:lnTo>
                <a:lnTo>
                  <a:pt x="463" y="2082"/>
                </a:lnTo>
                <a:lnTo>
                  <a:pt x="459" y="2085"/>
                </a:lnTo>
                <a:lnTo>
                  <a:pt x="458" y="2087"/>
                </a:lnTo>
                <a:lnTo>
                  <a:pt x="457" y="2092"/>
                </a:lnTo>
                <a:lnTo>
                  <a:pt x="457" y="2097"/>
                </a:lnTo>
                <a:lnTo>
                  <a:pt x="457" y="2103"/>
                </a:lnTo>
                <a:lnTo>
                  <a:pt x="459" y="2117"/>
                </a:lnTo>
                <a:lnTo>
                  <a:pt x="461" y="2131"/>
                </a:lnTo>
                <a:lnTo>
                  <a:pt x="464" y="2147"/>
                </a:lnTo>
                <a:lnTo>
                  <a:pt x="464" y="2162"/>
                </a:lnTo>
                <a:lnTo>
                  <a:pt x="465" y="2171"/>
                </a:lnTo>
                <a:lnTo>
                  <a:pt x="466" y="2178"/>
                </a:lnTo>
                <a:lnTo>
                  <a:pt x="468" y="2185"/>
                </a:lnTo>
                <a:lnTo>
                  <a:pt x="470" y="2191"/>
                </a:lnTo>
                <a:lnTo>
                  <a:pt x="476" y="2206"/>
                </a:lnTo>
                <a:lnTo>
                  <a:pt x="484" y="2218"/>
                </a:lnTo>
                <a:lnTo>
                  <a:pt x="491" y="2228"/>
                </a:lnTo>
                <a:lnTo>
                  <a:pt x="497" y="2235"/>
                </a:lnTo>
                <a:lnTo>
                  <a:pt x="502" y="2242"/>
                </a:lnTo>
                <a:lnTo>
                  <a:pt x="504" y="2243"/>
                </a:lnTo>
                <a:lnTo>
                  <a:pt x="491" y="2258"/>
                </a:lnTo>
                <a:lnTo>
                  <a:pt x="480" y="2273"/>
                </a:lnTo>
                <a:lnTo>
                  <a:pt x="471" y="2288"/>
                </a:lnTo>
                <a:lnTo>
                  <a:pt x="463" y="2303"/>
                </a:lnTo>
                <a:lnTo>
                  <a:pt x="455" y="2317"/>
                </a:lnTo>
                <a:lnTo>
                  <a:pt x="447" y="2332"/>
                </a:lnTo>
                <a:lnTo>
                  <a:pt x="436" y="2348"/>
                </a:lnTo>
                <a:lnTo>
                  <a:pt x="422" y="2363"/>
                </a:lnTo>
                <a:lnTo>
                  <a:pt x="415" y="2362"/>
                </a:lnTo>
                <a:lnTo>
                  <a:pt x="409" y="2360"/>
                </a:lnTo>
                <a:lnTo>
                  <a:pt x="404" y="2359"/>
                </a:lnTo>
                <a:lnTo>
                  <a:pt x="399" y="2355"/>
                </a:lnTo>
                <a:lnTo>
                  <a:pt x="390" y="2349"/>
                </a:lnTo>
                <a:lnTo>
                  <a:pt x="383" y="2342"/>
                </a:lnTo>
                <a:lnTo>
                  <a:pt x="375" y="2335"/>
                </a:lnTo>
                <a:lnTo>
                  <a:pt x="366" y="2328"/>
                </a:lnTo>
                <a:lnTo>
                  <a:pt x="361" y="2326"/>
                </a:lnTo>
                <a:lnTo>
                  <a:pt x="356" y="2324"/>
                </a:lnTo>
                <a:lnTo>
                  <a:pt x="350" y="2322"/>
                </a:lnTo>
                <a:lnTo>
                  <a:pt x="343" y="2321"/>
                </a:lnTo>
                <a:lnTo>
                  <a:pt x="343" y="2314"/>
                </a:lnTo>
                <a:lnTo>
                  <a:pt x="342" y="2306"/>
                </a:lnTo>
                <a:lnTo>
                  <a:pt x="339" y="2299"/>
                </a:lnTo>
                <a:lnTo>
                  <a:pt x="337" y="2292"/>
                </a:lnTo>
                <a:lnTo>
                  <a:pt x="328" y="2277"/>
                </a:lnTo>
                <a:lnTo>
                  <a:pt x="318" y="2261"/>
                </a:lnTo>
                <a:lnTo>
                  <a:pt x="306" y="2246"/>
                </a:lnTo>
                <a:lnTo>
                  <a:pt x="293" y="2232"/>
                </a:lnTo>
                <a:lnTo>
                  <a:pt x="279" y="2216"/>
                </a:lnTo>
                <a:lnTo>
                  <a:pt x="263" y="2201"/>
                </a:lnTo>
                <a:lnTo>
                  <a:pt x="263" y="2201"/>
                </a:lnTo>
                <a:lnTo>
                  <a:pt x="224" y="2201"/>
                </a:lnTo>
                <a:lnTo>
                  <a:pt x="224" y="2201"/>
                </a:lnTo>
                <a:lnTo>
                  <a:pt x="223" y="2207"/>
                </a:lnTo>
                <a:lnTo>
                  <a:pt x="222" y="2213"/>
                </a:lnTo>
                <a:lnTo>
                  <a:pt x="220" y="2220"/>
                </a:lnTo>
                <a:lnTo>
                  <a:pt x="217" y="2224"/>
                </a:lnTo>
                <a:lnTo>
                  <a:pt x="211" y="2233"/>
                </a:lnTo>
                <a:lnTo>
                  <a:pt x="203" y="2240"/>
                </a:lnTo>
                <a:lnTo>
                  <a:pt x="196" y="2248"/>
                </a:lnTo>
                <a:lnTo>
                  <a:pt x="190" y="2256"/>
                </a:lnTo>
                <a:lnTo>
                  <a:pt x="187" y="2261"/>
                </a:lnTo>
                <a:lnTo>
                  <a:pt x="185" y="2267"/>
                </a:lnTo>
                <a:lnTo>
                  <a:pt x="184" y="2273"/>
                </a:lnTo>
                <a:lnTo>
                  <a:pt x="182" y="2281"/>
                </a:lnTo>
                <a:lnTo>
                  <a:pt x="181" y="2281"/>
                </a:lnTo>
                <a:lnTo>
                  <a:pt x="176" y="2281"/>
                </a:lnTo>
                <a:lnTo>
                  <a:pt x="168" y="2281"/>
                </a:lnTo>
                <a:lnTo>
                  <a:pt x="158" y="2281"/>
                </a:lnTo>
                <a:lnTo>
                  <a:pt x="146" y="2280"/>
                </a:lnTo>
                <a:lnTo>
                  <a:pt x="132" y="2280"/>
                </a:lnTo>
                <a:lnTo>
                  <a:pt x="118" y="2280"/>
                </a:lnTo>
                <a:lnTo>
                  <a:pt x="103" y="2280"/>
                </a:lnTo>
                <a:lnTo>
                  <a:pt x="103" y="2280"/>
                </a:lnTo>
                <a:lnTo>
                  <a:pt x="48" y="1657"/>
                </a:lnTo>
                <a:lnTo>
                  <a:pt x="11" y="882"/>
                </a:lnTo>
                <a:lnTo>
                  <a:pt x="0" y="113"/>
                </a:lnTo>
                <a:lnTo>
                  <a:pt x="0" y="113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464160" y="5397480"/>
            <a:ext cx="3492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464160" y="5397480"/>
            <a:ext cx="3492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269040" y="5470560"/>
            <a:ext cx="4428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269040" y="5470560"/>
            <a:ext cx="4428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lnTo>
                  <a:pt x="81" y="0"/>
                </a:lnTo>
                <a:lnTo>
                  <a:pt x="8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416640" y="5445000"/>
            <a:ext cx="1584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416640" y="5445000"/>
            <a:ext cx="1584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41"/>
                </a:lnTo>
                <a:lnTo>
                  <a:pt x="39" y="8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180120" y="5470560"/>
            <a:ext cx="2844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180120" y="5470560"/>
            <a:ext cx="2844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313320" y="5429160"/>
            <a:ext cx="3024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313320" y="5429160"/>
            <a:ext cx="3024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0" y="39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224760" y="5470560"/>
            <a:ext cx="1404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224760" y="5470560"/>
            <a:ext cx="1404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41"/>
                </a:lnTo>
                <a:lnTo>
                  <a:pt x="40" y="41"/>
                </a:ln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lnTo>
                  <a:pt x="40" y="41"/>
                </a:lnTo>
                <a:lnTo>
                  <a:pt x="40" y="41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373800" y="5415120"/>
            <a:ext cx="3024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373800" y="5415120"/>
            <a:ext cx="3024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208560" y="5442120"/>
            <a:ext cx="162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208560" y="5442120"/>
            <a:ext cx="162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256440" y="5442120"/>
            <a:ext cx="1260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256440" y="5442120"/>
            <a:ext cx="1260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307120" y="4429080"/>
            <a:ext cx="1263600" cy="955800"/>
          </a:xfrm>
          <a:custGeom>
            <a:avLst/>
            <a:gdLst/>
            <a:ahLst/>
            <a:rect l="l" t="t" r="r" b="b"/>
            <a:pathLst>
              <a:path w="3391" h="2569">
                <a:moveTo>
                  <a:pt x="1123" y="191"/>
                </a:moveTo>
                <a:lnTo>
                  <a:pt x="2164" y="159"/>
                </a:lnTo>
                <a:lnTo>
                  <a:pt x="2176" y="174"/>
                </a:lnTo>
                <a:lnTo>
                  <a:pt x="2186" y="187"/>
                </a:lnTo>
                <a:lnTo>
                  <a:pt x="2194" y="198"/>
                </a:lnTo>
                <a:lnTo>
                  <a:pt x="2201" y="208"/>
                </a:lnTo>
                <a:lnTo>
                  <a:pt x="2205" y="211"/>
                </a:lnTo>
                <a:lnTo>
                  <a:pt x="2210" y="215"/>
                </a:lnTo>
                <a:lnTo>
                  <a:pt x="2216" y="219"/>
                </a:lnTo>
                <a:lnTo>
                  <a:pt x="2223" y="221"/>
                </a:lnTo>
                <a:lnTo>
                  <a:pt x="2232" y="224"/>
                </a:lnTo>
                <a:lnTo>
                  <a:pt x="2241" y="225"/>
                </a:lnTo>
                <a:lnTo>
                  <a:pt x="2254" y="226"/>
                </a:lnTo>
                <a:lnTo>
                  <a:pt x="2267" y="226"/>
                </a:lnTo>
                <a:lnTo>
                  <a:pt x="2267" y="226"/>
                </a:lnTo>
                <a:lnTo>
                  <a:pt x="2268" y="224"/>
                </a:lnTo>
                <a:lnTo>
                  <a:pt x="2270" y="219"/>
                </a:lnTo>
                <a:lnTo>
                  <a:pt x="2271" y="211"/>
                </a:lnTo>
                <a:lnTo>
                  <a:pt x="2272" y="200"/>
                </a:lnTo>
                <a:lnTo>
                  <a:pt x="2274" y="185"/>
                </a:lnTo>
                <a:lnTo>
                  <a:pt x="2274" y="164"/>
                </a:lnTo>
                <a:lnTo>
                  <a:pt x="2276" y="137"/>
                </a:lnTo>
                <a:lnTo>
                  <a:pt x="2268" y="136"/>
                </a:lnTo>
                <a:lnTo>
                  <a:pt x="2261" y="134"/>
                </a:lnTo>
                <a:lnTo>
                  <a:pt x="2255" y="131"/>
                </a:lnTo>
                <a:lnTo>
                  <a:pt x="2249" y="127"/>
                </a:lnTo>
                <a:lnTo>
                  <a:pt x="2243" y="122"/>
                </a:lnTo>
                <a:lnTo>
                  <a:pt x="2238" y="116"/>
                </a:lnTo>
                <a:lnTo>
                  <a:pt x="2234" y="110"/>
                </a:lnTo>
                <a:lnTo>
                  <a:pt x="2230" y="103"/>
                </a:lnTo>
                <a:lnTo>
                  <a:pt x="2228" y="95"/>
                </a:lnTo>
                <a:lnTo>
                  <a:pt x="2227" y="88"/>
                </a:lnTo>
                <a:lnTo>
                  <a:pt x="2227" y="79"/>
                </a:lnTo>
                <a:lnTo>
                  <a:pt x="2228" y="72"/>
                </a:lnTo>
                <a:lnTo>
                  <a:pt x="2230" y="63"/>
                </a:lnTo>
                <a:lnTo>
                  <a:pt x="2234" y="55"/>
                </a:lnTo>
                <a:lnTo>
                  <a:pt x="2239" y="47"/>
                </a:lnTo>
                <a:lnTo>
                  <a:pt x="2245" y="39"/>
                </a:lnTo>
                <a:lnTo>
                  <a:pt x="2246" y="33"/>
                </a:lnTo>
                <a:lnTo>
                  <a:pt x="2247" y="27"/>
                </a:lnTo>
                <a:lnTo>
                  <a:pt x="2250" y="21"/>
                </a:lnTo>
                <a:lnTo>
                  <a:pt x="2252" y="17"/>
                </a:lnTo>
                <a:lnTo>
                  <a:pt x="2256" y="12"/>
                </a:lnTo>
                <a:lnTo>
                  <a:pt x="2261" y="10"/>
                </a:lnTo>
                <a:lnTo>
                  <a:pt x="2266" y="7"/>
                </a:lnTo>
                <a:lnTo>
                  <a:pt x="2271" y="5"/>
                </a:lnTo>
                <a:lnTo>
                  <a:pt x="2283" y="2"/>
                </a:lnTo>
                <a:lnTo>
                  <a:pt x="2296" y="1"/>
                </a:lnTo>
                <a:lnTo>
                  <a:pt x="2311" y="0"/>
                </a:lnTo>
                <a:lnTo>
                  <a:pt x="2326" y="0"/>
                </a:lnTo>
                <a:lnTo>
                  <a:pt x="2328" y="2"/>
                </a:lnTo>
                <a:lnTo>
                  <a:pt x="2333" y="6"/>
                </a:lnTo>
                <a:lnTo>
                  <a:pt x="2340" y="13"/>
                </a:lnTo>
                <a:lnTo>
                  <a:pt x="2350" y="21"/>
                </a:lnTo>
                <a:lnTo>
                  <a:pt x="2363" y="28"/>
                </a:lnTo>
                <a:lnTo>
                  <a:pt x="2376" y="34"/>
                </a:lnTo>
                <a:lnTo>
                  <a:pt x="2383" y="36"/>
                </a:lnTo>
                <a:lnTo>
                  <a:pt x="2391" y="39"/>
                </a:lnTo>
                <a:lnTo>
                  <a:pt x="2398" y="40"/>
                </a:lnTo>
                <a:lnTo>
                  <a:pt x="2405" y="41"/>
                </a:lnTo>
                <a:lnTo>
                  <a:pt x="2408" y="43"/>
                </a:lnTo>
                <a:lnTo>
                  <a:pt x="2411" y="46"/>
                </a:lnTo>
                <a:lnTo>
                  <a:pt x="2418" y="51"/>
                </a:lnTo>
                <a:lnTo>
                  <a:pt x="2425" y="56"/>
                </a:lnTo>
                <a:lnTo>
                  <a:pt x="2430" y="57"/>
                </a:lnTo>
                <a:lnTo>
                  <a:pt x="2432" y="58"/>
                </a:lnTo>
                <a:lnTo>
                  <a:pt x="2436" y="58"/>
                </a:lnTo>
                <a:lnTo>
                  <a:pt x="2440" y="58"/>
                </a:lnTo>
                <a:lnTo>
                  <a:pt x="2442" y="56"/>
                </a:lnTo>
                <a:lnTo>
                  <a:pt x="2443" y="52"/>
                </a:lnTo>
                <a:lnTo>
                  <a:pt x="2446" y="47"/>
                </a:lnTo>
                <a:lnTo>
                  <a:pt x="2446" y="41"/>
                </a:lnTo>
                <a:lnTo>
                  <a:pt x="2459" y="56"/>
                </a:lnTo>
                <a:lnTo>
                  <a:pt x="2469" y="72"/>
                </a:lnTo>
                <a:lnTo>
                  <a:pt x="2478" y="87"/>
                </a:lnTo>
                <a:lnTo>
                  <a:pt x="2485" y="101"/>
                </a:lnTo>
                <a:lnTo>
                  <a:pt x="2492" y="116"/>
                </a:lnTo>
                <a:lnTo>
                  <a:pt x="2501" y="132"/>
                </a:lnTo>
                <a:lnTo>
                  <a:pt x="2512" y="147"/>
                </a:lnTo>
                <a:lnTo>
                  <a:pt x="2525" y="161"/>
                </a:lnTo>
                <a:lnTo>
                  <a:pt x="2524" y="164"/>
                </a:lnTo>
                <a:lnTo>
                  <a:pt x="2524" y="169"/>
                </a:lnTo>
                <a:lnTo>
                  <a:pt x="2520" y="177"/>
                </a:lnTo>
                <a:lnTo>
                  <a:pt x="2514" y="187"/>
                </a:lnTo>
                <a:lnTo>
                  <a:pt x="2511" y="193"/>
                </a:lnTo>
                <a:lnTo>
                  <a:pt x="2505" y="199"/>
                </a:lnTo>
                <a:lnTo>
                  <a:pt x="2498" y="205"/>
                </a:lnTo>
                <a:lnTo>
                  <a:pt x="2491" y="213"/>
                </a:lnTo>
                <a:lnTo>
                  <a:pt x="2481" y="219"/>
                </a:lnTo>
                <a:lnTo>
                  <a:pt x="2470" y="226"/>
                </a:lnTo>
                <a:lnTo>
                  <a:pt x="2458" y="234"/>
                </a:lnTo>
                <a:lnTo>
                  <a:pt x="2445" y="241"/>
                </a:lnTo>
                <a:lnTo>
                  <a:pt x="2459" y="242"/>
                </a:lnTo>
                <a:lnTo>
                  <a:pt x="2474" y="242"/>
                </a:lnTo>
                <a:lnTo>
                  <a:pt x="2487" y="242"/>
                </a:lnTo>
                <a:lnTo>
                  <a:pt x="2500" y="242"/>
                </a:lnTo>
                <a:lnTo>
                  <a:pt x="2509" y="242"/>
                </a:lnTo>
                <a:lnTo>
                  <a:pt x="2517" y="242"/>
                </a:lnTo>
                <a:lnTo>
                  <a:pt x="2523" y="242"/>
                </a:lnTo>
                <a:lnTo>
                  <a:pt x="2524" y="242"/>
                </a:lnTo>
                <a:lnTo>
                  <a:pt x="2539" y="259"/>
                </a:lnTo>
                <a:lnTo>
                  <a:pt x="2553" y="279"/>
                </a:lnTo>
                <a:lnTo>
                  <a:pt x="2567" y="300"/>
                </a:lnTo>
                <a:lnTo>
                  <a:pt x="2579" y="323"/>
                </a:lnTo>
                <a:lnTo>
                  <a:pt x="2589" y="345"/>
                </a:lnTo>
                <a:lnTo>
                  <a:pt x="2596" y="367"/>
                </a:lnTo>
                <a:lnTo>
                  <a:pt x="2599" y="377"/>
                </a:lnTo>
                <a:lnTo>
                  <a:pt x="2601" y="387"/>
                </a:lnTo>
                <a:lnTo>
                  <a:pt x="2602" y="395"/>
                </a:lnTo>
                <a:lnTo>
                  <a:pt x="2602" y="402"/>
                </a:lnTo>
                <a:lnTo>
                  <a:pt x="2616" y="416"/>
                </a:lnTo>
                <a:lnTo>
                  <a:pt x="2627" y="427"/>
                </a:lnTo>
                <a:lnTo>
                  <a:pt x="2635" y="438"/>
                </a:lnTo>
                <a:lnTo>
                  <a:pt x="2643" y="448"/>
                </a:lnTo>
                <a:lnTo>
                  <a:pt x="2650" y="461"/>
                </a:lnTo>
                <a:lnTo>
                  <a:pt x="2659" y="477"/>
                </a:lnTo>
                <a:lnTo>
                  <a:pt x="2669" y="497"/>
                </a:lnTo>
                <a:lnTo>
                  <a:pt x="2682" y="524"/>
                </a:lnTo>
                <a:lnTo>
                  <a:pt x="2689" y="525"/>
                </a:lnTo>
                <a:lnTo>
                  <a:pt x="2695" y="527"/>
                </a:lnTo>
                <a:lnTo>
                  <a:pt x="2700" y="531"/>
                </a:lnTo>
                <a:lnTo>
                  <a:pt x="2705" y="537"/>
                </a:lnTo>
                <a:lnTo>
                  <a:pt x="2714" y="552"/>
                </a:lnTo>
                <a:lnTo>
                  <a:pt x="2721" y="569"/>
                </a:lnTo>
                <a:lnTo>
                  <a:pt x="2730" y="588"/>
                </a:lnTo>
                <a:lnTo>
                  <a:pt x="2737" y="608"/>
                </a:lnTo>
                <a:lnTo>
                  <a:pt x="2742" y="618"/>
                </a:lnTo>
                <a:lnTo>
                  <a:pt x="2748" y="628"/>
                </a:lnTo>
                <a:lnTo>
                  <a:pt x="2754" y="636"/>
                </a:lnTo>
                <a:lnTo>
                  <a:pt x="2762" y="645"/>
                </a:lnTo>
                <a:lnTo>
                  <a:pt x="2774" y="658"/>
                </a:lnTo>
                <a:lnTo>
                  <a:pt x="2785" y="669"/>
                </a:lnTo>
                <a:lnTo>
                  <a:pt x="2793" y="679"/>
                </a:lnTo>
                <a:lnTo>
                  <a:pt x="2801" y="690"/>
                </a:lnTo>
                <a:lnTo>
                  <a:pt x="2808" y="702"/>
                </a:lnTo>
                <a:lnTo>
                  <a:pt x="2817" y="718"/>
                </a:lnTo>
                <a:lnTo>
                  <a:pt x="2828" y="739"/>
                </a:lnTo>
                <a:lnTo>
                  <a:pt x="2840" y="766"/>
                </a:lnTo>
                <a:lnTo>
                  <a:pt x="2842" y="767"/>
                </a:lnTo>
                <a:lnTo>
                  <a:pt x="2846" y="772"/>
                </a:lnTo>
                <a:lnTo>
                  <a:pt x="2853" y="781"/>
                </a:lnTo>
                <a:lnTo>
                  <a:pt x="2861" y="790"/>
                </a:lnTo>
                <a:lnTo>
                  <a:pt x="2867" y="803"/>
                </a:lnTo>
                <a:lnTo>
                  <a:pt x="2874" y="816"/>
                </a:lnTo>
                <a:lnTo>
                  <a:pt x="2877" y="824"/>
                </a:lnTo>
                <a:lnTo>
                  <a:pt x="2878" y="831"/>
                </a:lnTo>
                <a:lnTo>
                  <a:pt x="2879" y="838"/>
                </a:lnTo>
                <a:lnTo>
                  <a:pt x="2880" y="846"/>
                </a:lnTo>
                <a:lnTo>
                  <a:pt x="2880" y="848"/>
                </a:lnTo>
                <a:lnTo>
                  <a:pt x="2880" y="852"/>
                </a:lnTo>
                <a:lnTo>
                  <a:pt x="2882" y="859"/>
                </a:lnTo>
                <a:lnTo>
                  <a:pt x="2884" y="866"/>
                </a:lnTo>
                <a:lnTo>
                  <a:pt x="2889" y="874"/>
                </a:lnTo>
                <a:lnTo>
                  <a:pt x="2896" y="880"/>
                </a:lnTo>
                <a:lnTo>
                  <a:pt x="2901" y="882"/>
                </a:lnTo>
                <a:lnTo>
                  <a:pt x="2906" y="885"/>
                </a:lnTo>
                <a:lnTo>
                  <a:pt x="2912" y="886"/>
                </a:lnTo>
                <a:lnTo>
                  <a:pt x="2919" y="886"/>
                </a:lnTo>
                <a:lnTo>
                  <a:pt x="2921" y="886"/>
                </a:lnTo>
                <a:lnTo>
                  <a:pt x="2926" y="887"/>
                </a:lnTo>
                <a:lnTo>
                  <a:pt x="2932" y="888"/>
                </a:lnTo>
                <a:lnTo>
                  <a:pt x="2939" y="891"/>
                </a:lnTo>
                <a:lnTo>
                  <a:pt x="2946" y="896"/>
                </a:lnTo>
                <a:lnTo>
                  <a:pt x="2952" y="903"/>
                </a:lnTo>
                <a:lnTo>
                  <a:pt x="2956" y="908"/>
                </a:lnTo>
                <a:lnTo>
                  <a:pt x="2957" y="913"/>
                </a:lnTo>
                <a:lnTo>
                  <a:pt x="2959" y="919"/>
                </a:lnTo>
                <a:lnTo>
                  <a:pt x="2959" y="926"/>
                </a:lnTo>
                <a:lnTo>
                  <a:pt x="2959" y="930"/>
                </a:lnTo>
                <a:lnTo>
                  <a:pt x="2960" y="940"/>
                </a:lnTo>
                <a:lnTo>
                  <a:pt x="2961" y="954"/>
                </a:lnTo>
                <a:lnTo>
                  <a:pt x="2964" y="972"/>
                </a:lnTo>
                <a:lnTo>
                  <a:pt x="2968" y="991"/>
                </a:lnTo>
                <a:lnTo>
                  <a:pt x="2976" y="1011"/>
                </a:lnTo>
                <a:lnTo>
                  <a:pt x="2979" y="1021"/>
                </a:lnTo>
                <a:lnTo>
                  <a:pt x="2986" y="1030"/>
                </a:lnTo>
                <a:lnTo>
                  <a:pt x="2992" y="1039"/>
                </a:lnTo>
                <a:lnTo>
                  <a:pt x="2998" y="1048"/>
                </a:lnTo>
                <a:lnTo>
                  <a:pt x="2999" y="1062"/>
                </a:lnTo>
                <a:lnTo>
                  <a:pt x="3000" y="1077"/>
                </a:lnTo>
                <a:lnTo>
                  <a:pt x="3001" y="1092"/>
                </a:lnTo>
                <a:lnTo>
                  <a:pt x="3005" y="1106"/>
                </a:lnTo>
                <a:lnTo>
                  <a:pt x="3008" y="1121"/>
                </a:lnTo>
                <a:lnTo>
                  <a:pt x="3012" y="1136"/>
                </a:lnTo>
                <a:lnTo>
                  <a:pt x="3017" y="1149"/>
                </a:lnTo>
                <a:lnTo>
                  <a:pt x="3022" y="1163"/>
                </a:lnTo>
                <a:lnTo>
                  <a:pt x="3035" y="1188"/>
                </a:lnTo>
                <a:lnTo>
                  <a:pt x="3048" y="1210"/>
                </a:lnTo>
                <a:lnTo>
                  <a:pt x="3054" y="1221"/>
                </a:lnTo>
                <a:lnTo>
                  <a:pt x="3061" y="1231"/>
                </a:lnTo>
                <a:lnTo>
                  <a:pt x="3069" y="1240"/>
                </a:lnTo>
                <a:lnTo>
                  <a:pt x="3076" y="1248"/>
                </a:lnTo>
                <a:lnTo>
                  <a:pt x="3077" y="1256"/>
                </a:lnTo>
                <a:lnTo>
                  <a:pt x="3080" y="1264"/>
                </a:lnTo>
                <a:lnTo>
                  <a:pt x="3083" y="1274"/>
                </a:lnTo>
                <a:lnTo>
                  <a:pt x="3088" y="1284"/>
                </a:lnTo>
                <a:lnTo>
                  <a:pt x="3102" y="1303"/>
                </a:lnTo>
                <a:lnTo>
                  <a:pt x="3117" y="1323"/>
                </a:lnTo>
                <a:lnTo>
                  <a:pt x="3131" y="1341"/>
                </a:lnTo>
                <a:lnTo>
                  <a:pt x="3143" y="1356"/>
                </a:lnTo>
                <a:lnTo>
                  <a:pt x="3152" y="1366"/>
                </a:lnTo>
                <a:lnTo>
                  <a:pt x="3156" y="1368"/>
                </a:lnTo>
                <a:lnTo>
                  <a:pt x="3157" y="1372"/>
                </a:lnTo>
                <a:lnTo>
                  <a:pt x="3162" y="1382"/>
                </a:lnTo>
                <a:lnTo>
                  <a:pt x="3168" y="1396"/>
                </a:lnTo>
                <a:lnTo>
                  <a:pt x="3175" y="1413"/>
                </a:lnTo>
                <a:lnTo>
                  <a:pt x="3183" y="1433"/>
                </a:lnTo>
                <a:lnTo>
                  <a:pt x="3189" y="1454"/>
                </a:lnTo>
                <a:lnTo>
                  <a:pt x="3194" y="1472"/>
                </a:lnTo>
                <a:lnTo>
                  <a:pt x="3195" y="1489"/>
                </a:lnTo>
                <a:lnTo>
                  <a:pt x="3206" y="1511"/>
                </a:lnTo>
                <a:lnTo>
                  <a:pt x="3217" y="1531"/>
                </a:lnTo>
                <a:lnTo>
                  <a:pt x="3227" y="1548"/>
                </a:lnTo>
                <a:lnTo>
                  <a:pt x="3238" y="1564"/>
                </a:lnTo>
                <a:lnTo>
                  <a:pt x="3257" y="1592"/>
                </a:lnTo>
                <a:lnTo>
                  <a:pt x="3276" y="1615"/>
                </a:lnTo>
                <a:lnTo>
                  <a:pt x="3310" y="1653"/>
                </a:lnTo>
                <a:lnTo>
                  <a:pt x="3338" y="1685"/>
                </a:lnTo>
                <a:lnTo>
                  <a:pt x="3344" y="1695"/>
                </a:lnTo>
                <a:lnTo>
                  <a:pt x="3350" y="1704"/>
                </a:lnTo>
                <a:lnTo>
                  <a:pt x="3356" y="1713"/>
                </a:lnTo>
                <a:lnTo>
                  <a:pt x="3361" y="1724"/>
                </a:lnTo>
                <a:lnTo>
                  <a:pt x="3366" y="1735"/>
                </a:lnTo>
                <a:lnTo>
                  <a:pt x="3371" y="1749"/>
                </a:lnTo>
                <a:lnTo>
                  <a:pt x="3375" y="1762"/>
                </a:lnTo>
                <a:lnTo>
                  <a:pt x="3378" y="1778"/>
                </a:lnTo>
                <a:lnTo>
                  <a:pt x="3381" y="1795"/>
                </a:lnTo>
                <a:lnTo>
                  <a:pt x="3385" y="1814"/>
                </a:lnTo>
                <a:lnTo>
                  <a:pt x="3387" y="1835"/>
                </a:lnTo>
                <a:lnTo>
                  <a:pt x="3388" y="1858"/>
                </a:lnTo>
                <a:lnTo>
                  <a:pt x="3391" y="1909"/>
                </a:lnTo>
                <a:lnTo>
                  <a:pt x="3391" y="1972"/>
                </a:lnTo>
                <a:lnTo>
                  <a:pt x="3391" y="1999"/>
                </a:lnTo>
                <a:lnTo>
                  <a:pt x="3391" y="2018"/>
                </a:lnTo>
                <a:lnTo>
                  <a:pt x="3391" y="2032"/>
                </a:lnTo>
                <a:lnTo>
                  <a:pt x="3391" y="2041"/>
                </a:lnTo>
                <a:lnTo>
                  <a:pt x="3391" y="2048"/>
                </a:lnTo>
                <a:lnTo>
                  <a:pt x="3391" y="2050"/>
                </a:lnTo>
                <a:lnTo>
                  <a:pt x="3391" y="2051"/>
                </a:lnTo>
                <a:lnTo>
                  <a:pt x="3391" y="2051"/>
                </a:lnTo>
                <a:lnTo>
                  <a:pt x="3391" y="2081"/>
                </a:lnTo>
                <a:lnTo>
                  <a:pt x="3389" y="2105"/>
                </a:lnTo>
                <a:lnTo>
                  <a:pt x="3389" y="2130"/>
                </a:lnTo>
                <a:lnTo>
                  <a:pt x="3389" y="2152"/>
                </a:lnTo>
                <a:lnTo>
                  <a:pt x="3389" y="2175"/>
                </a:lnTo>
                <a:lnTo>
                  <a:pt x="3389" y="2198"/>
                </a:lnTo>
                <a:lnTo>
                  <a:pt x="3389" y="2224"/>
                </a:lnTo>
                <a:lnTo>
                  <a:pt x="3388" y="2252"/>
                </a:lnTo>
                <a:lnTo>
                  <a:pt x="3388" y="2258"/>
                </a:lnTo>
                <a:lnTo>
                  <a:pt x="3387" y="2263"/>
                </a:lnTo>
                <a:lnTo>
                  <a:pt x="3385" y="2267"/>
                </a:lnTo>
                <a:lnTo>
                  <a:pt x="3382" y="2269"/>
                </a:lnTo>
                <a:lnTo>
                  <a:pt x="3376" y="2272"/>
                </a:lnTo>
                <a:lnTo>
                  <a:pt x="3369" y="2272"/>
                </a:lnTo>
                <a:lnTo>
                  <a:pt x="3361" y="2272"/>
                </a:lnTo>
                <a:lnTo>
                  <a:pt x="3355" y="2274"/>
                </a:lnTo>
                <a:lnTo>
                  <a:pt x="3353" y="2276"/>
                </a:lnTo>
                <a:lnTo>
                  <a:pt x="3350" y="2280"/>
                </a:lnTo>
                <a:lnTo>
                  <a:pt x="3349" y="2285"/>
                </a:lnTo>
                <a:lnTo>
                  <a:pt x="3348" y="2291"/>
                </a:lnTo>
                <a:lnTo>
                  <a:pt x="3350" y="2308"/>
                </a:lnTo>
                <a:lnTo>
                  <a:pt x="3354" y="2328"/>
                </a:lnTo>
                <a:lnTo>
                  <a:pt x="3360" y="2350"/>
                </a:lnTo>
                <a:lnTo>
                  <a:pt x="3367" y="2372"/>
                </a:lnTo>
                <a:lnTo>
                  <a:pt x="3375" y="2394"/>
                </a:lnTo>
                <a:lnTo>
                  <a:pt x="3381" y="2416"/>
                </a:lnTo>
                <a:lnTo>
                  <a:pt x="3386" y="2436"/>
                </a:lnTo>
                <a:lnTo>
                  <a:pt x="3387" y="2453"/>
                </a:lnTo>
                <a:lnTo>
                  <a:pt x="3378" y="2466"/>
                </a:lnTo>
                <a:lnTo>
                  <a:pt x="3369" y="2478"/>
                </a:lnTo>
                <a:lnTo>
                  <a:pt x="3356" y="2489"/>
                </a:lnTo>
                <a:lnTo>
                  <a:pt x="3344" y="2498"/>
                </a:lnTo>
                <a:lnTo>
                  <a:pt x="3329" y="2505"/>
                </a:lnTo>
                <a:lnTo>
                  <a:pt x="3314" y="2513"/>
                </a:lnTo>
                <a:lnTo>
                  <a:pt x="3298" y="2518"/>
                </a:lnTo>
                <a:lnTo>
                  <a:pt x="3282" y="2521"/>
                </a:lnTo>
                <a:lnTo>
                  <a:pt x="3265" y="2525"/>
                </a:lnTo>
                <a:lnTo>
                  <a:pt x="3247" y="2527"/>
                </a:lnTo>
                <a:lnTo>
                  <a:pt x="3229" y="2529"/>
                </a:lnTo>
                <a:lnTo>
                  <a:pt x="3212" y="2530"/>
                </a:lnTo>
                <a:lnTo>
                  <a:pt x="3178" y="2531"/>
                </a:lnTo>
                <a:lnTo>
                  <a:pt x="3146" y="2530"/>
                </a:lnTo>
                <a:lnTo>
                  <a:pt x="3139" y="2537"/>
                </a:lnTo>
                <a:lnTo>
                  <a:pt x="3131" y="2543"/>
                </a:lnTo>
                <a:lnTo>
                  <a:pt x="3124" y="2549"/>
                </a:lnTo>
                <a:lnTo>
                  <a:pt x="3117" y="2553"/>
                </a:lnTo>
                <a:lnTo>
                  <a:pt x="3101" y="2560"/>
                </a:lnTo>
                <a:lnTo>
                  <a:pt x="3086" y="2565"/>
                </a:lnTo>
                <a:lnTo>
                  <a:pt x="3071" y="2568"/>
                </a:lnTo>
                <a:lnTo>
                  <a:pt x="3055" y="2569"/>
                </a:lnTo>
                <a:lnTo>
                  <a:pt x="3041" y="2569"/>
                </a:lnTo>
                <a:lnTo>
                  <a:pt x="3026" y="2569"/>
                </a:lnTo>
                <a:lnTo>
                  <a:pt x="3012" y="2569"/>
                </a:lnTo>
                <a:lnTo>
                  <a:pt x="3003" y="2569"/>
                </a:lnTo>
                <a:lnTo>
                  <a:pt x="2995" y="2567"/>
                </a:lnTo>
                <a:lnTo>
                  <a:pt x="2990" y="2564"/>
                </a:lnTo>
                <a:lnTo>
                  <a:pt x="2988" y="2559"/>
                </a:lnTo>
                <a:lnTo>
                  <a:pt x="2987" y="2552"/>
                </a:lnTo>
                <a:lnTo>
                  <a:pt x="2986" y="2542"/>
                </a:lnTo>
                <a:lnTo>
                  <a:pt x="2986" y="2529"/>
                </a:lnTo>
                <a:lnTo>
                  <a:pt x="2999" y="2516"/>
                </a:lnTo>
                <a:lnTo>
                  <a:pt x="3009" y="2505"/>
                </a:lnTo>
                <a:lnTo>
                  <a:pt x="3012" y="2502"/>
                </a:lnTo>
                <a:lnTo>
                  <a:pt x="3015" y="2497"/>
                </a:lnTo>
                <a:lnTo>
                  <a:pt x="3016" y="2493"/>
                </a:lnTo>
                <a:lnTo>
                  <a:pt x="3016" y="2489"/>
                </a:lnTo>
                <a:lnTo>
                  <a:pt x="3016" y="2486"/>
                </a:lnTo>
                <a:lnTo>
                  <a:pt x="3015" y="2482"/>
                </a:lnTo>
                <a:lnTo>
                  <a:pt x="3012" y="2477"/>
                </a:lnTo>
                <a:lnTo>
                  <a:pt x="3009" y="2473"/>
                </a:lnTo>
                <a:lnTo>
                  <a:pt x="3000" y="2462"/>
                </a:lnTo>
                <a:lnTo>
                  <a:pt x="2987" y="2449"/>
                </a:lnTo>
                <a:lnTo>
                  <a:pt x="2987" y="2436"/>
                </a:lnTo>
                <a:lnTo>
                  <a:pt x="2987" y="2426"/>
                </a:lnTo>
                <a:lnTo>
                  <a:pt x="2984" y="2418"/>
                </a:lnTo>
                <a:lnTo>
                  <a:pt x="2982" y="2414"/>
                </a:lnTo>
                <a:lnTo>
                  <a:pt x="2977" y="2411"/>
                </a:lnTo>
                <a:lnTo>
                  <a:pt x="2970" y="2410"/>
                </a:lnTo>
                <a:lnTo>
                  <a:pt x="2960" y="2409"/>
                </a:lnTo>
                <a:lnTo>
                  <a:pt x="2946" y="2409"/>
                </a:lnTo>
                <a:lnTo>
                  <a:pt x="2946" y="2405"/>
                </a:lnTo>
                <a:lnTo>
                  <a:pt x="2946" y="2396"/>
                </a:lnTo>
                <a:lnTo>
                  <a:pt x="2945" y="2383"/>
                </a:lnTo>
                <a:lnTo>
                  <a:pt x="2943" y="2368"/>
                </a:lnTo>
                <a:lnTo>
                  <a:pt x="2940" y="2361"/>
                </a:lnTo>
                <a:lnTo>
                  <a:pt x="2938" y="2354"/>
                </a:lnTo>
                <a:lnTo>
                  <a:pt x="2934" y="2347"/>
                </a:lnTo>
                <a:lnTo>
                  <a:pt x="2930" y="2341"/>
                </a:lnTo>
                <a:lnTo>
                  <a:pt x="2926" y="2335"/>
                </a:lnTo>
                <a:lnTo>
                  <a:pt x="2921" y="2332"/>
                </a:lnTo>
                <a:lnTo>
                  <a:pt x="2915" y="2329"/>
                </a:lnTo>
                <a:lnTo>
                  <a:pt x="2907" y="2328"/>
                </a:lnTo>
                <a:lnTo>
                  <a:pt x="2894" y="2328"/>
                </a:lnTo>
                <a:lnTo>
                  <a:pt x="2884" y="2328"/>
                </a:lnTo>
                <a:lnTo>
                  <a:pt x="2878" y="2325"/>
                </a:lnTo>
                <a:lnTo>
                  <a:pt x="2873" y="2323"/>
                </a:lnTo>
                <a:lnTo>
                  <a:pt x="2869" y="2318"/>
                </a:lnTo>
                <a:lnTo>
                  <a:pt x="2868" y="2311"/>
                </a:lnTo>
                <a:lnTo>
                  <a:pt x="2868" y="2301"/>
                </a:lnTo>
                <a:lnTo>
                  <a:pt x="2868" y="2287"/>
                </a:lnTo>
                <a:lnTo>
                  <a:pt x="2861" y="2287"/>
                </a:lnTo>
                <a:lnTo>
                  <a:pt x="2855" y="2286"/>
                </a:lnTo>
                <a:lnTo>
                  <a:pt x="2848" y="2284"/>
                </a:lnTo>
                <a:lnTo>
                  <a:pt x="2844" y="2281"/>
                </a:lnTo>
                <a:lnTo>
                  <a:pt x="2835" y="2275"/>
                </a:lnTo>
                <a:lnTo>
                  <a:pt x="2828" y="2268"/>
                </a:lnTo>
                <a:lnTo>
                  <a:pt x="2820" y="2261"/>
                </a:lnTo>
                <a:lnTo>
                  <a:pt x="2812" y="2253"/>
                </a:lnTo>
                <a:lnTo>
                  <a:pt x="2807" y="2251"/>
                </a:lnTo>
                <a:lnTo>
                  <a:pt x="2801" y="2248"/>
                </a:lnTo>
                <a:lnTo>
                  <a:pt x="2795" y="2247"/>
                </a:lnTo>
                <a:lnTo>
                  <a:pt x="2788" y="2247"/>
                </a:lnTo>
                <a:lnTo>
                  <a:pt x="2785" y="2247"/>
                </a:lnTo>
                <a:lnTo>
                  <a:pt x="2775" y="2247"/>
                </a:lnTo>
                <a:lnTo>
                  <a:pt x="2760" y="2247"/>
                </a:lnTo>
                <a:lnTo>
                  <a:pt x="2743" y="2247"/>
                </a:lnTo>
                <a:lnTo>
                  <a:pt x="2724" y="2247"/>
                </a:lnTo>
                <a:lnTo>
                  <a:pt x="2704" y="2246"/>
                </a:lnTo>
                <a:lnTo>
                  <a:pt x="2684" y="2246"/>
                </a:lnTo>
                <a:lnTo>
                  <a:pt x="2667" y="2246"/>
                </a:lnTo>
                <a:lnTo>
                  <a:pt x="2661" y="2245"/>
                </a:lnTo>
                <a:lnTo>
                  <a:pt x="2655" y="2242"/>
                </a:lnTo>
                <a:lnTo>
                  <a:pt x="2649" y="2238"/>
                </a:lnTo>
                <a:lnTo>
                  <a:pt x="2645" y="2232"/>
                </a:lnTo>
                <a:lnTo>
                  <a:pt x="2642" y="2226"/>
                </a:lnTo>
                <a:lnTo>
                  <a:pt x="2638" y="2219"/>
                </a:lnTo>
                <a:lnTo>
                  <a:pt x="2635" y="2210"/>
                </a:lnTo>
                <a:lnTo>
                  <a:pt x="2633" y="2201"/>
                </a:lnTo>
                <a:lnTo>
                  <a:pt x="2631" y="2181"/>
                </a:lnTo>
                <a:lnTo>
                  <a:pt x="2629" y="2161"/>
                </a:lnTo>
                <a:lnTo>
                  <a:pt x="2629" y="2142"/>
                </a:lnTo>
                <a:lnTo>
                  <a:pt x="2629" y="2126"/>
                </a:lnTo>
                <a:lnTo>
                  <a:pt x="2613" y="2098"/>
                </a:lnTo>
                <a:lnTo>
                  <a:pt x="2599" y="2073"/>
                </a:lnTo>
                <a:lnTo>
                  <a:pt x="2584" y="2052"/>
                </a:lnTo>
                <a:lnTo>
                  <a:pt x="2569" y="2035"/>
                </a:lnTo>
                <a:lnTo>
                  <a:pt x="2562" y="2028"/>
                </a:lnTo>
                <a:lnTo>
                  <a:pt x="2555" y="2022"/>
                </a:lnTo>
                <a:lnTo>
                  <a:pt x="2547" y="2017"/>
                </a:lnTo>
                <a:lnTo>
                  <a:pt x="2540" y="2012"/>
                </a:lnTo>
                <a:lnTo>
                  <a:pt x="2533" y="2008"/>
                </a:lnTo>
                <a:lnTo>
                  <a:pt x="2524" y="2006"/>
                </a:lnTo>
                <a:lnTo>
                  <a:pt x="2517" y="2005"/>
                </a:lnTo>
                <a:lnTo>
                  <a:pt x="2509" y="2005"/>
                </a:lnTo>
                <a:lnTo>
                  <a:pt x="2502" y="1997"/>
                </a:lnTo>
                <a:lnTo>
                  <a:pt x="2497" y="1989"/>
                </a:lnTo>
                <a:lnTo>
                  <a:pt x="2491" y="1981"/>
                </a:lnTo>
                <a:lnTo>
                  <a:pt x="2487" y="1973"/>
                </a:lnTo>
                <a:lnTo>
                  <a:pt x="2484" y="1964"/>
                </a:lnTo>
                <a:lnTo>
                  <a:pt x="2482" y="1955"/>
                </a:lnTo>
                <a:lnTo>
                  <a:pt x="2480" y="1945"/>
                </a:lnTo>
                <a:lnTo>
                  <a:pt x="2480" y="1934"/>
                </a:lnTo>
                <a:lnTo>
                  <a:pt x="2481" y="1923"/>
                </a:lnTo>
                <a:lnTo>
                  <a:pt x="2482" y="1909"/>
                </a:lnTo>
                <a:lnTo>
                  <a:pt x="2485" y="1896"/>
                </a:lnTo>
                <a:lnTo>
                  <a:pt x="2489" y="1880"/>
                </a:lnTo>
                <a:lnTo>
                  <a:pt x="2498" y="1846"/>
                </a:lnTo>
                <a:lnTo>
                  <a:pt x="2512" y="1804"/>
                </a:lnTo>
                <a:lnTo>
                  <a:pt x="2471" y="1804"/>
                </a:lnTo>
                <a:lnTo>
                  <a:pt x="2470" y="1811"/>
                </a:lnTo>
                <a:lnTo>
                  <a:pt x="2469" y="1817"/>
                </a:lnTo>
                <a:lnTo>
                  <a:pt x="2467" y="1822"/>
                </a:lnTo>
                <a:lnTo>
                  <a:pt x="2464" y="1827"/>
                </a:lnTo>
                <a:lnTo>
                  <a:pt x="2460" y="1831"/>
                </a:lnTo>
                <a:lnTo>
                  <a:pt x="2457" y="1835"/>
                </a:lnTo>
                <a:lnTo>
                  <a:pt x="2452" y="1837"/>
                </a:lnTo>
                <a:lnTo>
                  <a:pt x="2446" y="1838"/>
                </a:lnTo>
                <a:lnTo>
                  <a:pt x="2434" y="1842"/>
                </a:lnTo>
                <a:lnTo>
                  <a:pt x="2420" y="1843"/>
                </a:lnTo>
                <a:lnTo>
                  <a:pt x="2405" y="1843"/>
                </a:lnTo>
                <a:lnTo>
                  <a:pt x="2391" y="1843"/>
                </a:lnTo>
                <a:lnTo>
                  <a:pt x="2389" y="1842"/>
                </a:lnTo>
                <a:lnTo>
                  <a:pt x="2385" y="1836"/>
                </a:lnTo>
                <a:lnTo>
                  <a:pt x="2376" y="1828"/>
                </a:lnTo>
                <a:lnTo>
                  <a:pt x="2366" y="1817"/>
                </a:lnTo>
                <a:lnTo>
                  <a:pt x="2354" y="1805"/>
                </a:lnTo>
                <a:lnTo>
                  <a:pt x="2340" y="1792"/>
                </a:lnTo>
                <a:lnTo>
                  <a:pt x="2326" y="1777"/>
                </a:lnTo>
                <a:lnTo>
                  <a:pt x="2311" y="1762"/>
                </a:lnTo>
                <a:lnTo>
                  <a:pt x="2311" y="1755"/>
                </a:lnTo>
                <a:lnTo>
                  <a:pt x="2310" y="1749"/>
                </a:lnTo>
                <a:lnTo>
                  <a:pt x="2307" y="1744"/>
                </a:lnTo>
                <a:lnTo>
                  <a:pt x="2305" y="1739"/>
                </a:lnTo>
                <a:lnTo>
                  <a:pt x="2299" y="1731"/>
                </a:lnTo>
                <a:lnTo>
                  <a:pt x="2292" y="1722"/>
                </a:lnTo>
                <a:lnTo>
                  <a:pt x="2284" y="1715"/>
                </a:lnTo>
                <a:lnTo>
                  <a:pt x="2278" y="1706"/>
                </a:lnTo>
                <a:lnTo>
                  <a:pt x="2276" y="1701"/>
                </a:lnTo>
                <a:lnTo>
                  <a:pt x="2273" y="1695"/>
                </a:lnTo>
                <a:lnTo>
                  <a:pt x="2272" y="1689"/>
                </a:lnTo>
                <a:lnTo>
                  <a:pt x="2272" y="1682"/>
                </a:lnTo>
                <a:lnTo>
                  <a:pt x="2257" y="1667"/>
                </a:lnTo>
                <a:lnTo>
                  <a:pt x="2243" y="1652"/>
                </a:lnTo>
                <a:lnTo>
                  <a:pt x="2229" y="1639"/>
                </a:lnTo>
                <a:lnTo>
                  <a:pt x="2217" y="1626"/>
                </a:lnTo>
                <a:lnTo>
                  <a:pt x="2207" y="1617"/>
                </a:lnTo>
                <a:lnTo>
                  <a:pt x="2200" y="1608"/>
                </a:lnTo>
                <a:lnTo>
                  <a:pt x="2195" y="1603"/>
                </a:lnTo>
                <a:lnTo>
                  <a:pt x="2192" y="1601"/>
                </a:lnTo>
                <a:lnTo>
                  <a:pt x="2194" y="1593"/>
                </a:lnTo>
                <a:lnTo>
                  <a:pt x="2196" y="1585"/>
                </a:lnTo>
                <a:lnTo>
                  <a:pt x="2200" y="1575"/>
                </a:lnTo>
                <a:lnTo>
                  <a:pt x="2206" y="1564"/>
                </a:lnTo>
                <a:lnTo>
                  <a:pt x="2218" y="1542"/>
                </a:lnTo>
                <a:lnTo>
                  <a:pt x="2233" y="1516"/>
                </a:lnTo>
                <a:lnTo>
                  <a:pt x="2249" y="1489"/>
                </a:lnTo>
                <a:lnTo>
                  <a:pt x="2261" y="1461"/>
                </a:lnTo>
                <a:lnTo>
                  <a:pt x="2267" y="1447"/>
                </a:lnTo>
                <a:lnTo>
                  <a:pt x="2271" y="1432"/>
                </a:lnTo>
                <a:lnTo>
                  <a:pt x="2273" y="1417"/>
                </a:lnTo>
                <a:lnTo>
                  <a:pt x="2274" y="1401"/>
                </a:lnTo>
                <a:lnTo>
                  <a:pt x="2260" y="1402"/>
                </a:lnTo>
                <a:lnTo>
                  <a:pt x="2246" y="1405"/>
                </a:lnTo>
                <a:lnTo>
                  <a:pt x="2233" y="1409"/>
                </a:lnTo>
                <a:lnTo>
                  <a:pt x="2222" y="1413"/>
                </a:lnTo>
                <a:lnTo>
                  <a:pt x="2211" y="1420"/>
                </a:lnTo>
                <a:lnTo>
                  <a:pt x="2201" y="1427"/>
                </a:lnTo>
                <a:lnTo>
                  <a:pt x="2192" y="1433"/>
                </a:lnTo>
                <a:lnTo>
                  <a:pt x="2184" y="1440"/>
                </a:lnTo>
                <a:lnTo>
                  <a:pt x="2170" y="1455"/>
                </a:lnTo>
                <a:lnTo>
                  <a:pt x="2161" y="1469"/>
                </a:lnTo>
                <a:lnTo>
                  <a:pt x="2156" y="1477"/>
                </a:lnTo>
                <a:lnTo>
                  <a:pt x="2153" y="1481"/>
                </a:lnTo>
                <a:lnTo>
                  <a:pt x="2146" y="1473"/>
                </a:lnTo>
                <a:lnTo>
                  <a:pt x="2141" y="1466"/>
                </a:lnTo>
                <a:lnTo>
                  <a:pt x="2135" y="1458"/>
                </a:lnTo>
                <a:lnTo>
                  <a:pt x="2130" y="1450"/>
                </a:lnTo>
                <a:lnTo>
                  <a:pt x="2126" y="1442"/>
                </a:lnTo>
                <a:lnTo>
                  <a:pt x="2124" y="1433"/>
                </a:lnTo>
                <a:lnTo>
                  <a:pt x="2121" y="1425"/>
                </a:lnTo>
                <a:lnTo>
                  <a:pt x="2119" y="1416"/>
                </a:lnTo>
                <a:lnTo>
                  <a:pt x="2117" y="1395"/>
                </a:lnTo>
                <a:lnTo>
                  <a:pt x="2115" y="1373"/>
                </a:lnTo>
                <a:lnTo>
                  <a:pt x="2114" y="1349"/>
                </a:lnTo>
                <a:lnTo>
                  <a:pt x="2115" y="1320"/>
                </a:lnTo>
                <a:lnTo>
                  <a:pt x="2102" y="1292"/>
                </a:lnTo>
                <a:lnTo>
                  <a:pt x="2092" y="1267"/>
                </a:lnTo>
                <a:lnTo>
                  <a:pt x="2085" y="1245"/>
                </a:lnTo>
                <a:lnTo>
                  <a:pt x="2081" y="1225"/>
                </a:lnTo>
                <a:lnTo>
                  <a:pt x="2077" y="1207"/>
                </a:lnTo>
                <a:lnTo>
                  <a:pt x="2076" y="1191"/>
                </a:lnTo>
                <a:lnTo>
                  <a:pt x="2076" y="1175"/>
                </a:lnTo>
                <a:lnTo>
                  <a:pt x="2076" y="1160"/>
                </a:lnTo>
                <a:lnTo>
                  <a:pt x="2076" y="1153"/>
                </a:lnTo>
                <a:lnTo>
                  <a:pt x="2077" y="1147"/>
                </a:lnTo>
                <a:lnTo>
                  <a:pt x="2080" y="1142"/>
                </a:lnTo>
                <a:lnTo>
                  <a:pt x="2082" y="1137"/>
                </a:lnTo>
                <a:lnTo>
                  <a:pt x="2088" y="1130"/>
                </a:lnTo>
                <a:lnTo>
                  <a:pt x="2096" y="1125"/>
                </a:lnTo>
                <a:lnTo>
                  <a:pt x="2104" y="1122"/>
                </a:lnTo>
                <a:lnTo>
                  <a:pt x="2110" y="1121"/>
                </a:lnTo>
                <a:lnTo>
                  <a:pt x="2114" y="1120"/>
                </a:lnTo>
                <a:lnTo>
                  <a:pt x="2117" y="1120"/>
                </a:lnTo>
                <a:lnTo>
                  <a:pt x="2123" y="1112"/>
                </a:lnTo>
                <a:lnTo>
                  <a:pt x="2128" y="1104"/>
                </a:lnTo>
                <a:lnTo>
                  <a:pt x="2131" y="1094"/>
                </a:lnTo>
                <a:lnTo>
                  <a:pt x="2134" y="1084"/>
                </a:lnTo>
                <a:lnTo>
                  <a:pt x="2135" y="1073"/>
                </a:lnTo>
                <a:lnTo>
                  <a:pt x="2135" y="1062"/>
                </a:lnTo>
                <a:lnTo>
                  <a:pt x="2134" y="1051"/>
                </a:lnTo>
                <a:lnTo>
                  <a:pt x="2132" y="1040"/>
                </a:lnTo>
                <a:lnTo>
                  <a:pt x="2128" y="1018"/>
                </a:lnTo>
                <a:lnTo>
                  <a:pt x="2123" y="996"/>
                </a:lnTo>
                <a:lnTo>
                  <a:pt x="2119" y="977"/>
                </a:lnTo>
                <a:lnTo>
                  <a:pt x="2118" y="959"/>
                </a:lnTo>
                <a:lnTo>
                  <a:pt x="2118" y="953"/>
                </a:lnTo>
                <a:lnTo>
                  <a:pt x="2117" y="946"/>
                </a:lnTo>
                <a:lnTo>
                  <a:pt x="2114" y="941"/>
                </a:lnTo>
                <a:lnTo>
                  <a:pt x="2112" y="936"/>
                </a:lnTo>
                <a:lnTo>
                  <a:pt x="2105" y="928"/>
                </a:lnTo>
                <a:lnTo>
                  <a:pt x="2098" y="919"/>
                </a:lnTo>
                <a:lnTo>
                  <a:pt x="2091" y="912"/>
                </a:lnTo>
                <a:lnTo>
                  <a:pt x="2085" y="903"/>
                </a:lnTo>
                <a:lnTo>
                  <a:pt x="2082" y="898"/>
                </a:lnTo>
                <a:lnTo>
                  <a:pt x="2080" y="892"/>
                </a:lnTo>
                <a:lnTo>
                  <a:pt x="2079" y="886"/>
                </a:lnTo>
                <a:lnTo>
                  <a:pt x="2079" y="880"/>
                </a:lnTo>
                <a:lnTo>
                  <a:pt x="2071" y="872"/>
                </a:lnTo>
                <a:lnTo>
                  <a:pt x="2064" y="866"/>
                </a:lnTo>
                <a:lnTo>
                  <a:pt x="2055" y="860"/>
                </a:lnTo>
                <a:lnTo>
                  <a:pt x="2048" y="855"/>
                </a:lnTo>
                <a:lnTo>
                  <a:pt x="2039" y="852"/>
                </a:lnTo>
                <a:lnTo>
                  <a:pt x="2031" y="849"/>
                </a:lnTo>
                <a:lnTo>
                  <a:pt x="2022" y="846"/>
                </a:lnTo>
                <a:lnTo>
                  <a:pt x="2014" y="843"/>
                </a:lnTo>
                <a:lnTo>
                  <a:pt x="1994" y="841"/>
                </a:lnTo>
                <a:lnTo>
                  <a:pt x="1972" y="839"/>
                </a:lnTo>
                <a:lnTo>
                  <a:pt x="1946" y="838"/>
                </a:lnTo>
                <a:lnTo>
                  <a:pt x="1918" y="838"/>
                </a:lnTo>
                <a:lnTo>
                  <a:pt x="1912" y="837"/>
                </a:lnTo>
                <a:lnTo>
                  <a:pt x="1907" y="836"/>
                </a:lnTo>
                <a:lnTo>
                  <a:pt x="1904" y="833"/>
                </a:lnTo>
                <a:lnTo>
                  <a:pt x="1901" y="831"/>
                </a:lnTo>
                <a:lnTo>
                  <a:pt x="1899" y="821"/>
                </a:lnTo>
                <a:lnTo>
                  <a:pt x="1899" y="808"/>
                </a:lnTo>
                <a:lnTo>
                  <a:pt x="1899" y="790"/>
                </a:lnTo>
                <a:lnTo>
                  <a:pt x="1896" y="770"/>
                </a:lnTo>
                <a:lnTo>
                  <a:pt x="1894" y="759"/>
                </a:lnTo>
                <a:lnTo>
                  <a:pt x="1891" y="745"/>
                </a:lnTo>
                <a:lnTo>
                  <a:pt x="1886" y="732"/>
                </a:lnTo>
                <a:lnTo>
                  <a:pt x="1879" y="717"/>
                </a:lnTo>
                <a:lnTo>
                  <a:pt x="1872" y="717"/>
                </a:lnTo>
                <a:lnTo>
                  <a:pt x="1863" y="713"/>
                </a:lnTo>
                <a:lnTo>
                  <a:pt x="1853" y="710"/>
                </a:lnTo>
                <a:lnTo>
                  <a:pt x="1842" y="705"/>
                </a:lnTo>
                <a:lnTo>
                  <a:pt x="1820" y="691"/>
                </a:lnTo>
                <a:lnTo>
                  <a:pt x="1795" y="677"/>
                </a:lnTo>
                <a:lnTo>
                  <a:pt x="1768" y="662"/>
                </a:lnTo>
                <a:lnTo>
                  <a:pt x="1740" y="648"/>
                </a:lnTo>
                <a:lnTo>
                  <a:pt x="1725" y="644"/>
                </a:lnTo>
                <a:lnTo>
                  <a:pt x="1710" y="640"/>
                </a:lnTo>
                <a:lnTo>
                  <a:pt x="1694" y="636"/>
                </a:lnTo>
                <a:lnTo>
                  <a:pt x="1680" y="636"/>
                </a:lnTo>
                <a:lnTo>
                  <a:pt x="1673" y="635"/>
                </a:lnTo>
                <a:lnTo>
                  <a:pt x="1669" y="634"/>
                </a:lnTo>
                <a:lnTo>
                  <a:pt x="1665" y="631"/>
                </a:lnTo>
                <a:lnTo>
                  <a:pt x="1662" y="629"/>
                </a:lnTo>
                <a:lnTo>
                  <a:pt x="1660" y="620"/>
                </a:lnTo>
                <a:lnTo>
                  <a:pt x="1660" y="611"/>
                </a:lnTo>
                <a:lnTo>
                  <a:pt x="1660" y="598"/>
                </a:lnTo>
                <a:lnTo>
                  <a:pt x="1658" y="585"/>
                </a:lnTo>
                <a:lnTo>
                  <a:pt x="1655" y="577"/>
                </a:lnTo>
                <a:lnTo>
                  <a:pt x="1651" y="570"/>
                </a:lnTo>
                <a:lnTo>
                  <a:pt x="1646" y="563"/>
                </a:lnTo>
                <a:lnTo>
                  <a:pt x="1640" y="555"/>
                </a:lnTo>
                <a:lnTo>
                  <a:pt x="1627" y="542"/>
                </a:lnTo>
                <a:lnTo>
                  <a:pt x="1617" y="531"/>
                </a:lnTo>
                <a:lnTo>
                  <a:pt x="1609" y="522"/>
                </a:lnTo>
                <a:lnTo>
                  <a:pt x="1601" y="515"/>
                </a:lnTo>
                <a:lnTo>
                  <a:pt x="1593" y="508"/>
                </a:lnTo>
                <a:lnTo>
                  <a:pt x="1584" y="498"/>
                </a:lnTo>
                <a:lnTo>
                  <a:pt x="1574" y="488"/>
                </a:lnTo>
                <a:lnTo>
                  <a:pt x="1561" y="475"/>
                </a:lnTo>
                <a:lnTo>
                  <a:pt x="1544" y="472"/>
                </a:lnTo>
                <a:lnTo>
                  <a:pt x="1524" y="469"/>
                </a:lnTo>
                <a:lnTo>
                  <a:pt x="1503" y="464"/>
                </a:lnTo>
                <a:lnTo>
                  <a:pt x="1481" y="459"/>
                </a:lnTo>
                <a:lnTo>
                  <a:pt x="1470" y="458"/>
                </a:lnTo>
                <a:lnTo>
                  <a:pt x="1458" y="456"/>
                </a:lnTo>
                <a:lnTo>
                  <a:pt x="1448" y="456"/>
                </a:lnTo>
                <a:lnTo>
                  <a:pt x="1437" y="456"/>
                </a:lnTo>
                <a:lnTo>
                  <a:pt x="1427" y="459"/>
                </a:lnTo>
                <a:lnTo>
                  <a:pt x="1418" y="461"/>
                </a:lnTo>
                <a:lnTo>
                  <a:pt x="1409" y="466"/>
                </a:lnTo>
                <a:lnTo>
                  <a:pt x="1400" y="473"/>
                </a:lnTo>
                <a:lnTo>
                  <a:pt x="1393" y="473"/>
                </a:lnTo>
                <a:lnTo>
                  <a:pt x="1387" y="477"/>
                </a:lnTo>
                <a:lnTo>
                  <a:pt x="1382" y="481"/>
                </a:lnTo>
                <a:lnTo>
                  <a:pt x="1377" y="487"/>
                </a:lnTo>
                <a:lnTo>
                  <a:pt x="1374" y="494"/>
                </a:lnTo>
                <a:lnTo>
                  <a:pt x="1370" y="503"/>
                </a:lnTo>
                <a:lnTo>
                  <a:pt x="1367" y="513"/>
                </a:lnTo>
                <a:lnTo>
                  <a:pt x="1365" y="522"/>
                </a:lnTo>
                <a:lnTo>
                  <a:pt x="1363" y="547"/>
                </a:lnTo>
                <a:lnTo>
                  <a:pt x="1360" y="574"/>
                </a:lnTo>
                <a:lnTo>
                  <a:pt x="1360" y="603"/>
                </a:lnTo>
                <a:lnTo>
                  <a:pt x="1359" y="633"/>
                </a:lnTo>
                <a:lnTo>
                  <a:pt x="1353" y="634"/>
                </a:lnTo>
                <a:lnTo>
                  <a:pt x="1345" y="635"/>
                </a:lnTo>
                <a:lnTo>
                  <a:pt x="1340" y="636"/>
                </a:lnTo>
                <a:lnTo>
                  <a:pt x="1334" y="639"/>
                </a:lnTo>
                <a:lnTo>
                  <a:pt x="1325" y="646"/>
                </a:lnTo>
                <a:lnTo>
                  <a:pt x="1314" y="652"/>
                </a:lnTo>
                <a:lnTo>
                  <a:pt x="1301" y="659"/>
                </a:lnTo>
                <a:lnTo>
                  <a:pt x="1285" y="666"/>
                </a:lnTo>
                <a:lnTo>
                  <a:pt x="1277" y="669"/>
                </a:lnTo>
                <a:lnTo>
                  <a:pt x="1266" y="671"/>
                </a:lnTo>
                <a:lnTo>
                  <a:pt x="1252" y="672"/>
                </a:lnTo>
                <a:lnTo>
                  <a:pt x="1239" y="672"/>
                </a:lnTo>
                <a:lnTo>
                  <a:pt x="1224" y="672"/>
                </a:lnTo>
                <a:lnTo>
                  <a:pt x="1208" y="673"/>
                </a:lnTo>
                <a:lnTo>
                  <a:pt x="1194" y="674"/>
                </a:lnTo>
                <a:lnTo>
                  <a:pt x="1179" y="677"/>
                </a:lnTo>
                <a:lnTo>
                  <a:pt x="1164" y="682"/>
                </a:lnTo>
                <a:lnTo>
                  <a:pt x="1148" y="688"/>
                </a:lnTo>
                <a:lnTo>
                  <a:pt x="1141" y="693"/>
                </a:lnTo>
                <a:lnTo>
                  <a:pt x="1134" y="699"/>
                </a:lnTo>
                <a:lnTo>
                  <a:pt x="1126" y="704"/>
                </a:lnTo>
                <a:lnTo>
                  <a:pt x="1119" y="711"/>
                </a:lnTo>
                <a:lnTo>
                  <a:pt x="1105" y="724"/>
                </a:lnTo>
                <a:lnTo>
                  <a:pt x="1093" y="734"/>
                </a:lnTo>
                <a:lnTo>
                  <a:pt x="1083" y="741"/>
                </a:lnTo>
                <a:lnTo>
                  <a:pt x="1072" y="746"/>
                </a:lnTo>
                <a:lnTo>
                  <a:pt x="1060" y="749"/>
                </a:lnTo>
                <a:lnTo>
                  <a:pt x="1044" y="750"/>
                </a:lnTo>
                <a:lnTo>
                  <a:pt x="1025" y="750"/>
                </a:lnTo>
                <a:lnTo>
                  <a:pt x="998" y="750"/>
                </a:lnTo>
                <a:lnTo>
                  <a:pt x="998" y="743"/>
                </a:lnTo>
                <a:lnTo>
                  <a:pt x="997" y="735"/>
                </a:lnTo>
                <a:lnTo>
                  <a:pt x="994" y="728"/>
                </a:lnTo>
                <a:lnTo>
                  <a:pt x="992" y="721"/>
                </a:lnTo>
                <a:lnTo>
                  <a:pt x="986" y="705"/>
                </a:lnTo>
                <a:lnTo>
                  <a:pt x="978" y="690"/>
                </a:lnTo>
                <a:lnTo>
                  <a:pt x="971" y="675"/>
                </a:lnTo>
                <a:lnTo>
                  <a:pt x="965" y="659"/>
                </a:lnTo>
                <a:lnTo>
                  <a:pt x="962" y="652"/>
                </a:lnTo>
                <a:lnTo>
                  <a:pt x="960" y="645"/>
                </a:lnTo>
                <a:lnTo>
                  <a:pt x="959" y="637"/>
                </a:lnTo>
                <a:lnTo>
                  <a:pt x="959" y="630"/>
                </a:lnTo>
                <a:lnTo>
                  <a:pt x="945" y="630"/>
                </a:lnTo>
                <a:lnTo>
                  <a:pt x="935" y="630"/>
                </a:lnTo>
                <a:lnTo>
                  <a:pt x="927" y="629"/>
                </a:lnTo>
                <a:lnTo>
                  <a:pt x="918" y="629"/>
                </a:lnTo>
                <a:lnTo>
                  <a:pt x="911" y="629"/>
                </a:lnTo>
                <a:lnTo>
                  <a:pt x="902" y="629"/>
                </a:lnTo>
                <a:lnTo>
                  <a:pt x="893" y="629"/>
                </a:lnTo>
                <a:lnTo>
                  <a:pt x="879" y="629"/>
                </a:lnTo>
                <a:lnTo>
                  <a:pt x="879" y="614"/>
                </a:lnTo>
                <a:lnTo>
                  <a:pt x="879" y="600"/>
                </a:lnTo>
                <a:lnTo>
                  <a:pt x="879" y="584"/>
                </a:lnTo>
                <a:lnTo>
                  <a:pt x="879" y="569"/>
                </a:lnTo>
                <a:lnTo>
                  <a:pt x="879" y="554"/>
                </a:lnTo>
                <a:lnTo>
                  <a:pt x="879" y="540"/>
                </a:lnTo>
                <a:lnTo>
                  <a:pt x="879" y="524"/>
                </a:lnTo>
                <a:lnTo>
                  <a:pt x="880" y="509"/>
                </a:lnTo>
                <a:lnTo>
                  <a:pt x="875" y="502"/>
                </a:lnTo>
                <a:lnTo>
                  <a:pt x="872" y="495"/>
                </a:lnTo>
                <a:lnTo>
                  <a:pt x="868" y="491"/>
                </a:lnTo>
                <a:lnTo>
                  <a:pt x="863" y="486"/>
                </a:lnTo>
                <a:lnTo>
                  <a:pt x="858" y="482"/>
                </a:lnTo>
                <a:lnTo>
                  <a:pt x="853" y="480"/>
                </a:lnTo>
                <a:lnTo>
                  <a:pt x="848" y="477"/>
                </a:lnTo>
                <a:lnTo>
                  <a:pt x="844" y="476"/>
                </a:lnTo>
                <a:lnTo>
                  <a:pt x="831" y="475"/>
                </a:lnTo>
                <a:lnTo>
                  <a:pt x="820" y="476"/>
                </a:lnTo>
                <a:lnTo>
                  <a:pt x="808" y="478"/>
                </a:lnTo>
                <a:lnTo>
                  <a:pt x="795" y="483"/>
                </a:lnTo>
                <a:lnTo>
                  <a:pt x="768" y="497"/>
                </a:lnTo>
                <a:lnTo>
                  <a:pt x="738" y="514"/>
                </a:lnTo>
                <a:lnTo>
                  <a:pt x="709" y="531"/>
                </a:lnTo>
                <a:lnTo>
                  <a:pt x="680" y="547"/>
                </a:lnTo>
                <a:lnTo>
                  <a:pt x="664" y="546"/>
                </a:lnTo>
                <a:lnTo>
                  <a:pt x="649" y="542"/>
                </a:lnTo>
                <a:lnTo>
                  <a:pt x="634" y="536"/>
                </a:lnTo>
                <a:lnTo>
                  <a:pt x="620" y="532"/>
                </a:lnTo>
                <a:lnTo>
                  <a:pt x="612" y="530"/>
                </a:lnTo>
                <a:lnTo>
                  <a:pt x="604" y="529"/>
                </a:lnTo>
                <a:lnTo>
                  <a:pt x="596" y="529"/>
                </a:lnTo>
                <a:lnTo>
                  <a:pt x="589" y="530"/>
                </a:lnTo>
                <a:lnTo>
                  <a:pt x="582" y="532"/>
                </a:lnTo>
                <a:lnTo>
                  <a:pt x="574" y="535"/>
                </a:lnTo>
                <a:lnTo>
                  <a:pt x="567" y="540"/>
                </a:lnTo>
                <a:lnTo>
                  <a:pt x="558" y="547"/>
                </a:lnTo>
                <a:lnTo>
                  <a:pt x="560" y="506"/>
                </a:lnTo>
                <a:lnTo>
                  <a:pt x="552" y="499"/>
                </a:lnTo>
                <a:lnTo>
                  <a:pt x="546" y="491"/>
                </a:lnTo>
                <a:lnTo>
                  <a:pt x="541" y="483"/>
                </a:lnTo>
                <a:lnTo>
                  <a:pt x="536" y="476"/>
                </a:lnTo>
                <a:lnTo>
                  <a:pt x="529" y="461"/>
                </a:lnTo>
                <a:lnTo>
                  <a:pt x="525" y="447"/>
                </a:lnTo>
                <a:lnTo>
                  <a:pt x="522" y="431"/>
                </a:lnTo>
                <a:lnTo>
                  <a:pt x="520" y="416"/>
                </a:lnTo>
                <a:lnTo>
                  <a:pt x="520" y="401"/>
                </a:lnTo>
                <a:lnTo>
                  <a:pt x="520" y="385"/>
                </a:lnTo>
                <a:lnTo>
                  <a:pt x="480" y="385"/>
                </a:lnTo>
                <a:lnTo>
                  <a:pt x="480" y="400"/>
                </a:lnTo>
                <a:lnTo>
                  <a:pt x="479" y="415"/>
                </a:lnTo>
                <a:lnTo>
                  <a:pt x="478" y="428"/>
                </a:lnTo>
                <a:lnTo>
                  <a:pt x="475" y="440"/>
                </a:lnTo>
                <a:lnTo>
                  <a:pt x="473" y="445"/>
                </a:lnTo>
                <a:lnTo>
                  <a:pt x="470" y="450"/>
                </a:lnTo>
                <a:lnTo>
                  <a:pt x="467" y="455"/>
                </a:lnTo>
                <a:lnTo>
                  <a:pt x="463" y="459"/>
                </a:lnTo>
                <a:lnTo>
                  <a:pt x="458" y="461"/>
                </a:lnTo>
                <a:lnTo>
                  <a:pt x="453" y="464"/>
                </a:lnTo>
                <a:lnTo>
                  <a:pt x="447" y="465"/>
                </a:lnTo>
                <a:lnTo>
                  <a:pt x="440" y="465"/>
                </a:lnTo>
                <a:lnTo>
                  <a:pt x="437" y="464"/>
                </a:lnTo>
                <a:lnTo>
                  <a:pt x="432" y="459"/>
                </a:lnTo>
                <a:lnTo>
                  <a:pt x="425" y="453"/>
                </a:lnTo>
                <a:lnTo>
                  <a:pt x="415" y="445"/>
                </a:lnTo>
                <a:lnTo>
                  <a:pt x="403" y="438"/>
                </a:lnTo>
                <a:lnTo>
                  <a:pt x="389" y="431"/>
                </a:lnTo>
                <a:lnTo>
                  <a:pt x="382" y="428"/>
                </a:lnTo>
                <a:lnTo>
                  <a:pt x="375" y="427"/>
                </a:lnTo>
                <a:lnTo>
                  <a:pt x="367" y="424"/>
                </a:lnTo>
                <a:lnTo>
                  <a:pt x="360" y="424"/>
                </a:lnTo>
                <a:lnTo>
                  <a:pt x="347" y="439"/>
                </a:lnTo>
                <a:lnTo>
                  <a:pt x="337" y="454"/>
                </a:lnTo>
                <a:lnTo>
                  <a:pt x="329" y="467"/>
                </a:lnTo>
                <a:lnTo>
                  <a:pt x="325" y="480"/>
                </a:lnTo>
                <a:lnTo>
                  <a:pt x="321" y="489"/>
                </a:lnTo>
                <a:lnTo>
                  <a:pt x="320" y="498"/>
                </a:lnTo>
                <a:lnTo>
                  <a:pt x="318" y="503"/>
                </a:lnTo>
                <a:lnTo>
                  <a:pt x="318" y="504"/>
                </a:lnTo>
                <a:lnTo>
                  <a:pt x="312" y="510"/>
                </a:lnTo>
                <a:lnTo>
                  <a:pt x="305" y="514"/>
                </a:lnTo>
                <a:lnTo>
                  <a:pt x="300" y="515"/>
                </a:lnTo>
                <a:lnTo>
                  <a:pt x="295" y="515"/>
                </a:lnTo>
                <a:lnTo>
                  <a:pt x="290" y="513"/>
                </a:lnTo>
                <a:lnTo>
                  <a:pt x="287" y="509"/>
                </a:lnTo>
                <a:lnTo>
                  <a:pt x="283" y="504"/>
                </a:lnTo>
                <a:lnTo>
                  <a:pt x="279" y="499"/>
                </a:lnTo>
                <a:lnTo>
                  <a:pt x="272" y="487"/>
                </a:lnTo>
                <a:lnTo>
                  <a:pt x="263" y="476"/>
                </a:lnTo>
                <a:lnTo>
                  <a:pt x="258" y="471"/>
                </a:lnTo>
                <a:lnTo>
                  <a:pt x="252" y="467"/>
                </a:lnTo>
                <a:lnTo>
                  <a:pt x="246" y="465"/>
                </a:lnTo>
                <a:lnTo>
                  <a:pt x="239" y="464"/>
                </a:lnTo>
                <a:lnTo>
                  <a:pt x="225" y="477"/>
                </a:lnTo>
                <a:lnTo>
                  <a:pt x="214" y="488"/>
                </a:lnTo>
                <a:lnTo>
                  <a:pt x="206" y="497"/>
                </a:lnTo>
                <a:lnTo>
                  <a:pt x="198" y="503"/>
                </a:lnTo>
                <a:lnTo>
                  <a:pt x="195" y="505"/>
                </a:lnTo>
                <a:lnTo>
                  <a:pt x="190" y="506"/>
                </a:lnTo>
                <a:lnTo>
                  <a:pt x="186" y="508"/>
                </a:lnTo>
                <a:lnTo>
                  <a:pt x="181" y="508"/>
                </a:lnTo>
                <a:lnTo>
                  <a:pt x="172" y="506"/>
                </a:lnTo>
                <a:lnTo>
                  <a:pt x="159" y="503"/>
                </a:lnTo>
                <a:lnTo>
                  <a:pt x="158" y="500"/>
                </a:lnTo>
                <a:lnTo>
                  <a:pt x="153" y="494"/>
                </a:lnTo>
                <a:lnTo>
                  <a:pt x="147" y="486"/>
                </a:lnTo>
                <a:lnTo>
                  <a:pt x="139" y="476"/>
                </a:lnTo>
                <a:lnTo>
                  <a:pt x="130" y="465"/>
                </a:lnTo>
                <a:lnTo>
                  <a:pt x="124" y="456"/>
                </a:lnTo>
                <a:lnTo>
                  <a:pt x="119" y="449"/>
                </a:lnTo>
                <a:lnTo>
                  <a:pt x="116" y="447"/>
                </a:lnTo>
                <a:lnTo>
                  <a:pt x="118" y="418"/>
                </a:lnTo>
                <a:lnTo>
                  <a:pt x="116" y="394"/>
                </a:lnTo>
                <a:lnTo>
                  <a:pt x="115" y="374"/>
                </a:lnTo>
                <a:lnTo>
                  <a:pt x="114" y="358"/>
                </a:lnTo>
                <a:lnTo>
                  <a:pt x="112" y="346"/>
                </a:lnTo>
                <a:lnTo>
                  <a:pt x="109" y="336"/>
                </a:lnTo>
                <a:lnTo>
                  <a:pt x="107" y="330"/>
                </a:lnTo>
                <a:lnTo>
                  <a:pt x="104" y="327"/>
                </a:lnTo>
                <a:lnTo>
                  <a:pt x="102" y="325"/>
                </a:lnTo>
                <a:lnTo>
                  <a:pt x="101" y="325"/>
                </a:lnTo>
                <a:lnTo>
                  <a:pt x="101" y="327"/>
                </a:lnTo>
                <a:lnTo>
                  <a:pt x="101" y="328"/>
                </a:lnTo>
                <a:lnTo>
                  <a:pt x="102" y="330"/>
                </a:lnTo>
                <a:lnTo>
                  <a:pt x="105" y="333"/>
                </a:lnTo>
                <a:lnTo>
                  <a:pt x="110" y="335"/>
                </a:lnTo>
                <a:lnTo>
                  <a:pt x="116" y="336"/>
                </a:lnTo>
                <a:lnTo>
                  <a:pt x="109" y="335"/>
                </a:lnTo>
                <a:lnTo>
                  <a:pt x="101" y="333"/>
                </a:lnTo>
                <a:lnTo>
                  <a:pt x="92" y="329"/>
                </a:lnTo>
                <a:lnTo>
                  <a:pt x="82" y="324"/>
                </a:lnTo>
                <a:lnTo>
                  <a:pt x="64" y="313"/>
                </a:lnTo>
                <a:lnTo>
                  <a:pt x="44" y="301"/>
                </a:lnTo>
                <a:lnTo>
                  <a:pt x="28" y="289"/>
                </a:lnTo>
                <a:lnTo>
                  <a:pt x="14" y="276"/>
                </a:lnTo>
                <a:lnTo>
                  <a:pt x="5" y="268"/>
                </a:lnTo>
                <a:lnTo>
                  <a:pt x="0" y="262"/>
                </a:lnTo>
                <a:lnTo>
                  <a:pt x="0" y="254"/>
                </a:lnTo>
                <a:lnTo>
                  <a:pt x="1" y="247"/>
                </a:lnTo>
                <a:lnTo>
                  <a:pt x="4" y="238"/>
                </a:lnTo>
                <a:lnTo>
                  <a:pt x="9" y="231"/>
                </a:lnTo>
                <a:lnTo>
                  <a:pt x="15" y="224"/>
                </a:lnTo>
                <a:lnTo>
                  <a:pt x="22" y="216"/>
                </a:lnTo>
                <a:lnTo>
                  <a:pt x="30" y="210"/>
                </a:lnTo>
                <a:lnTo>
                  <a:pt x="39" y="204"/>
                </a:lnTo>
                <a:lnTo>
                  <a:pt x="49" y="198"/>
                </a:lnTo>
                <a:lnTo>
                  <a:pt x="60" y="193"/>
                </a:lnTo>
                <a:lnTo>
                  <a:pt x="70" y="188"/>
                </a:lnTo>
                <a:lnTo>
                  <a:pt x="81" y="185"/>
                </a:lnTo>
                <a:lnTo>
                  <a:pt x="92" y="182"/>
                </a:lnTo>
                <a:lnTo>
                  <a:pt x="102" y="181"/>
                </a:lnTo>
                <a:lnTo>
                  <a:pt x="112" y="181"/>
                </a:lnTo>
                <a:lnTo>
                  <a:pt x="121" y="182"/>
                </a:lnTo>
                <a:lnTo>
                  <a:pt x="1043" y="70"/>
                </a:lnTo>
                <a:lnTo>
                  <a:pt x="1123" y="19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307120" y="4429080"/>
            <a:ext cx="1263600" cy="955800"/>
          </a:xfrm>
          <a:custGeom>
            <a:avLst/>
            <a:gdLst/>
            <a:ahLst/>
            <a:rect l="l" t="t" r="r" b="b"/>
            <a:pathLst>
              <a:path w="3391" h="2569">
                <a:moveTo>
                  <a:pt x="1123" y="191"/>
                </a:moveTo>
                <a:lnTo>
                  <a:pt x="2164" y="159"/>
                </a:lnTo>
                <a:lnTo>
                  <a:pt x="2164" y="159"/>
                </a:lnTo>
                <a:lnTo>
                  <a:pt x="2176" y="174"/>
                </a:lnTo>
                <a:lnTo>
                  <a:pt x="2186" y="187"/>
                </a:lnTo>
                <a:lnTo>
                  <a:pt x="2194" y="198"/>
                </a:lnTo>
                <a:lnTo>
                  <a:pt x="2201" y="208"/>
                </a:lnTo>
                <a:lnTo>
                  <a:pt x="2205" y="211"/>
                </a:lnTo>
                <a:lnTo>
                  <a:pt x="2210" y="215"/>
                </a:lnTo>
                <a:lnTo>
                  <a:pt x="2216" y="219"/>
                </a:lnTo>
                <a:lnTo>
                  <a:pt x="2223" y="221"/>
                </a:lnTo>
                <a:lnTo>
                  <a:pt x="2232" y="224"/>
                </a:lnTo>
                <a:lnTo>
                  <a:pt x="2241" y="225"/>
                </a:lnTo>
                <a:lnTo>
                  <a:pt x="2254" y="226"/>
                </a:lnTo>
                <a:lnTo>
                  <a:pt x="2267" y="226"/>
                </a:lnTo>
                <a:lnTo>
                  <a:pt x="2267" y="226"/>
                </a:lnTo>
                <a:lnTo>
                  <a:pt x="2268" y="224"/>
                </a:lnTo>
                <a:lnTo>
                  <a:pt x="2270" y="219"/>
                </a:lnTo>
                <a:lnTo>
                  <a:pt x="2271" y="211"/>
                </a:lnTo>
                <a:lnTo>
                  <a:pt x="2272" y="200"/>
                </a:lnTo>
                <a:lnTo>
                  <a:pt x="2274" y="185"/>
                </a:lnTo>
                <a:lnTo>
                  <a:pt x="2274" y="164"/>
                </a:lnTo>
                <a:lnTo>
                  <a:pt x="2276" y="137"/>
                </a:lnTo>
                <a:lnTo>
                  <a:pt x="2268" y="136"/>
                </a:lnTo>
                <a:lnTo>
                  <a:pt x="2261" y="134"/>
                </a:lnTo>
                <a:lnTo>
                  <a:pt x="2255" y="131"/>
                </a:lnTo>
                <a:lnTo>
                  <a:pt x="2249" y="127"/>
                </a:lnTo>
                <a:lnTo>
                  <a:pt x="2243" y="122"/>
                </a:lnTo>
                <a:lnTo>
                  <a:pt x="2238" y="116"/>
                </a:lnTo>
                <a:lnTo>
                  <a:pt x="2234" y="110"/>
                </a:lnTo>
                <a:lnTo>
                  <a:pt x="2230" y="103"/>
                </a:lnTo>
                <a:lnTo>
                  <a:pt x="2228" y="95"/>
                </a:lnTo>
                <a:lnTo>
                  <a:pt x="2227" y="88"/>
                </a:lnTo>
                <a:lnTo>
                  <a:pt x="2227" y="79"/>
                </a:lnTo>
                <a:lnTo>
                  <a:pt x="2228" y="72"/>
                </a:lnTo>
                <a:lnTo>
                  <a:pt x="2230" y="63"/>
                </a:lnTo>
                <a:lnTo>
                  <a:pt x="2234" y="55"/>
                </a:lnTo>
                <a:lnTo>
                  <a:pt x="2239" y="47"/>
                </a:lnTo>
                <a:lnTo>
                  <a:pt x="2245" y="39"/>
                </a:lnTo>
                <a:lnTo>
                  <a:pt x="2246" y="33"/>
                </a:lnTo>
                <a:lnTo>
                  <a:pt x="2247" y="27"/>
                </a:lnTo>
                <a:lnTo>
                  <a:pt x="2250" y="21"/>
                </a:lnTo>
                <a:lnTo>
                  <a:pt x="2252" y="17"/>
                </a:lnTo>
                <a:lnTo>
                  <a:pt x="2256" y="12"/>
                </a:lnTo>
                <a:lnTo>
                  <a:pt x="2261" y="10"/>
                </a:lnTo>
                <a:lnTo>
                  <a:pt x="2266" y="7"/>
                </a:lnTo>
                <a:lnTo>
                  <a:pt x="2271" y="5"/>
                </a:lnTo>
                <a:lnTo>
                  <a:pt x="2283" y="2"/>
                </a:lnTo>
                <a:lnTo>
                  <a:pt x="2296" y="1"/>
                </a:lnTo>
                <a:lnTo>
                  <a:pt x="2311" y="0"/>
                </a:lnTo>
                <a:lnTo>
                  <a:pt x="2326" y="0"/>
                </a:lnTo>
                <a:lnTo>
                  <a:pt x="2328" y="2"/>
                </a:lnTo>
                <a:lnTo>
                  <a:pt x="2333" y="6"/>
                </a:lnTo>
                <a:lnTo>
                  <a:pt x="2340" y="13"/>
                </a:lnTo>
                <a:lnTo>
                  <a:pt x="2350" y="21"/>
                </a:lnTo>
                <a:lnTo>
                  <a:pt x="2363" y="28"/>
                </a:lnTo>
                <a:lnTo>
                  <a:pt x="2376" y="34"/>
                </a:lnTo>
                <a:lnTo>
                  <a:pt x="2383" y="36"/>
                </a:lnTo>
                <a:lnTo>
                  <a:pt x="2391" y="39"/>
                </a:lnTo>
                <a:lnTo>
                  <a:pt x="2398" y="40"/>
                </a:lnTo>
                <a:lnTo>
                  <a:pt x="2405" y="41"/>
                </a:lnTo>
                <a:lnTo>
                  <a:pt x="2408" y="43"/>
                </a:lnTo>
                <a:lnTo>
                  <a:pt x="2411" y="46"/>
                </a:lnTo>
                <a:lnTo>
                  <a:pt x="2418" y="51"/>
                </a:lnTo>
                <a:lnTo>
                  <a:pt x="2425" y="56"/>
                </a:lnTo>
                <a:lnTo>
                  <a:pt x="2430" y="57"/>
                </a:lnTo>
                <a:lnTo>
                  <a:pt x="2432" y="58"/>
                </a:lnTo>
                <a:lnTo>
                  <a:pt x="2436" y="58"/>
                </a:lnTo>
                <a:lnTo>
                  <a:pt x="2440" y="58"/>
                </a:lnTo>
                <a:lnTo>
                  <a:pt x="2442" y="56"/>
                </a:lnTo>
                <a:lnTo>
                  <a:pt x="2443" y="52"/>
                </a:lnTo>
                <a:lnTo>
                  <a:pt x="2446" y="47"/>
                </a:lnTo>
                <a:lnTo>
                  <a:pt x="2446" y="41"/>
                </a:lnTo>
                <a:lnTo>
                  <a:pt x="2459" y="56"/>
                </a:lnTo>
                <a:lnTo>
                  <a:pt x="2469" y="72"/>
                </a:lnTo>
                <a:lnTo>
                  <a:pt x="2478" y="87"/>
                </a:lnTo>
                <a:lnTo>
                  <a:pt x="2485" y="101"/>
                </a:lnTo>
                <a:lnTo>
                  <a:pt x="2492" y="116"/>
                </a:lnTo>
                <a:lnTo>
                  <a:pt x="2501" y="132"/>
                </a:lnTo>
                <a:lnTo>
                  <a:pt x="2512" y="147"/>
                </a:lnTo>
                <a:lnTo>
                  <a:pt x="2525" y="161"/>
                </a:lnTo>
                <a:lnTo>
                  <a:pt x="2524" y="164"/>
                </a:lnTo>
                <a:lnTo>
                  <a:pt x="2524" y="169"/>
                </a:lnTo>
                <a:lnTo>
                  <a:pt x="2520" y="177"/>
                </a:lnTo>
                <a:lnTo>
                  <a:pt x="2514" y="187"/>
                </a:lnTo>
                <a:lnTo>
                  <a:pt x="2511" y="193"/>
                </a:lnTo>
                <a:lnTo>
                  <a:pt x="2505" y="199"/>
                </a:lnTo>
                <a:lnTo>
                  <a:pt x="2498" y="205"/>
                </a:lnTo>
                <a:lnTo>
                  <a:pt x="2491" y="213"/>
                </a:lnTo>
                <a:lnTo>
                  <a:pt x="2481" y="219"/>
                </a:lnTo>
                <a:lnTo>
                  <a:pt x="2470" y="226"/>
                </a:lnTo>
                <a:lnTo>
                  <a:pt x="2458" y="234"/>
                </a:lnTo>
                <a:lnTo>
                  <a:pt x="2445" y="241"/>
                </a:lnTo>
                <a:lnTo>
                  <a:pt x="2459" y="242"/>
                </a:lnTo>
                <a:lnTo>
                  <a:pt x="2474" y="242"/>
                </a:lnTo>
                <a:lnTo>
                  <a:pt x="2487" y="242"/>
                </a:lnTo>
                <a:lnTo>
                  <a:pt x="2500" y="242"/>
                </a:lnTo>
                <a:lnTo>
                  <a:pt x="2509" y="242"/>
                </a:lnTo>
                <a:lnTo>
                  <a:pt x="2517" y="242"/>
                </a:lnTo>
                <a:lnTo>
                  <a:pt x="2523" y="242"/>
                </a:lnTo>
                <a:lnTo>
                  <a:pt x="2524" y="242"/>
                </a:lnTo>
                <a:lnTo>
                  <a:pt x="2539" y="259"/>
                </a:lnTo>
                <a:lnTo>
                  <a:pt x="2553" y="279"/>
                </a:lnTo>
                <a:lnTo>
                  <a:pt x="2567" y="300"/>
                </a:lnTo>
                <a:lnTo>
                  <a:pt x="2579" y="323"/>
                </a:lnTo>
                <a:lnTo>
                  <a:pt x="2589" y="345"/>
                </a:lnTo>
                <a:lnTo>
                  <a:pt x="2596" y="367"/>
                </a:lnTo>
                <a:lnTo>
                  <a:pt x="2599" y="377"/>
                </a:lnTo>
                <a:lnTo>
                  <a:pt x="2601" y="387"/>
                </a:lnTo>
                <a:lnTo>
                  <a:pt x="2602" y="395"/>
                </a:lnTo>
                <a:lnTo>
                  <a:pt x="2602" y="402"/>
                </a:lnTo>
                <a:lnTo>
                  <a:pt x="2616" y="416"/>
                </a:lnTo>
                <a:lnTo>
                  <a:pt x="2627" y="427"/>
                </a:lnTo>
                <a:lnTo>
                  <a:pt x="2635" y="438"/>
                </a:lnTo>
                <a:lnTo>
                  <a:pt x="2643" y="448"/>
                </a:lnTo>
                <a:lnTo>
                  <a:pt x="2650" y="461"/>
                </a:lnTo>
                <a:lnTo>
                  <a:pt x="2659" y="477"/>
                </a:lnTo>
                <a:lnTo>
                  <a:pt x="2669" y="497"/>
                </a:lnTo>
                <a:lnTo>
                  <a:pt x="2682" y="524"/>
                </a:lnTo>
                <a:lnTo>
                  <a:pt x="2689" y="525"/>
                </a:lnTo>
                <a:lnTo>
                  <a:pt x="2695" y="527"/>
                </a:lnTo>
                <a:lnTo>
                  <a:pt x="2700" y="531"/>
                </a:lnTo>
                <a:lnTo>
                  <a:pt x="2705" y="537"/>
                </a:lnTo>
                <a:lnTo>
                  <a:pt x="2714" y="552"/>
                </a:lnTo>
                <a:lnTo>
                  <a:pt x="2721" y="569"/>
                </a:lnTo>
                <a:lnTo>
                  <a:pt x="2730" y="588"/>
                </a:lnTo>
                <a:lnTo>
                  <a:pt x="2737" y="608"/>
                </a:lnTo>
                <a:lnTo>
                  <a:pt x="2742" y="618"/>
                </a:lnTo>
                <a:lnTo>
                  <a:pt x="2748" y="628"/>
                </a:lnTo>
                <a:lnTo>
                  <a:pt x="2754" y="636"/>
                </a:lnTo>
                <a:lnTo>
                  <a:pt x="2762" y="645"/>
                </a:lnTo>
                <a:lnTo>
                  <a:pt x="2774" y="658"/>
                </a:lnTo>
                <a:lnTo>
                  <a:pt x="2785" y="669"/>
                </a:lnTo>
                <a:lnTo>
                  <a:pt x="2793" y="679"/>
                </a:lnTo>
                <a:lnTo>
                  <a:pt x="2801" y="690"/>
                </a:lnTo>
                <a:lnTo>
                  <a:pt x="2808" y="702"/>
                </a:lnTo>
                <a:lnTo>
                  <a:pt x="2817" y="718"/>
                </a:lnTo>
                <a:lnTo>
                  <a:pt x="2828" y="739"/>
                </a:lnTo>
                <a:lnTo>
                  <a:pt x="2840" y="766"/>
                </a:lnTo>
                <a:lnTo>
                  <a:pt x="2842" y="767"/>
                </a:lnTo>
                <a:lnTo>
                  <a:pt x="2846" y="772"/>
                </a:lnTo>
                <a:lnTo>
                  <a:pt x="2853" y="781"/>
                </a:lnTo>
                <a:lnTo>
                  <a:pt x="2861" y="790"/>
                </a:lnTo>
                <a:lnTo>
                  <a:pt x="2867" y="803"/>
                </a:lnTo>
                <a:lnTo>
                  <a:pt x="2874" y="816"/>
                </a:lnTo>
                <a:lnTo>
                  <a:pt x="2877" y="824"/>
                </a:lnTo>
                <a:lnTo>
                  <a:pt x="2878" y="831"/>
                </a:lnTo>
                <a:lnTo>
                  <a:pt x="2879" y="838"/>
                </a:lnTo>
                <a:lnTo>
                  <a:pt x="2880" y="846"/>
                </a:lnTo>
                <a:lnTo>
                  <a:pt x="2880" y="848"/>
                </a:lnTo>
                <a:lnTo>
                  <a:pt x="2880" y="852"/>
                </a:lnTo>
                <a:lnTo>
                  <a:pt x="2882" y="859"/>
                </a:lnTo>
                <a:lnTo>
                  <a:pt x="2884" y="866"/>
                </a:lnTo>
                <a:lnTo>
                  <a:pt x="2889" y="874"/>
                </a:lnTo>
                <a:lnTo>
                  <a:pt x="2896" y="880"/>
                </a:lnTo>
                <a:lnTo>
                  <a:pt x="2901" y="882"/>
                </a:lnTo>
                <a:lnTo>
                  <a:pt x="2906" y="885"/>
                </a:lnTo>
                <a:lnTo>
                  <a:pt x="2912" y="886"/>
                </a:lnTo>
                <a:lnTo>
                  <a:pt x="2919" y="886"/>
                </a:lnTo>
                <a:lnTo>
                  <a:pt x="2921" y="886"/>
                </a:lnTo>
                <a:lnTo>
                  <a:pt x="2926" y="887"/>
                </a:lnTo>
                <a:lnTo>
                  <a:pt x="2932" y="888"/>
                </a:lnTo>
                <a:lnTo>
                  <a:pt x="2939" y="891"/>
                </a:lnTo>
                <a:lnTo>
                  <a:pt x="2946" y="896"/>
                </a:lnTo>
                <a:lnTo>
                  <a:pt x="2952" y="903"/>
                </a:lnTo>
                <a:lnTo>
                  <a:pt x="2956" y="908"/>
                </a:lnTo>
                <a:lnTo>
                  <a:pt x="2957" y="913"/>
                </a:lnTo>
                <a:lnTo>
                  <a:pt x="2959" y="919"/>
                </a:lnTo>
                <a:lnTo>
                  <a:pt x="2959" y="926"/>
                </a:lnTo>
                <a:lnTo>
                  <a:pt x="2959" y="930"/>
                </a:lnTo>
                <a:lnTo>
                  <a:pt x="2960" y="940"/>
                </a:lnTo>
                <a:lnTo>
                  <a:pt x="2961" y="954"/>
                </a:lnTo>
                <a:lnTo>
                  <a:pt x="2964" y="972"/>
                </a:lnTo>
                <a:lnTo>
                  <a:pt x="2968" y="991"/>
                </a:lnTo>
                <a:lnTo>
                  <a:pt x="2976" y="1011"/>
                </a:lnTo>
                <a:lnTo>
                  <a:pt x="2979" y="1021"/>
                </a:lnTo>
                <a:lnTo>
                  <a:pt x="2986" y="1030"/>
                </a:lnTo>
                <a:lnTo>
                  <a:pt x="2992" y="1039"/>
                </a:lnTo>
                <a:lnTo>
                  <a:pt x="2998" y="1048"/>
                </a:lnTo>
                <a:lnTo>
                  <a:pt x="2999" y="1062"/>
                </a:lnTo>
                <a:lnTo>
                  <a:pt x="3000" y="1077"/>
                </a:lnTo>
                <a:lnTo>
                  <a:pt x="3001" y="1092"/>
                </a:lnTo>
                <a:lnTo>
                  <a:pt x="3005" y="1106"/>
                </a:lnTo>
                <a:lnTo>
                  <a:pt x="3008" y="1121"/>
                </a:lnTo>
                <a:lnTo>
                  <a:pt x="3012" y="1136"/>
                </a:lnTo>
                <a:lnTo>
                  <a:pt x="3017" y="1149"/>
                </a:lnTo>
                <a:lnTo>
                  <a:pt x="3022" y="1163"/>
                </a:lnTo>
                <a:lnTo>
                  <a:pt x="3035" y="1188"/>
                </a:lnTo>
                <a:lnTo>
                  <a:pt x="3048" y="1210"/>
                </a:lnTo>
                <a:lnTo>
                  <a:pt x="3054" y="1221"/>
                </a:lnTo>
                <a:lnTo>
                  <a:pt x="3061" y="1231"/>
                </a:lnTo>
                <a:lnTo>
                  <a:pt x="3069" y="1240"/>
                </a:lnTo>
                <a:lnTo>
                  <a:pt x="3076" y="1248"/>
                </a:lnTo>
                <a:lnTo>
                  <a:pt x="3077" y="1256"/>
                </a:lnTo>
                <a:lnTo>
                  <a:pt x="3080" y="1264"/>
                </a:lnTo>
                <a:lnTo>
                  <a:pt x="3083" y="1274"/>
                </a:lnTo>
                <a:lnTo>
                  <a:pt x="3088" y="1284"/>
                </a:lnTo>
                <a:lnTo>
                  <a:pt x="3102" y="1303"/>
                </a:lnTo>
                <a:lnTo>
                  <a:pt x="3117" y="1323"/>
                </a:lnTo>
                <a:lnTo>
                  <a:pt x="3131" y="1341"/>
                </a:lnTo>
                <a:lnTo>
                  <a:pt x="3143" y="1356"/>
                </a:lnTo>
                <a:lnTo>
                  <a:pt x="3152" y="1366"/>
                </a:lnTo>
                <a:lnTo>
                  <a:pt x="3156" y="1368"/>
                </a:lnTo>
                <a:lnTo>
                  <a:pt x="3157" y="1372"/>
                </a:lnTo>
                <a:lnTo>
                  <a:pt x="3162" y="1382"/>
                </a:lnTo>
                <a:lnTo>
                  <a:pt x="3168" y="1396"/>
                </a:lnTo>
                <a:lnTo>
                  <a:pt x="3175" y="1413"/>
                </a:lnTo>
                <a:lnTo>
                  <a:pt x="3183" y="1433"/>
                </a:lnTo>
                <a:lnTo>
                  <a:pt x="3189" y="1454"/>
                </a:lnTo>
                <a:lnTo>
                  <a:pt x="3194" y="1472"/>
                </a:lnTo>
                <a:lnTo>
                  <a:pt x="3195" y="1489"/>
                </a:lnTo>
                <a:lnTo>
                  <a:pt x="3206" y="1511"/>
                </a:lnTo>
                <a:lnTo>
                  <a:pt x="3217" y="1531"/>
                </a:lnTo>
                <a:lnTo>
                  <a:pt x="3227" y="1548"/>
                </a:lnTo>
                <a:lnTo>
                  <a:pt x="3238" y="1564"/>
                </a:lnTo>
                <a:lnTo>
                  <a:pt x="3257" y="1592"/>
                </a:lnTo>
                <a:lnTo>
                  <a:pt x="3276" y="1615"/>
                </a:lnTo>
                <a:lnTo>
                  <a:pt x="3310" y="1653"/>
                </a:lnTo>
                <a:lnTo>
                  <a:pt x="3338" y="1685"/>
                </a:lnTo>
                <a:lnTo>
                  <a:pt x="3344" y="1695"/>
                </a:lnTo>
                <a:lnTo>
                  <a:pt x="3350" y="1704"/>
                </a:lnTo>
                <a:lnTo>
                  <a:pt x="3356" y="1713"/>
                </a:lnTo>
                <a:lnTo>
                  <a:pt x="3361" y="1724"/>
                </a:lnTo>
                <a:lnTo>
                  <a:pt x="3366" y="1735"/>
                </a:lnTo>
                <a:lnTo>
                  <a:pt x="3371" y="1749"/>
                </a:lnTo>
                <a:lnTo>
                  <a:pt x="3375" y="1762"/>
                </a:lnTo>
                <a:lnTo>
                  <a:pt x="3378" y="1778"/>
                </a:lnTo>
                <a:lnTo>
                  <a:pt x="3381" y="1795"/>
                </a:lnTo>
                <a:lnTo>
                  <a:pt x="3385" y="1814"/>
                </a:lnTo>
                <a:lnTo>
                  <a:pt x="3387" y="1835"/>
                </a:lnTo>
                <a:lnTo>
                  <a:pt x="3388" y="1858"/>
                </a:lnTo>
                <a:lnTo>
                  <a:pt x="3391" y="1909"/>
                </a:lnTo>
                <a:lnTo>
                  <a:pt x="3391" y="1972"/>
                </a:lnTo>
                <a:lnTo>
                  <a:pt x="3391" y="1999"/>
                </a:lnTo>
                <a:lnTo>
                  <a:pt x="3391" y="2018"/>
                </a:lnTo>
                <a:lnTo>
                  <a:pt x="3391" y="2032"/>
                </a:lnTo>
                <a:lnTo>
                  <a:pt x="3391" y="2041"/>
                </a:lnTo>
                <a:lnTo>
                  <a:pt x="3391" y="2048"/>
                </a:lnTo>
                <a:lnTo>
                  <a:pt x="3391" y="2050"/>
                </a:lnTo>
                <a:lnTo>
                  <a:pt x="3391" y="2051"/>
                </a:lnTo>
                <a:lnTo>
                  <a:pt x="3391" y="2051"/>
                </a:lnTo>
                <a:lnTo>
                  <a:pt x="3391" y="2081"/>
                </a:lnTo>
                <a:lnTo>
                  <a:pt x="3389" y="2105"/>
                </a:lnTo>
                <a:lnTo>
                  <a:pt x="3389" y="2130"/>
                </a:lnTo>
                <a:lnTo>
                  <a:pt x="3389" y="2152"/>
                </a:lnTo>
                <a:lnTo>
                  <a:pt x="3389" y="2175"/>
                </a:lnTo>
                <a:lnTo>
                  <a:pt x="3389" y="2198"/>
                </a:lnTo>
                <a:lnTo>
                  <a:pt x="3389" y="2224"/>
                </a:lnTo>
                <a:lnTo>
                  <a:pt x="3388" y="2252"/>
                </a:lnTo>
                <a:lnTo>
                  <a:pt x="3388" y="2258"/>
                </a:lnTo>
                <a:lnTo>
                  <a:pt x="3387" y="2263"/>
                </a:lnTo>
                <a:lnTo>
                  <a:pt x="3385" y="2267"/>
                </a:lnTo>
                <a:lnTo>
                  <a:pt x="3382" y="2269"/>
                </a:lnTo>
                <a:lnTo>
                  <a:pt x="3376" y="2272"/>
                </a:lnTo>
                <a:lnTo>
                  <a:pt x="3369" y="2272"/>
                </a:lnTo>
                <a:lnTo>
                  <a:pt x="3361" y="2272"/>
                </a:lnTo>
                <a:lnTo>
                  <a:pt x="3355" y="2274"/>
                </a:lnTo>
                <a:lnTo>
                  <a:pt x="3353" y="2276"/>
                </a:lnTo>
                <a:lnTo>
                  <a:pt x="3350" y="2280"/>
                </a:lnTo>
                <a:lnTo>
                  <a:pt x="3349" y="2285"/>
                </a:lnTo>
                <a:lnTo>
                  <a:pt x="3348" y="2291"/>
                </a:lnTo>
                <a:lnTo>
                  <a:pt x="3350" y="2308"/>
                </a:lnTo>
                <a:lnTo>
                  <a:pt x="3354" y="2328"/>
                </a:lnTo>
                <a:lnTo>
                  <a:pt x="3360" y="2350"/>
                </a:lnTo>
                <a:lnTo>
                  <a:pt x="3367" y="2372"/>
                </a:lnTo>
                <a:lnTo>
                  <a:pt x="3375" y="2394"/>
                </a:lnTo>
                <a:lnTo>
                  <a:pt x="3381" y="2416"/>
                </a:lnTo>
                <a:lnTo>
                  <a:pt x="3386" y="2436"/>
                </a:lnTo>
                <a:lnTo>
                  <a:pt x="3387" y="2453"/>
                </a:lnTo>
                <a:lnTo>
                  <a:pt x="3378" y="2466"/>
                </a:lnTo>
                <a:lnTo>
                  <a:pt x="3369" y="2478"/>
                </a:lnTo>
                <a:lnTo>
                  <a:pt x="3356" y="2489"/>
                </a:lnTo>
                <a:lnTo>
                  <a:pt x="3344" y="2498"/>
                </a:lnTo>
                <a:lnTo>
                  <a:pt x="3329" y="2505"/>
                </a:lnTo>
                <a:lnTo>
                  <a:pt x="3314" y="2513"/>
                </a:lnTo>
                <a:lnTo>
                  <a:pt x="3298" y="2518"/>
                </a:lnTo>
                <a:lnTo>
                  <a:pt x="3282" y="2521"/>
                </a:lnTo>
                <a:lnTo>
                  <a:pt x="3265" y="2525"/>
                </a:lnTo>
                <a:lnTo>
                  <a:pt x="3247" y="2527"/>
                </a:lnTo>
                <a:lnTo>
                  <a:pt x="3229" y="2529"/>
                </a:lnTo>
                <a:lnTo>
                  <a:pt x="3212" y="2530"/>
                </a:lnTo>
                <a:lnTo>
                  <a:pt x="3178" y="2531"/>
                </a:lnTo>
                <a:lnTo>
                  <a:pt x="3146" y="2530"/>
                </a:lnTo>
                <a:lnTo>
                  <a:pt x="3139" y="2537"/>
                </a:lnTo>
                <a:lnTo>
                  <a:pt x="3131" y="2543"/>
                </a:lnTo>
                <a:lnTo>
                  <a:pt x="3124" y="2549"/>
                </a:lnTo>
                <a:lnTo>
                  <a:pt x="3117" y="2553"/>
                </a:lnTo>
                <a:lnTo>
                  <a:pt x="3101" y="2560"/>
                </a:lnTo>
                <a:lnTo>
                  <a:pt x="3086" y="2565"/>
                </a:lnTo>
                <a:lnTo>
                  <a:pt x="3071" y="2568"/>
                </a:lnTo>
                <a:lnTo>
                  <a:pt x="3055" y="2569"/>
                </a:lnTo>
                <a:lnTo>
                  <a:pt x="3041" y="2569"/>
                </a:lnTo>
                <a:lnTo>
                  <a:pt x="3026" y="2569"/>
                </a:lnTo>
                <a:lnTo>
                  <a:pt x="3012" y="2569"/>
                </a:lnTo>
                <a:lnTo>
                  <a:pt x="3003" y="2569"/>
                </a:lnTo>
                <a:lnTo>
                  <a:pt x="2995" y="2567"/>
                </a:lnTo>
                <a:lnTo>
                  <a:pt x="2990" y="2564"/>
                </a:lnTo>
                <a:lnTo>
                  <a:pt x="2988" y="2559"/>
                </a:lnTo>
                <a:lnTo>
                  <a:pt x="2987" y="2552"/>
                </a:lnTo>
                <a:lnTo>
                  <a:pt x="2986" y="2542"/>
                </a:lnTo>
                <a:lnTo>
                  <a:pt x="2986" y="2529"/>
                </a:lnTo>
                <a:lnTo>
                  <a:pt x="2999" y="2516"/>
                </a:lnTo>
                <a:lnTo>
                  <a:pt x="3009" y="2505"/>
                </a:lnTo>
                <a:lnTo>
                  <a:pt x="3012" y="2502"/>
                </a:lnTo>
                <a:lnTo>
                  <a:pt x="3015" y="2497"/>
                </a:lnTo>
                <a:lnTo>
                  <a:pt x="3016" y="2493"/>
                </a:lnTo>
                <a:lnTo>
                  <a:pt x="3016" y="2489"/>
                </a:lnTo>
                <a:lnTo>
                  <a:pt x="3016" y="2486"/>
                </a:lnTo>
                <a:lnTo>
                  <a:pt x="3015" y="2482"/>
                </a:lnTo>
                <a:lnTo>
                  <a:pt x="3012" y="2477"/>
                </a:lnTo>
                <a:lnTo>
                  <a:pt x="3009" y="2473"/>
                </a:lnTo>
                <a:lnTo>
                  <a:pt x="3000" y="2462"/>
                </a:lnTo>
                <a:lnTo>
                  <a:pt x="2987" y="2449"/>
                </a:lnTo>
                <a:lnTo>
                  <a:pt x="2987" y="2436"/>
                </a:lnTo>
                <a:lnTo>
                  <a:pt x="2987" y="2426"/>
                </a:lnTo>
                <a:lnTo>
                  <a:pt x="2984" y="2418"/>
                </a:lnTo>
                <a:lnTo>
                  <a:pt x="2982" y="2414"/>
                </a:lnTo>
                <a:lnTo>
                  <a:pt x="2977" y="2411"/>
                </a:lnTo>
                <a:lnTo>
                  <a:pt x="2970" y="2410"/>
                </a:lnTo>
                <a:lnTo>
                  <a:pt x="2960" y="2409"/>
                </a:lnTo>
                <a:lnTo>
                  <a:pt x="2946" y="2409"/>
                </a:lnTo>
                <a:lnTo>
                  <a:pt x="2946" y="2405"/>
                </a:lnTo>
                <a:lnTo>
                  <a:pt x="2946" y="2396"/>
                </a:lnTo>
                <a:lnTo>
                  <a:pt x="2945" y="2383"/>
                </a:lnTo>
                <a:lnTo>
                  <a:pt x="2943" y="2368"/>
                </a:lnTo>
                <a:lnTo>
                  <a:pt x="2940" y="2361"/>
                </a:lnTo>
                <a:lnTo>
                  <a:pt x="2938" y="2354"/>
                </a:lnTo>
                <a:lnTo>
                  <a:pt x="2934" y="2347"/>
                </a:lnTo>
                <a:lnTo>
                  <a:pt x="2930" y="2341"/>
                </a:lnTo>
                <a:lnTo>
                  <a:pt x="2926" y="2335"/>
                </a:lnTo>
                <a:lnTo>
                  <a:pt x="2921" y="2332"/>
                </a:lnTo>
                <a:lnTo>
                  <a:pt x="2915" y="2329"/>
                </a:lnTo>
                <a:lnTo>
                  <a:pt x="2907" y="2328"/>
                </a:lnTo>
                <a:lnTo>
                  <a:pt x="2894" y="2328"/>
                </a:lnTo>
                <a:lnTo>
                  <a:pt x="2884" y="2328"/>
                </a:lnTo>
                <a:lnTo>
                  <a:pt x="2878" y="2325"/>
                </a:lnTo>
                <a:lnTo>
                  <a:pt x="2873" y="2323"/>
                </a:lnTo>
                <a:lnTo>
                  <a:pt x="2869" y="2318"/>
                </a:lnTo>
                <a:lnTo>
                  <a:pt x="2868" y="2311"/>
                </a:lnTo>
                <a:lnTo>
                  <a:pt x="2868" y="2301"/>
                </a:lnTo>
                <a:lnTo>
                  <a:pt x="2868" y="2287"/>
                </a:lnTo>
                <a:lnTo>
                  <a:pt x="2861" y="2287"/>
                </a:lnTo>
                <a:lnTo>
                  <a:pt x="2855" y="2286"/>
                </a:lnTo>
                <a:lnTo>
                  <a:pt x="2848" y="2284"/>
                </a:lnTo>
                <a:lnTo>
                  <a:pt x="2844" y="2281"/>
                </a:lnTo>
                <a:lnTo>
                  <a:pt x="2835" y="2275"/>
                </a:lnTo>
                <a:lnTo>
                  <a:pt x="2828" y="2268"/>
                </a:lnTo>
                <a:lnTo>
                  <a:pt x="2820" y="2261"/>
                </a:lnTo>
                <a:lnTo>
                  <a:pt x="2812" y="2253"/>
                </a:lnTo>
                <a:lnTo>
                  <a:pt x="2807" y="2251"/>
                </a:lnTo>
                <a:lnTo>
                  <a:pt x="2801" y="2248"/>
                </a:lnTo>
                <a:lnTo>
                  <a:pt x="2795" y="2247"/>
                </a:lnTo>
                <a:lnTo>
                  <a:pt x="2788" y="2247"/>
                </a:lnTo>
                <a:lnTo>
                  <a:pt x="2785" y="2247"/>
                </a:lnTo>
                <a:lnTo>
                  <a:pt x="2775" y="2247"/>
                </a:lnTo>
                <a:lnTo>
                  <a:pt x="2760" y="2247"/>
                </a:lnTo>
                <a:lnTo>
                  <a:pt x="2743" y="2247"/>
                </a:lnTo>
                <a:lnTo>
                  <a:pt x="2724" y="2247"/>
                </a:lnTo>
                <a:lnTo>
                  <a:pt x="2704" y="2246"/>
                </a:lnTo>
                <a:lnTo>
                  <a:pt x="2684" y="2246"/>
                </a:lnTo>
                <a:lnTo>
                  <a:pt x="2667" y="2246"/>
                </a:lnTo>
                <a:lnTo>
                  <a:pt x="2661" y="2245"/>
                </a:lnTo>
                <a:lnTo>
                  <a:pt x="2655" y="2242"/>
                </a:lnTo>
                <a:lnTo>
                  <a:pt x="2649" y="2238"/>
                </a:lnTo>
                <a:lnTo>
                  <a:pt x="2645" y="2232"/>
                </a:lnTo>
                <a:lnTo>
                  <a:pt x="2642" y="2226"/>
                </a:lnTo>
                <a:lnTo>
                  <a:pt x="2638" y="2219"/>
                </a:lnTo>
                <a:lnTo>
                  <a:pt x="2635" y="2210"/>
                </a:lnTo>
                <a:lnTo>
                  <a:pt x="2633" y="2201"/>
                </a:lnTo>
                <a:lnTo>
                  <a:pt x="2631" y="2181"/>
                </a:lnTo>
                <a:lnTo>
                  <a:pt x="2629" y="2161"/>
                </a:lnTo>
                <a:lnTo>
                  <a:pt x="2629" y="2142"/>
                </a:lnTo>
                <a:lnTo>
                  <a:pt x="2629" y="2126"/>
                </a:lnTo>
                <a:lnTo>
                  <a:pt x="2613" y="2098"/>
                </a:lnTo>
                <a:lnTo>
                  <a:pt x="2599" y="2073"/>
                </a:lnTo>
                <a:lnTo>
                  <a:pt x="2584" y="2052"/>
                </a:lnTo>
                <a:lnTo>
                  <a:pt x="2569" y="2035"/>
                </a:lnTo>
                <a:lnTo>
                  <a:pt x="2562" y="2028"/>
                </a:lnTo>
                <a:lnTo>
                  <a:pt x="2555" y="2022"/>
                </a:lnTo>
                <a:lnTo>
                  <a:pt x="2547" y="2017"/>
                </a:lnTo>
                <a:lnTo>
                  <a:pt x="2540" y="2012"/>
                </a:lnTo>
                <a:lnTo>
                  <a:pt x="2533" y="2008"/>
                </a:lnTo>
                <a:lnTo>
                  <a:pt x="2524" y="2006"/>
                </a:lnTo>
                <a:lnTo>
                  <a:pt x="2517" y="2005"/>
                </a:lnTo>
                <a:lnTo>
                  <a:pt x="2509" y="2005"/>
                </a:lnTo>
                <a:lnTo>
                  <a:pt x="2502" y="1997"/>
                </a:lnTo>
                <a:lnTo>
                  <a:pt x="2497" y="1989"/>
                </a:lnTo>
                <a:lnTo>
                  <a:pt x="2491" y="1981"/>
                </a:lnTo>
                <a:lnTo>
                  <a:pt x="2487" y="1973"/>
                </a:lnTo>
                <a:lnTo>
                  <a:pt x="2484" y="1964"/>
                </a:lnTo>
                <a:lnTo>
                  <a:pt x="2482" y="1955"/>
                </a:lnTo>
                <a:lnTo>
                  <a:pt x="2480" y="1945"/>
                </a:lnTo>
                <a:lnTo>
                  <a:pt x="2480" y="1934"/>
                </a:lnTo>
                <a:lnTo>
                  <a:pt x="2481" y="1923"/>
                </a:lnTo>
                <a:lnTo>
                  <a:pt x="2482" y="1909"/>
                </a:lnTo>
                <a:lnTo>
                  <a:pt x="2485" y="1896"/>
                </a:lnTo>
                <a:lnTo>
                  <a:pt x="2489" y="1880"/>
                </a:lnTo>
                <a:lnTo>
                  <a:pt x="2498" y="1846"/>
                </a:lnTo>
                <a:lnTo>
                  <a:pt x="2512" y="1804"/>
                </a:lnTo>
                <a:lnTo>
                  <a:pt x="2512" y="1804"/>
                </a:lnTo>
                <a:lnTo>
                  <a:pt x="2471" y="1804"/>
                </a:lnTo>
                <a:lnTo>
                  <a:pt x="2471" y="1804"/>
                </a:lnTo>
                <a:lnTo>
                  <a:pt x="2470" y="1811"/>
                </a:lnTo>
                <a:lnTo>
                  <a:pt x="2469" y="1817"/>
                </a:lnTo>
                <a:lnTo>
                  <a:pt x="2467" y="1822"/>
                </a:lnTo>
                <a:lnTo>
                  <a:pt x="2464" y="1827"/>
                </a:lnTo>
                <a:lnTo>
                  <a:pt x="2460" y="1831"/>
                </a:lnTo>
                <a:lnTo>
                  <a:pt x="2457" y="1835"/>
                </a:lnTo>
                <a:lnTo>
                  <a:pt x="2452" y="1837"/>
                </a:lnTo>
                <a:lnTo>
                  <a:pt x="2446" y="1838"/>
                </a:lnTo>
                <a:lnTo>
                  <a:pt x="2434" y="1842"/>
                </a:lnTo>
                <a:lnTo>
                  <a:pt x="2420" y="1843"/>
                </a:lnTo>
                <a:lnTo>
                  <a:pt x="2405" y="1843"/>
                </a:lnTo>
                <a:lnTo>
                  <a:pt x="2391" y="1843"/>
                </a:lnTo>
                <a:lnTo>
                  <a:pt x="2389" y="1842"/>
                </a:lnTo>
                <a:lnTo>
                  <a:pt x="2385" y="1836"/>
                </a:lnTo>
                <a:lnTo>
                  <a:pt x="2376" y="1828"/>
                </a:lnTo>
                <a:lnTo>
                  <a:pt x="2366" y="1817"/>
                </a:lnTo>
                <a:lnTo>
                  <a:pt x="2354" y="1805"/>
                </a:lnTo>
                <a:lnTo>
                  <a:pt x="2340" y="1792"/>
                </a:lnTo>
                <a:lnTo>
                  <a:pt x="2326" y="1777"/>
                </a:lnTo>
                <a:lnTo>
                  <a:pt x="2311" y="1762"/>
                </a:lnTo>
                <a:lnTo>
                  <a:pt x="2311" y="1755"/>
                </a:lnTo>
                <a:lnTo>
                  <a:pt x="2310" y="1749"/>
                </a:lnTo>
                <a:lnTo>
                  <a:pt x="2307" y="1744"/>
                </a:lnTo>
                <a:lnTo>
                  <a:pt x="2305" y="1739"/>
                </a:lnTo>
                <a:lnTo>
                  <a:pt x="2299" y="1731"/>
                </a:lnTo>
                <a:lnTo>
                  <a:pt x="2292" y="1722"/>
                </a:lnTo>
                <a:lnTo>
                  <a:pt x="2284" y="1715"/>
                </a:lnTo>
                <a:lnTo>
                  <a:pt x="2278" y="1706"/>
                </a:lnTo>
                <a:lnTo>
                  <a:pt x="2276" y="1701"/>
                </a:lnTo>
                <a:lnTo>
                  <a:pt x="2273" y="1695"/>
                </a:lnTo>
                <a:lnTo>
                  <a:pt x="2272" y="1689"/>
                </a:lnTo>
                <a:lnTo>
                  <a:pt x="2272" y="1682"/>
                </a:lnTo>
                <a:lnTo>
                  <a:pt x="2257" y="1667"/>
                </a:lnTo>
                <a:lnTo>
                  <a:pt x="2243" y="1652"/>
                </a:lnTo>
                <a:lnTo>
                  <a:pt x="2229" y="1639"/>
                </a:lnTo>
                <a:lnTo>
                  <a:pt x="2217" y="1626"/>
                </a:lnTo>
                <a:lnTo>
                  <a:pt x="2207" y="1617"/>
                </a:lnTo>
                <a:lnTo>
                  <a:pt x="2200" y="1608"/>
                </a:lnTo>
                <a:lnTo>
                  <a:pt x="2195" y="1603"/>
                </a:lnTo>
                <a:lnTo>
                  <a:pt x="2192" y="1601"/>
                </a:lnTo>
                <a:lnTo>
                  <a:pt x="2194" y="1593"/>
                </a:lnTo>
                <a:lnTo>
                  <a:pt x="2196" y="1585"/>
                </a:lnTo>
                <a:lnTo>
                  <a:pt x="2200" y="1575"/>
                </a:lnTo>
                <a:lnTo>
                  <a:pt x="2206" y="1564"/>
                </a:lnTo>
                <a:lnTo>
                  <a:pt x="2218" y="1542"/>
                </a:lnTo>
                <a:lnTo>
                  <a:pt x="2233" y="1516"/>
                </a:lnTo>
                <a:lnTo>
                  <a:pt x="2249" y="1489"/>
                </a:lnTo>
                <a:lnTo>
                  <a:pt x="2261" y="1461"/>
                </a:lnTo>
                <a:lnTo>
                  <a:pt x="2267" y="1447"/>
                </a:lnTo>
                <a:lnTo>
                  <a:pt x="2271" y="1432"/>
                </a:lnTo>
                <a:lnTo>
                  <a:pt x="2273" y="1417"/>
                </a:lnTo>
                <a:lnTo>
                  <a:pt x="2274" y="1401"/>
                </a:lnTo>
                <a:lnTo>
                  <a:pt x="2260" y="1402"/>
                </a:lnTo>
                <a:lnTo>
                  <a:pt x="2246" y="1405"/>
                </a:lnTo>
                <a:lnTo>
                  <a:pt x="2233" y="1409"/>
                </a:lnTo>
                <a:lnTo>
                  <a:pt x="2222" y="1413"/>
                </a:lnTo>
                <a:lnTo>
                  <a:pt x="2211" y="1420"/>
                </a:lnTo>
                <a:lnTo>
                  <a:pt x="2201" y="1427"/>
                </a:lnTo>
                <a:lnTo>
                  <a:pt x="2192" y="1433"/>
                </a:lnTo>
                <a:lnTo>
                  <a:pt x="2184" y="1440"/>
                </a:lnTo>
                <a:lnTo>
                  <a:pt x="2170" y="1455"/>
                </a:lnTo>
                <a:lnTo>
                  <a:pt x="2161" y="1469"/>
                </a:lnTo>
                <a:lnTo>
                  <a:pt x="2156" y="1477"/>
                </a:lnTo>
                <a:lnTo>
                  <a:pt x="2153" y="1481"/>
                </a:lnTo>
                <a:lnTo>
                  <a:pt x="2146" y="1473"/>
                </a:lnTo>
                <a:lnTo>
                  <a:pt x="2141" y="1466"/>
                </a:lnTo>
                <a:lnTo>
                  <a:pt x="2135" y="1458"/>
                </a:lnTo>
                <a:lnTo>
                  <a:pt x="2130" y="1450"/>
                </a:lnTo>
                <a:lnTo>
                  <a:pt x="2126" y="1442"/>
                </a:lnTo>
                <a:lnTo>
                  <a:pt x="2124" y="1433"/>
                </a:lnTo>
                <a:lnTo>
                  <a:pt x="2121" y="1425"/>
                </a:lnTo>
                <a:lnTo>
                  <a:pt x="2119" y="1416"/>
                </a:lnTo>
                <a:lnTo>
                  <a:pt x="2117" y="1395"/>
                </a:lnTo>
                <a:lnTo>
                  <a:pt x="2115" y="1373"/>
                </a:lnTo>
                <a:lnTo>
                  <a:pt x="2114" y="1349"/>
                </a:lnTo>
                <a:lnTo>
                  <a:pt x="2115" y="1320"/>
                </a:lnTo>
                <a:lnTo>
                  <a:pt x="2102" y="1292"/>
                </a:lnTo>
                <a:lnTo>
                  <a:pt x="2092" y="1267"/>
                </a:lnTo>
                <a:lnTo>
                  <a:pt x="2085" y="1245"/>
                </a:lnTo>
                <a:lnTo>
                  <a:pt x="2081" y="1225"/>
                </a:lnTo>
                <a:lnTo>
                  <a:pt x="2077" y="1207"/>
                </a:lnTo>
                <a:lnTo>
                  <a:pt x="2076" y="1191"/>
                </a:lnTo>
                <a:lnTo>
                  <a:pt x="2076" y="1175"/>
                </a:lnTo>
                <a:lnTo>
                  <a:pt x="2076" y="1160"/>
                </a:lnTo>
                <a:lnTo>
                  <a:pt x="2076" y="1153"/>
                </a:lnTo>
                <a:lnTo>
                  <a:pt x="2077" y="1147"/>
                </a:lnTo>
                <a:lnTo>
                  <a:pt x="2080" y="1142"/>
                </a:lnTo>
                <a:lnTo>
                  <a:pt x="2082" y="1137"/>
                </a:lnTo>
                <a:lnTo>
                  <a:pt x="2088" y="1130"/>
                </a:lnTo>
                <a:lnTo>
                  <a:pt x="2096" y="1125"/>
                </a:lnTo>
                <a:lnTo>
                  <a:pt x="2104" y="1122"/>
                </a:lnTo>
                <a:lnTo>
                  <a:pt x="2110" y="1121"/>
                </a:lnTo>
                <a:lnTo>
                  <a:pt x="2114" y="1120"/>
                </a:lnTo>
                <a:lnTo>
                  <a:pt x="2117" y="1120"/>
                </a:lnTo>
                <a:lnTo>
                  <a:pt x="2123" y="1112"/>
                </a:lnTo>
                <a:lnTo>
                  <a:pt x="2128" y="1104"/>
                </a:lnTo>
                <a:lnTo>
                  <a:pt x="2131" y="1094"/>
                </a:lnTo>
                <a:lnTo>
                  <a:pt x="2134" y="1084"/>
                </a:lnTo>
                <a:lnTo>
                  <a:pt x="2135" y="1073"/>
                </a:lnTo>
                <a:lnTo>
                  <a:pt x="2135" y="1062"/>
                </a:lnTo>
                <a:lnTo>
                  <a:pt x="2134" y="1051"/>
                </a:lnTo>
                <a:lnTo>
                  <a:pt x="2132" y="1040"/>
                </a:lnTo>
                <a:lnTo>
                  <a:pt x="2128" y="1018"/>
                </a:lnTo>
                <a:lnTo>
                  <a:pt x="2123" y="996"/>
                </a:lnTo>
                <a:lnTo>
                  <a:pt x="2119" y="977"/>
                </a:lnTo>
                <a:lnTo>
                  <a:pt x="2118" y="959"/>
                </a:lnTo>
                <a:lnTo>
                  <a:pt x="2118" y="953"/>
                </a:lnTo>
                <a:lnTo>
                  <a:pt x="2117" y="946"/>
                </a:lnTo>
                <a:lnTo>
                  <a:pt x="2114" y="941"/>
                </a:lnTo>
                <a:lnTo>
                  <a:pt x="2112" y="936"/>
                </a:lnTo>
                <a:lnTo>
                  <a:pt x="2105" y="928"/>
                </a:lnTo>
                <a:lnTo>
                  <a:pt x="2098" y="919"/>
                </a:lnTo>
                <a:lnTo>
                  <a:pt x="2091" y="912"/>
                </a:lnTo>
                <a:lnTo>
                  <a:pt x="2085" y="903"/>
                </a:lnTo>
                <a:lnTo>
                  <a:pt x="2082" y="898"/>
                </a:lnTo>
                <a:lnTo>
                  <a:pt x="2080" y="892"/>
                </a:lnTo>
                <a:lnTo>
                  <a:pt x="2079" y="886"/>
                </a:lnTo>
                <a:lnTo>
                  <a:pt x="2079" y="880"/>
                </a:lnTo>
                <a:lnTo>
                  <a:pt x="2071" y="872"/>
                </a:lnTo>
                <a:lnTo>
                  <a:pt x="2064" y="866"/>
                </a:lnTo>
                <a:lnTo>
                  <a:pt x="2055" y="860"/>
                </a:lnTo>
                <a:lnTo>
                  <a:pt x="2048" y="855"/>
                </a:lnTo>
                <a:lnTo>
                  <a:pt x="2039" y="852"/>
                </a:lnTo>
                <a:lnTo>
                  <a:pt x="2031" y="849"/>
                </a:lnTo>
                <a:lnTo>
                  <a:pt x="2022" y="846"/>
                </a:lnTo>
                <a:lnTo>
                  <a:pt x="2014" y="843"/>
                </a:lnTo>
                <a:lnTo>
                  <a:pt x="1994" y="841"/>
                </a:lnTo>
                <a:lnTo>
                  <a:pt x="1972" y="839"/>
                </a:lnTo>
                <a:lnTo>
                  <a:pt x="1946" y="838"/>
                </a:lnTo>
                <a:lnTo>
                  <a:pt x="1918" y="838"/>
                </a:lnTo>
                <a:lnTo>
                  <a:pt x="1912" y="837"/>
                </a:lnTo>
                <a:lnTo>
                  <a:pt x="1907" y="836"/>
                </a:lnTo>
                <a:lnTo>
                  <a:pt x="1904" y="833"/>
                </a:lnTo>
                <a:lnTo>
                  <a:pt x="1901" y="831"/>
                </a:lnTo>
                <a:lnTo>
                  <a:pt x="1899" y="821"/>
                </a:lnTo>
                <a:lnTo>
                  <a:pt x="1899" y="808"/>
                </a:lnTo>
                <a:lnTo>
                  <a:pt x="1899" y="790"/>
                </a:lnTo>
                <a:lnTo>
                  <a:pt x="1896" y="770"/>
                </a:lnTo>
                <a:lnTo>
                  <a:pt x="1894" y="759"/>
                </a:lnTo>
                <a:lnTo>
                  <a:pt x="1891" y="745"/>
                </a:lnTo>
                <a:lnTo>
                  <a:pt x="1886" y="732"/>
                </a:lnTo>
                <a:lnTo>
                  <a:pt x="1879" y="717"/>
                </a:lnTo>
                <a:lnTo>
                  <a:pt x="1872" y="717"/>
                </a:lnTo>
                <a:lnTo>
                  <a:pt x="1863" y="713"/>
                </a:lnTo>
                <a:lnTo>
                  <a:pt x="1853" y="710"/>
                </a:lnTo>
                <a:lnTo>
                  <a:pt x="1842" y="705"/>
                </a:lnTo>
                <a:lnTo>
                  <a:pt x="1820" y="691"/>
                </a:lnTo>
                <a:lnTo>
                  <a:pt x="1795" y="677"/>
                </a:lnTo>
                <a:lnTo>
                  <a:pt x="1768" y="662"/>
                </a:lnTo>
                <a:lnTo>
                  <a:pt x="1740" y="648"/>
                </a:lnTo>
                <a:lnTo>
                  <a:pt x="1725" y="644"/>
                </a:lnTo>
                <a:lnTo>
                  <a:pt x="1710" y="640"/>
                </a:lnTo>
                <a:lnTo>
                  <a:pt x="1694" y="636"/>
                </a:lnTo>
                <a:lnTo>
                  <a:pt x="1680" y="636"/>
                </a:lnTo>
                <a:lnTo>
                  <a:pt x="1673" y="635"/>
                </a:lnTo>
                <a:lnTo>
                  <a:pt x="1669" y="634"/>
                </a:lnTo>
                <a:lnTo>
                  <a:pt x="1665" y="631"/>
                </a:lnTo>
                <a:lnTo>
                  <a:pt x="1662" y="629"/>
                </a:lnTo>
                <a:lnTo>
                  <a:pt x="1660" y="620"/>
                </a:lnTo>
                <a:lnTo>
                  <a:pt x="1660" y="611"/>
                </a:lnTo>
                <a:lnTo>
                  <a:pt x="1660" y="598"/>
                </a:lnTo>
                <a:lnTo>
                  <a:pt x="1658" y="585"/>
                </a:lnTo>
                <a:lnTo>
                  <a:pt x="1655" y="577"/>
                </a:lnTo>
                <a:lnTo>
                  <a:pt x="1651" y="570"/>
                </a:lnTo>
                <a:lnTo>
                  <a:pt x="1646" y="563"/>
                </a:lnTo>
                <a:lnTo>
                  <a:pt x="1640" y="555"/>
                </a:lnTo>
                <a:lnTo>
                  <a:pt x="1627" y="542"/>
                </a:lnTo>
                <a:lnTo>
                  <a:pt x="1617" y="531"/>
                </a:lnTo>
                <a:lnTo>
                  <a:pt x="1609" y="522"/>
                </a:lnTo>
                <a:lnTo>
                  <a:pt x="1601" y="515"/>
                </a:lnTo>
                <a:lnTo>
                  <a:pt x="1593" y="508"/>
                </a:lnTo>
                <a:lnTo>
                  <a:pt x="1584" y="498"/>
                </a:lnTo>
                <a:lnTo>
                  <a:pt x="1574" y="488"/>
                </a:lnTo>
                <a:lnTo>
                  <a:pt x="1561" y="475"/>
                </a:lnTo>
                <a:lnTo>
                  <a:pt x="1544" y="472"/>
                </a:lnTo>
                <a:lnTo>
                  <a:pt x="1524" y="469"/>
                </a:lnTo>
                <a:lnTo>
                  <a:pt x="1503" y="464"/>
                </a:lnTo>
                <a:lnTo>
                  <a:pt x="1481" y="459"/>
                </a:lnTo>
                <a:lnTo>
                  <a:pt x="1470" y="458"/>
                </a:lnTo>
                <a:lnTo>
                  <a:pt x="1458" y="456"/>
                </a:lnTo>
                <a:lnTo>
                  <a:pt x="1448" y="456"/>
                </a:lnTo>
                <a:lnTo>
                  <a:pt x="1437" y="456"/>
                </a:lnTo>
                <a:lnTo>
                  <a:pt x="1427" y="459"/>
                </a:lnTo>
                <a:lnTo>
                  <a:pt x="1418" y="461"/>
                </a:lnTo>
                <a:lnTo>
                  <a:pt x="1409" y="466"/>
                </a:lnTo>
                <a:lnTo>
                  <a:pt x="1400" y="473"/>
                </a:lnTo>
                <a:lnTo>
                  <a:pt x="1393" y="473"/>
                </a:lnTo>
                <a:lnTo>
                  <a:pt x="1387" y="477"/>
                </a:lnTo>
                <a:lnTo>
                  <a:pt x="1382" y="481"/>
                </a:lnTo>
                <a:lnTo>
                  <a:pt x="1377" y="487"/>
                </a:lnTo>
                <a:lnTo>
                  <a:pt x="1374" y="494"/>
                </a:lnTo>
                <a:lnTo>
                  <a:pt x="1370" y="503"/>
                </a:lnTo>
                <a:lnTo>
                  <a:pt x="1367" y="513"/>
                </a:lnTo>
                <a:lnTo>
                  <a:pt x="1365" y="522"/>
                </a:lnTo>
                <a:lnTo>
                  <a:pt x="1363" y="547"/>
                </a:lnTo>
                <a:lnTo>
                  <a:pt x="1360" y="574"/>
                </a:lnTo>
                <a:lnTo>
                  <a:pt x="1360" y="603"/>
                </a:lnTo>
                <a:lnTo>
                  <a:pt x="1359" y="633"/>
                </a:lnTo>
                <a:lnTo>
                  <a:pt x="1353" y="634"/>
                </a:lnTo>
                <a:lnTo>
                  <a:pt x="1345" y="635"/>
                </a:lnTo>
                <a:lnTo>
                  <a:pt x="1340" y="636"/>
                </a:lnTo>
                <a:lnTo>
                  <a:pt x="1334" y="639"/>
                </a:lnTo>
                <a:lnTo>
                  <a:pt x="1325" y="646"/>
                </a:lnTo>
                <a:lnTo>
                  <a:pt x="1314" y="652"/>
                </a:lnTo>
                <a:lnTo>
                  <a:pt x="1301" y="659"/>
                </a:lnTo>
                <a:lnTo>
                  <a:pt x="1285" y="666"/>
                </a:lnTo>
                <a:lnTo>
                  <a:pt x="1277" y="669"/>
                </a:lnTo>
                <a:lnTo>
                  <a:pt x="1266" y="671"/>
                </a:lnTo>
                <a:lnTo>
                  <a:pt x="1252" y="672"/>
                </a:lnTo>
                <a:lnTo>
                  <a:pt x="1239" y="672"/>
                </a:lnTo>
                <a:lnTo>
                  <a:pt x="1224" y="672"/>
                </a:lnTo>
                <a:lnTo>
                  <a:pt x="1208" y="673"/>
                </a:lnTo>
                <a:lnTo>
                  <a:pt x="1194" y="674"/>
                </a:lnTo>
                <a:lnTo>
                  <a:pt x="1179" y="677"/>
                </a:lnTo>
                <a:lnTo>
                  <a:pt x="1164" y="682"/>
                </a:lnTo>
                <a:lnTo>
                  <a:pt x="1148" y="688"/>
                </a:lnTo>
                <a:lnTo>
                  <a:pt x="1141" y="693"/>
                </a:lnTo>
                <a:lnTo>
                  <a:pt x="1134" y="699"/>
                </a:lnTo>
                <a:lnTo>
                  <a:pt x="1126" y="704"/>
                </a:lnTo>
                <a:lnTo>
                  <a:pt x="1119" y="711"/>
                </a:lnTo>
                <a:lnTo>
                  <a:pt x="1105" y="724"/>
                </a:lnTo>
                <a:lnTo>
                  <a:pt x="1093" y="734"/>
                </a:lnTo>
                <a:lnTo>
                  <a:pt x="1083" y="741"/>
                </a:lnTo>
                <a:lnTo>
                  <a:pt x="1072" y="746"/>
                </a:lnTo>
                <a:lnTo>
                  <a:pt x="1060" y="749"/>
                </a:lnTo>
                <a:lnTo>
                  <a:pt x="1044" y="750"/>
                </a:lnTo>
                <a:lnTo>
                  <a:pt x="1025" y="750"/>
                </a:lnTo>
                <a:lnTo>
                  <a:pt x="998" y="750"/>
                </a:lnTo>
                <a:lnTo>
                  <a:pt x="998" y="743"/>
                </a:lnTo>
                <a:lnTo>
                  <a:pt x="997" y="735"/>
                </a:lnTo>
                <a:lnTo>
                  <a:pt x="994" y="728"/>
                </a:lnTo>
                <a:lnTo>
                  <a:pt x="992" y="721"/>
                </a:lnTo>
                <a:lnTo>
                  <a:pt x="986" y="705"/>
                </a:lnTo>
                <a:lnTo>
                  <a:pt x="978" y="690"/>
                </a:lnTo>
                <a:lnTo>
                  <a:pt x="971" y="675"/>
                </a:lnTo>
                <a:lnTo>
                  <a:pt x="965" y="659"/>
                </a:lnTo>
                <a:lnTo>
                  <a:pt x="962" y="652"/>
                </a:lnTo>
                <a:lnTo>
                  <a:pt x="960" y="645"/>
                </a:lnTo>
                <a:lnTo>
                  <a:pt x="959" y="637"/>
                </a:lnTo>
                <a:lnTo>
                  <a:pt x="959" y="630"/>
                </a:lnTo>
                <a:lnTo>
                  <a:pt x="945" y="630"/>
                </a:lnTo>
                <a:lnTo>
                  <a:pt x="935" y="630"/>
                </a:lnTo>
                <a:lnTo>
                  <a:pt x="927" y="629"/>
                </a:lnTo>
                <a:lnTo>
                  <a:pt x="918" y="629"/>
                </a:lnTo>
                <a:lnTo>
                  <a:pt x="911" y="629"/>
                </a:lnTo>
                <a:lnTo>
                  <a:pt x="902" y="629"/>
                </a:lnTo>
                <a:lnTo>
                  <a:pt x="893" y="629"/>
                </a:lnTo>
                <a:lnTo>
                  <a:pt x="879" y="629"/>
                </a:lnTo>
                <a:lnTo>
                  <a:pt x="879" y="614"/>
                </a:lnTo>
                <a:lnTo>
                  <a:pt x="879" y="600"/>
                </a:lnTo>
                <a:lnTo>
                  <a:pt x="879" y="584"/>
                </a:lnTo>
                <a:lnTo>
                  <a:pt x="879" y="569"/>
                </a:lnTo>
                <a:lnTo>
                  <a:pt x="879" y="554"/>
                </a:lnTo>
                <a:lnTo>
                  <a:pt x="879" y="540"/>
                </a:lnTo>
                <a:lnTo>
                  <a:pt x="879" y="524"/>
                </a:lnTo>
                <a:lnTo>
                  <a:pt x="880" y="509"/>
                </a:lnTo>
                <a:lnTo>
                  <a:pt x="875" y="502"/>
                </a:lnTo>
                <a:lnTo>
                  <a:pt x="872" y="495"/>
                </a:lnTo>
                <a:lnTo>
                  <a:pt x="868" y="491"/>
                </a:lnTo>
                <a:lnTo>
                  <a:pt x="863" y="486"/>
                </a:lnTo>
                <a:lnTo>
                  <a:pt x="858" y="482"/>
                </a:lnTo>
                <a:lnTo>
                  <a:pt x="853" y="480"/>
                </a:lnTo>
                <a:lnTo>
                  <a:pt x="848" y="477"/>
                </a:lnTo>
                <a:lnTo>
                  <a:pt x="844" y="476"/>
                </a:lnTo>
                <a:lnTo>
                  <a:pt x="831" y="475"/>
                </a:lnTo>
                <a:lnTo>
                  <a:pt x="820" y="476"/>
                </a:lnTo>
                <a:lnTo>
                  <a:pt x="808" y="478"/>
                </a:lnTo>
                <a:lnTo>
                  <a:pt x="795" y="483"/>
                </a:lnTo>
                <a:lnTo>
                  <a:pt x="768" y="497"/>
                </a:lnTo>
                <a:lnTo>
                  <a:pt x="738" y="514"/>
                </a:lnTo>
                <a:lnTo>
                  <a:pt x="709" y="531"/>
                </a:lnTo>
                <a:lnTo>
                  <a:pt x="680" y="547"/>
                </a:lnTo>
                <a:lnTo>
                  <a:pt x="664" y="546"/>
                </a:lnTo>
                <a:lnTo>
                  <a:pt x="649" y="542"/>
                </a:lnTo>
                <a:lnTo>
                  <a:pt x="634" y="536"/>
                </a:lnTo>
                <a:lnTo>
                  <a:pt x="620" y="532"/>
                </a:lnTo>
                <a:lnTo>
                  <a:pt x="612" y="530"/>
                </a:lnTo>
                <a:lnTo>
                  <a:pt x="604" y="529"/>
                </a:lnTo>
                <a:lnTo>
                  <a:pt x="596" y="529"/>
                </a:lnTo>
                <a:lnTo>
                  <a:pt x="589" y="530"/>
                </a:lnTo>
                <a:lnTo>
                  <a:pt x="582" y="532"/>
                </a:lnTo>
                <a:lnTo>
                  <a:pt x="574" y="535"/>
                </a:lnTo>
                <a:lnTo>
                  <a:pt x="567" y="540"/>
                </a:lnTo>
                <a:lnTo>
                  <a:pt x="558" y="547"/>
                </a:lnTo>
                <a:lnTo>
                  <a:pt x="558" y="547"/>
                </a:lnTo>
                <a:lnTo>
                  <a:pt x="560" y="506"/>
                </a:lnTo>
                <a:lnTo>
                  <a:pt x="560" y="506"/>
                </a:lnTo>
                <a:lnTo>
                  <a:pt x="552" y="499"/>
                </a:lnTo>
                <a:lnTo>
                  <a:pt x="546" y="491"/>
                </a:lnTo>
                <a:lnTo>
                  <a:pt x="541" y="483"/>
                </a:lnTo>
                <a:lnTo>
                  <a:pt x="536" y="476"/>
                </a:lnTo>
                <a:lnTo>
                  <a:pt x="529" y="461"/>
                </a:lnTo>
                <a:lnTo>
                  <a:pt x="525" y="447"/>
                </a:lnTo>
                <a:lnTo>
                  <a:pt x="522" y="431"/>
                </a:lnTo>
                <a:lnTo>
                  <a:pt x="520" y="416"/>
                </a:lnTo>
                <a:lnTo>
                  <a:pt x="520" y="401"/>
                </a:lnTo>
                <a:lnTo>
                  <a:pt x="520" y="385"/>
                </a:lnTo>
                <a:lnTo>
                  <a:pt x="520" y="385"/>
                </a:lnTo>
                <a:lnTo>
                  <a:pt x="480" y="385"/>
                </a:lnTo>
                <a:lnTo>
                  <a:pt x="480" y="385"/>
                </a:lnTo>
                <a:lnTo>
                  <a:pt x="480" y="400"/>
                </a:lnTo>
                <a:lnTo>
                  <a:pt x="479" y="415"/>
                </a:lnTo>
                <a:lnTo>
                  <a:pt x="478" y="428"/>
                </a:lnTo>
                <a:lnTo>
                  <a:pt x="475" y="440"/>
                </a:lnTo>
                <a:lnTo>
                  <a:pt x="473" y="445"/>
                </a:lnTo>
                <a:lnTo>
                  <a:pt x="470" y="450"/>
                </a:lnTo>
                <a:lnTo>
                  <a:pt x="467" y="455"/>
                </a:lnTo>
                <a:lnTo>
                  <a:pt x="463" y="459"/>
                </a:lnTo>
                <a:lnTo>
                  <a:pt x="458" y="461"/>
                </a:lnTo>
                <a:lnTo>
                  <a:pt x="453" y="464"/>
                </a:lnTo>
                <a:lnTo>
                  <a:pt x="447" y="465"/>
                </a:lnTo>
                <a:lnTo>
                  <a:pt x="440" y="465"/>
                </a:lnTo>
                <a:lnTo>
                  <a:pt x="437" y="464"/>
                </a:lnTo>
                <a:lnTo>
                  <a:pt x="432" y="459"/>
                </a:lnTo>
                <a:lnTo>
                  <a:pt x="425" y="453"/>
                </a:lnTo>
                <a:lnTo>
                  <a:pt x="415" y="445"/>
                </a:lnTo>
                <a:lnTo>
                  <a:pt x="403" y="438"/>
                </a:lnTo>
                <a:lnTo>
                  <a:pt x="389" y="431"/>
                </a:lnTo>
                <a:lnTo>
                  <a:pt x="382" y="428"/>
                </a:lnTo>
                <a:lnTo>
                  <a:pt x="375" y="427"/>
                </a:lnTo>
                <a:lnTo>
                  <a:pt x="367" y="424"/>
                </a:lnTo>
                <a:lnTo>
                  <a:pt x="360" y="424"/>
                </a:lnTo>
                <a:lnTo>
                  <a:pt x="347" y="439"/>
                </a:lnTo>
                <a:lnTo>
                  <a:pt x="337" y="454"/>
                </a:lnTo>
                <a:lnTo>
                  <a:pt x="329" y="467"/>
                </a:lnTo>
                <a:lnTo>
                  <a:pt x="325" y="480"/>
                </a:lnTo>
                <a:lnTo>
                  <a:pt x="321" y="489"/>
                </a:lnTo>
                <a:lnTo>
                  <a:pt x="320" y="498"/>
                </a:lnTo>
                <a:lnTo>
                  <a:pt x="318" y="503"/>
                </a:lnTo>
                <a:lnTo>
                  <a:pt x="318" y="504"/>
                </a:lnTo>
                <a:lnTo>
                  <a:pt x="312" y="510"/>
                </a:lnTo>
                <a:lnTo>
                  <a:pt x="305" y="514"/>
                </a:lnTo>
                <a:lnTo>
                  <a:pt x="300" y="515"/>
                </a:lnTo>
                <a:lnTo>
                  <a:pt x="295" y="515"/>
                </a:lnTo>
                <a:lnTo>
                  <a:pt x="290" y="513"/>
                </a:lnTo>
                <a:lnTo>
                  <a:pt x="287" y="509"/>
                </a:lnTo>
                <a:lnTo>
                  <a:pt x="283" y="504"/>
                </a:lnTo>
                <a:lnTo>
                  <a:pt x="279" y="499"/>
                </a:lnTo>
                <a:lnTo>
                  <a:pt x="272" y="487"/>
                </a:lnTo>
                <a:lnTo>
                  <a:pt x="263" y="476"/>
                </a:lnTo>
                <a:lnTo>
                  <a:pt x="258" y="471"/>
                </a:lnTo>
                <a:lnTo>
                  <a:pt x="252" y="467"/>
                </a:lnTo>
                <a:lnTo>
                  <a:pt x="246" y="465"/>
                </a:lnTo>
                <a:lnTo>
                  <a:pt x="239" y="464"/>
                </a:lnTo>
                <a:lnTo>
                  <a:pt x="225" y="477"/>
                </a:lnTo>
                <a:lnTo>
                  <a:pt x="214" y="488"/>
                </a:lnTo>
                <a:lnTo>
                  <a:pt x="206" y="497"/>
                </a:lnTo>
                <a:lnTo>
                  <a:pt x="198" y="503"/>
                </a:lnTo>
                <a:lnTo>
                  <a:pt x="195" y="505"/>
                </a:lnTo>
                <a:lnTo>
                  <a:pt x="190" y="506"/>
                </a:lnTo>
                <a:lnTo>
                  <a:pt x="186" y="508"/>
                </a:lnTo>
                <a:lnTo>
                  <a:pt x="181" y="508"/>
                </a:lnTo>
                <a:lnTo>
                  <a:pt x="172" y="506"/>
                </a:lnTo>
                <a:lnTo>
                  <a:pt x="159" y="503"/>
                </a:lnTo>
                <a:lnTo>
                  <a:pt x="158" y="500"/>
                </a:lnTo>
                <a:lnTo>
                  <a:pt x="153" y="494"/>
                </a:lnTo>
                <a:lnTo>
                  <a:pt x="147" y="486"/>
                </a:lnTo>
                <a:lnTo>
                  <a:pt x="139" y="476"/>
                </a:lnTo>
                <a:lnTo>
                  <a:pt x="130" y="465"/>
                </a:lnTo>
                <a:lnTo>
                  <a:pt x="124" y="456"/>
                </a:lnTo>
                <a:lnTo>
                  <a:pt x="119" y="449"/>
                </a:lnTo>
                <a:lnTo>
                  <a:pt x="116" y="447"/>
                </a:lnTo>
                <a:lnTo>
                  <a:pt x="118" y="418"/>
                </a:lnTo>
                <a:lnTo>
                  <a:pt x="116" y="394"/>
                </a:lnTo>
                <a:lnTo>
                  <a:pt x="115" y="374"/>
                </a:lnTo>
                <a:lnTo>
                  <a:pt x="114" y="358"/>
                </a:lnTo>
                <a:lnTo>
                  <a:pt x="112" y="346"/>
                </a:lnTo>
                <a:lnTo>
                  <a:pt x="109" y="336"/>
                </a:lnTo>
                <a:lnTo>
                  <a:pt x="107" y="330"/>
                </a:lnTo>
                <a:lnTo>
                  <a:pt x="104" y="327"/>
                </a:lnTo>
                <a:lnTo>
                  <a:pt x="102" y="325"/>
                </a:lnTo>
                <a:lnTo>
                  <a:pt x="101" y="325"/>
                </a:lnTo>
                <a:lnTo>
                  <a:pt x="101" y="327"/>
                </a:lnTo>
                <a:lnTo>
                  <a:pt x="101" y="328"/>
                </a:lnTo>
                <a:lnTo>
                  <a:pt x="102" y="330"/>
                </a:lnTo>
                <a:lnTo>
                  <a:pt x="105" y="333"/>
                </a:lnTo>
                <a:lnTo>
                  <a:pt x="110" y="335"/>
                </a:lnTo>
                <a:lnTo>
                  <a:pt x="116" y="336"/>
                </a:lnTo>
                <a:lnTo>
                  <a:pt x="109" y="335"/>
                </a:lnTo>
                <a:lnTo>
                  <a:pt x="101" y="333"/>
                </a:lnTo>
                <a:lnTo>
                  <a:pt x="92" y="329"/>
                </a:lnTo>
                <a:lnTo>
                  <a:pt x="82" y="324"/>
                </a:lnTo>
                <a:lnTo>
                  <a:pt x="64" y="313"/>
                </a:lnTo>
                <a:lnTo>
                  <a:pt x="44" y="301"/>
                </a:lnTo>
                <a:lnTo>
                  <a:pt x="28" y="289"/>
                </a:lnTo>
                <a:lnTo>
                  <a:pt x="14" y="276"/>
                </a:lnTo>
                <a:lnTo>
                  <a:pt x="5" y="268"/>
                </a:lnTo>
                <a:lnTo>
                  <a:pt x="0" y="262"/>
                </a:lnTo>
                <a:lnTo>
                  <a:pt x="0" y="254"/>
                </a:lnTo>
                <a:lnTo>
                  <a:pt x="1" y="247"/>
                </a:lnTo>
                <a:lnTo>
                  <a:pt x="4" y="238"/>
                </a:lnTo>
                <a:lnTo>
                  <a:pt x="9" y="231"/>
                </a:lnTo>
                <a:lnTo>
                  <a:pt x="15" y="224"/>
                </a:lnTo>
                <a:lnTo>
                  <a:pt x="22" y="216"/>
                </a:lnTo>
                <a:lnTo>
                  <a:pt x="30" y="210"/>
                </a:lnTo>
                <a:lnTo>
                  <a:pt x="39" y="204"/>
                </a:lnTo>
                <a:lnTo>
                  <a:pt x="49" y="198"/>
                </a:lnTo>
                <a:lnTo>
                  <a:pt x="60" y="193"/>
                </a:lnTo>
                <a:lnTo>
                  <a:pt x="70" y="188"/>
                </a:lnTo>
                <a:lnTo>
                  <a:pt x="81" y="185"/>
                </a:lnTo>
                <a:lnTo>
                  <a:pt x="92" y="182"/>
                </a:lnTo>
                <a:lnTo>
                  <a:pt x="102" y="181"/>
                </a:lnTo>
                <a:lnTo>
                  <a:pt x="112" y="181"/>
                </a:lnTo>
                <a:lnTo>
                  <a:pt x="121" y="182"/>
                </a:lnTo>
                <a:lnTo>
                  <a:pt x="121" y="182"/>
                </a:lnTo>
                <a:lnTo>
                  <a:pt x="1043" y="70"/>
                </a:lnTo>
                <a:lnTo>
                  <a:pt x="1123" y="191"/>
                </a:lnTo>
                <a:lnTo>
                  <a:pt x="1123" y="191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531120" y="5326200"/>
            <a:ext cx="64800" cy="93600"/>
          </a:xfrm>
          <a:custGeom>
            <a:avLst/>
            <a:gdLst/>
            <a:ahLst/>
            <a:rect l="l" t="t" r="r" b="b"/>
            <a:pathLst>
              <a:path w="179" h="254">
                <a:moveTo>
                  <a:pt x="54" y="88"/>
                </a:moveTo>
                <a:lnTo>
                  <a:pt x="83" y="65"/>
                </a:lnTo>
                <a:lnTo>
                  <a:pt x="105" y="46"/>
                </a:lnTo>
                <a:lnTo>
                  <a:pt x="121" y="30"/>
                </a:lnTo>
                <a:lnTo>
                  <a:pt x="132" y="19"/>
                </a:lnTo>
                <a:lnTo>
                  <a:pt x="139" y="10"/>
                </a:lnTo>
                <a:lnTo>
                  <a:pt x="142" y="4"/>
                </a:lnTo>
                <a:lnTo>
                  <a:pt x="143" y="2"/>
                </a:lnTo>
                <a:lnTo>
                  <a:pt x="143" y="0"/>
                </a:lnTo>
                <a:lnTo>
                  <a:pt x="147" y="0"/>
                </a:lnTo>
                <a:lnTo>
                  <a:pt x="154" y="3"/>
                </a:lnTo>
                <a:lnTo>
                  <a:pt x="159" y="5"/>
                </a:lnTo>
                <a:lnTo>
                  <a:pt x="164" y="9"/>
                </a:lnTo>
                <a:lnTo>
                  <a:pt x="169" y="14"/>
                </a:lnTo>
                <a:lnTo>
                  <a:pt x="174" y="21"/>
                </a:lnTo>
                <a:lnTo>
                  <a:pt x="176" y="30"/>
                </a:lnTo>
                <a:lnTo>
                  <a:pt x="179" y="39"/>
                </a:lnTo>
                <a:lnTo>
                  <a:pt x="179" y="53"/>
                </a:lnTo>
                <a:lnTo>
                  <a:pt x="176" y="69"/>
                </a:lnTo>
                <a:lnTo>
                  <a:pt x="173" y="87"/>
                </a:lnTo>
                <a:lnTo>
                  <a:pt x="165" y="108"/>
                </a:lnTo>
                <a:lnTo>
                  <a:pt x="156" y="132"/>
                </a:lnTo>
                <a:lnTo>
                  <a:pt x="142" y="161"/>
                </a:lnTo>
                <a:lnTo>
                  <a:pt x="137" y="161"/>
                </a:lnTo>
                <a:lnTo>
                  <a:pt x="132" y="162"/>
                </a:lnTo>
                <a:lnTo>
                  <a:pt x="127" y="163"/>
                </a:lnTo>
                <a:lnTo>
                  <a:pt x="123" y="166"/>
                </a:lnTo>
                <a:lnTo>
                  <a:pt x="113" y="172"/>
                </a:lnTo>
                <a:lnTo>
                  <a:pt x="104" y="179"/>
                </a:lnTo>
                <a:lnTo>
                  <a:pt x="88" y="197"/>
                </a:lnTo>
                <a:lnTo>
                  <a:pt x="74" y="217"/>
                </a:lnTo>
                <a:lnTo>
                  <a:pt x="66" y="227"/>
                </a:lnTo>
                <a:lnTo>
                  <a:pt x="59" y="235"/>
                </a:lnTo>
                <a:lnTo>
                  <a:pt x="52" y="243"/>
                </a:lnTo>
                <a:lnTo>
                  <a:pt x="44" y="249"/>
                </a:lnTo>
                <a:lnTo>
                  <a:pt x="37" y="252"/>
                </a:lnTo>
                <a:lnTo>
                  <a:pt x="30" y="254"/>
                </a:lnTo>
                <a:lnTo>
                  <a:pt x="25" y="254"/>
                </a:lnTo>
                <a:lnTo>
                  <a:pt x="21" y="252"/>
                </a:lnTo>
                <a:lnTo>
                  <a:pt x="17" y="251"/>
                </a:lnTo>
                <a:lnTo>
                  <a:pt x="12" y="248"/>
                </a:lnTo>
                <a:lnTo>
                  <a:pt x="11" y="244"/>
                </a:lnTo>
                <a:lnTo>
                  <a:pt x="8" y="233"/>
                </a:lnTo>
                <a:lnTo>
                  <a:pt x="5" y="226"/>
                </a:lnTo>
                <a:lnTo>
                  <a:pt x="3" y="216"/>
                </a:lnTo>
                <a:lnTo>
                  <a:pt x="1" y="206"/>
                </a:lnTo>
                <a:lnTo>
                  <a:pt x="0" y="194"/>
                </a:lnTo>
                <a:lnTo>
                  <a:pt x="0" y="183"/>
                </a:lnTo>
                <a:lnTo>
                  <a:pt x="3" y="169"/>
                </a:lnTo>
                <a:lnTo>
                  <a:pt x="5" y="156"/>
                </a:lnTo>
                <a:lnTo>
                  <a:pt x="10" y="142"/>
                </a:lnTo>
                <a:lnTo>
                  <a:pt x="17" y="129"/>
                </a:lnTo>
                <a:lnTo>
                  <a:pt x="27" y="115"/>
                </a:lnTo>
                <a:lnTo>
                  <a:pt x="39" y="102"/>
                </a:lnTo>
                <a:lnTo>
                  <a:pt x="54" y="88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531120" y="5326200"/>
            <a:ext cx="64800" cy="93600"/>
          </a:xfrm>
          <a:custGeom>
            <a:avLst/>
            <a:gdLst/>
            <a:ahLst/>
            <a:rect l="l" t="t" r="r" b="b"/>
            <a:pathLst>
              <a:path w="179" h="254">
                <a:moveTo>
                  <a:pt x="54" y="88"/>
                </a:moveTo>
                <a:lnTo>
                  <a:pt x="83" y="65"/>
                </a:lnTo>
                <a:lnTo>
                  <a:pt x="105" y="46"/>
                </a:lnTo>
                <a:lnTo>
                  <a:pt x="121" y="30"/>
                </a:lnTo>
                <a:lnTo>
                  <a:pt x="132" y="19"/>
                </a:lnTo>
                <a:lnTo>
                  <a:pt x="139" y="10"/>
                </a:lnTo>
                <a:lnTo>
                  <a:pt x="142" y="4"/>
                </a:lnTo>
                <a:lnTo>
                  <a:pt x="143" y="2"/>
                </a:lnTo>
                <a:lnTo>
                  <a:pt x="143" y="0"/>
                </a:lnTo>
                <a:lnTo>
                  <a:pt x="147" y="0"/>
                </a:lnTo>
                <a:lnTo>
                  <a:pt x="154" y="3"/>
                </a:lnTo>
                <a:lnTo>
                  <a:pt x="159" y="5"/>
                </a:lnTo>
                <a:lnTo>
                  <a:pt x="164" y="9"/>
                </a:lnTo>
                <a:lnTo>
                  <a:pt x="169" y="14"/>
                </a:lnTo>
                <a:lnTo>
                  <a:pt x="174" y="21"/>
                </a:lnTo>
                <a:lnTo>
                  <a:pt x="176" y="30"/>
                </a:lnTo>
                <a:lnTo>
                  <a:pt x="179" y="39"/>
                </a:lnTo>
                <a:lnTo>
                  <a:pt x="179" y="53"/>
                </a:lnTo>
                <a:lnTo>
                  <a:pt x="176" y="69"/>
                </a:lnTo>
                <a:lnTo>
                  <a:pt x="173" y="87"/>
                </a:lnTo>
                <a:lnTo>
                  <a:pt x="165" y="108"/>
                </a:lnTo>
                <a:lnTo>
                  <a:pt x="156" y="132"/>
                </a:lnTo>
                <a:lnTo>
                  <a:pt x="142" y="161"/>
                </a:lnTo>
                <a:lnTo>
                  <a:pt x="137" y="161"/>
                </a:lnTo>
                <a:lnTo>
                  <a:pt x="132" y="162"/>
                </a:lnTo>
                <a:lnTo>
                  <a:pt x="127" y="163"/>
                </a:lnTo>
                <a:lnTo>
                  <a:pt x="123" y="166"/>
                </a:lnTo>
                <a:lnTo>
                  <a:pt x="113" y="172"/>
                </a:lnTo>
                <a:lnTo>
                  <a:pt x="104" y="179"/>
                </a:lnTo>
                <a:lnTo>
                  <a:pt x="88" y="197"/>
                </a:lnTo>
                <a:lnTo>
                  <a:pt x="74" y="217"/>
                </a:lnTo>
                <a:lnTo>
                  <a:pt x="66" y="227"/>
                </a:lnTo>
                <a:lnTo>
                  <a:pt x="59" y="235"/>
                </a:lnTo>
                <a:lnTo>
                  <a:pt x="52" y="243"/>
                </a:lnTo>
                <a:lnTo>
                  <a:pt x="44" y="249"/>
                </a:lnTo>
                <a:lnTo>
                  <a:pt x="37" y="252"/>
                </a:lnTo>
                <a:lnTo>
                  <a:pt x="30" y="254"/>
                </a:lnTo>
                <a:lnTo>
                  <a:pt x="25" y="254"/>
                </a:lnTo>
                <a:lnTo>
                  <a:pt x="21" y="252"/>
                </a:lnTo>
                <a:lnTo>
                  <a:pt x="17" y="251"/>
                </a:lnTo>
                <a:lnTo>
                  <a:pt x="12" y="248"/>
                </a:lnTo>
                <a:lnTo>
                  <a:pt x="11" y="244"/>
                </a:lnTo>
                <a:lnTo>
                  <a:pt x="8" y="233"/>
                </a:lnTo>
                <a:lnTo>
                  <a:pt x="5" y="226"/>
                </a:lnTo>
                <a:lnTo>
                  <a:pt x="3" y="216"/>
                </a:lnTo>
                <a:lnTo>
                  <a:pt x="1" y="206"/>
                </a:lnTo>
                <a:lnTo>
                  <a:pt x="0" y="194"/>
                </a:lnTo>
                <a:lnTo>
                  <a:pt x="0" y="183"/>
                </a:lnTo>
                <a:lnTo>
                  <a:pt x="3" y="169"/>
                </a:lnTo>
                <a:lnTo>
                  <a:pt x="5" y="156"/>
                </a:lnTo>
                <a:lnTo>
                  <a:pt x="10" y="142"/>
                </a:lnTo>
                <a:lnTo>
                  <a:pt x="17" y="129"/>
                </a:lnTo>
                <a:lnTo>
                  <a:pt x="27" y="115"/>
                </a:lnTo>
                <a:lnTo>
                  <a:pt x="39" y="102"/>
                </a:lnTo>
                <a:lnTo>
                  <a:pt x="54" y="88"/>
                </a:lnTo>
                <a:lnTo>
                  <a:pt x="54" y="88"/>
                </a:lnTo>
                <a:lnTo>
                  <a:pt x="54" y="88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464160" y="5397480"/>
            <a:ext cx="3492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464160" y="5397480"/>
            <a:ext cx="3492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416640" y="5445000"/>
            <a:ext cx="1584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16640" y="5445000"/>
            <a:ext cx="1584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41"/>
                </a:lnTo>
                <a:lnTo>
                  <a:pt x="39" y="8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373800" y="5415120"/>
            <a:ext cx="3024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373800" y="5415120"/>
            <a:ext cx="3024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313320" y="5429160"/>
            <a:ext cx="3024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313320" y="5429160"/>
            <a:ext cx="3024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0" y="39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269040" y="5470560"/>
            <a:ext cx="4428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269040" y="5470560"/>
            <a:ext cx="4428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lnTo>
                  <a:pt x="81" y="0"/>
                </a:lnTo>
                <a:lnTo>
                  <a:pt x="8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256440" y="5442120"/>
            <a:ext cx="1260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256440" y="5442120"/>
            <a:ext cx="1260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224760" y="5470560"/>
            <a:ext cx="1404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224760" y="5470560"/>
            <a:ext cx="1404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41"/>
                </a:lnTo>
                <a:lnTo>
                  <a:pt x="40" y="41"/>
                </a:ln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lnTo>
                  <a:pt x="40" y="41"/>
                </a:lnTo>
                <a:lnTo>
                  <a:pt x="40" y="41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208560" y="5442120"/>
            <a:ext cx="162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208560" y="5442120"/>
            <a:ext cx="162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180120" y="5470560"/>
            <a:ext cx="2844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180120" y="5470560"/>
            <a:ext cx="2844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418000" y="1817640"/>
            <a:ext cx="17640" cy="30240"/>
          </a:xfrm>
          <a:custGeom>
            <a:avLst/>
            <a:gdLst/>
            <a:ahLst/>
            <a:rect l="l" t="t" r="r" b="b"/>
            <a:pathLst>
              <a:path w="40" h="79">
                <a:moveTo>
                  <a:pt x="1" y="0"/>
                </a:moveTo>
                <a:lnTo>
                  <a:pt x="14" y="0"/>
                </a:lnTo>
                <a:lnTo>
                  <a:pt x="23" y="0"/>
                </a:lnTo>
                <a:lnTo>
                  <a:pt x="31" y="2"/>
                </a:lnTo>
                <a:lnTo>
                  <a:pt x="36" y="5"/>
                </a:lnTo>
                <a:lnTo>
                  <a:pt x="39" y="10"/>
                </a:lnTo>
                <a:lnTo>
                  <a:pt x="40" y="17"/>
                </a:lnTo>
                <a:lnTo>
                  <a:pt x="40" y="27"/>
                </a:lnTo>
                <a:lnTo>
                  <a:pt x="40" y="40"/>
                </a:lnTo>
                <a:lnTo>
                  <a:pt x="40" y="41"/>
                </a:lnTo>
                <a:lnTo>
                  <a:pt x="39" y="46"/>
                </a:lnTo>
                <a:lnTo>
                  <a:pt x="38" y="52"/>
                </a:lnTo>
                <a:lnTo>
                  <a:pt x="36" y="60"/>
                </a:lnTo>
                <a:lnTo>
                  <a:pt x="31" y="67"/>
                </a:lnTo>
                <a:lnTo>
                  <a:pt x="23" y="73"/>
                </a:lnTo>
                <a:lnTo>
                  <a:pt x="18" y="76"/>
                </a:lnTo>
                <a:lnTo>
                  <a:pt x="14" y="78"/>
                </a:lnTo>
                <a:lnTo>
                  <a:pt x="7" y="79"/>
                </a:lnTo>
                <a:lnTo>
                  <a:pt x="0" y="79"/>
                </a:lnTo>
                <a:lnTo>
                  <a:pt x="0" y="39"/>
                </a:lnTo>
                <a:lnTo>
                  <a:pt x="0" y="27"/>
                </a:lnTo>
                <a:lnTo>
                  <a:pt x="0" y="16"/>
                </a:lnTo>
                <a:lnTo>
                  <a:pt x="0" y="10"/>
                </a:lnTo>
                <a:lnTo>
                  <a:pt x="1" y="5"/>
                </a:lnTo>
                <a:lnTo>
                  <a:pt x="1" y="1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418000" y="1817640"/>
            <a:ext cx="17640" cy="30240"/>
          </a:xfrm>
          <a:custGeom>
            <a:avLst/>
            <a:gdLst/>
            <a:ahLst/>
            <a:rect l="l" t="t" r="r" b="b"/>
            <a:pathLst>
              <a:path w="40" h="79">
                <a:moveTo>
                  <a:pt x="1" y="0"/>
                </a:moveTo>
                <a:lnTo>
                  <a:pt x="14" y="0"/>
                </a:lnTo>
                <a:lnTo>
                  <a:pt x="23" y="0"/>
                </a:lnTo>
                <a:lnTo>
                  <a:pt x="31" y="2"/>
                </a:lnTo>
                <a:lnTo>
                  <a:pt x="36" y="5"/>
                </a:lnTo>
                <a:lnTo>
                  <a:pt x="39" y="10"/>
                </a:lnTo>
                <a:lnTo>
                  <a:pt x="40" y="17"/>
                </a:lnTo>
                <a:lnTo>
                  <a:pt x="40" y="27"/>
                </a:lnTo>
                <a:lnTo>
                  <a:pt x="40" y="40"/>
                </a:lnTo>
                <a:lnTo>
                  <a:pt x="40" y="41"/>
                </a:lnTo>
                <a:lnTo>
                  <a:pt x="39" y="46"/>
                </a:lnTo>
                <a:lnTo>
                  <a:pt x="38" y="52"/>
                </a:lnTo>
                <a:lnTo>
                  <a:pt x="36" y="60"/>
                </a:lnTo>
                <a:lnTo>
                  <a:pt x="31" y="67"/>
                </a:lnTo>
                <a:lnTo>
                  <a:pt x="23" y="73"/>
                </a:lnTo>
                <a:lnTo>
                  <a:pt x="18" y="76"/>
                </a:lnTo>
                <a:lnTo>
                  <a:pt x="14" y="78"/>
                </a:lnTo>
                <a:lnTo>
                  <a:pt x="7" y="79"/>
                </a:lnTo>
                <a:lnTo>
                  <a:pt x="0" y="79"/>
                </a:lnTo>
                <a:lnTo>
                  <a:pt x="0" y="79"/>
                </a:lnTo>
                <a:lnTo>
                  <a:pt x="0" y="39"/>
                </a:lnTo>
                <a:lnTo>
                  <a:pt x="0" y="39"/>
                </a:lnTo>
                <a:lnTo>
                  <a:pt x="0" y="27"/>
                </a:lnTo>
                <a:lnTo>
                  <a:pt x="0" y="16"/>
                </a:lnTo>
                <a:lnTo>
                  <a:pt x="0" y="10"/>
                </a:lnTo>
                <a:lnTo>
                  <a:pt x="1" y="5"/>
                </a:lnTo>
                <a:lnTo>
                  <a:pt x="1" y="1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448240" y="1830240"/>
            <a:ext cx="31680" cy="44640"/>
          </a:xfrm>
          <a:custGeom>
            <a:avLst/>
            <a:gdLst/>
            <a:ahLst/>
            <a:rect l="l" t="t" r="r" b="b"/>
            <a:pathLst>
              <a:path w="80" h="120">
                <a:moveTo>
                  <a:pt x="40" y="0"/>
                </a:moveTo>
                <a:lnTo>
                  <a:pt x="42" y="3"/>
                </a:lnTo>
                <a:lnTo>
                  <a:pt x="47" y="8"/>
                </a:lnTo>
                <a:lnTo>
                  <a:pt x="54" y="15"/>
                </a:lnTo>
                <a:lnTo>
                  <a:pt x="61" y="26"/>
                </a:lnTo>
                <a:lnTo>
                  <a:pt x="68" y="38"/>
                </a:lnTo>
                <a:lnTo>
                  <a:pt x="74" y="52"/>
                </a:lnTo>
                <a:lnTo>
                  <a:pt x="77" y="59"/>
                </a:lnTo>
                <a:lnTo>
                  <a:pt x="78" y="66"/>
                </a:lnTo>
                <a:lnTo>
                  <a:pt x="79" y="74"/>
                </a:lnTo>
                <a:lnTo>
                  <a:pt x="80" y="81"/>
                </a:lnTo>
                <a:lnTo>
                  <a:pt x="79" y="95"/>
                </a:lnTo>
                <a:lnTo>
                  <a:pt x="79" y="104"/>
                </a:lnTo>
                <a:lnTo>
                  <a:pt x="78" y="112"/>
                </a:lnTo>
                <a:lnTo>
                  <a:pt x="74" y="117"/>
                </a:lnTo>
                <a:lnTo>
                  <a:pt x="69" y="119"/>
                </a:lnTo>
                <a:lnTo>
                  <a:pt x="63" y="120"/>
                </a:lnTo>
                <a:lnTo>
                  <a:pt x="52" y="120"/>
                </a:lnTo>
                <a:lnTo>
                  <a:pt x="40" y="120"/>
                </a:lnTo>
                <a:lnTo>
                  <a:pt x="38" y="120"/>
                </a:lnTo>
                <a:lnTo>
                  <a:pt x="34" y="120"/>
                </a:lnTo>
                <a:lnTo>
                  <a:pt x="27" y="119"/>
                </a:lnTo>
                <a:lnTo>
                  <a:pt x="19" y="115"/>
                </a:lnTo>
                <a:lnTo>
                  <a:pt x="12" y="110"/>
                </a:lnTo>
                <a:lnTo>
                  <a:pt x="6" y="103"/>
                </a:lnTo>
                <a:lnTo>
                  <a:pt x="3" y="99"/>
                </a:lnTo>
                <a:lnTo>
                  <a:pt x="1" y="93"/>
                </a:lnTo>
                <a:lnTo>
                  <a:pt x="1" y="87"/>
                </a:lnTo>
                <a:lnTo>
                  <a:pt x="0" y="80"/>
                </a:lnTo>
                <a:lnTo>
                  <a:pt x="1" y="72"/>
                </a:lnTo>
                <a:lnTo>
                  <a:pt x="2" y="65"/>
                </a:lnTo>
                <a:lnTo>
                  <a:pt x="3" y="58"/>
                </a:lnTo>
                <a:lnTo>
                  <a:pt x="7" y="50"/>
                </a:lnTo>
                <a:lnTo>
                  <a:pt x="13" y="37"/>
                </a:lnTo>
                <a:lnTo>
                  <a:pt x="20" y="26"/>
                </a:lnTo>
                <a:lnTo>
                  <a:pt x="28" y="15"/>
                </a:lnTo>
                <a:lnTo>
                  <a:pt x="34" y="8"/>
                </a:lnTo>
                <a:lnTo>
                  <a:pt x="39" y="3"/>
                </a:lnTo>
                <a:lnTo>
                  <a:pt x="4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448240" y="1830240"/>
            <a:ext cx="31680" cy="44640"/>
          </a:xfrm>
          <a:custGeom>
            <a:avLst/>
            <a:gdLst/>
            <a:ahLst/>
            <a:rect l="l" t="t" r="r" b="b"/>
            <a:pathLst>
              <a:path w="80" h="120">
                <a:moveTo>
                  <a:pt x="40" y="0"/>
                </a:moveTo>
                <a:lnTo>
                  <a:pt x="42" y="3"/>
                </a:lnTo>
                <a:lnTo>
                  <a:pt x="47" y="8"/>
                </a:lnTo>
                <a:lnTo>
                  <a:pt x="54" y="15"/>
                </a:lnTo>
                <a:lnTo>
                  <a:pt x="61" y="26"/>
                </a:lnTo>
                <a:lnTo>
                  <a:pt x="68" y="38"/>
                </a:lnTo>
                <a:lnTo>
                  <a:pt x="74" y="52"/>
                </a:lnTo>
                <a:lnTo>
                  <a:pt x="77" y="59"/>
                </a:lnTo>
                <a:lnTo>
                  <a:pt x="78" y="66"/>
                </a:lnTo>
                <a:lnTo>
                  <a:pt x="79" y="74"/>
                </a:lnTo>
                <a:lnTo>
                  <a:pt x="80" y="81"/>
                </a:lnTo>
                <a:lnTo>
                  <a:pt x="79" y="95"/>
                </a:lnTo>
                <a:lnTo>
                  <a:pt x="79" y="104"/>
                </a:lnTo>
                <a:lnTo>
                  <a:pt x="78" y="112"/>
                </a:lnTo>
                <a:lnTo>
                  <a:pt x="74" y="117"/>
                </a:lnTo>
                <a:lnTo>
                  <a:pt x="69" y="119"/>
                </a:lnTo>
                <a:lnTo>
                  <a:pt x="63" y="120"/>
                </a:lnTo>
                <a:lnTo>
                  <a:pt x="52" y="120"/>
                </a:lnTo>
                <a:lnTo>
                  <a:pt x="40" y="120"/>
                </a:lnTo>
                <a:lnTo>
                  <a:pt x="38" y="120"/>
                </a:lnTo>
                <a:lnTo>
                  <a:pt x="34" y="120"/>
                </a:lnTo>
                <a:lnTo>
                  <a:pt x="27" y="119"/>
                </a:lnTo>
                <a:lnTo>
                  <a:pt x="19" y="115"/>
                </a:lnTo>
                <a:lnTo>
                  <a:pt x="12" y="110"/>
                </a:lnTo>
                <a:lnTo>
                  <a:pt x="6" y="103"/>
                </a:lnTo>
                <a:lnTo>
                  <a:pt x="3" y="99"/>
                </a:lnTo>
                <a:lnTo>
                  <a:pt x="1" y="93"/>
                </a:lnTo>
                <a:lnTo>
                  <a:pt x="1" y="87"/>
                </a:lnTo>
                <a:lnTo>
                  <a:pt x="0" y="80"/>
                </a:lnTo>
                <a:lnTo>
                  <a:pt x="1" y="72"/>
                </a:lnTo>
                <a:lnTo>
                  <a:pt x="2" y="65"/>
                </a:lnTo>
                <a:lnTo>
                  <a:pt x="3" y="58"/>
                </a:lnTo>
                <a:lnTo>
                  <a:pt x="7" y="50"/>
                </a:lnTo>
                <a:lnTo>
                  <a:pt x="13" y="37"/>
                </a:lnTo>
                <a:lnTo>
                  <a:pt x="20" y="26"/>
                </a:lnTo>
                <a:lnTo>
                  <a:pt x="28" y="15"/>
                </a:lnTo>
                <a:lnTo>
                  <a:pt x="34" y="8"/>
                </a:lnTo>
                <a:lnTo>
                  <a:pt x="39" y="3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376960" y="1874880"/>
            <a:ext cx="12600" cy="31680"/>
          </a:xfrm>
          <a:custGeom>
            <a:avLst/>
            <a:gdLst/>
            <a:ahLst/>
            <a:rect l="l" t="t" r="r" b="b"/>
            <a:pathLst>
              <a:path w="40" h="80">
                <a:moveTo>
                  <a:pt x="0" y="0"/>
                </a:moveTo>
                <a:lnTo>
                  <a:pt x="40" y="40"/>
                </a:lnTo>
                <a:lnTo>
                  <a:pt x="40" y="54"/>
                </a:lnTo>
                <a:lnTo>
                  <a:pt x="39" y="64"/>
                </a:lnTo>
                <a:lnTo>
                  <a:pt x="38" y="70"/>
                </a:lnTo>
                <a:lnTo>
                  <a:pt x="34" y="75"/>
                </a:lnTo>
                <a:lnTo>
                  <a:pt x="31" y="78"/>
                </a:lnTo>
                <a:lnTo>
                  <a:pt x="23" y="80"/>
                </a:lnTo>
                <a:lnTo>
                  <a:pt x="13" y="80"/>
                </a:lnTo>
                <a:lnTo>
                  <a:pt x="0" y="80"/>
                </a:lnTo>
                <a:lnTo>
                  <a:pt x="0" y="80"/>
                </a:lnTo>
                <a:lnTo>
                  <a:pt x="0" y="80"/>
                </a:lnTo>
                <a:lnTo>
                  <a:pt x="0" y="77"/>
                </a:lnTo>
                <a:lnTo>
                  <a:pt x="0" y="75"/>
                </a:lnTo>
                <a:lnTo>
                  <a:pt x="0" y="70"/>
                </a:lnTo>
                <a:lnTo>
                  <a:pt x="0" y="62"/>
                </a:lnTo>
                <a:lnTo>
                  <a:pt x="0" y="53"/>
                </a:lnTo>
                <a:lnTo>
                  <a:pt x="0" y="39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376960" y="1874880"/>
            <a:ext cx="12600" cy="31680"/>
          </a:xfrm>
          <a:custGeom>
            <a:avLst/>
            <a:gdLst/>
            <a:ahLst/>
            <a:rect l="l" t="t" r="r" b="b"/>
            <a:pathLst>
              <a:path w="40" h="80">
                <a:moveTo>
                  <a:pt x="0" y="0"/>
                </a:moveTo>
                <a:lnTo>
                  <a:pt x="40" y="40"/>
                </a:lnTo>
                <a:lnTo>
                  <a:pt x="40" y="40"/>
                </a:lnTo>
                <a:lnTo>
                  <a:pt x="40" y="54"/>
                </a:lnTo>
                <a:lnTo>
                  <a:pt x="39" y="64"/>
                </a:lnTo>
                <a:lnTo>
                  <a:pt x="38" y="70"/>
                </a:lnTo>
                <a:lnTo>
                  <a:pt x="34" y="75"/>
                </a:lnTo>
                <a:lnTo>
                  <a:pt x="31" y="78"/>
                </a:lnTo>
                <a:lnTo>
                  <a:pt x="23" y="80"/>
                </a:lnTo>
                <a:lnTo>
                  <a:pt x="13" y="80"/>
                </a:lnTo>
                <a:lnTo>
                  <a:pt x="0" y="80"/>
                </a:lnTo>
                <a:lnTo>
                  <a:pt x="0" y="80"/>
                </a:lnTo>
                <a:lnTo>
                  <a:pt x="0" y="80"/>
                </a:lnTo>
                <a:lnTo>
                  <a:pt x="0" y="77"/>
                </a:lnTo>
                <a:lnTo>
                  <a:pt x="0" y="75"/>
                </a:lnTo>
                <a:lnTo>
                  <a:pt x="0" y="70"/>
                </a:lnTo>
                <a:lnTo>
                  <a:pt x="0" y="62"/>
                </a:lnTo>
                <a:lnTo>
                  <a:pt x="0" y="53"/>
                </a:lnTo>
                <a:lnTo>
                  <a:pt x="0" y="39"/>
                </a:lnTo>
                <a:lnTo>
                  <a:pt x="0" y="3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495760" y="1860480"/>
            <a:ext cx="12960" cy="1440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6"/>
                </a:lnTo>
                <a:lnTo>
                  <a:pt x="38" y="10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40" y="40"/>
                </a:lnTo>
                <a:lnTo>
                  <a:pt x="39" y="40"/>
                </a:lnTo>
                <a:lnTo>
                  <a:pt x="38" y="40"/>
                </a:lnTo>
                <a:lnTo>
                  <a:pt x="35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10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495760" y="1860480"/>
            <a:ext cx="12960" cy="1440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6"/>
                </a:lnTo>
                <a:lnTo>
                  <a:pt x="38" y="10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40" y="40"/>
                </a:lnTo>
                <a:lnTo>
                  <a:pt x="39" y="40"/>
                </a:lnTo>
                <a:lnTo>
                  <a:pt x="38" y="40"/>
                </a:lnTo>
                <a:lnTo>
                  <a:pt x="35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10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030640" y="1787400"/>
            <a:ext cx="1014480" cy="860400"/>
          </a:xfrm>
          <a:custGeom>
            <a:avLst/>
            <a:gdLst/>
            <a:ahLst/>
            <a:rect l="l" t="t" r="r" b="b"/>
            <a:pathLst>
              <a:path w="2728" h="2320">
                <a:moveTo>
                  <a:pt x="1091" y="0"/>
                </a:moveTo>
                <a:lnTo>
                  <a:pt x="1136" y="3"/>
                </a:lnTo>
                <a:lnTo>
                  <a:pt x="1207" y="7"/>
                </a:lnTo>
                <a:lnTo>
                  <a:pt x="1295" y="14"/>
                </a:lnTo>
                <a:lnTo>
                  <a:pt x="1391" y="18"/>
                </a:lnTo>
                <a:lnTo>
                  <a:pt x="1440" y="20"/>
                </a:lnTo>
                <a:lnTo>
                  <a:pt x="1487" y="22"/>
                </a:lnTo>
                <a:lnTo>
                  <a:pt x="1533" y="22"/>
                </a:lnTo>
                <a:lnTo>
                  <a:pt x="1574" y="22"/>
                </a:lnTo>
                <a:lnTo>
                  <a:pt x="1613" y="20"/>
                </a:lnTo>
                <a:lnTo>
                  <a:pt x="1645" y="17"/>
                </a:lnTo>
                <a:lnTo>
                  <a:pt x="1660" y="15"/>
                </a:lnTo>
                <a:lnTo>
                  <a:pt x="1672" y="12"/>
                </a:lnTo>
                <a:lnTo>
                  <a:pt x="1683" y="9"/>
                </a:lnTo>
                <a:lnTo>
                  <a:pt x="1692" y="6"/>
                </a:lnTo>
                <a:lnTo>
                  <a:pt x="1698" y="6"/>
                </a:lnTo>
                <a:lnTo>
                  <a:pt x="1703" y="7"/>
                </a:lnTo>
                <a:lnTo>
                  <a:pt x="1706" y="10"/>
                </a:lnTo>
                <a:lnTo>
                  <a:pt x="1709" y="12"/>
                </a:lnTo>
                <a:lnTo>
                  <a:pt x="1712" y="18"/>
                </a:lnTo>
                <a:lnTo>
                  <a:pt x="1716" y="26"/>
                </a:lnTo>
                <a:lnTo>
                  <a:pt x="1719" y="29"/>
                </a:lnTo>
                <a:lnTo>
                  <a:pt x="1721" y="33"/>
                </a:lnTo>
                <a:lnTo>
                  <a:pt x="1725" y="37"/>
                </a:lnTo>
                <a:lnTo>
                  <a:pt x="1731" y="39"/>
                </a:lnTo>
                <a:lnTo>
                  <a:pt x="1737" y="43"/>
                </a:lnTo>
                <a:lnTo>
                  <a:pt x="1747" y="44"/>
                </a:lnTo>
                <a:lnTo>
                  <a:pt x="1758" y="45"/>
                </a:lnTo>
                <a:lnTo>
                  <a:pt x="1771" y="47"/>
                </a:lnTo>
                <a:lnTo>
                  <a:pt x="1786" y="47"/>
                </a:lnTo>
                <a:lnTo>
                  <a:pt x="1801" y="48"/>
                </a:lnTo>
                <a:lnTo>
                  <a:pt x="1817" y="49"/>
                </a:lnTo>
                <a:lnTo>
                  <a:pt x="1831" y="51"/>
                </a:lnTo>
                <a:lnTo>
                  <a:pt x="1846" y="56"/>
                </a:lnTo>
                <a:lnTo>
                  <a:pt x="1861" y="64"/>
                </a:lnTo>
                <a:lnTo>
                  <a:pt x="1868" y="69"/>
                </a:lnTo>
                <a:lnTo>
                  <a:pt x="1877" y="74"/>
                </a:lnTo>
                <a:lnTo>
                  <a:pt x="1884" y="81"/>
                </a:lnTo>
                <a:lnTo>
                  <a:pt x="1891" y="87"/>
                </a:lnTo>
                <a:lnTo>
                  <a:pt x="1892" y="86"/>
                </a:lnTo>
                <a:lnTo>
                  <a:pt x="1899" y="81"/>
                </a:lnTo>
                <a:lnTo>
                  <a:pt x="1908" y="72"/>
                </a:lnTo>
                <a:lnTo>
                  <a:pt x="1921" y="62"/>
                </a:lnTo>
                <a:lnTo>
                  <a:pt x="1938" y="50"/>
                </a:lnTo>
                <a:lnTo>
                  <a:pt x="1959" y="37"/>
                </a:lnTo>
                <a:lnTo>
                  <a:pt x="1983" y="23"/>
                </a:lnTo>
                <a:lnTo>
                  <a:pt x="2011" y="9"/>
                </a:lnTo>
                <a:lnTo>
                  <a:pt x="2012" y="16"/>
                </a:lnTo>
                <a:lnTo>
                  <a:pt x="2015" y="23"/>
                </a:lnTo>
                <a:lnTo>
                  <a:pt x="2020" y="31"/>
                </a:lnTo>
                <a:lnTo>
                  <a:pt x="2025" y="38"/>
                </a:lnTo>
                <a:lnTo>
                  <a:pt x="2032" y="45"/>
                </a:lnTo>
                <a:lnTo>
                  <a:pt x="2041" y="51"/>
                </a:lnTo>
                <a:lnTo>
                  <a:pt x="2050" y="58"/>
                </a:lnTo>
                <a:lnTo>
                  <a:pt x="2061" y="64"/>
                </a:lnTo>
                <a:lnTo>
                  <a:pt x="2074" y="70"/>
                </a:lnTo>
                <a:lnTo>
                  <a:pt x="2086" y="75"/>
                </a:lnTo>
                <a:lnTo>
                  <a:pt x="2099" y="78"/>
                </a:lnTo>
                <a:lnTo>
                  <a:pt x="2113" y="82"/>
                </a:lnTo>
                <a:lnTo>
                  <a:pt x="2126" y="86"/>
                </a:lnTo>
                <a:lnTo>
                  <a:pt x="2141" y="88"/>
                </a:lnTo>
                <a:lnTo>
                  <a:pt x="2157" y="89"/>
                </a:lnTo>
                <a:lnTo>
                  <a:pt x="2171" y="89"/>
                </a:lnTo>
                <a:lnTo>
                  <a:pt x="2171" y="97"/>
                </a:lnTo>
                <a:lnTo>
                  <a:pt x="2173" y="103"/>
                </a:lnTo>
                <a:lnTo>
                  <a:pt x="2175" y="108"/>
                </a:lnTo>
                <a:lnTo>
                  <a:pt x="2178" y="113"/>
                </a:lnTo>
                <a:lnTo>
                  <a:pt x="2181" y="115"/>
                </a:lnTo>
                <a:lnTo>
                  <a:pt x="2186" y="118"/>
                </a:lnTo>
                <a:lnTo>
                  <a:pt x="2191" y="120"/>
                </a:lnTo>
                <a:lnTo>
                  <a:pt x="2196" y="120"/>
                </a:lnTo>
                <a:lnTo>
                  <a:pt x="2202" y="120"/>
                </a:lnTo>
                <a:lnTo>
                  <a:pt x="2208" y="118"/>
                </a:lnTo>
                <a:lnTo>
                  <a:pt x="2214" y="116"/>
                </a:lnTo>
                <a:lnTo>
                  <a:pt x="2222" y="113"/>
                </a:lnTo>
                <a:lnTo>
                  <a:pt x="2229" y="109"/>
                </a:lnTo>
                <a:lnTo>
                  <a:pt x="2236" y="103"/>
                </a:lnTo>
                <a:lnTo>
                  <a:pt x="2244" y="97"/>
                </a:lnTo>
                <a:lnTo>
                  <a:pt x="2251" y="91"/>
                </a:lnTo>
                <a:lnTo>
                  <a:pt x="2258" y="83"/>
                </a:lnTo>
                <a:lnTo>
                  <a:pt x="2267" y="78"/>
                </a:lnTo>
                <a:lnTo>
                  <a:pt x="2274" y="76"/>
                </a:lnTo>
                <a:lnTo>
                  <a:pt x="2280" y="74"/>
                </a:lnTo>
                <a:lnTo>
                  <a:pt x="2288" y="74"/>
                </a:lnTo>
                <a:lnTo>
                  <a:pt x="2294" y="74"/>
                </a:lnTo>
                <a:lnTo>
                  <a:pt x="2301" y="75"/>
                </a:lnTo>
                <a:lnTo>
                  <a:pt x="2306" y="76"/>
                </a:lnTo>
                <a:lnTo>
                  <a:pt x="2317" y="81"/>
                </a:lnTo>
                <a:lnTo>
                  <a:pt x="2324" y="86"/>
                </a:lnTo>
                <a:lnTo>
                  <a:pt x="2329" y="89"/>
                </a:lnTo>
                <a:lnTo>
                  <a:pt x="2332" y="91"/>
                </a:lnTo>
                <a:lnTo>
                  <a:pt x="2333" y="93"/>
                </a:lnTo>
                <a:lnTo>
                  <a:pt x="2338" y="98"/>
                </a:lnTo>
                <a:lnTo>
                  <a:pt x="2344" y="105"/>
                </a:lnTo>
                <a:lnTo>
                  <a:pt x="2351" y="116"/>
                </a:lnTo>
                <a:lnTo>
                  <a:pt x="2359" y="129"/>
                </a:lnTo>
                <a:lnTo>
                  <a:pt x="2365" y="142"/>
                </a:lnTo>
                <a:lnTo>
                  <a:pt x="2367" y="149"/>
                </a:lnTo>
                <a:lnTo>
                  <a:pt x="2370" y="157"/>
                </a:lnTo>
                <a:lnTo>
                  <a:pt x="2371" y="164"/>
                </a:lnTo>
                <a:lnTo>
                  <a:pt x="2371" y="171"/>
                </a:lnTo>
                <a:lnTo>
                  <a:pt x="2384" y="185"/>
                </a:lnTo>
                <a:lnTo>
                  <a:pt x="2394" y="196"/>
                </a:lnTo>
                <a:lnTo>
                  <a:pt x="2400" y="204"/>
                </a:lnTo>
                <a:lnTo>
                  <a:pt x="2405" y="212"/>
                </a:lnTo>
                <a:lnTo>
                  <a:pt x="2409" y="219"/>
                </a:lnTo>
                <a:lnTo>
                  <a:pt x="2410" y="228"/>
                </a:lnTo>
                <a:lnTo>
                  <a:pt x="2410" y="239"/>
                </a:lnTo>
                <a:lnTo>
                  <a:pt x="2410" y="252"/>
                </a:lnTo>
                <a:lnTo>
                  <a:pt x="2424" y="252"/>
                </a:lnTo>
                <a:lnTo>
                  <a:pt x="2433" y="252"/>
                </a:lnTo>
                <a:lnTo>
                  <a:pt x="2443" y="252"/>
                </a:lnTo>
                <a:lnTo>
                  <a:pt x="2451" y="252"/>
                </a:lnTo>
                <a:lnTo>
                  <a:pt x="2458" y="252"/>
                </a:lnTo>
                <a:lnTo>
                  <a:pt x="2466" y="252"/>
                </a:lnTo>
                <a:lnTo>
                  <a:pt x="2477" y="252"/>
                </a:lnTo>
                <a:lnTo>
                  <a:pt x="2491" y="252"/>
                </a:lnTo>
                <a:lnTo>
                  <a:pt x="2489" y="255"/>
                </a:lnTo>
                <a:lnTo>
                  <a:pt x="2485" y="260"/>
                </a:lnTo>
                <a:lnTo>
                  <a:pt x="2480" y="267"/>
                </a:lnTo>
                <a:lnTo>
                  <a:pt x="2475" y="278"/>
                </a:lnTo>
                <a:lnTo>
                  <a:pt x="2474" y="283"/>
                </a:lnTo>
                <a:lnTo>
                  <a:pt x="2473" y="290"/>
                </a:lnTo>
                <a:lnTo>
                  <a:pt x="2473" y="296"/>
                </a:lnTo>
                <a:lnTo>
                  <a:pt x="2473" y="304"/>
                </a:lnTo>
                <a:lnTo>
                  <a:pt x="2475" y="310"/>
                </a:lnTo>
                <a:lnTo>
                  <a:pt x="2479" y="317"/>
                </a:lnTo>
                <a:lnTo>
                  <a:pt x="2484" y="326"/>
                </a:lnTo>
                <a:lnTo>
                  <a:pt x="2490" y="333"/>
                </a:lnTo>
                <a:lnTo>
                  <a:pt x="2504" y="333"/>
                </a:lnTo>
                <a:lnTo>
                  <a:pt x="2519" y="333"/>
                </a:lnTo>
                <a:lnTo>
                  <a:pt x="2533" y="333"/>
                </a:lnTo>
                <a:lnTo>
                  <a:pt x="2545" y="333"/>
                </a:lnTo>
                <a:lnTo>
                  <a:pt x="2555" y="333"/>
                </a:lnTo>
                <a:lnTo>
                  <a:pt x="2563" y="333"/>
                </a:lnTo>
                <a:lnTo>
                  <a:pt x="2568" y="333"/>
                </a:lnTo>
                <a:lnTo>
                  <a:pt x="2569" y="333"/>
                </a:lnTo>
                <a:lnTo>
                  <a:pt x="2569" y="335"/>
                </a:lnTo>
                <a:lnTo>
                  <a:pt x="2569" y="340"/>
                </a:lnTo>
                <a:lnTo>
                  <a:pt x="2569" y="348"/>
                </a:lnTo>
                <a:lnTo>
                  <a:pt x="2569" y="359"/>
                </a:lnTo>
                <a:lnTo>
                  <a:pt x="2569" y="371"/>
                </a:lnTo>
                <a:lnTo>
                  <a:pt x="2569" y="384"/>
                </a:lnTo>
                <a:lnTo>
                  <a:pt x="2569" y="398"/>
                </a:lnTo>
                <a:lnTo>
                  <a:pt x="2569" y="414"/>
                </a:lnTo>
                <a:lnTo>
                  <a:pt x="2584" y="427"/>
                </a:lnTo>
                <a:lnTo>
                  <a:pt x="2599" y="437"/>
                </a:lnTo>
                <a:lnTo>
                  <a:pt x="2613" y="446"/>
                </a:lnTo>
                <a:lnTo>
                  <a:pt x="2629" y="454"/>
                </a:lnTo>
                <a:lnTo>
                  <a:pt x="2644" y="462"/>
                </a:lnTo>
                <a:lnTo>
                  <a:pt x="2659" y="470"/>
                </a:lnTo>
                <a:lnTo>
                  <a:pt x="2673" y="481"/>
                </a:lnTo>
                <a:lnTo>
                  <a:pt x="2689" y="495"/>
                </a:lnTo>
                <a:lnTo>
                  <a:pt x="2690" y="496"/>
                </a:lnTo>
                <a:lnTo>
                  <a:pt x="2695" y="502"/>
                </a:lnTo>
                <a:lnTo>
                  <a:pt x="2701" y="509"/>
                </a:lnTo>
                <a:lnTo>
                  <a:pt x="2709" y="520"/>
                </a:lnTo>
                <a:lnTo>
                  <a:pt x="2716" y="533"/>
                </a:lnTo>
                <a:lnTo>
                  <a:pt x="2722" y="546"/>
                </a:lnTo>
                <a:lnTo>
                  <a:pt x="2725" y="552"/>
                </a:lnTo>
                <a:lnTo>
                  <a:pt x="2726" y="559"/>
                </a:lnTo>
                <a:lnTo>
                  <a:pt x="2727" y="568"/>
                </a:lnTo>
                <a:lnTo>
                  <a:pt x="2728" y="575"/>
                </a:lnTo>
                <a:lnTo>
                  <a:pt x="2720" y="581"/>
                </a:lnTo>
                <a:lnTo>
                  <a:pt x="2711" y="586"/>
                </a:lnTo>
                <a:lnTo>
                  <a:pt x="2701" y="590"/>
                </a:lnTo>
                <a:lnTo>
                  <a:pt x="2690" y="591"/>
                </a:lnTo>
                <a:lnTo>
                  <a:pt x="2679" y="593"/>
                </a:lnTo>
                <a:lnTo>
                  <a:pt x="2668" y="593"/>
                </a:lnTo>
                <a:lnTo>
                  <a:pt x="2656" y="591"/>
                </a:lnTo>
                <a:lnTo>
                  <a:pt x="2643" y="589"/>
                </a:lnTo>
                <a:lnTo>
                  <a:pt x="2616" y="585"/>
                </a:lnTo>
                <a:lnTo>
                  <a:pt x="2588" y="579"/>
                </a:lnTo>
                <a:lnTo>
                  <a:pt x="2558" y="575"/>
                </a:lnTo>
                <a:lnTo>
                  <a:pt x="2528" y="573"/>
                </a:lnTo>
                <a:lnTo>
                  <a:pt x="2567" y="586"/>
                </a:lnTo>
                <a:lnTo>
                  <a:pt x="2597" y="597"/>
                </a:lnTo>
                <a:lnTo>
                  <a:pt x="2618" y="606"/>
                </a:lnTo>
                <a:lnTo>
                  <a:pt x="2633" y="615"/>
                </a:lnTo>
                <a:lnTo>
                  <a:pt x="2638" y="618"/>
                </a:lnTo>
                <a:lnTo>
                  <a:pt x="2642" y="622"/>
                </a:lnTo>
                <a:lnTo>
                  <a:pt x="2644" y="626"/>
                </a:lnTo>
                <a:lnTo>
                  <a:pt x="2645" y="630"/>
                </a:lnTo>
                <a:lnTo>
                  <a:pt x="2648" y="641"/>
                </a:lnTo>
                <a:lnTo>
                  <a:pt x="2648" y="655"/>
                </a:lnTo>
                <a:lnTo>
                  <a:pt x="2646" y="661"/>
                </a:lnTo>
                <a:lnTo>
                  <a:pt x="2645" y="667"/>
                </a:lnTo>
                <a:lnTo>
                  <a:pt x="2643" y="673"/>
                </a:lnTo>
                <a:lnTo>
                  <a:pt x="2640" y="678"/>
                </a:lnTo>
                <a:lnTo>
                  <a:pt x="2632" y="687"/>
                </a:lnTo>
                <a:lnTo>
                  <a:pt x="2622" y="694"/>
                </a:lnTo>
                <a:lnTo>
                  <a:pt x="2610" y="701"/>
                </a:lnTo>
                <a:lnTo>
                  <a:pt x="2596" y="710"/>
                </a:lnTo>
                <a:lnTo>
                  <a:pt x="2582" y="721"/>
                </a:lnTo>
                <a:lnTo>
                  <a:pt x="2567" y="733"/>
                </a:lnTo>
                <a:lnTo>
                  <a:pt x="2552" y="721"/>
                </a:lnTo>
                <a:lnTo>
                  <a:pt x="2536" y="710"/>
                </a:lnTo>
                <a:lnTo>
                  <a:pt x="2522" y="701"/>
                </a:lnTo>
                <a:lnTo>
                  <a:pt x="2507" y="693"/>
                </a:lnTo>
                <a:lnTo>
                  <a:pt x="2492" y="686"/>
                </a:lnTo>
                <a:lnTo>
                  <a:pt x="2476" y="677"/>
                </a:lnTo>
                <a:lnTo>
                  <a:pt x="2462" y="666"/>
                </a:lnTo>
                <a:lnTo>
                  <a:pt x="2447" y="652"/>
                </a:lnTo>
                <a:lnTo>
                  <a:pt x="2433" y="667"/>
                </a:lnTo>
                <a:lnTo>
                  <a:pt x="2422" y="682"/>
                </a:lnTo>
                <a:lnTo>
                  <a:pt x="2414" y="695"/>
                </a:lnTo>
                <a:lnTo>
                  <a:pt x="2407" y="708"/>
                </a:lnTo>
                <a:lnTo>
                  <a:pt x="2399" y="717"/>
                </a:lnTo>
                <a:lnTo>
                  <a:pt x="2391" y="726"/>
                </a:lnTo>
                <a:lnTo>
                  <a:pt x="2386" y="728"/>
                </a:lnTo>
                <a:lnTo>
                  <a:pt x="2380" y="731"/>
                </a:lnTo>
                <a:lnTo>
                  <a:pt x="2373" y="732"/>
                </a:lnTo>
                <a:lnTo>
                  <a:pt x="2366" y="732"/>
                </a:lnTo>
                <a:lnTo>
                  <a:pt x="2366" y="725"/>
                </a:lnTo>
                <a:lnTo>
                  <a:pt x="2365" y="719"/>
                </a:lnTo>
                <a:lnTo>
                  <a:pt x="2362" y="714"/>
                </a:lnTo>
                <a:lnTo>
                  <a:pt x="2360" y="709"/>
                </a:lnTo>
                <a:lnTo>
                  <a:pt x="2351" y="700"/>
                </a:lnTo>
                <a:lnTo>
                  <a:pt x="2342" y="692"/>
                </a:lnTo>
                <a:lnTo>
                  <a:pt x="2329" y="684"/>
                </a:lnTo>
                <a:lnTo>
                  <a:pt x="2316" y="676"/>
                </a:lnTo>
                <a:lnTo>
                  <a:pt x="2301" y="665"/>
                </a:lnTo>
                <a:lnTo>
                  <a:pt x="2287" y="651"/>
                </a:lnTo>
                <a:lnTo>
                  <a:pt x="2289" y="648"/>
                </a:lnTo>
                <a:lnTo>
                  <a:pt x="2293" y="639"/>
                </a:lnTo>
                <a:lnTo>
                  <a:pt x="2298" y="627"/>
                </a:lnTo>
                <a:lnTo>
                  <a:pt x="2302" y="612"/>
                </a:lnTo>
                <a:lnTo>
                  <a:pt x="2304" y="604"/>
                </a:lnTo>
                <a:lnTo>
                  <a:pt x="2305" y="597"/>
                </a:lnTo>
                <a:lnTo>
                  <a:pt x="2305" y="590"/>
                </a:lnTo>
                <a:lnTo>
                  <a:pt x="2304" y="584"/>
                </a:lnTo>
                <a:lnTo>
                  <a:pt x="2302" y="579"/>
                </a:lnTo>
                <a:lnTo>
                  <a:pt x="2299" y="575"/>
                </a:lnTo>
                <a:lnTo>
                  <a:pt x="2294" y="573"/>
                </a:lnTo>
                <a:lnTo>
                  <a:pt x="2288" y="572"/>
                </a:lnTo>
                <a:lnTo>
                  <a:pt x="2207" y="570"/>
                </a:lnTo>
                <a:lnTo>
                  <a:pt x="2207" y="556"/>
                </a:lnTo>
                <a:lnTo>
                  <a:pt x="2207" y="541"/>
                </a:lnTo>
                <a:lnTo>
                  <a:pt x="2206" y="528"/>
                </a:lnTo>
                <a:lnTo>
                  <a:pt x="2203" y="515"/>
                </a:lnTo>
                <a:lnTo>
                  <a:pt x="2201" y="510"/>
                </a:lnTo>
                <a:lnTo>
                  <a:pt x="2198" y="506"/>
                </a:lnTo>
                <a:lnTo>
                  <a:pt x="2195" y="501"/>
                </a:lnTo>
                <a:lnTo>
                  <a:pt x="2191" y="497"/>
                </a:lnTo>
                <a:lnTo>
                  <a:pt x="2186" y="495"/>
                </a:lnTo>
                <a:lnTo>
                  <a:pt x="2181" y="492"/>
                </a:lnTo>
                <a:lnTo>
                  <a:pt x="2175" y="491"/>
                </a:lnTo>
                <a:lnTo>
                  <a:pt x="2168" y="490"/>
                </a:lnTo>
                <a:lnTo>
                  <a:pt x="2167" y="484"/>
                </a:lnTo>
                <a:lnTo>
                  <a:pt x="2164" y="479"/>
                </a:lnTo>
                <a:lnTo>
                  <a:pt x="2160" y="475"/>
                </a:lnTo>
                <a:lnTo>
                  <a:pt x="2154" y="474"/>
                </a:lnTo>
                <a:lnTo>
                  <a:pt x="2148" y="473"/>
                </a:lnTo>
                <a:lnTo>
                  <a:pt x="2141" y="473"/>
                </a:lnTo>
                <a:lnTo>
                  <a:pt x="2132" y="474"/>
                </a:lnTo>
                <a:lnTo>
                  <a:pt x="2123" y="475"/>
                </a:lnTo>
                <a:lnTo>
                  <a:pt x="2103" y="479"/>
                </a:lnTo>
                <a:lnTo>
                  <a:pt x="2083" y="484"/>
                </a:lnTo>
                <a:lnTo>
                  <a:pt x="2065" y="487"/>
                </a:lnTo>
                <a:lnTo>
                  <a:pt x="2048" y="490"/>
                </a:lnTo>
                <a:lnTo>
                  <a:pt x="2048" y="491"/>
                </a:lnTo>
                <a:lnTo>
                  <a:pt x="2048" y="496"/>
                </a:lnTo>
                <a:lnTo>
                  <a:pt x="2050" y="504"/>
                </a:lnTo>
                <a:lnTo>
                  <a:pt x="2053" y="514"/>
                </a:lnTo>
                <a:lnTo>
                  <a:pt x="2058" y="526"/>
                </a:lnTo>
                <a:lnTo>
                  <a:pt x="2064" y="540"/>
                </a:lnTo>
                <a:lnTo>
                  <a:pt x="2074" y="555"/>
                </a:lnTo>
                <a:lnTo>
                  <a:pt x="2087" y="569"/>
                </a:lnTo>
                <a:lnTo>
                  <a:pt x="2094" y="577"/>
                </a:lnTo>
                <a:lnTo>
                  <a:pt x="2102" y="583"/>
                </a:lnTo>
                <a:lnTo>
                  <a:pt x="2109" y="589"/>
                </a:lnTo>
                <a:lnTo>
                  <a:pt x="2118" y="593"/>
                </a:lnTo>
                <a:lnTo>
                  <a:pt x="2132" y="600"/>
                </a:lnTo>
                <a:lnTo>
                  <a:pt x="2147" y="605"/>
                </a:lnTo>
                <a:lnTo>
                  <a:pt x="2162" y="608"/>
                </a:lnTo>
                <a:lnTo>
                  <a:pt x="2176" y="610"/>
                </a:lnTo>
                <a:lnTo>
                  <a:pt x="2192" y="611"/>
                </a:lnTo>
                <a:lnTo>
                  <a:pt x="2207" y="611"/>
                </a:lnTo>
                <a:lnTo>
                  <a:pt x="2206" y="771"/>
                </a:lnTo>
                <a:lnTo>
                  <a:pt x="2198" y="771"/>
                </a:lnTo>
                <a:lnTo>
                  <a:pt x="2192" y="775"/>
                </a:lnTo>
                <a:lnTo>
                  <a:pt x="2187" y="779"/>
                </a:lnTo>
                <a:lnTo>
                  <a:pt x="2183" y="783"/>
                </a:lnTo>
                <a:lnTo>
                  <a:pt x="2179" y="791"/>
                </a:lnTo>
                <a:lnTo>
                  <a:pt x="2175" y="798"/>
                </a:lnTo>
                <a:lnTo>
                  <a:pt x="2173" y="807"/>
                </a:lnTo>
                <a:lnTo>
                  <a:pt x="2170" y="815"/>
                </a:lnTo>
                <a:lnTo>
                  <a:pt x="2168" y="835"/>
                </a:lnTo>
                <a:lnTo>
                  <a:pt x="2165" y="856"/>
                </a:lnTo>
                <a:lnTo>
                  <a:pt x="2165" y="874"/>
                </a:lnTo>
                <a:lnTo>
                  <a:pt x="2164" y="891"/>
                </a:lnTo>
                <a:lnTo>
                  <a:pt x="2152" y="903"/>
                </a:lnTo>
                <a:lnTo>
                  <a:pt x="2141" y="914"/>
                </a:lnTo>
                <a:lnTo>
                  <a:pt x="2134" y="923"/>
                </a:lnTo>
                <a:lnTo>
                  <a:pt x="2130" y="930"/>
                </a:lnTo>
                <a:lnTo>
                  <a:pt x="2126" y="938"/>
                </a:lnTo>
                <a:lnTo>
                  <a:pt x="2125" y="946"/>
                </a:lnTo>
                <a:lnTo>
                  <a:pt x="2124" y="957"/>
                </a:lnTo>
                <a:lnTo>
                  <a:pt x="2124" y="971"/>
                </a:lnTo>
                <a:lnTo>
                  <a:pt x="2124" y="1050"/>
                </a:lnTo>
                <a:lnTo>
                  <a:pt x="2136" y="1066"/>
                </a:lnTo>
                <a:lnTo>
                  <a:pt x="2147" y="1081"/>
                </a:lnTo>
                <a:lnTo>
                  <a:pt x="2156" y="1094"/>
                </a:lnTo>
                <a:lnTo>
                  <a:pt x="2163" y="1107"/>
                </a:lnTo>
                <a:lnTo>
                  <a:pt x="2170" y="1116"/>
                </a:lnTo>
                <a:lnTo>
                  <a:pt x="2179" y="1125"/>
                </a:lnTo>
                <a:lnTo>
                  <a:pt x="2184" y="1127"/>
                </a:lnTo>
                <a:lnTo>
                  <a:pt x="2190" y="1130"/>
                </a:lnTo>
                <a:lnTo>
                  <a:pt x="2196" y="1131"/>
                </a:lnTo>
                <a:lnTo>
                  <a:pt x="2203" y="1131"/>
                </a:lnTo>
                <a:lnTo>
                  <a:pt x="2190" y="1145"/>
                </a:lnTo>
                <a:lnTo>
                  <a:pt x="2179" y="1156"/>
                </a:lnTo>
                <a:lnTo>
                  <a:pt x="2173" y="1164"/>
                </a:lnTo>
                <a:lnTo>
                  <a:pt x="2168" y="1171"/>
                </a:lnTo>
                <a:lnTo>
                  <a:pt x="2164" y="1179"/>
                </a:lnTo>
                <a:lnTo>
                  <a:pt x="2163" y="1187"/>
                </a:lnTo>
                <a:lnTo>
                  <a:pt x="2162" y="1198"/>
                </a:lnTo>
                <a:lnTo>
                  <a:pt x="2162" y="1211"/>
                </a:lnTo>
                <a:lnTo>
                  <a:pt x="2162" y="1213"/>
                </a:lnTo>
                <a:lnTo>
                  <a:pt x="2162" y="1218"/>
                </a:lnTo>
                <a:lnTo>
                  <a:pt x="2162" y="1227"/>
                </a:lnTo>
                <a:lnTo>
                  <a:pt x="2162" y="1236"/>
                </a:lnTo>
                <a:lnTo>
                  <a:pt x="2162" y="1249"/>
                </a:lnTo>
                <a:lnTo>
                  <a:pt x="2162" y="1262"/>
                </a:lnTo>
                <a:lnTo>
                  <a:pt x="2162" y="1277"/>
                </a:lnTo>
                <a:lnTo>
                  <a:pt x="2162" y="1291"/>
                </a:lnTo>
                <a:lnTo>
                  <a:pt x="2162" y="1305"/>
                </a:lnTo>
                <a:lnTo>
                  <a:pt x="2162" y="1315"/>
                </a:lnTo>
                <a:lnTo>
                  <a:pt x="2160" y="1323"/>
                </a:lnTo>
                <a:lnTo>
                  <a:pt x="2160" y="1332"/>
                </a:lnTo>
                <a:lnTo>
                  <a:pt x="2160" y="1339"/>
                </a:lnTo>
                <a:lnTo>
                  <a:pt x="2160" y="1348"/>
                </a:lnTo>
                <a:lnTo>
                  <a:pt x="2160" y="1358"/>
                </a:lnTo>
                <a:lnTo>
                  <a:pt x="2160" y="1371"/>
                </a:lnTo>
                <a:lnTo>
                  <a:pt x="2153" y="1372"/>
                </a:lnTo>
                <a:lnTo>
                  <a:pt x="2147" y="1373"/>
                </a:lnTo>
                <a:lnTo>
                  <a:pt x="2142" y="1375"/>
                </a:lnTo>
                <a:lnTo>
                  <a:pt x="2137" y="1378"/>
                </a:lnTo>
                <a:lnTo>
                  <a:pt x="2134" y="1382"/>
                </a:lnTo>
                <a:lnTo>
                  <a:pt x="2130" y="1386"/>
                </a:lnTo>
                <a:lnTo>
                  <a:pt x="2127" y="1391"/>
                </a:lnTo>
                <a:lnTo>
                  <a:pt x="2125" y="1397"/>
                </a:lnTo>
                <a:lnTo>
                  <a:pt x="2123" y="1408"/>
                </a:lnTo>
                <a:lnTo>
                  <a:pt x="2121" y="1422"/>
                </a:lnTo>
                <a:lnTo>
                  <a:pt x="2120" y="1436"/>
                </a:lnTo>
                <a:lnTo>
                  <a:pt x="2120" y="1452"/>
                </a:lnTo>
                <a:lnTo>
                  <a:pt x="2112" y="1458"/>
                </a:lnTo>
                <a:lnTo>
                  <a:pt x="2103" y="1464"/>
                </a:lnTo>
                <a:lnTo>
                  <a:pt x="2093" y="1470"/>
                </a:lnTo>
                <a:lnTo>
                  <a:pt x="2083" y="1474"/>
                </a:lnTo>
                <a:lnTo>
                  <a:pt x="2072" y="1477"/>
                </a:lnTo>
                <a:lnTo>
                  <a:pt x="2063" y="1481"/>
                </a:lnTo>
                <a:lnTo>
                  <a:pt x="2050" y="1484"/>
                </a:lnTo>
                <a:lnTo>
                  <a:pt x="2039" y="1486"/>
                </a:lnTo>
                <a:lnTo>
                  <a:pt x="2017" y="1488"/>
                </a:lnTo>
                <a:lnTo>
                  <a:pt x="1995" y="1490"/>
                </a:lnTo>
                <a:lnTo>
                  <a:pt x="1976" y="1490"/>
                </a:lnTo>
                <a:lnTo>
                  <a:pt x="1960" y="1490"/>
                </a:lnTo>
                <a:lnTo>
                  <a:pt x="1919" y="1449"/>
                </a:lnTo>
                <a:lnTo>
                  <a:pt x="1913" y="1442"/>
                </a:lnTo>
                <a:lnTo>
                  <a:pt x="1908" y="1435"/>
                </a:lnTo>
                <a:lnTo>
                  <a:pt x="1905" y="1427"/>
                </a:lnTo>
                <a:lnTo>
                  <a:pt x="1903" y="1420"/>
                </a:lnTo>
                <a:lnTo>
                  <a:pt x="1902" y="1411"/>
                </a:lnTo>
                <a:lnTo>
                  <a:pt x="1902" y="1404"/>
                </a:lnTo>
                <a:lnTo>
                  <a:pt x="1903" y="1397"/>
                </a:lnTo>
                <a:lnTo>
                  <a:pt x="1905" y="1389"/>
                </a:lnTo>
                <a:lnTo>
                  <a:pt x="1910" y="1375"/>
                </a:lnTo>
                <a:lnTo>
                  <a:pt x="1914" y="1360"/>
                </a:lnTo>
                <a:lnTo>
                  <a:pt x="1919" y="1344"/>
                </a:lnTo>
                <a:lnTo>
                  <a:pt x="1921" y="1329"/>
                </a:lnTo>
                <a:lnTo>
                  <a:pt x="1919" y="1313"/>
                </a:lnTo>
                <a:lnTo>
                  <a:pt x="1917" y="1298"/>
                </a:lnTo>
                <a:lnTo>
                  <a:pt x="1913" y="1280"/>
                </a:lnTo>
                <a:lnTo>
                  <a:pt x="1908" y="1263"/>
                </a:lnTo>
                <a:lnTo>
                  <a:pt x="1901" y="1246"/>
                </a:lnTo>
                <a:lnTo>
                  <a:pt x="1894" y="1229"/>
                </a:lnTo>
                <a:lnTo>
                  <a:pt x="1886" y="1211"/>
                </a:lnTo>
                <a:lnTo>
                  <a:pt x="1877" y="1193"/>
                </a:lnTo>
                <a:lnTo>
                  <a:pt x="1858" y="1162"/>
                </a:lnTo>
                <a:lnTo>
                  <a:pt x="1837" y="1131"/>
                </a:lnTo>
                <a:lnTo>
                  <a:pt x="1819" y="1107"/>
                </a:lnTo>
                <a:lnTo>
                  <a:pt x="1803" y="1088"/>
                </a:lnTo>
                <a:lnTo>
                  <a:pt x="1795" y="1081"/>
                </a:lnTo>
                <a:lnTo>
                  <a:pt x="1786" y="1075"/>
                </a:lnTo>
                <a:lnTo>
                  <a:pt x="1776" y="1070"/>
                </a:lnTo>
                <a:lnTo>
                  <a:pt x="1766" y="1066"/>
                </a:lnTo>
                <a:lnTo>
                  <a:pt x="1755" y="1063"/>
                </a:lnTo>
                <a:lnTo>
                  <a:pt x="1746" y="1061"/>
                </a:lnTo>
                <a:lnTo>
                  <a:pt x="1733" y="1061"/>
                </a:lnTo>
                <a:lnTo>
                  <a:pt x="1722" y="1063"/>
                </a:lnTo>
                <a:lnTo>
                  <a:pt x="1711" y="1065"/>
                </a:lnTo>
                <a:lnTo>
                  <a:pt x="1700" y="1069"/>
                </a:lnTo>
                <a:lnTo>
                  <a:pt x="1689" y="1075"/>
                </a:lnTo>
                <a:lnTo>
                  <a:pt x="1678" y="1081"/>
                </a:lnTo>
                <a:lnTo>
                  <a:pt x="1668" y="1091"/>
                </a:lnTo>
                <a:lnTo>
                  <a:pt x="1659" y="1100"/>
                </a:lnTo>
                <a:lnTo>
                  <a:pt x="1650" y="1113"/>
                </a:lnTo>
                <a:lnTo>
                  <a:pt x="1642" y="1127"/>
                </a:lnTo>
                <a:lnTo>
                  <a:pt x="1628" y="1141"/>
                </a:lnTo>
                <a:lnTo>
                  <a:pt x="1617" y="1156"/>
                </a:lnTo>
                <a:lnTo>
                  <a:pt x="1607" y="1168"/>
                </a:lnTo>
                <a:lnTo>
                  <a:pt x="1600" y="1180"/>
                </a:lnTo>
                <a:lnTo>
                  <a:pt x="1589" y="1203"/>
                </a:lnTo>
                <a:lnTo>
                  <a:pt x="1582" y="1227"/>
                </a:lnTo>
                <a:lnTo>
                  <a:pt x="1573" y="1249"/>
                </a:lnTo>
                <a:lnTo>
                  <a:pt x="1562" y="1273"/>
                </a:lnTo>
                <a:lnTo>
                  <a:pt x="1555" y="1285"/>
                </a:lnTo>
                <a:lnTo>
                  <a:pt x="1545" y="1298"/>
                </a:lnTo>
                <a:lnTo>
                  <a:pt x="1534" y="1312"/>
                </a:lnTo>
                <a:lnTo>
                  <a:pt x="1520" y="1326"/>
                </a:lnTo>
                <a:lnTo>
                  <a:pt x="1513" y="1326"/>
                </a:lnTo>
                <a:lnTo>
                  <a:pt x="1506" y="1324"/>
                </a:lnTo>
                <a:lnTo>
                  <a:pt x="1498" y="1322"/>
                </a:lnTo>
                <a:lnTo>
                  <a:pt x="1490" y="1320"/>
                </a:lnTo>
                <a:lnTo>
                  <a:pt x="1475" y="1313"/>
                </a:lnTo>
                <a:lnTo>
                  <a:pt x="1460" y="1306"/>
                </a:lnTo>
                <a:lnTo>
                  <a:pt x="1446" y="1298"/>
                </a:lnTo>
                <a:lnTo>
                  <a:pt x="1430" y="1291"/>
                </a:lnTo>
                <a:lnTo>
                  <a:pt x="1422" y="1289"/>
                </a:lnTo>
                <a:lnTo>
                  <a:pt x="1415" y="1287"/>
                </a:lnTo>
                <a:lnTo>
                  <a:pt x="1408" y="1285"/>
                </a:lnTo>
                <a:lnTo>
                  <a:pt x="1400" y="1285"/>
                </a:lnTo>
                <a:lnTo>
                  <a:pt x="1400" y="1278"/>
                </a:lnTo>
                <a:lnTo>
                  <a:pt x="1403" y="1271"/>
                </a:lnTo>
                <a:lnTo>
                  <a:pt x="1404" y="1262"/>
                </a:lnTo>
                <a:lnTo>
                  <a:pt x="1406" y="1255"/>
                </a:lnTo>
                <a:lnTo>
                  <a:pt x="1414" y="1240"/>
                </a:lnTo>
                <a:lnTo>
                  <a:pt x="1421" y="1225"/>
                </a:lnTo>
                <a:lnTo>
                  <a:pt x="1429" y="1211"/>
                </a:lnTo>
                <a:lnTo>
                  <a:pt x="1435" y="1195"/>
                </a:lnTo>
                <a:lnTo>
                  <a:pt x="1437" y="1187"/>
                </a:lnTo>
                <a:lnTo>
                  <a:pt x="1440" y="1180"/>
                </a:lnTo>
                <a:lnTo>
                  <a:pt x="1441" y="1173"/>
                </a:lnTo>
                <a:lnTo>
                  <a:pt x="1442" y="1165"/>
                </a:lnTo>
                <a:lnTo>
                  <a:pt x="1443" y="1163"/>
                </a:lnTo>
                <a:lnTo>
                  <a:pt x="1448" y="1158"/>
                </a:lnTo>
                <a:lnTo>
                  <a:pt x="1454" y="1151"/>
                </a:lnTo>
                <a:lnTo>
                  <a:pt x="1462" y="1141"/>
                </a:lnTo>
                <a:lnTo>
                  <a:pt x="1469" y="1129"/>
                </a:lnTo>
                <a:lnTo>
                  <a:pt x="1475" y="1115"/>
                </a:lnTo>
                <a:lnTo>
                  <a:pt x="1479" y="1108"/>
                </a:lnTo>
                <a:lnTo>
                  <a:pt x="1480" y="1100"/>
                </a:lnTo>
                <a:lnTo>
                  <a:pt x="1481" y="1093"/>
                </a:lnTo>
                <a:lnTo>
                  <a:pt x="1482" y="1086"/>
                </a:lnTo>
                <a:lnTo>
                  <a:pt x="1497" y="1071"/>
                </a:lnTo>
                <a:lnTo>
                  <a:pt x="1512" y="1056"/>
                </a:lnTo>
                <a:lnTo>
                  <a:pt x="1525" y="1043"/>
                </a:lnTo>
                <a:lnTo>
                  <a:pt x="1537" y="1031"/>
                </a:lnTo>
                <a:lnTo>
                  <a:pt x="1548" y="1021"/>
                </a:lnTo>
                <a:lnTo>
                  <a:pt x="1556" y="1012"/>
                </a:lnTo>
                <a:lnTo>
                  <a:pt x="1561" y="1007"/>
                </a:lnTo>
                <a:lnTo>
                  <a:pt x="1563" y="1006"/>
                </a:lnTo>
                <a:lnTo>
                  <a:pt x="1571" y="999"/>
                </a:lnTo>
                <a:lnTo>
                  <a:pt x="1577" y="992"/>
                </a:lnTo>
                <a:lnTo>
                  <a:pt x="1582" y="984"/>
                </a:lnTo>
                <a:lnTo>
                  <a:pt x="1586" y="976"/>
                </a:lnTo>
                <a:lnTo>
                  <a:pt x="1594" y="961"/>
                </a:lnTo>
                <a:lnTo>
                  <a:pt x="1599" y="946"/>
                </a:lnTo>
                <a:lnTo>
                  <a:pt x="1601" y="932"/>
                </a:lnTo>
                <a:lnTo>
                  <a:pt x="1604" y="916"/>
                </a:lnTo>
                <a:lnTo>
                  <a:pt x="1604" y="901"/>
                </a:lnTo>
                <a:lnTo>
                  <a:pt x="1604" y="886"/>
                </a:lnTo>
                <a:lnTo>
                  <a:pt x="1604" y="878"/>
                </a:lnTo>
                <a:lnTo>
                  <a:pt x="1602" y="869"/>
                </a:lnTo>
                <a:lnTo>
                  <a:pt x="1600" y="859"/>
                </a:lnTo>
                <a:lnTo>
                  <a:pt x="1597" y="850"/>
                </a:lnTo>
                <a:lnTo>
                  <a:pt x="1590" y="826"/>
                </a:lnTo>
                <a:lnTo>
                  <a:pt x="1579" y="801"/>
                </a:lnTo>
                <a:lnTo>
                  <a:pt x="1568" y="774"/>
                </a:lnTo>
                <a:lnTo>
                  <a:pt x="1555" y="746"/>
                </a:lnTo>
                <a:lnTo>
                  <a:pt x="1540" y="715"/>
                </a:lnTo>
                <a:lnTo>
                  <a:pt x="1525" y="686"/>
                </a:lnTo>
                <a:lnTo>
                  <a:pt x="1526" y="678"/>
                </a:lnTo>
                <a:lnTo>
                  <a:pt x="1528" y="671"/>
                </a:lnTo>
                <a:lnTo>
                  <a:pt x="1529" y="662"/>
                </a:lnTo>
                <a:lnTo>
                  <a:pt x="1533" y="655"/>
                </a:lnTo>
                <a:lnTo>
                  <a:pt x="1539" y="640"/>
                </a:lnTo>
                <a:lnTo>
                  <a:pt x="1546" y="626"/>
                </a:lnTo>
                <a:lnTo>
                  <a:pt x="1553" y="611"/>
                </a:lnTo>
                <a:lnTo>
                  <a:pt x="1559" y="595"/>
                </a:lnTo>
                <a:lnTo>
                  <a:pt x="1563" y="588"/>
                </a:lnTo>
                <a:lnTo>
                  <a:pt x="1564" y="580"/>
                </a:lnTo>
                <a:lnTo>
                  <a:pt x="1566" y="573"/>
                </a:lnTo>
                <a:lnTo>
                  <a:pt x="1567" y="566"/>
                </a:lnTo>
                <a:lnTo>
                  <a:pt x="1558" y="551"/>
                </a:lnTo>
                <a:lnTo>
                  <a:pt x="1548" y="539"/>
                </a:lnTo>
                <a:lnTo>
                  <a:pt x="1536" y="528"/>
                </a:lnTo>
                <a:lnTo>
                  <a:pt x="1524" y="518"/>
                </a:lnTo>
                <a:lnTo>
                  <a:pt x="1509" y="509"/>
                </a:lnTo>
                <a:lnTo>
                  <a:pt x="1495" y="502"/>
                </a:lnTo>
                <a:lnTo>
                  <a:pt x="1479" y="496"/>
                </a:lnTo>
                <a:lnTo>
                  <a:pt x="1462" y="490"/>
                </a:lnTo>
                <a:lnTo>
                  <a:pt x="1427" y="479"/>
                </a:lnTo>
                <a:lnTo>
                  <a:pt x="1393" y="468"/>
                </a:lnTo>
                <a:lnTo>
                  <a:pt x="1376" y="463"/>
                </a:lnTo>
                <a:lnTo>
                  <a:pt x="1359" y="457"/>
                </a:lnTo>
                <a:lnTo>
                  <a:pt x="1343" y="451"/>
                </a:lnTo>
                <a:lnTo>
                  <a:pt x="1327" y="443"/>
                </a:lnTo>
                <a:lnTo>
                  <a:pt x="1326" y="442"/>
                </a:lnTo>
                <a:lnTo>
                  <a:pt x="1321" y="438"/>
                </a:lnTo>
                <a:lnTo>
                  <a:pt x="1312" y="432"/>
                </a:lnTo>
                <a:lnTo>
                  <a:pt x="1302" y="425"/>
                </a:lnTo>
                <a:lnTo>
                  <a:pt x="1290" y="417"/>
                </a:lnTo>
                <a:lnTo>
                  <a:pt x="1277" y="411"/>
                </a:lnTo>
                <a:lnTo>
                  <a:pt x="1262" y="406"/>
                </a:lnTo>
                <a:lnTo>
                  <a:pt x="1247" y="403"/>
                </a:lnTo>
                <a:lnTo>
                  <a:pt x="1222" y="399"/>
                </a:lnTo>
                <a:lnTo>
                  <a:pt x="1197" y="397"/>
                </a:lnTo>
                <a:lnTo>
                  <a:pt x="1174" y="395"/>
                </a:lnTo>
                <a:lnTo>
                  <a:pt x="1151" y="394"/>
                </a:lnTo>
                <a:lnTo>
                  <a:pt x="1109" y="393"/>
                </a:lnTo>
                <a:lnTo>
                  <a:pt x="1070" y="394"/>
                </a:lnTo>
                <a:lnTo>
                  <a:pt x="1037" y="395"/>
                </a:lnTo>
                <a:lnTo>
                  <a:pt x="1009" y="398"/>
                </a:lnTo>
                <a:lnTo>
                  <a:pt x="985" y="399"/>
                </a:lnTo>
                <a:lnTo>
                  <a:pt x="967" y="400"/>
                </a:lnTo>
                <a:lnTo>
                  <a:pt x="960" y="408"/>
                </a:lnTo>
                <a:lnTo>
                  <a:pt x="954" y="416"/>
                </a:lnTo>
                <a:lnTo>
                  <a:pt x="947" y="425"/>
                </a:lnTo>
                <a:lnTo>
                  <a:pt x="944" y="433"/>
                </a:lnTo>
                <a:lnTo>
                  <a:pt x="936" y="451"/>
                </a:lnTo>
                <a:lnTo>
                  <a:pt x="932" y="464"/>
                </a:lnTo>
                <a:lnTo>
                  <a:pt x="928" y="475"/>
                </a:lnTo>
                <a:lnTo>
                  <a:pt x="928" y="481"/>
                </a:lnTo>
                <a:lnTo>
                  <a:pt x="928" y="479"/>
                </a:lnTo>
                <a:lnTo>
                  <a:pt x="930" y="469"/>
                </a:lnTo>
                <a:lnTo>
                  <a:pt x="929" y="479"/>
                </a:lnTo>
                <a:lnTo>
                  <a:pt x="929" y="487"/>
                </a:lnTo>
                <a:lnTo>
                  <a:pt x="930" y="497"/>
                </a:lnTo>
                <a:lnTo>
                  <a:pt x="932" y="508"/>
                </a:lnTo>
                <a:lnTo>
                  <a:pt x="935" y="528"/>
                </a:lnTo>
                <a:lnTo>
                  <a:pt x="939" y="547"/>
                </a:lnTo>
                <a:lnTo>
                  <a:pt x="940" y="556"/>
                </a:lnTo>
                <a:lnTo>
                  <a:pt x="941" y="564"/>
                </a:lnTo>
                <a:lnTo>
                  <a:pt x="941" y="573"/>
                </a:lnTo>
                <a:lnTo>
                  <a:pt x="940" y="580"/>
                </a:lnTo>
                <a:lnTo>
                  <a:pt x="939" y="586"/>
                </a:lnTo>
                <a:lnTo>
                  <a:pt x="935" y="593"/>
                </a:lnTo>
                <a:lnTo>
                  <a:pt x="932" y="597"/>
                </a:lnTo>
                <a:lnTo>
                  <a:pt x="925" y="600"/>
                </a:lnTo>
                <a:lnTo>
                  <a:pt x="922" y="600"/>
                </a:lnTo>
                <a:lnTo>
                  <a:pt x="913" y="601"/>
                </a:lnTo>
                <a:lnTo>
                  <a:pt x="900" y="602"/>
                </a:lnTo>
                <a:lnTo>
                  <a:pt x="885" y="605"/>
                </a:lnTo>
                <a:lnTo>
                  <a:pt x="878" y="607"/>
                </a:lnTo>
                <a:lnTo>
                  <a:pt x="870" y="610"/>
                </a:lnTo>
                <a:lnTo>
                  <a:pt x="864" y="613"/>
                </a:lnTo>
                <a:lnTo>
                  <a:pt x="858" y="617"/>
                </a:lnTo>
                <a:lnTo>
                  <a:pt x="852" y="621"/>
                </a:lnTo>
                <a:lnTo>
                  <a:pt x="848" y="627"/>
                </a:lnTo>
                <a:lnTo>
                  <a:pt x="846" y="633"/>
                </a:lnTo>
                <a:lnTo>
                  <a:pt x="845" y="639"/>
                </a:lnTo>
                <a:lnTo>
                  <a:pt x="846" y="656"/>
                </a:lnTo>
                <a:lnTo>
                  <a:pt x="851" y="676"/>
                </a:lnTo>
                <a:lnTo>
                  <a:pt x="854" y="698"/>
                </a:lnTo>
                <a:lnTo>
                  <a:pt x="859" y="720"/>
                </a:lnTo>
                <a:lnTo>
                  <a:pt x="861" y="731"/>
                </a:lnTo>
                <a:lnTo>
                  <a:pt x="862" y="742"/>
                </a:lnTo>
                <a:lnTo>
                  <a:pt x="862" y="753"/>
                </a:lnTo>
                <a:lnTo>
                  <a:pt x="861" y="764"/>
                </a:lnTo>
                <a:lnTo>
                  <a:pt x="858" y="774"/>
                </a:lnTo>
                <a:lnTo>
                  <a:pt x="856" y="783"/>
                </a:lnTo>
                <a:lnTo>
                  <a:pt x="851" y="792"/>
                </a:lnTo>
                <a:lnTo>
                  <a:pt x="843" y="799"/>
                </a:lnTo>
                <a:lnTo>
                  <a:pt x="803" y="799"/>
                </a:lnTo>
                <a:lnTo>
                  <a:pt x="801" y="799"/>
                </a:lnTo>
                <a:lnTo>
                  <a:pt x="797" y="798"/>
                </a:lnTo>
                <a:lnTo>
                  <a:pt x="794" y="797"/>
                </a:lnTo>
                <a:lnTo>
                  <a:pt x="792" y="794"/>
                </a:lnTo>
                <a:lnTo>
                  <a:pt x="788" y="788"/>
                </a:lnTo>
                <a:lnTo>
                  <a:pt x="786" y="781"/>
                </a:lnTo>
                <a:lnTo>
                  <a:pt x="785" y="761"/>
                </a:lnTo>
                <a:lnTo>
                  <a:pt x="783" y="739"/>
                </a:lnTo>
                <a:lnTo>
                  <a:pt x="783" y="717"/>
                </a:lnTo>
                <a:lnTo>
                  <a:pt x="782" y="698"/>
                </a:lnTo>
                <a:lnTo>
                  <a:pt x="780" y="690"/>
                </a:lnTo>
                <a:lnTo>
                  <a:pt x="776" y="684"/>
                </a:lnTo>
                <a:lnTo>
                  <a:pt x="774" y="682"/>
                </a:lnTo>
                <a:lnTo>
                  <a:pt x="771" y="681"/>
                </a:lnTo>
                <a:lnTo>
                  <a:pt x="768" y="679"/>
                </a:lnTo>
                <a:lnTo>
                  <a:pt x="764" y="679"/>
                </a:lnTo>
                <a:lnTo>
                  <a:pt x="750" y="679"/>
                </a:lnTo>
                <a:lnTo>
                  <a:pt x="738" y="682"/>
                </a:lnTo>
                <a:lnTo>
                  <a:pt x="727" y="686"/>
                </a:lnTo>
                <a:lnTo>
                  <a:pt x="717" y="692"/>
                </a:lnTo>
                <a:lnTo>
                  <a:pt x="709" y="697"/>
                </a:lnTo>
                <a:lnTo>
                  <a:pt x="701" y="704"/>
                </a:lnTo>
                <a:lnTo>
                  <a:pt x="695" y="711"/>
                </a:lnTo>
                <a:lnTo>
                  <a:pt x="689" y="719"/>
                </a:lnTo>
                <a:lnTo>
                  <a:pt x="678" y="733"/>
                </a:lnTo>
                <a:lnTo>
                  <a:pt x="668" y="746"/>
                </a:lnTo>
                <a:lnTo>
                  <a:pt x="662" y="750"/>
                </a:lnTo>
                <a:lnTo>
                  <a:pt x="657" y="755"/>
                </a:lnTo>
                <a:lnTo>
                  <a:pt x="651" y="758"/>
                </a:lnTo>
                <a:lnTo>
                  <a:pt x="644" y="758"/>
                </a:lnTo>
                <a:lnTo>
                  <a:pt x="644" y="771"/>
                </a:lnTo>
                <a:lnTo>
                  <a:pt x="643" y="782"/>
                </a:lnTo>
                <a:lnTo>
                  <a:pt x="641" y="791"/>
                </a:lnTo>
                <a:lnTo>
                  <a:pt x="638" y="798"/>
                </a:lnTo>
                <a:lnTo>
                  <a:pt x="633" y="805"/>
                </a:lnTo>
                <a:lnTo>
                  <a:pt x="627" y="814"/>
                </a:lnTo>
                <a:lnTo>
                  <a:pt x="616" y="825"/>
                </a:lnTo>
                <a:lnTo>
                  <a:pt x="604" y="837"/>
                </a:lnTo>
                <a:lnTo>
                  <a:pt x="602" y="865"/>
                </a:lnTo>
                <a:lnTo>
                  <a:pt x="604" y="890"/>
                </a:lnTo>
                <a:lnTo>
                  <a:pt x="605" y="912"/>
                </a:lnTo>
                <a:lnTo>
                  <a:pt x="607" y="932"/>
                </a:lnTo>
                <a:lnTo>
                  <a:pt x="610" y="952"/>
                </a:lnTo>
                <a:lnTo>
                  <a:pt x="615" y="973"/>
                </a:lnTo>
                <a:lnTo>
                  <a:pt x="619" y="996"/>
                </a:lnTo>
                <a:lnTo>
                  <a:pt x="627" y="1023"/>
                </a:lnTo>
                <a:lnTo>
                  <a:pt x="627" y="1036"/>
                </a:lnTo>
                <a:lnTo>
                  <a:pt x="628" y="1043"/>
                </a:lnTo>
                <a:lnTo>
                  <a:pt x="629" y="1048"/>
                </a:lnTo>
                <a:lnTo>
                  <a:pt x="629" y="1052"/>
                </a:lnTo>
                <a:lnTo>
                  <a:pt x="627" y="1054"/>
                </a:lnTo>
                <a:lnTo>
                  <a:pt x="622" y="1059"/>
                </a:lnTo>
                <a:lnTo>
                  <a:pt x="613" y="1066"/>
                </a:lnTo>
                <a:lnTo>
                  <a:pt x="601" y="1078"/>
                </a:lnTo>
                <a:lnTo>
                  <a:pt x="588" y="1092"/>
                </a:lnTo>
                <a:lnTo>
                  <a:pt x="578" y="1103"/>
                </a:lnTo>
                <a:lnTo>
                  <a:pt x="571" y="1113"/>
                </a:lnTo>
                <a:lnTo>
                  <a:pt x="566" y="1123"/>
                </a:lnTo>
                <a:lnTo>
                  <a:pt x="562" y="1136"/>
                </a:lnTo>
                <a:lnTo>
                  <a:pt x="561" y="1151"/>
                </a:lnTo>
                <a:lnTo>
                  <a:pt x="561" y="1171"/>
                </a:lnTo>
                <a:lnTo>
                  <a:pt x="559" y="1198"/>
                </a:lnTo>
                <a:lnTo>
                  <a:pt x="561" y="1206"/>
                </a:lnTo>
                <a:lnTo>
                  <a:pt x="562" y="1213"/>
                </a:lnTo>
                <a:lnTo>
                  <a:pt x="563" y="1220"/>
                </a:lnTo>
                <a:lnTo>
                  <a:pt x="566" y="1228"/>
                </a:lnTo>
                <a:lnTo>
                  <a:pt x="572" y="1244"/>
                </a:lnTo>
                <a:lnTo>
                  <a:pt x="579" y="1258"/>
                </a:lnTo>
                <a:lnTo>
                  <a:pt x="586" y="1273"/>
                </a:lnTo>
                <a:lnTo>
                  <a:pt x="593" y="1289"/>
                </a:lnTo>
                <a:lnTo>
                  <a:pt x="595" y="1296"/>
                </a:lnTo>
                <a:lnTo>
                  <a:pt x="597" y="1304"/>
                </a:lnTo>
                <a:lnTo>
                  <a:pt x="599" y="1311"/>
                </a:lnTo>
                <a:lnTo>
                  <a:pt x="599" y="1318"/>
                </a:lnTo>
                <a:lnTo>
                  <a:pt x="599" y="1326"/>
                </a:lnTo>
                <a:lnTo>
                  <a:pt x="597" y="1332"/>
                </a:lnTo>
                <a:lnTo>
                  <a:pt x="595" y="1338"/>
                </a:lnTo>
                <a:lnTo>
                  <a:pt x="593" y="1343"/>
                </a:lnTo>
                <a:lnTo>
                  <a:pt x="586" y="1351"/>
                </a:lnTo>
                <a:lnTo>
                  <a:pt x="579" y="1359"/>
                </a:lnTo>
                <a:lnTo>
                  <a:pt x="572" y="1366"/>
                </a:lnTo>
                <a:lnTo>
                  <a:pt x="564" y="1375"/>
                </a:lnTo>
                <a:lnTo>
                  <a:pt x="562" y="1380"/>
                </a:lnTo>
                <a:lnTo>
                  <a:pt x="559" y="1384"/>
                </a:lnTo>
                <a:lnTo>
                  <a:pt x="558" y="1392"/>
                </a:lnTo>
                <a:lnTo>
                  <a:pt x="558" y="1398"/>
                </a:lnTo>
                <a:lnTo>
                  <a:pt x="559" y="1405"/>
                </a:lnTo>
                <a:lnTo>
                  <a:pt x="562" y="1414"/>
                </a:lnTo>
                <a:lnTo>
                  <a:pt x="566" y="1421"/>
                </a:lnTo>
                <a:lnTo>
                  <a:pt x="571" y="1429"/>
                </a:lnTo>
                <a:lnTo>
                  <a:pt x="583" y="1443"/>
                </a:lnTo>
                <a:lnTo>
                  <a:pt x="597" y="1459"/>
                </a:lnTo>
                <a:lnTo>
                  <a:pt x="612" y="1474"/>
                </a:lnTo>
                <a:lnTo>
                  <a:pt x="626" y="1488"/>
                </a:lnTo>
                <a:lnTo>
                  <a:pt x="630" y="1497"/>
                </a:lnTo>
                <a:lnTo>
                  <a:pt x="634" y="1504"/>
                </a:lnTo>
                <a:lnTo>
                  <a:pt x="637" y="1512"/>
                </a:lnTo>
                <a:lnTo>
                  <a:pt x="638" y="1519"/>
                </a:lnTo>
                <a:lnTo>
                  <a:pt x="644" y="1528"/>
                </a:lnTo>
                <a:lnTo>
                  <a:pt x="650" y="1536"/>
                </a:lnTo>
                <a:lnTo>
                  <a:pt x="656" y="1546"/>
                </a:lnTo>
                <a:lnTo>
                  <a:pt x="660" y="1556"/>
                </a:lnTo>
                <a:lnTo>
                  <a:pt x="664" y="1567"/>
                </a:lnTo>
                <a:lnTo>
                  <a:pt x="667" y="1577"/>
                </a:lnTo>
                <a:lnTo>
                  <a:pt x="670" y="1589"/>
                </a:lnTo>
                <a:lnTo>
                  <a:pt x="672" y="1600"/>
                </a:lnTo>
                <a:lnTo>
                  <a:pt x="675" y="1622"/>
                </a:lnTo>
                <a:lnTo>
                  <a:pt x="676" y="1644"/>
                </a:lnTo>
                <a:lnTo>
                  <a:pt x="676" y="1664"/>
                </a:lnTo>
                <a:lnTo>
                  <a:pt x="676" y="1679"/>
                </a:lnTo>
                <a:lnTo>
                  <a:pt x="677" y="1693"/>
                </a:lnTo>
                <a:lnTo>
                  <a:pt x="678" y="1705"/>
                </a:lnTo>
                <a:lnTo>
                  <a:pt x="679" y="1715"/>
                </a:lnTo>
                <a:lnTo>
                  <a:pt x="681" y="1723"/>
                </a:lnTo>
                <a:lnTo>
                  <a:pt x="683" y="1732"/>
                </a:lnTo>
                <a:lnTo>
                  <a:pt x="684" y="1742"/>
                </a:lnTo>
                <a:lnTo>
                  <a:pt x="686" y="1754"/>
                </a:lnTo>
                <a:lnTo>
                  <a:pt x="687" y="1768"/>
                </a:lnTo>
                <a:lnTo>
                  <a:pt x="700" y="1783"/>
                </a:lnTo>
                <a:lnTo>
                  <a:pt x="714" y="1803"/>
                </a:lnTo>
                <a:lnTo>
                  <a:pt x="726" y="1823"/>
                </a:lnTo>
                <a:lnTo>
                  <a:pt x="736" y="1843"/>
                </a:lnTo>
                <a:lnTo>
                  <a:pt x="743" y="1865"/>
                </a:lnTo>
                <a:lnTo>
                  <a:pt x="749" y="1885"/>
                </a:lnTo>
                <a:lnTo>
                  <a:pt x="753" y="1905"/>
                </a:lnTo>
                <a:lnTo>
                  <a:pt x="754" y="1921"/>
                </a:lnTo>
                <a:lnTo>
                  <a:pt x="737" y="1950"/>
                </a:lnTo>
                <a:lnTo>
                  <a:pt x="719" y="1979"/>
                </a:lnTo>
                <a:lnTo>
                  <a:pt x="698" y="2009"/>
                </a:lnTo>
                <a:lnTo>
                  <a:pt x="678" y="2036"/>
                </a:lnTo>
                <a:lnTo>
                  <a:pt x="660" y="2060"/>
                </a:lnTo>
                <a:lnTo>
                  <a:pt x="646" y="2083"/>
                </a:lnTo>
                <a:lnTo>
                  <a:pt x="640" y="2093"/>
                </a:lnTo>
                <a:lnTo>
                  <a:pt x="637" y="2103"/>
                </a:lnTo>
                <a:lnTo>
                  <a:pt x="633" y="2112"/>
                </a:lnTo>
                <a:lnTo>
                  <a:pt x="633" y="2120"/>
                </a:lnTo>
                <a:lnTo>
                  <a:pt x="628" y="2135"/>
                </a:lnTo>
                <a:lnTo>
                  <a:pt x="621" y="2153"/>
                </a:lnTo>
                <a:lnTo>
                  <a:pt x="610" y="2176"/>
                </a:lnTo>
                <a:lnTo>
                  <a:pt x="596" y="2202"/>
                </a:lnTo>
                <a:lnTo>
                  <a:pt x="579" y="2230"/>
                </a:lnTo>
                <a:lnTo>
                  <a:pt x="559" y="2260"/>
                </a:lnTo>
                <a:lnTo>
                  <a:pt x="536" y="2289"/>
                </a:lnTo>
                <a:lnTo>
                  <a:pt x="511" y="2320"/>
                </a:lnTo>
                <a:lnTo>
                  <a:pt x="512" y="2318"/>
                </a:lnTo>
                <a:lnTo>
                  <a:pt x="511" y="2317"/>
                </a:lnTo>
                <a:lnTo>
                  <a:pt x="509" y="2317"/>
                </a:lnTo>
                <a:lnTo>
                  <a:pt x="508" y="2317"/>
                </a:lnTo>
                <a:lnTo>
                  <a:pt x="502" y="2317"/>
                </a:lnTo>
                <a:lnTo>
                  <a:pt x="492" y="2317"/>
                </a:lnTo>
                <a:lnTo>
                  <a:pt x="469" y="2317"/>
                </a:lnTo>
                <a:lnTo>
                  <a:pt x="438" y="2317"/>
                </a:lnTo>
                <a:lnTo>
                  <a:pt x="421" y="2317"/>
                </a:lnTo>
                <a:lnTo>
                  <a:pt x="404" y="2315"/>
                </a:lnTo>
                <a:lnTo>
                  <a:pt x="387" y="2312"/>
                </a:lnTo>
                <a:lnTo>
                  <a:pt x="370" y="2309"/>
                </a:lnTo>
                <a:lnTo>
                  <a:pt x="353" y="2304"/>
                </a:lnTo>
                <a:lnTo>
                  <a:pt x="338" y="2296"/>
                </a:lnTo>
                <a:lnTo>
                  <a:pt x="331" y="2293"/>
                </a:lnTo>
                <a:lnTo>
                  <a:pt x="323" y="2288"/>
                </a:lnTo>
                <a:lnTo>
                  <a:pt x="317" y="2283"/>
                </a:lnTo>
                <a:lnTo>
                  <a:pt x="311" y="2278"/>
                </a:lnTo>
                <a:lnTo>
                  <a:pt x="306" y="2267"/>
                </a:lnTo>
                <a:lnTo>
                  <a:pt x="301" y="2252"/>
                </a:lnTo>
                <a:lnTo>
                  <a:pt x="296" y="2235"/>
                </a:lnTo>
                <a:lnTo>
                  <a:pt x="291" y="2217"/>
                </a:lnTo>
                <a:lnTo>
                  <a:pt x="288" y="2200"/>
                </a:lnTo>
                <a:lnTo>
                  <a:pt x="283" y="2183"/>
                </a:lnTo>
                <a:lnTo>
                  <a:pt x="277" y="2168"/>
                </a:lnTo>
                <a:lnTo>
                  <a:pt x="272" y="2157"/>
                </a:lnTo>
                <a:lnTo>
                  <a:pt x="272" y="2149"/>
                </a:lnTo>
                <a:lnTo>
                  <a:pt x="269" y="2143"/>
                </a:lnTo>
                <a:lnTo>
                  <a:pt x="268" y="2138"/>
                </a:lnTo>
                <a:lnTo>
                  <a:pt x="265" y="2134"/>
                </a:lnTo>
                <a:lnTo>
                  <a:pt x="261" y="2130"/>
                </a:lnTo>
                <a:lnTo>
                  <a:pt x="257" y="2126"/>
                </a:lnTo>
                <a:lnTo>
                  <a:pt x="252" y="2124"/>
                </a:lnTo>
                <a:lnTo>
                  <a:pt x="247" y="2121"/>
                </a:lnTo>
                <a:lnTo>
                  <a:pt x="235" y="2119"/>
                </a:lnTo>
                <a:lnTo>
                  <a:pt x="222" y="2118"/>
                </a:lnTo>
                <a:lnTo>
                  <a:pt x="207" y="2116"/>
                </a:lnTo>
                <a:lnTo>
                  <a:pt x="192" y="2116"/>
                </a:lnTo>
                <a:lnTo>
                  <a:pt x="192" y="2103"/>
                </a:lnTo>
                <a:lnTo>
                  <a:pt x="192" y="2092"/>
                </a:lnTo>
                <a:lnTo>
                  <a:pt x="192" y="2082"/>
                </a:lnTo>
                <a:lnTo>
                  <a:pt x="192" y="2071"/>
                </a:lnTo>
                <a:lnTo>
                  <a:pt x="192" y="2059"/>
                </a:lnTo>
                <a:lnTo>
                  <a:pt x="192" y="2043"/>
                </a:lnTo>
                <a:lnTo>
                  <a:pt x="192" y="2022"/>
                </a:lnTo>
                <a:lnTo>
                  <a:pt x="192" y="1996"/>
                </a:lnTo>
                <a:lnTo>
                  <a:pt x="192" y="1981"/>
                </a:lnTo>
                <a:lnTo>
                  <a:pt x="191" y="1966"/>
                </a:lnTo>
                <a:lnTo>
                  <a:pt x="190" y="1951"/>
                </a:lnTo>
                <a:lnTo>
                  <a:pt x="187" y="1936"/>
                </a:lnTo>
                <a:lnTo>
                  <a:pt x="181" y="1908"/>
                </a:lnTo>
                <a:lnTo>
                  <a:pt x="174" y="1881"/>
                </a:lnTo>
                <a:lnTo>
                  <a:pt x="167" y="1856"/>
                </a:lnTo>
                <a:lnTo>
                  <a:pt x="160" y="1832"/>
                </a:lnTo>
                <a:lnTo>
                  <a:pt x="156" y="1813"/>
                </a:lnTo>
                <a:lnTo>
                  <a:pt x="154" y="1796"/>
                </a:lnTo>
                <a:lnTo>
                  <a:pt x="153" y="1749"/>
                </a:lnTo>
                <a:lnTo>
                  <a:pt x="151" y="1700"/>
                </a:lnTo>
                <a:lnTo>
                  <a:pt x="147" y="1650"/>
                </a:lnTo>
                <a:lnTo>
                  <a:pt x="146" y="1600"/>
                </a:lnTo>
                <a:lnTo>
                  <a:pt x="147" y="1577"/>
                </a:lnTo>
                <a:lnTo>
                  <a:pt x="148" y="1552"/>
                </a:lnTo>
                <a:lnTo>
                  <a:pt x="152" y="1530"/>
                </a:lnTo>
                <a:lnTo>
                  <a:pt x="157" y="1508"/>
                </a:lnTo>
                <a:lnTo>
                  <a:pt x="160" y="1498"/>
                </a:lnTo>
                <a:lnTo>
                  <a:pt x="164" y="1487"/>
                </a:lnTo>
                <a:lnTo>
                  <a:pt x="168" y="1479"/>
                </a:lnTo>
                <a:lnTo>
                  <a:pt x="173" y="1469"/>
                </a:lnTo>
                <a:lnTo>
                  <a:pt x="178" y="1460"/>
                </a:lnTo>
                <a:lnTo>
                  <a:pt x="184" y="1452"/>
                </a:lnTo>
                <a:lnTo>
                  <a:pt x="190" y="1443"/>
                </a:lnTo>
                <a:lnTo>
                  <a:pt x="197" y="1436"/>
                </a:lnTo>
                <a:lnTo>
                  <a:pt x="158" y="1355"/>
                </a:lnTo>
                <a:lnTo>
                  <a:pt x="158" y="1340"/>
                </a:lnTo>
                <a:lnTo>
                  <a:pt x="159" y="1324"/>
                </a:lnTo>
                <a:lnTo>
                  <a:pt x="160" y="1310"/>
                </a:lnTo>
                <a:lnTo>
                  <a:pt x="164" y="1295"/>
                </a:lnTo>
                <a:lnTo>
                  <a:pt x="169" y="1280"/>
                </a:lnTo>
                <a:lnTo>
                  <a:pt x="175" y="1264"/>
                </a:lnTo>
                <a:lnTo>
                  <a:pt x="180" y="1257"/>
                </a:lnTo>
                <a:lnTo>
                  <a:pt x="186" y="1250"/>
                </a:lnTo>
                <a:lnTo>
                  <a:pt x="192" y="1242"/>
                </a:lnTo>
                <a:lnTo>
                  <a:pt x="200" y="1235"/>
                </a:lnTo>
                <a:lnTo>
                  <a:pt x="200" y="1192"/>
                </a:lnTo>
                <a:lnTo>
                  <a:pt x="201" y="1152"/>
                </a:lnTo>
                <a:lnTo>
                  <a:pt x="202" y="1113"/>
                </a:lnTo>
                <a:lnTo>
                  <a:pt x="206" y="1075"/>
                </a:lnTo>
                <a:lnTo>
                  <a:pt x="211" y="1037"/>
                </a:lnTo>
                <a:lnTo>
                  <a:pt x="218" y="999"/>
                </a:lnTo>
                <a:lnTo>
                  <a:pt x="228" y="958"/>
                </a:lnTo>
                <a:lnTo>
                  <a:pt x="241" y="914"/>
                </a:lnTo>
                <a:lnTo>
                  <a:pt x="250" y="907"/>
                </a:lnTo>
                <a:lnTo>
                  <a:pt x="257" y="897"/>
                </a:lnTo>
                <a:lnTo>
                  <a:pt x="265" y="886"/>
                </a:lnTo>
                <a:lnTo>
                  <a:pt x="272" y="874"/>
                </a:lnTo>
                <a:lnTo>
                  <a:pt x="279" y="862"/>
                </a:lnTo>
                <a:lnTo>
                  <a:pt x="285" y="848"/>
                </a:lnTo>
                <a:lnTo>
                  <a:pt x="290" y="834"/>
                </a:lnTo>
                <a:lnTo>
                  <a:pt x="295" y="819"/>
                </a:lnTo>
                <a:lnTo>
                  <a:pt x="299" y="805"/>
                </a:lnTo>
                <a:lnTo>
                  <a:pt x="301" y="791"/>
                </a:lnTo>
                <a:lnTo>
                  <a:pt x="302" y="776"/>
                </a:lnTo>
                <a:lnTo>
                  <a:pt x="302" y="763"/>
                </a:lnTo>
                <a:lnTo>
                  <a:pt x="300" y="749"/>
                </a:lnTo>
                <a:lnTo>
                  <a:pt x="296" y="737"/>
                </a:lnTo>
                <a:lnTo>
                  <a:pt x="291" y="726"/>
                </a:lnTo>
                <a:lnTo>
                  <a:pt x="284" y="715"/>
                </a:lnTo>
                <a:lnTo>
                  <a:pt x="280" y="712"/>
                </a:lnTo>
                <a:lnTo>
                  <a:pt x="278" y="711"/>
                </a:lnTo>
                <a:lnTo>
                  <a:pt x="276" y="710"/>
                </a:lnTo>
                <a:lnTo>
                  <a:pt x="272" y="710"/>
                </a:lnTo>
                <a:lnTo>
                  <a:pt x="266" y="712"/>
                </a:lnTo>
                <a:lnTo>
                  <a:pt x="260" y="716"/>
                </a:lnTo>
                <a:lnTo>
                  <a:pt x="252" y="723"/>
                </a:lnTo>
                <a:lnTo>
                  <a:pt x="246" y="732"/>
                </a:lnTo>
                <a:lnTo>
                  <a:pt x="239" y="742"/>
                </a:lnTo>
                <a:lnTo>
                  <a:pt x="233" y="754"/>
                </a:lnTo>
                <a:lnTo>
                  <a:pt x="227" y="768"/>
                </a:lnTo>
                <a:lnTo>
                  <a:pt x="220" y="781"/>
                </a:lnTo>
                <a:lnTo>
                  <a:pt x="216" y="796"/>
                </a:lnTo>
                <a:lnTo>
                  <a:pt x="212" y="812"/>
                </a:lnTo>
                <a:lnTo>
                  <a:pt x="207" y="828"/>
                </a:lnTo>
                <a:lnTo>
                  <a:pt x="205" y="843"/>
                </a:lnTo>
                <a:lnTo>
                  <a:pt x="203" y="859"/>
                </a:lnTo>
                <a:lnTo>
                  <a:pt x="202" y="874"/>
                </a:lnTo>
                <a:lnTo>
                  <a:pt x="190" y="875"/>
                </a:lnTo>
                <a:lnTo>
                  <a:pt x="181" y="878"/>
                </a:lnTo>
                <a:lnTo>
                  <a:pt x="175" y="881"/>
                </a:lnTo>
                <a:lnTo>
                  <a:pt x="171" y="886"/>
                </a:lnTo>
                <a:lnTo>
                  <a:pt x="167" y="894"/>
                </a:lnTo>
                <a:lnTo>
                  <a:pt x="160" y="903"/>
                </a:lnTo>
                <a:lnTo>
                  <a:pt x="152" y="914"/>
                </a:lnTo>
                <a:lnTo>
                  <a:pt x="140" y="929"/>
                </a:lnTo>
                <a:lnTo>
                  <a:pt x="125" y="956"/>
                </a:lnTo>
                <a:lnTo>
                  <a:pt x="112" y="979"/>
                </a:lnTo>
                <a:lnTo>
                  <a:pt x="105" y="988"/>
                </a:lnTo>
                <a:lnTo>
                  <a:pt x="99" y="996"/>
                </a:lnTo>
                <a:lnTo>
                  <a:pt x="92" y="1005"/>
                </a:lnTo>
                <a:lnTo>
                  <a:pt x="85" y="1011"/>
                </a:lnTo>
                <a:lnTo>
                  <a:pt x="77" y="1017"/>
                </a:lnTo>
                <a:lnTo>
                  <a:pt x="69" y="1021"/>
                </a:lnTo>
                <a:lnTo>
                  <a:pt x="60" y="1026"/>
                </a:lnTo>
                <a:lnTo>
                  <a:pt x="50" y="1028"/>
                </a:lnTo>
                <a:lnTo>
                  <a:pt x="39" y="1031"/>
                </a:lnTo>
                <a:lnTo>
                  <a:pt x="28" y="1032"/>
                </a:lnTo>
                <a:lnTo>
                  <a:pt x="15" y="1033"/>
                </a:lnTo>
                <a:lnTo>
                  <a:pt x="0" y="1033"/>
                </a:lnTo>
                <a:lnTo>
                  <a:pt x="1" y="1026"/>
                </a:lnTo>
                <a:lnTo>
                  <a:pt x="3" y="1016"/>
                </a:lnTo>
                <a:lnTo>
                  <a:pt x="5" y="1006"/>
                </a:lnTo>
                <a:lnTo>
                  <a:pt x="7" y="996"/>
                </a:lnTo>
                <a:lnTo>
                  <a:pt x="16" y="973"/>
                </a:lnTo>
                <a:lnTo>
                  <a:pt x="26" y="949"/>
                </a:lnTo>
                <a:lnTo>
                  <a:pt x="38" y="922"/>
                </a:lnTo>
                <a:lnTo>
                  <a:pt x="53" y="892"/>
                </a:lnTo>
                <a:lnTo>
                  <a:pt x="67" y="863"/>
                </a:lnTo>
                <a:lnTo>
                  <a:pt x="82" y="834"/>
                </a:lnTo>
                <a:lnTo>
                  <a:pt x="97" y="819"/>
                </a:lnTo>
                <a:lnTo>
                  <a:pt x="112" y="804"/>
                </a:lnTo>
                <a:lnTo>
                  <a:pt x="125" y="788"/>
                </a:lnTo>
                <a:lnTo>
                  <a:pt x="138" y="774"/>
                </a:lnTo>
                <a:lnTo>
                  <a:pt x="148" y="759"/>
                </a:lnTo>
                <a:lnTo>
                  <a:pt x="157" y="744"/>
                </a:lnTo>
                <a:lnTo>
                  <a:pt x="159" y="737"/>
                </a:lnTo>
                <a:lnTo>
                  <a:pt x="162" y="730"/>
                </a:lnTo>
                <a:lnTo>
                  <a:pt x="163" y="721"/>
                </a:lnTo>
                <a:lnTo>
                  <a:pt x="163" y="714"/>
                </a:lnTo>
                <a:lnTo>
                  <a:pt x="170" y="699"/>
                </a:lnTo>
                <a:lnTo>
                  <a:pt x="176" y="684"/>
                </a:lnTo>
                <a:lnTo>
                  <a:pt x="182" y="670"/>
                </a:lnTo>
                <a:lnTo>
                  <a:pt x="187" y="654"/>
                </a:lnTo>
                <a:lnTo>
                  <a:pt x="196" y="624"/>
                </a:lnTo>
                <a:lnTo>
                  <a:pt x="205" y="594"/>
                </a:lnTo>
                <a:lnTo>
                  <a:pt x="212" y="564"/>
                </a:lnTo>
                <a:lnTo>
                  <a:pt x="222" y="534"/>
                </a:lnTo>
                <a:lnTo>
                  <a:pt x="227" y="519"/>
                </a:lnTo>
                <a:lnTo>
                  <a:pt x="231" y="504"/>
                </a:lnTo>
                <a:lnTo>
                  <a:pt x="239" y="490"/>
                </a:lnTo>
                <a:lnTo>
                  <a:pt x="245" y="475"/>
                </a:lnTo>
                <a:lnTo>
                  <a:pt x="486" y="476"/>
                </a:lnTo>
                <a:lnTo>
                  <a:pt x="526" y="356"/>
                </a:lnTo>
                <a:lnTo>
                  <a:pt x="544" y="359"/>
                </a:lnTo>
                <a:lnTo>
                  <a:pt x="563" y="362"/>
                </a:lnTo>
                <a:lnTo>
                  <a:pt x="586" y="366"/>
                </a:lnTo>
                <a:lnTo>
                  <a:pt x="612" y="367"/>
                </a:lnTo>
                <a:lnTo>
                  <a:pt x="626" y="367"/>
                </a:lnTo>
                <a:lnTo>
                  <a:pt x="639" y="365"/>
                </a:lnTo>
                <a:lnTo>
                  <a:pt x="653" y="362"/>
                </a:lnTo>
                <a:lnTo>
                  <a:pt x="667" y="357"/>
                </a:lnTo>
                <a:lnTo>
                  <a:pt x="682" y="351"/>
                </a:lnTo>
                <a:lnTo>
                  <a:pt x="698" y="343"/>
                </a:lnTo>
                <a:lnTo>
                  <a:pt x="712" y="332"/>
                </a:lnTo>
                <a:lnTo>
                  <a:pt x="727" y="318"/>
                </a:lnTo>
                <a:lnTo>
                  <a:pt x="727" y="316"/>
                </a:lnTo>
                <a:lnTo>
                  <a:pt x="728" y="311"/>
                </a:lnTo>
                <a:lnTo>
                  <a:pt x="730" y="304"/>
                </a:lnTo>
                <a:lnTo>
                  <a:pt x="732" y="293"/>
                </a:lnTo>
                <a:lnTo>
                  <a:pt x="737" y="282"/>
                </a:lnTo>
                <a:lnTo>
                  <a:pt x="744" y="268"/>
                </a:lnTo>
                <a:lnTo>
                  <a:pt x="755" y="253"/>
                </a:lnTo>
                <a:lnTo>
                  <a:pt x="768" y="239"/>
                </a:lnTo>
                <a:lnTo>
                  <a:pt x="783" y="238"/>
                </a:lnTo>
                <a:lnTo>
                  <a:pt x="799" y="236"/>
                </a:lnTo>
                <a:lnTo>
                  <a:pt x="817" y="235"/>
                </a:lnTo>
                <a:lnTo>
                  <a:pt x="834" y="231"/>
                </a:lnTo>
                <a:lnTo>
                  <a:pt x="869" y="224"/>
                </a:lnTo>
                <a:lnTo>
                  <a:pt x="903" y="214"/>
                </a:lnTo>
                <a:lnTo>
                  <a:pt x="921" y="208"/>
                </a:lnTo>
                <a:lnTo>
                  <a:pt x="936" y="202"/>
                </a:lnTo>
                <a:lnTo>
                  <a:pt x="951" y="196"/>
                </a:lnTo>
                <a:lnTo>
                  <a:pt x="966" y="190"/>
                </a:lnTo>
                <a:lnTo>
                  <a:pt x="978" y="182"/>
                </a:lnTo>
                <a:lnTo>
                  <a:pt x="990" y="175"/>
                </a:lnTo>
                <a:lnTo>
                  <a:pt x="1000" y="168"/>
                </a:lnTo>
                <a:lnTo>
                  <a:pt x="1009" y="160"/>
                </a:lnTo>
                <a:lnTo>
                  <a:pt x="1009" y="153"/>
                </a:lnTo>
                <a:lnTo>
                  <a:pt x="1007" y="146"/>
                </a:lnTo>
                <a:lnTo>
                  <a:pt x="1005" y="137"/>
                </a:lnTo>
                <a:lnTo>
                  <a:pt x="1003" y="130"/>
                </a:lnTo>
                <a:lnTo>
                  <a:pt x="995" y="115"/>
                </a:lnTo>
                <a:lnTo>
                  <a:pt x="984" y="100"/>
                </a:lnTo>
                <a:lnTo>
                  <a:pt x="972" y="85"/>
                </a:lnTo>
                <a:lnTo>
                  <a:pt x="959" y="70"/>
                </a:lnTo>
                <a:lnTo>
                  <a:pt x="945" y="55"/>
                </a:lnTo>
                <a:lnTo>
                  <a:pt x="930" y="39"/>
                </a:lnTo>
                <a:lnTo>
                  <a:pt x="938" y="32"/>
                </a:lnTo>
                <a:lnTo>
                  <a:pt x="945" y="26"/>
                </a:lnTo>
                <a:lnTo>
                  <a:pt x="952" y="21"/>
                </a:lnTo>
                <a:lnTo>
                  <a:pt x="961" y="16"/>
                </a:lnTo>
                <a:lnTo>
                  <a:pt x="970" y="12"/>
                </a:lnTo>
                <a:lnTo>
                  <a:pt x="977" y="10"/>
                </a:lnTo>
                <a:lnTo>
                  <a:pt x="987" y="7"/>
                </a:lnTo>
                <a:lnTo>
                  <a:pt x="995" y="5"/>
                </a:lnTo>
                <a:lnTo>
                  <a:pt x="1015" y="3"/>
                </a:lnTo>
                <a:lnTo>
                  <a:pt x="1037" y="1"/>
                </a:lnTo>
                <a:lnTo>
                  <a:pt x="1063" y="0"/>
                </a:lnTo>
                <a:lnTo>
                  <a:pt x="1091" y="0"/>
                </a:lnTo>
                <a:close/>
              </a:path>
            </a:pathLst>
          </a:custGeom>
          <a:solidFill>
            <a:srgbClr val="80c9ff"/>
          </a:solidFill>
          <a:ln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030640" y="1787400"/>
            <a:ext cx="1014480" cy="860400"/>
          </a:xfrm>
          <a:custGeom>
            <a:avLst/>
            <a:gdLst/>
            <a:ahLst/>
            <a:rect l="l" t="t" r="r" b="b"/>
            <a:pathLst>
              <a:path w="2728" h="2320">
                <a:moveTo>
                  <a:pt x="1091" y="0"/>
                </a:moveTo>
                <a:lnTo>
                  <a:pt x="1136" y="3"/>
                </a:lnTo>
                <a:lnTo>
                  <a:pt x="1207" y="7"/>
                </a:lnTo>
                <a:lnTo>
                  <a:pt x="1295" y="14"/>
                </a:lnTo>
                <a:lnTo>
                  <a:pt x="1391" y="18"/>
                </a:lnTo>
                <a:lnTo>
                  <a:pt x="1440" y="20"/>
                </a:lnTo>
                <a:lnTo>
                  <a:pt x="1487" y="22"/>
                </a:lnTo>
                <a:lnTo>
                  <a:pt x="1533" y="22"/>
                </a:lnTo>
                <a:lnTo>
                  <a:pt x="1574" y="22"/>
                </a:lnTo>
                <a:lnTo>
                  <a:pt x="1613" y="20"/>
                </a:lnTo>
                <a:lnTo>
                  <a:pt x="1645" y="17"/>
                </a:lnTo>
                <a:lnTo>
                  <a:pt x="1660" y="15"/>
                </a:lnTo>
                <a:lnTo>
                  <a:pt x="1672" y="12"/>
                </a:lnTo>
                <a:lnTo>
                  <a:pt x="1683" y="9"/>
                </a:lnTo>
                <a:lnTo>
                  <a:pt x="1692" y="6"/>
                </a:lnTo>
                <a:lnTo>
                  <a:pt x="1698" y="6"/>
                </a:lnTo>
                <a:lnTo>
                  <a:pt x="1703" y="7"/>
                </a:lnTo>
                <a:lnTo>
                  <a:pt x="1706" y="10"/>
                </a:lnTo>
                <a:lnTo>
                  <a:pt x="1709" y="12"/>
                </a:lnTo>
                <a:lnTo>
                  <a:pt x="1712" y="18"/>
                </a:lnTo>
                <a:lnTo>
                  <a:pt x="1716" y="26"/>
                </a:lnTo>
                <a:lnTo>
                  <a:pt x="1719" y="29"/>
                </a:lnTo>
                <a:lnTo>
                  <a:pt x="1721" y="33"/>
                </a:lnTo>
                <a:lnTo>
                  <a:pt x="1725" y="37"/>
                </a:lnTo>
                <a:lnTo>
                  <a:pt x="1731" y="39"/>
                </a:lnTo>
                <a:lnTo>
                  <a:pt x="1737" y="43"/>
                </a:lnTo>
                <a:lnTo>
                  <a:pt x="1747" y="44"/>
                </a:lnTo>
                <a:lnTo>
                  <a:pt x="1758" y="45"/>
                </a:lnTo>
                <a:lnTo>
                  <a:pt x="1771" y="47"/>
                </a:lnTo>
                <a:lnTo>
                  <a:pt x="1786" y="47"/>
                </a:lnTo>
                <a:lnTo>
                  <a:pt x="1801" y="48"/>
                </a:lnTo>
                <a:lnTo>
                  <a:pt x="1817" y="49"/>
                </a:lnTo>
                <a:lnTo>
                  <a:pt x="1831" y="51"/>
                </a:lnTo>
                <a:lnTo>
                  <a:pt x="1846" y="56"/>
                </a:lnTo>
                <a:lnTo>
                  <a:pt x="1861" y="64"/>
                </a:lnTo>
                <a:lnTo>
                  <a:pt x="1868" y="69"/>
                </a:lnTo>
                <a:lnTo>
                  <a:pt x="1877" y="74"/>
                </a:lnTo>
                <a:lnTo>
                  <a:pt x="1884" y="81"/>
                </a:lnTo>
                <a:lnTo>
                  <a:pt x="1891" y="87"/>
                </a:lnTo>
                <a:lnTo>
                  <a:pt x="1892" y="86"/>
                </a:lnTo>
                <a:lnTo>
                  <a:pt x="1899" y="81"/>
                </a:lnTo>
                <a:lnTo>
                  <a:pt x="1908" y="72"/>
                </a:lnTo>
                <a:lnTo>
                  <a:pt x="1921" y="62"/>
                </a:lnTo>
                <a:lnTo>
                  <a:pt x="1938" y="50"/>
                </a:lnTo>
                <a:lnTo>
                  <a:pt x="1959" y="37"/>
                </a:lnTo>
                <a:lnTo>
                  <a:pt x="1983" y="23"/>
                </a:lnTo>
                <a:lnTo>
                  <a:pt x="2011" y="9"/>
                </a:lnTo>
                <a:lnTo>
                  <a:pt x="2012" y="16"/>
                </a:lnTo>
                <a:lnTo>
                  <a:pt x="2015" y="23"/>
                </a:lnTo>
                <a:lnTo>
                  <a:pt x="2020" y="31"/>
                </a:lnTo>
                <a:lnTo>
                  <a:pt x="2025" y="38"/>
                </a:lnTo>
                <a:lnTo>
                  <a:pt x="2032" y="45"/>
                </a:lnTo>
                <a:lnTo>
                  <a:pt x="2041" y="51"/>
                </a:lnTo>
                <a:lnTo>
                  <a:pt x="2050" y="58"/>
                </a:lnTo>
                <a:lnTo>
                  <a:pt x="2061" y="64"/>
                </a:lnTo>
                <a:lnTo>
                  <a:pt x="2074" y="70"/>
                </a:lnTo>
                <a:lnTo>
                  <a:pt x="2086" y="75"/>
                </a:lnTo>
                <a:lnTo>
                  <a:pt x="2099" y="78"/>
                </a:lnTo>
                <a:lnTo>
                  <a:pt x="2113" y="82"/>
                </a:lnTo>
                <a:lnTo>
                  <a:pt x="2126" y="86"/>
                </a:lnTo>
                <a:lnTo>
                  <a:pt x="2141" y="88"/>
                </a:lnTo>
                <a:lnTo>
                  <a:pt x="2157" y="89"/>
                </a:lnTo>
                <a:lnTo>
                  <a:pt x="2171" y="89"/>
                </a:lnTo>
                <a:lnTo>
                  <a:pt x="2171" y="97"/>
                </a:lnTo>
                <a:lnTo>
                  <a:pt x="2173" y="103"/>
                </a:lnTo>
                <a:lnTo>
                  <a:pt x="2175" y="108"/>
                </a:lnTo>
                <a:lnTo>
                  <a:pt x="2178" y="113"/>
                </a:lnTo>
                <a:lnTo>
                  <a:pt x="2181" y="115"/>
                </a:lnTo>
                <a:lnTo>
                  <a:pt x="2186" y="118"/>
                </a:lnTo>
                <a:lnTo>
                  <a:pt x="2191" y="120"/>
                </a:lnTo>
                <a:lnTo>
                  <a:pt x="2196" y="120"/>
                </a:lnTo>
                <a:lnTo>
                  <a:pt x="2202" y="120"/>
                </a:lnTo>
                <a:lnTo>
                  <a:pt x="2208" y="118"/>
                </a:lnTo>
                <a:lnTo>
                  <a:pt x="2214" y="116"/>
                </a:lnTo>
                <a:lnTo>
                  <a:pt x="2222" y="113"/>
                </a:lnTo>
                <a:lnTo>
                  <a:pt x="2229" y="109"/>
                </a:lnTo>
                <a:lnTo>
                  <a:pt x="2236" y="103"/>
                </a:lnTo>
                <a:lnTo>
                  <a:pt x="2244" y="97"/>
                </a:lnTo>
                <a:lnTo>
                  <a:pt x="2251" y="91"/>
                </a:lnTo>
                <a:lnTo>
                  <a:pt x="2258" y="83"/>
                </a:lnTo>
                <a:lnTo>
                  <a:pt x="2267" y="78"/>
                </a:lnTo>
                <a:lnTo>
                  <a:pt x="2274" y="76"/>
                </a:lnTo>
                <a:lnTo>
                  <a:pt x="2280" y="74"/>
                </a:lnTo>
                <a:lnTo>
                  <a:pt x="2288" y="74"/>
                </a:lnTo>
                <a:lnTo>
                  <a:pt x="2294" y="74"/>
                </a:lnTo>
                <a:lnTo>
                  <a:pt x="2301" y="75"/>
                </a:lnTo>
                <a:lnTo>
                  <a:pt x="2306" y="76"/>
                </a:lnTo>
                <a:lnTo>
                  <a:pt x="2317" y="81"/>
                </a:lnTo>
                <a:lnTo>
                  <a:pt x="2324" y="86"/>
                </a:lnTo>
                <a:lnTo>
                  <a:pt x="2329" y="89"/>
                </a:lnTo>
                <a:lnTo>
                  <a:pt x="2332" y="91"/>
                </a:lnTo>
                <a:lnTo>
                  <a:pt x="2333" y="93"/>
                </a:lnTo>
                <a:lnTo>
                  <a:pt x="2338" y="98"/>
                </a:lnTo>
                <a:lnTo>
                  <a:pt x="2344" y="105"/>
                </a:lnTo>
                <a:lnTo>
                  <a:pt x="2351" y="116"/>
                </a:lnTo>
                <a:lnTo>
                  <a:pt x="2359" y="129"/>
                </a:lnTo>
                <a:lnTo>
                  <a:pt x="2365" y="142"/>
                </a:lnTo>
                <a:lnTo>
                  <a:pt x="2367" y="149"/>
                </a:lnTo>
                <a:lnTo>
                  <a:pt x="2370" y="157"/>
                </a:lnTo>
                <a:lnTo>
                  <a:pt x="2371" y="164"/>
                </a:lnTo>
                <a:lnTo>
                  <a:pt x="2371" y="171"/>
                </a:lnTo>
                <a:lnTo>
                  <a:pt x="2384" y="185"/>
                </a:lnTo>
                <a:lnTo>
                  <a:pt x="2394" y="196"/>
                </a:lnTo>
                <a:lnTo>
                  <a:pt x="2400" y="204"/>
                </a:lnTo>
                <a:lnTo>
                  <a:pt x="2405" y="212"/>
                </a:lnTo>
                <a:lnTo>
                  <a:pt x="2409" y="219"/>
                </a:lnTo>
                <a:lnTo>
                  <a:pt x="2410" y="228"/>
                </a:lnTo>
                <a:lnTo>
                  <a:pt x="2410" y="239"/>
                </a:lnTo>
                <a:lnTo>
                  <a:pt x="2410" y="252"/>
                </a:lnTo>
                <a:lnTo>
                  <a:pt x="2424" y="252"/>
                </a:lnTo>
                <a:lnTo>
                  <a:pt x="2433" y="252"/>
                </a:lnTo>
                <a:lnTo>
                  <a:pt x="2443" y="252"/>
                </a:lnTo>
                <a:lnTo>
                  <a:pt x="2451" y="252"/>
                </a:lnTo>
                <a:lnTo>
                  <a:pt x="2458" y="252"/>
                </a:lnTo>
                <a:lnTo>
                  <a:pt x="2466" y="252"/>
                </a:lnTo>
                <a:lnTo>
                  <a:pt x="2477" y="252"/>
                </a:lnTo>
                <a:lnTo>
                  <a:pt x="2491" y="252"/>
                </a:lnTo>
                <a:lnTo>
                  <a:pt x="2489" y="255"/>
                </a:lnTo>
                <a:lnTo>
                  <a:pt x="2485" y="260"/>
                </a:lnTo>
                <a:lnTo>
                  <a:pt x="2480" y="267"/>
                </a:lnTo>
                <a:lnTo>
                  <a:pt x="2475" y="278"/>
                </a:lnTo>
                <a:lnTo>
                  <a:pt x="2474" y="283"/>
                </a:lnTo>
                <a:lnTo>
                  <a:pt x="2473" y="290"/>
                </a:lnTo>
                <a:lnTo>
                  <a:pt x="2473" y="296"/>
                </a:lnTo>
                <a:lnTo>
                  <a:pt x="2473" y="304"/>
                </a:lnTo>
                <a:lnTo>
                  <a:pt x="2475" y="310"/>
                </a:lnTo>
                <a:lnTo>
                  <a:pt x="2479" y="317"/>
                </a:lnTo>
                <a:lnTo>
                  <a:pt x="2484" y="326"/>
                </a:lnTo>
                <a:lnTo>
                  <a:pt x="2490" y="333"/>
                </a:lnTo>
                <a:lnTo>
                  <a:pt x="2504" y="333"/>
                </a:lnTo>
                <a:lnTo>
                  <a:pt x="2519" y="333"/>
                </a:lnTo>
                <a:lnTo>
                  <a:pt x="2533" y="333"/>
                </a:lnTo>
                <a:lnTo>
                  <a:pt x="2545" y="333"/>
                </a:lnTo>
                <a:lnTo>
                  <a:pt x="2555" y="333"/>
                </a:lnTo>
                <a:lnTo>
                  <a:pt x="2563" y="333"/>
                </a:lnTo>
                <a:lnTo>
                  <a:pt x="2568" y="333"/>
                </a:lnTo>
                <a:lnTo>
                  <a:pt x="2569" y="333"/>
                </a:lnTo>
                <a:lnTo>
                  <a:pt x="2569" y="335"/>
                </a:lnTo>
                <a:lnTo>
                  <a:pt x="2569" y="340"/>
                </a:lnTo>
                <a:lnTo>
                  <a:pt x="2569" y="348"/>
                </a:lnTo>
                <a:lnTo>
                  <a:pt x="2569" y="359"/>
                </a:lnTo>
                <a:lnTo>
                  <a:pt x="2569" y="371"/>
                </a:lnTo>
                <a:lnTo>
                  <a:pt x="2569" y="384"/>
                </a:lnTo>
                <a:lnTo>
                  <a:pt x="2569" y="398"/>
                </a:lnTo>
                <a:lnTo>
                  <a:pt x="2569" y="414"/>
                </a:lnTo>
                <a:lnTo>
                  <a:pt x="2584" y="427"/>
                </a:lnTo>
                <a:lnTo>
                  <a:pt x="2599" y="437"/>
                </a:lnTo>
                <a:lnTo>
                  <a:pt x="2613" y="446"/>
                </a:lnTo>
                <a:lnTo>
                  <a:pt x="2629" y="454"/>
                </a:lnTo>
                <a:lnTo>
                  <a:pt x="2644" y="462"/>
                </a:lnTo>
                <a:lnTo>
                  <a:pt x="2659" y="470"/>
                </a:lnTo>
                <a:lnTo>
                  <a:pt x="2673" y="481"/>
                </a:lnTo>
                <a:lnTo>
                  <a:pt x="2689" y="495"/>
                </a:lnTo>
                <a:lnTo>
                  <a:pt x="2690" y="496"/>
                </a:lnTo>
                <a:lnTo>
                  <a:pt x="2695" y="502"/>
                </a:lnTo>
                <a:lnTo>
                  <a:pt x="2701" y="509"/>
                </a:lnTo>
                <a:lnTo>
                  <a:pt x="2709" y="520"/>
                </a:lnTo>
                <a:lnTo>
                  <a:pt x="2716" y="533"/>
                </a:lnTo>
                <a:lnTo>
                  <a:pt x="2722" y="546"/>
                </a:lnTo>
                <a:lnTo>
                  <a:pt x="2725" y="552"/>
                </a:lnTo>
                <a:lnTo>
                  <a:pt x="2726" y="559"/>
                </a:lnTo>
                <a:lnTo>
                  <a:pt x="2727" y="568"/>
                </a:lnTo>
                <a:lnTo>
                  <a:pt x="2728" y="575"/>
                </a:lnTo>
                <a:lnTo>
                  <a:pt x="2720" y="581"/>
                </a:lnTo>
                <a:lnTo>
                  <a:pt x="2711" y="586"/>
                </a:lnTo>
                <a:lnTo>
                  <a:pt x="2701" y="590"/>
                </a:lnTo>
                <a:lnTo>
                  <a:pt x="2690" y="591"/>
                </a:lnTo>
                <a:lnTo>
                  <a:pt x="2679" y="593"/>
                </a:lnTo>
                <a:lnTo>
                  <a:pt x="2668" y="593"/>
                </a:lnTo>
                <a:lnTo>
                  <a:pt x="2656" y="591"/>
                </a:lnTo>
                <a:lnTo>
                  <a:pt x="2643" y="589"/>
                </a:lnTo>
                <a:lnTo>
                  <a:pt x="2616" y="585"/>
                </a:lnTo>
                <a:lnTo>
                  <a:pt x="2588" y="579"/>
                </a:lnTo>
                <a:lnTo>
                  <a:pt x="2558" y="575"/>
                </a:lnTo>
                <a:lnTo>
                  <a:pt x="2528" y="573"/>
                </a:lnTo>
                <a:lnTo>
                  <a:pt x="2567" y="586"/>
                </a:lnTo>
                <a:lnTo>
                  <a:pt x="2597" y="597"/>
                </a:lnTo>
                <a:lnTo>
                  <a:pt x="2618" y="606"/>
                </a:lnTo>
                <a:lnTo>
                  <a:pt x="2633" y="615"/>
                </a:lnTo>
                <a:lnTo>
                  <a:pt x="2638" y="618"/>
                </a:lnTo>
                <a:lnTo>
                  <a:pt x="2642" y="622"/>
                </a:lnTo>
                <a:lnTo>
                  <a:pt x="2644" y="626"/>
                </a:lnTo>
                <a:lnTo>
                  <a:pt x="2645" y="630"/>
                </a:lnTo>
                <a:lnTo>
                  <a:pt x="2648" y="641"/>
                </a:lnTo>
                <a:lnTo>
                  <a:pt x="2648" y="655"/>
                </a:lnTo>
                <a:lnTo>
                  <a:pt x="2646" y="661"/>
                </a:lnTo>
                <a:lnTo>
                  <a:pt x="2645" y="667"/>
                </a:lnTo>
                <a:lnTo>
                  <a:pt x="2643" y="673"/>
                </a:lnTo>
                <a:lnTo>
                  <a:pt x="2640" y="678"/>
                </a:lnTo>
                <a:lnTo>
                  <a:pt x="2632" y="687"/>
                </a:lnTo>
                <a:lnTo>
                  <a:pt x="2622" y="694"/>
                </a:lnTo>
                <a:lnTo>
                  <a:pt x="2610" y="701"/>
                </a:lnTo>
                <a:lnTo>
                  <a:pt x="2596" y="710"/>
                </a:lnTo>
                <a:lnTo>
                  <a:pt x="2582" y="721"/>
                </a:lnTo>
                <a:lnTo>
                  <a:pt x="2567" y="733"/>
                </a:lnTo>
                <a:lnTo>
                  <a:pt x="2552" y="721"/>
                </a:lnTo>
                <a:lnTo>
                  <a:pt x="2536" y="710"/>
                </a:lnTo>
                <a:lnTo>
                  <a:pt x="2522" y="701"/>
                </a:lnTo>
                <a:lnTo>
                  <a:pt x="2507" y="693"/>
                </a:lnTo>
                <a:lnTo>
                  <a:pt x="2492" y="686"/>
                </a:lnTo>
                <a:lnTo>
                  <a:pt x="2476" y="677"/>
                </a:lnTo>
                <a:lnTo>
                  <a:pt x="2462" y="666"/>
                </a:lnTo>
                <a:lnTo>
                  <a:pt x="2447" y="652"/>
                </a:lnTo>
                <a:lnTo>
                  <a:pt x="2433" y="667"/>
                </a:lnTo>
                <a:lnTo>
                  <a:pt x="2422" y="682"/>
                </a:lnTo>
                <a:lnTo>
                  <a:pt x="2414" y="695"/>
                </a:lnTo>
                <a:lnTo>
                  <a:pt x="2407" y="708"/>
                </a:lnTo>
                <a:lnTo>
                  <a:pt x="2399" y="717"/>
                </a:lnTo>
                <a:lnTo>
                  <a:pt x="2391" y="726"/>
                </a:lnTo>
                <a:lnTo>
                  <a:pt x="2386" y="728"/>
                </a:lnTo>
                <a:lnTo>
                  <a:pt x="2380" y="731"/>
                </a:lnTo>
                <a:lnTo>
                  <a:pt x="2373" y="732"/>
                </a:lnTo>
                <a:lnTo>
                  <a:pt x="2366" y="732"/>
                </a:lnTo>
                <a:lnTo>
                  <a:pt x="2366" y="725"/>
                </a:lnTo>
                <a:lnTo>
                  <a:pt x="2365" y="719"/>
                </a:lnTo>
                <a:lnTo>
                  <a:pt x="2362" y="714"/>
                </a:lnTo>
                <a:lnTo>
                  <a:pt x="2360" y="709"/>
                </a:lnTo>
                <a:lnTo>
                  <a:pt x="2351" y="700"/>
                </a:lnTo>
                <a:lnTo>
                  <a:pt x="2342" y="692"/>
                </a:lnTo>
                <a:lnTo>
                  <a:pt x="2329" y="684"/>
                </a:lnTo>
                <a:lnTo>
                  <a:pt x="2316" y="676"/>
                </a:lnTo>
                <a:lnTo>
                  <a:pt x="2301" y="665"/>
                </a:lnTo>
                <a:lnTo>
                  <a:pt x="2287" y="651"/>
                </a:lnTo>
                <a:lnTo>
                  <a:pt x="2289" y="648"/>
                </a:lnTo>
                <a:lnTo>
                  <a:pt x="2293" y="639"/>
                </a:lnTo>
                <a:lnTo>
                  <a:pt x="2298" y="627"/>
                </a:lnTo>
                <a:lnTo>
                  <a:pt x="2302" y="612"/>
                </a:lnTo>
                <a:lnTo>
                  <a:pt x="2304" y="604"/>
                </a:lnTo>
                <a:lnTo>
                  <a:pt x="2305" y="597"/>
                </a:lnTo>
                <a:lnTo>
                  <a:pt x="2305" y="590"/>
                </a:lnTo>
                <a:lnTo>
                  <a:pt x="2304" y="584"/>
                </a:lnTo>
                <a:lnTo>
                  <a:pt x="2302" y="579"/>
                </a:lnTo>
                <a:lnTo>
                  <a:pt x="2299" y="575"/>
                </a:lnTo>
                <a:lnTo>
                  <a:pt x="2294" y="573"/>
                </a:lnTo>
                <a:lnTo>
                  <a:pt x="2288" y="572"/>
                </a:lnTo>
                <a:lnTo>
                  <a:pt x="2288" y="572"/>
                </a:lnTo>
                <a:lnTo>
                  <a:pt x="2207" y="570"/>
                </a:lnTo>
                <a:lnTo>
                  <a:pt x="2207" y="570"/>
                </a:lnTo>
                <a:lnTo>
                  <a:pt x="2207" y="556"/>
                </a:lnTo>
                <a:lnTo>
                  <a:pt x="2207" y="541"/>
                </a:lnTo>
                <a:lnTo>
                  <a:pt x="2206" y="528"/>
                </a:lnTo>
                <a:lnTo>
                  <a:pt x="2203" y="515"/>
                </a:lnTo>
                <a:lnTo>
                  <a:pt x="2201" y="510"/>
                </a:lnTo>
                <a:lnTo>
                  <a:pt x="2198" y="506"/>
                </a:lnTo>
                <a:lnTo>
                  <a:pt x="2195" y="501"/>
                </a:lnTo>
                <a:lnTo>
                  <a:pt x="2191" y="497"/>
                </a:lnTo>
                <a:lnTo>
                  <a:pt x="2186" y="495"/>
                </a:lnTo>
                <a:lnTo>
                  <a:pt x="2181" y="492"/>
                </a:lnTo>
                <a:lnTo>
                  <a:pt x="2175" y="491"/>
                </a:lnTo>
                <a:lnTo>
                  <a:pt x="2168" y="490"/>
                </a:lnTo>
                <a:lnTo>
                  <a:pt x="2167" y="484"/>
                </a:lnTo>
                <a:lnTo>
                  <a:pt x="2164" y="479"/>
                </a:lnTo>
                <a:lnTo>
                  <a:pt x="2160" y="475"/>
                </a:lnTo>
                <a:lnTo>
                  <a:pt x="2154" y="474"/>
                </a:lnTo>
                <a:lnTo>
                  <a:pt x="2148" y="473"/>
                </a:lnTo>
                <a:lnTo>
                  <a:pt x="2141" y="473"/>
                </a:lnTo>
                <a:lnTo>
                  <a:pt x="2132" y="474"/>
                </a:lnTo>
                <a:lnTo>
                  <a:pt x="2123" y="475"/>
                </a:lnTo>
                <a:lnTo>
                  <a:pt x="2103" y="479"/>
                </a:lnTo>
                <a:lnTo>
                  <a:pt x="2083" y="484"/>
                </a:lnTo>
                <a:lnTo>
                  <a:pt x="2065" y="487"/>
                </a:lnTo>
                <a:lnTo>
                  <a:pt x="2048" y="490"/>
                </a:lnTo>
                <a:lnTo>
                  <a:pt x="2048" y="491"/>
                </a:lnTo>
                <a:lnTo>
                  <a:pt x="2048" y="496"/>
                </a:lnTo>
                <a:lnTo>
                  <a:pt x="2050" y="504"/>
                </a:lnTo>
                <a:lnTo>
                  <a:pt x="2053" y="514"/>
                </a:lnTo>
                <a:lnTo>
                  <a:pt x="2058" y="526"/>
                </a:lnTo>
                <a:lnTo>
                  <a:pt x="2064" y="540"/>
                </a:lnTo>
                <a:lnTo>
                  <a:pt x="2074" y="555"/>
                </a:lnTo>
                <a:lnTo>
                  <a:pt x="2087" y="569"/>
                </a:lnTo>
                <a:lnTo>
                  <a:pt x="2094" y="577"/>
                </a:lnTo>
                <a:lnTo>
                  <a:pt x="2102" y="583"/>
                </a:lnTo>
                <a:lnTo>
                  <a:pt x="2109" y="589"/>
                </a:lnTo>
                <a:lnTo>
                  <a:pt x="2118" y="593"/>
                </a:lnTo>
                <a:lnTo>
                  <a:pt x="2132" y="600"/>
                </a:lnTo>
                <a:lnTo>
                  <a:pt x="2147" y="605"/>
                </a:lnTo>
                <a:lnTo>
                  <a:pt x="2162" y="608"/>
                </a:lnTo>
                <a:lnTo>
                  <a:pt x="2176" y="610"/>
                </a:lnTo>
                <a:lnTo>
                  <a:pt x="2192" y="611"/>
                </a:lnTo>
                <a:lnTo>
                  <a:pt x="2207" y="611"/>
                </a:lnTo>
                <a:lnTo>
                  <a:pt x="2207" y="611"/>
                </a:lnTo>
                <a:lnTo>
                  <a:pt x="2206" y="771"/>
                </a:lnTo>
                <a:lnTo>
                  <a:pt x="2206" y="771"/>
                </a:lnTo>
                <a:lnTo>
                  <a:pt x="2198" y="771"/>
                </a:lnTo>
                <a:lnTo>
                  <a:pt x="2192" y="775"/>
                </a:lnTo>
                <a:lnTo>
                  <a:pt x="2187" y="779"/>
                </a:lnTo>
                <a:lnTo>
                  <a:pt x="2183" y="783"/>
                </a:lnTo>
                <a:lnTo>
                  <a:pt x="2179" y="791"/>
                </a:lnTo>
                <a:lnTo>
                  <a:pt x="2175" y="798"/>
                </a:lnTo>
                <a:lnTo>
                  <a:pt x="2173" y="807"/>
                </a:lnTo>
                <a:lnTo>
                  <a:pt x="2170" y="815"/>
                </a:lnTo>
                <a:lnTo>
                  <a:pt x="2168" y="835"/>
                </a:lnTo>
                <a:lnTo>
                  <a:pt x="2165" y="856"/>
                </a:lnTo>
                <a:lnTo>
                  <a:pt x="2165" y="874"/>
                </a:lnTo>
                <a:lnTo>
                  <a:pt x="2164" y="891"/>
                </a:lnTo>
                <a:lnTo>
                  <a:pt x="2152" y="903"/>
                </a:lnTo>
                <a:lnTo>
                  <a:pt x="2141" y="914"/>
                </a:lnTo>
                <a:lnTo>
                  <a:pt x="2134" y="923"/>
                </a:lnTo>
                <a:lnTo>
                  <a:pt x="2130" y="930"/>
                </a:lnTo>
                <a:lnTo>
                  <a:pt x="2126" y="938"/>
                </a:lnTo>
                <a:lnTo>
                  <a:pt x="2125" y="946"/>
                </a:lnTo>
                <a:lnTo>
                  <a:pt x="2124" y="957"/>
                </a:lnTo>
                <a:lnTo>
                  <a:pt x="2124" y="971"/>
                </a:lnTo>
                <a:lnTo>
                  <a:pt x="2124" y="971"/>
                </a:lnTo>
                <a:lnTo>
                  <a:pt x="2124" y="1050"/>
                </a:lnTo>
                <a:lnTo>
                  <a:pt x="2124" y="1050"/>
                </a:lnTo>
                <a:lnTo>
                  <a:pt x="2136" y="1066"/>
                </a:lnTo>
                <a:lnTo>
                  <a:pt x="2147" y="1081"/>
                </a:lnTo>
                <a:lnTo>
                  <a:pt x="2156" y="1094"/>
                </a:lnTo>
                <a:lnTo>
                  <a:pt x="2163" y="1107"/>
                </a:lnTo>
                <a:lnTo>
                  <a:pt x="2170" y="1116"/>
                </a:lnTo>
                <a:lnTo>
                  <a:pt x="2179" y="1125"/>
                </a:lnTo>
                <a:lnTo>
                  <a:pt x="2184" y="1127"/>
                </a:lnTo>
                <a:lnTo>
                  <a:pt x="2190" y="1130"/>
                </a:lnTo>
                <a:lnTo>
                  <a:pt x="2196" y="1131"/>
                </a:lnTo>
                <a:lnTo>
                  <a:pt x="2203" y="1131"/>
                </a:lnTo>
                <a:lnTo>
                  <a:pt x="2190" y="1145"/>
                </a:lnTo>
                <a:lnTo>
                  <a:pt x="2179" y="1156"/>
                </a:lnTo>
                <a:lnTo>
                  <a:pt x="2173" y="1164"/>
                </a:lnTo>
                <a:lnTo>
                  <a:pt x="2168" y="1171"/>
                </a:lnTo>
                <a:lnTo>
                  <a:pt x="2164" y="1179"/>
                </a:lnTo>
                <a:lnTo>
                  <a:pt x="2163" y="1187"/>
                </a:lnTo>
                <a:lnTo>
                  <a:pt x="2162" y="1198"/>
                </a:lnTo>
                <a:lnTo>
                  <a:pt x="2162" y="1211"/>
                </a:lnTo>
                <a:lnTo>
                  <a:pt x="2162" y="1213"/>
                </a:lnTo>
                <a:lnTo>
                  <a:pt x="2162" y="1218"/>
                </a:lnTo>
                <a:lnTo>
                  <a:pt x="2162" y="1227"/>
                </a:lnTo>
                <a:lnTo>
                  <a:pt x="2162" y="1236"/>
                </a:lnTo>
                <a:lnTo>
                  <a:pt x="2162" y="1249"/>
                </a:lnTo>
                <a:lnTo>
                  <a:pt x="2162" y="1262"/>
                </a:lnTo>
                <a:lnTo>
                  <a:pt x="2162" y="1277"/>
                </a:lnTo>
                <a:lnTo>
                  <a:pt x="2162" y="1291"/>
                </a:lnTo>
                <a:lnTo>
                  <a:pt x="2162" y="1305"/>
                </a:lnTo>
                <a:lnTo>
                  <a:pt x="2162" y="1315"/>
                </a:lnTo>
                <a:lnTo>
                  <a:pt x="2160" y="1323"/>
                </a:lnTo>
                <a:lnTo>
                  <a:pt x="2160" y="1332"/>
                </a:lnTo>
                <a:lnTo>
                  <a:pt x="2160" y="1339"/>
                </a:lnTo>
                <a:lnTo>
                  <a:pt x="2160" y="1348"/>
                </a:lnTo>
                <a:lnTo>
                  <a:pt x="2160" y="1358"/>
                </a:lnTo>
                <a:lnTo>
                  <a:pt x="2160" y="1371"/>
                </a:lnTo>
                <a:lnTo>
                  <a:pt x="2153" y="1372"/>
                </a:lnTo>
                <a:lnTo>
                  <a:pt x="2147" y="1373"/>
                </a:lnTo>
                <a:lnTo>
                  <a:pt x="2142" y="1375"/>
                </a:lnTo>
                <a:lnTo>
                  <a:pt x="2137" y="1378"/>
                </a:lnTo>
                <a:lnTo>
                  <a:pt x="2134" y="1382"/>
                </a:lnTo>
                <a:lnTo>
                  <a:pt x="2130" y="1386"/>
                </a:lnTo>
                <a:lnTo>
                  <a:pt x="2127" y="1391"/>
                </a:lnTo>
                <a:lnTo>
                  <a:pt x="2125" y="1397"/>
                </a:lnTo>
                <a:lnTo>
                  <a:pt x="2123" y="1408"/>
                </a:lnTo>
                <a:lnTo>
                  <a:pt x="2121" y="1422"/>
                </a:lnTo>
                <a:lnTo>
                  <a:pt x="2120" y="1436"/>
                </a:lnTo>
                <a:lnTo>
                  <a:pt x="2120" y="1452"/>
                </a:lnTo>
                <a:lnTo>
                  <a:pt x="2112" y="1458"/>
                </a:lnTo>
                <a:lnTo>
                  <a:pt x="2103" y="1464"/>
                </a:lnTo>
                <a:lnTo>
                  <a:pt x="2093" y="1470"/>
                </a:lnTo>
                <a:lnTo>
                  <a:pt x="2083" y="1474"/>
                </a:lnTo>
                <a:lnTo>
                  <a:pt x="2072" y="1477"/>
                </a:lnTo>
                <a:lnTo>
                  <a:pt x="2063" y="1481"/>
                </a:lnTo>
                <a:lnTo>
                  <a:pt x="2050" y="1484"/>
                </a:lnTo>
                <a:lnTo>
                  <a:pt x="2039" y="1486"/>
                </a:lnTo>
                <a:lnTo>
                  <a:pt x="2017" y="1488"/>
                </a:lnTo>
                <a:lnTo>
                  <a:pt x="1995" y="1490"/>
                </a:lnTo>
                <a:lnTo>
                  <a:pt x="1976" y="1490"/>
                </a:lnTo>
                <a:lnTo>
                  <a:pt x="1960" y="1490"/>
                </a:lnTo>
                <a:lnTo>
                  <a:pt x="1960" y="1490"/>
                </a:lnTo>
                <a:lnTo>
                  <a:pt x="1919" y="1449"/>
                </a:lnTo>
                <a:lnTo>
                  <a:pt x="1919" y="1449"/>
                </a:lnTo>
                <a:lnTo>
                  <a:pt x="1913" y="1442"/>
                </a:lnTo>
                <a:lnTo>
                  <a:pt x="1908" y="1435"/>
                </a:lnTo>
                <a:lnTo>
                  <a:pt x="1905" y="1427"/>
                </a:lnTo>
                <a:lnTo>
                  <a:pt x="1903" y="1420"/>
                </a:lnTo>
                <a:lnTo>
                  <a:pt x="1902" y="1411"/>
                </a:lnTo>
                <a:lnTo>
                  <a:pt x="1902" y="1404"/>
                </a:lnTo>
                <a:lnTo>
                  <a:pt x="1903" y="1397"/>
                </a:lnTo>
                <a:lnTo>
                  <a:pt x="1905" y="1389"/>
                </a:lnTo>
                <a:lnTo>
                  <a:pt x="1910" y="1375"/>
                </a:lnTo>
                <a:lnTo>
                  <a:pt x="1914" y="1360"/>
                </a:lnTo>
                <a:lnTo>
                  <a:pt x="1919" y="1344"/>
                </a:lnTo>
                <a:lnTo>
                  <a:pt x="1921" y="1329"/>
                </a:lnTo>
                <a:lnTo>
                  <a:pt x="1919" y="1313"/>
                </a:lnTo>
                <a:lnTo>
                  <a:pt x="1917" y="1298"/>
                </a:lnTo>
                <a:lnTo>
                  <a:pt x="1913" y="1280"/>
                </a:lnTo>
                <a:lnTo>
                  <a:pt x="1908" y="1263"/>
                </a:lnTo>
                <a:lnTo>
                  <a:pt x="1901" y="1246"/>
                </a:lnTo>
                <a:lnTo>
                  <a:pt x="1894" y="1229"/>
                </a:lnTo>
                <a:lnTo>
                  <a:pt x="1886" y="1211"/>
                </a:lnTo>
                <a:lnTo>
                  <a:pt x="1877" y="1193"/>
                </a:lnTo>
                <a:lnTo>
                  <a:pt x="1858" y="1162"/>
                </a:lnTo>
                <a:lnTo>
                  <a:pt x="1837" y="1131"/>
                </a:lnTo>
                <a:lnTo>
                  <a:pt x="1819" y="1107"/>
                </a:lnTo>
                <a:lnTo>
                  <a:pt x="1803" y="1088"/>
                </a:lnTo>
                <a:lnTo>
                  <a:pt x="1795" y="1081"/>
                </a:lnTo>
                <a:lnTo>
                  <a:pt x="1786" y="1075"/>
                </a:lnTo>
                <a:lnTo>
                  <a:pt x="1776" y="1070"/>
                </a:lnTo>
                <a:lnTo>
                  <a:pt x="1766" y="1066"/>
                </a:lnTo>
                <a:lnTo>
                  <a:pt x="1755" y="1063"/>
                </a:lnTo>
                <a:lnTo>
                  <a:pt x="1746" y="1061"/>
                </a:lnTo>
                <a:lnTo>
                  <a:pt x="1733" y="1061"/>
                </a:lnTo>
                <a:lnTo>
                  <a:pt x="1722" y="1063"/>
                </a:lnTo>
                <a:lnTo>
                  <a:pt x="1711" y="1065"/>
                </a:lnTo>
                <a:lnTo>
                  <a:pt x="1700" y="1069"/>
                </a:lnTo>
                <a:lnTo>
                  <a:pt x="1689" y="1075"/>
                </a:lnTo>
                <a:lnTo>
                  <a:pt x="1678" y="1081"/>
                </a:lnTo>
                <a:lnTo>
                  <a:pt x="1668" y="1091"/>
                </a:lnTo>
                <a:lnTo>
                  <a:pt x="1659" y="1100"/>
                </a:lnTo>
                <a:lnTo>
                  <a:pt x="1650" y="1113"/>
                </a:lnTo>
                <a:lnTo>
                  <a:pt x="1642" y="1127"/>
                </a:lnTo>
                <a:lnTo>
                  <a:pt x="1628" y="1141"/>
                </a:lnTo>
                <a:lnTo>
                  <a:pt x="1617" y="1156"/>
                </a:lnTo>
                <a:lnTo>
                  <a:pt x="1607" y="1168"/>
                </a:lnTo>
                <a:lnTo>
                  <a:pt x="1600" y="1180"/>
                </a:lnTo>
                <a:lnTo>
                  <a:pt x="1589" y="1203"/>
                </a:lnTo>
                <a:lnTo>
                  <a:pt x="1582" y="1227"/>
                </a:lnTo>
                <a:lnTo>
                  <a:pt x="1573" y="1249"/>
                </a:lnTo>
                <a:lnTo>
                  <a:pt x="1562" y="1273"/>
                </a:lnTo>
                <a:lnTo>
                  <a:pt x="1555" y="1285"/>
                </a:lnTo>
                <a:lnTo>
                  <a:pt x="1545" y="1298"/>
                </a:lnTo>
                <a:lnTo>
                  <a:pt x="1534" y="1312"/>
                </a:lnTo>
                <a:lnTo>
                  <a:pt x="1520" y="1326"/>
                </a:lnTo>
                <a:lnTo>
                  <a:pt x="1513" y="1326"/>
                </a:lnTo>
                <a:lnTo>
                  <a:pt x="1506" y="1324"/>
                </a:lnTo>
                <a:lnTo>
                  <a:pt x="1498" y="1322"/>
                </a:lnTo>
                <a:lnTo>
                  <a:pt x="1490" y="1320"/>
                </a:lnTo>
                <a:lnTo>
                  <a:pt x="1475" y="1313"/>
                </a:lnTo>
                <a:lnTo>
                  <a:pt x="1460" y="1306"/>
                </a:lnTo>
                <a:lnTo>
                  <a:pt x="1446" y="1298"/>
                </a:lnTo>
                <a:lnTo>
                  <a:pt x="1430" y="1291"/>
                </a:lnTo>
                <a:lnTo>
                  <a:pt x="1422" y="1289"/>
                </a:lnTo>
                <a:lnTo>
                  <a:pt x="1415" y="1287"/>
                </a:lnTo>
                <a:lnTo>
                  <a:pt x="1408" y="1285"/>
                </a:lnTo>
                <a:lnTo>
                  <a:pt x="1400" y="1285"/>
                </a:lnTo>
                <a:lnTo>
                  <a:pt x="1400" y="1278"/>
                </a:lnTo>
                <a:lnTo>
                  <a:pt x="1403" y="1271"/>
                </a:lnTo>
                <a:lnTo>
                  <a:pt x="1404" y="1262"/>
                </a:lnTo>
                <a:lnTo>
                  <a:pt x="1406" y="1255"/>
                </a:lnTo>
                <a:lnTo>
                  <a:pt x="1414" y="1240"/>
                </a:lnTo>
                <a:lnTo>
                  <a:pt x="1421" y="1225"/>
                </a:lnTo>
                <a:lnTo>
                  <a:pt x="1429" y="1211"/>
                </a:lnTo>
                <a:lnTo>
                  <a:pt x="1435" y="1195"/>
                </a:lnTo>
                <a:lnTo>
                  <a:pt x="1437" y="1187"/>
                </a:lnTo>
                <a:lnTo>
                  <a:pt x="1440" y="1180"/>
                </a:lnTo>
                <a:lnTo>
                  <a:pt x="1441" y="1173"/>
                </a:lnTo>
                <a:lnTo>
                  <a:pt x="1442" y="1165"/>
                </a:lnTo>
                <a:lnTo>
                  <a:pt x="1443" y="1163"/>
                </a:lnTo>
                <a:lnTo>
                  <a:pt x="1448" y="1158"/>
                </a:lnTo>
                <a:lnTo>
                  <a:pt x="1454" y="1151"/>
                </a:lnTo>
                <a:lnTo>
                  <a:pt x="1462" y="1141"/>
                </a:lnTo>
                <a:lnTo>
                  <a:pt x="1469" y="1129"/>
                </a:lnTo>
                <a:lnTo>
                  <a:pt x="1475" y="1115"/>
                </a:lnTo>
                <a:lnTo>
                  <a:pt x="1479" y="1108"/>
                </a:lnTo>
                <a:lnTo>
                  <a:pt x="1480" y="1100"/>
                </a:lnTo>
                <a:lnTo>
                  <a:pt x="1481" y="1093"/>
                </a:lnTo>
                <a:lnTo>
                  <a:pt x="1482" y="1086"/>
                </a:lnTo>
                <a:lnTo>
                  <a:pt x="1497" y="1071"/>
                </a:lnTo>
                <a:lnTo>
                  <a:pt x="1512" y="1056"/>
                </a:lnTo>
                <a:lnTo>
                  <a:pt x="1525" y="1043"/>
                </a:lnTo>
                <a:lnTo>
                  <a:pt x="1537" y="1031"/>
                </a:lnTo>
                <a:lnTo>
                  <a:pt x="1548" y="1021"/>
                </a:lnTo>
                <a:lnTo>
                  <a:pt x="1556" y="1012"/>
                </a:lnTo>
                <a:lnTo>
                  <a:pt x="1561" y="1007"/>
                </a:lnTo>
                <a:lnTo>
                  <a:pt x="1563" y="1006"/>
                </a:lnTo>
                <a:lnTo>
                  <a:pt x="1571" y="999"/>
                </a:lnTo>
                <a:lnTo>
                  <a:pt x="1577" y="992"/>
                </a:lnTo>
                <a:lnTo>
                  <a:pt x="1582" y="984"/>
                </a:lnTo>
                <a:lnTo>
                  <a:pt x="1586" y="976"/>
                </a:lnTo>
                <a:lnTo>
                  <a:pt x="1594" y="961"/>
                </a:lnTo>
                <a:lnTo>
                  <a:pt x="1599" y="946"/>
                </a:lnTo>
                <a:lnTo>
                  <a:pt x="1601" y="932"/>
                </a:lnTo>
                <a:lnTo>
                  <a:pt x="1604" y="916"/>
                </a:lnTo>
                <a:lnTo>
                  <a:pt x="1604" y="901"/>
                </a:lnTo>
                <a:lnTo>
                  <a:pt x="1604" y="886"/>
                </a:lnTo>
                <a:lnTo>
                  <a:pt x="1604" y="878"/>
                </a:lnTo>
                <a:lnTo>
                  <a:pt x="1602" y="869"/>
                </a:lnTo>
                <a:lnTo>
                  <a:pt x="1600" y="859"/>
                </a:lnTo>
                <a:lnTo>
                  <a:pt x="1597" y="850"/>
                </a:lnTo>
                <a:lnTo>
                  <a:pt x="1590" y="826"/>
                </a:lnTo>
                <a:lnTo>
                  <a:pt x="1579" y="801"/>
                </a:lnTo>
                <a:lnTo>
                  <a:pt x="1568" y="774"/>
                </a:lnTo>
                <a:lnTo>
                  <a:pt x="1555" y="746"/>
                </a:lnTo>
                <a:lnTo>
                  <a:pt x="1540" y="715"/>
                </a:lnTo>
                <a:lnTo>
                  <a:pt x="1525" y="686"/>
                </a:lnTo>
                <a:lnTo>
                  <a:pt x="1526" y="678"/>
                </a:lnTo>
                <a:lnTo>
                  <a:pt x="1528" y="671"/>
                </a:lnTo>
                <a:lnTo>
                  <a:pt x="1529" y="662"/>
                </a:lnTo>
                <a:lnTo>
                  <a:pt x="1533" y="655"/>
                </a:lnTo>
                <a:lnTo>
                  <a:pt x="1539" y="640"/>
                </a:lnTo>
                <a:lnTo>
                  <a:pt x="1546" y="626"/>
                </a:lnTo>
                <a:lnTo>
                  <a:pt x="1553" y="611"/>
                </a:lnTo>
                <a:lnTo>
                  <a:pt x="1559" y="595"/>
                </a:lnTo>
                <a:lnTo>
                  <a:pt x="1563" y="588"/>
                </a:lnTo>
                <a:lnTo>
                  <a:pt x="1564" y="580"/>
                </a:lnTo>
                <a:lnTo>
                  <a:pt x="1566" y="573"/>
                </a:lnTo>
                <a:lnTo>
                  <a:pt x="1567" y="566"/>
                </a:lnTo>
                <a:lnTo>
                  <a:pt x="1558" y="551"/>
                </a:lnTo>
                <a:lnTo>
                  <a:pt x="1548" y="539"/>
                </a:lnTo>
                <a:lnTo>
                  <a:pt x="1536" y="528"/>
                </a:lnTo>
                <a:lnTo>
                  <a:pt x="1524" y="518"/>
                </a:lnTo>
                <a:lnTo>
                  <a:pt x="1509" y="509"/>
                </a:lnTo>
                <a:lnTo>
                  <a:pt x="1495" y="502"/>
                </a:lnTo>
                <a:lnTo>
                  <a:pt x="1479" y="496"/>
                </a:lnTo>
                <a:lnTo>
                  <a:pt x="1462" y="490"/>
                </a:lnTo>
                <a:lnTo>
                  <a:pt x="1427" y="479"/>
                </a:lnTo>
                <a:lnTo>
                  <a:pt x="1393" y="468"/>
                </a:lnTo>
                <a:lnTo>
                  <a:pt x="1376" y="463"/>
                </a:lnTo>
                <a:lnTo>
                  <a:pt x="1359" y="457"/>
                </a:lnTo>
                <a:lnTo>
                  <a:pt x="1343" y="451"/>
                </a:lnTo>
                <a:lnTo>
                  <a:pt x="1327" y="443"/>
                </a:lnTo>
                <a:lnTo>
                  <a:pt x="1326" y="442"/>
                </a:lnTo>
                <a:lnTo>
                  <a:pt x="1321" y="438"/>
                </a:lnTo>
                <a:lnTo>
                  <a:pt x="1312" y="432"/>
                </a:lnTo>
                <a:lnTo>
                  <a:pt x="1302" y="425"/>
                </a:lnTo>
                <a:lnTo>
                  <a:pt x="1290" y="417"/>
                </a:lnTo>
                <a:lnTo>
                  <a:pt x="1277" y="411"/>
                </a:lnTo>
                <a:lnTo>
                  <a:pt x="1262" y="406"/>
                </a:lnTo>
                <a:lnTo>
                  <a:pt x="1247" y="403"/>
                </a:lnTo>
                <a:lnTo>
                  <a:pt x="1222" y="399"/>
                </a:lnTo>
                <a:lnTo>
                  <a:pt x="1197" y="397"/>
                </a:lnTo>
                <a:lnTo>
                  <a:pt x="1174" y="395"/>
                </a:lnTo>
                <a:lnTo>
                  <a:pt x="1151" y="394"/>
                </a:lnTo>
                <a:lnTo>
                  <a:pt x="1109" y="393"/>
                </a:lnTo>
                <a:lnTo>
                  <a:pt x="1070" y="394"/>
                </a:lnTo>
                <a:lnTo>
                  <a:pt x="1037" y="395"/>
                </a:lnTo>
                <a:lnTo>
                  <a:pt x="1009" y="398"/>
                </a:lnTo>
                <a:lnTo>
                  <a:pt x="985" y="399"/>
                </a:lnTo>
                <a:lnTo>
                  <a:pt x="967" y="400"/>
                </a:lnTo>
                <a:lnTo>
                  <a:pt x="960" y="408"/>
                </a:lnTo>
                <a:lnTo>
                  <a:pt x="954" y="416"/>
                </a:lnTo>
                <a:lnTo>
                  <a:pt x="947" y="425"/>
                </a:lnTo>
                <a:lnTo>
                  <a:pt x="944" y="433"/>
                </a:lnTo>
                <a:lnTo>
                  <a:pt x="936" y="451"/>
                </a:lnTo>
                <a:lnTo>
                  <a:pt x="932" y="464"/>
                </a:lnTo>
                <a:lnTo>
                  <a:pt x="928" y="475"/>
                </a:lnTo>
                <a:lnTo>
                  <a:pt x="928" y="481"/>
                </a:lnTo>
                <a:lnTo>
                  <a:pt x="928" y="479"/>
                </a:lnTo>
                <a:lnTo>
                  <a:pt x="930" y="469"/>
                </a:lnTo>
                <a:lnTo>
                  <a:pt x="929" y="479"/>
                </a:lnTo>
                <a:lnTo>
                  <a:pt x="929" y="487"/>
                </a:lnTo>
                <a:lnTo>
                  <a:pt x="930" y="497"/>
                </a:lnTo>
                <a:lnTo>
                  <a:pt x="932" y="508"/>
                </a:lnTo>
                <a:lnTo>
                  <a:pt x="935" y="528"/>
                </a:lnTo>
                <a:lnTo>
                  <a:pt x="939" y="547"/>
                </a:lnTo>
                <a:lnTo>
                  <a:pt x="940" y="556"/>
                </a:lnTo>
                <a:lnTo>
                  <a:pt x="941" y="564"/>
                </a:lnTo>
                <a:lnTo>
                  <a:pt x="941" y="573"/>
                </a:lnTo>
                <a:lnTo>
                  <a:pt x="940" y="580"/>
                </a:lnTo>
                <a:lnTo>
                  <a:pt x="939" y="586"/>
                </a:lnTo>
                <a:lnTo>
                  <a:pt x="935" y="593"/>
                </a:lnTo>
                <a:lnTo>
                  <a:pt x="932" y="597"/>
                </a:lnTo>
                <a:lnTo>
                  <a:pt x="925" y="600"/>
                </a:lnTo>
                <a:lnTo>
                  <a:pt x="922" y="600"/>
                </a:lnTo>
                <a:lnTo>
                  <a:pt x="913" y="601"/>
                </a:lnTo>
                <a:lnTo>
                  <a:pt x="900" y="602"/>
                </a:lnTo>
                <a:lnTo>
                  <a:pt x="885" y="605"/>
                </a:lnTo>
                <a:lnTo>
                  <a:pt x="878" y="607"/>
                </a:lnTo>
                <a:lnTo>
                  <a:pt x="870" y="610"/>
                </a:lnTo>
                <a:lnTo>
                  <a:pt x="864" y="613"/>
                </a:lnTo>
                <a:lnTo>
                  <a:pt x="858" y="617"/>
                </a:lnTo>
                <a:lnTo>
                  <a:pt x="852" y="621"/>
                </a:lnTo>
                <a:lnTo>
                  <a:pt x="848" y="627"/>
                </a:lnTo>
                <a:lnTo>
                  <a:pt x="846" y="633"/>
                </a:lnTo>
                <a:lnTo>
                  <a:pt x="845" y="639"/>
                </a:lnTo>
                <a:lnTo>
                  <a:pt x="846" y="656"/>
                </a:lnTo>
                <a:lnTo>
                  <a:pt x="851" y="676"/>
                </a:lnTo>
                <a:lnTo>
                  <a:pt x="854" y="698"/>
                </a:lnTo>
                <a:lnTo>
                  <a:pt x="859" y="720"/>
                </a:lnTo>
                <a:lnTo>
                  <a:pt x="861" y="731"/>
                </a:lnTo>
                <a:lnTo>
                  <a:pt x="862" y="742"/>
                </a:lnTo>
                <a:lnTo>
                  <a:pt x="862" y="753"/>
                </a:lnTo>
                <a:lnTo>
                  <a:pt x="861" y="764"/>
                </a:lnTo>
                <a:lnTo>
                  <a:pt x="858" y="774"/>
                </a:lnTo>
                <a:lnTo>
                  <a:pt x="856" y="783"/>
                </a:lnTo>
                <a:lnTo>
                  <a:pt x="851" y="792"/>
                </a:lnTo>
                <a:lnTo>
                  <a:pt x="843" y="799"/>
                </a:lnTo>
                <a:lnTo>
                  <a:pt x="843" y="799"/>
                </a:lnTo>
                <a:lnTo>
                  <a:pt x="803" y="799"/>
                </a:lnTo>
                <a:lnTo>
                  <a:pt x="803" y="799"/>
                </a:lnTo>
                <a:lnTo>
                  <a:pt x="801" y="799"/>
                </a:lnTo>
                <a:lnTo>
                  <a:pt x="797" y="798"/>
                </a:lnTo>
                <a:lnTo>
                  <a:pt x="794" y="797"/>
                </a:lnTo>
                <a:lnTo>
                  <a:pt x="792" y="794"/>
                </a:lnTo>
                <a:lnTo>
                  <a:pt x="788" y="788"/>
                </a:lnTo>
                <a:lnTo>
                  <a:pt x="786" y="781"/>
                </a:lnTo>
                <a:lnTo>
                  <a:pt x="785" y="761"/>
                </a:lnTo>
                <a:lnTo>
                  <a:pt x="783" y="739"/>
                </a:lnTo>
                <a:lnTo>
                  <a:pt x="783" y="717"/>
                </a:lnTo>
                <a:lnTo>
                  <a:pt x="782" y="698"/>
                </a:lnTo>
                <a:lnTo>
                  <a:pt x="780" y="690"/>
                </a:lnTo>
                <a:lnTo>
                  <a:pt x="776" y="684"/>
                </a:lnTo>
                <a:lnTo>
                  <a:pt x="774" y="682"/>
                </a:lnTo>
                <a:lnTo>
                  <a:pt x="771" y="681"/>
                </a:lnTo>
                <a:lnTo>
                  <a:pt x="768" y="679"/>
                </a:lnTo>
                <a:lnTo>
                  <a:pt x="764" y="679"/>
                </a:lnTo>
                <a:lnTo>
                  <a:pt x="750" y="679"/>
                </a:lnTo>
                <a:lnTo>
                  <a:pt x="738" y="682"/>
                </a:lnTo>
                <a:lnTo>
                  <a:pt x="727" y="686"/>
                </a:lnTo>
                <a:lnTo>
                  <a:pt x="717" y="692"/>
                </a:lnTo>
                <a:lnTo>
                  <a:pt x="709" y="697"/>
                </a:lnTo>
                <a:lnTo>
                  <a:pt x="701" y="704"/>
                </a:lnTo>
                <a:lnTo>
                  <a:pt x="695" y="711"/>
                </a:lnTo>
                <a:lnTo>
                  <a:pt x="689" y="719"/>
                </a:lnTo>
                <a:lnTo>
                  <a:pt x="678" y="733"/>
                </a:lnTo>
                <a:lnTo>
                  <a:pt x="668" y="746"/>
                </a:lnTo>
                <a:lnTo>
                  <a:pt x="662" y="750"/>
                </a:lnTo>
                <a:lnTo>
                  <a:pt x="657" y="755"/>
                </a:lnTo>
                <a:lnTo>
                  <a:pt x="651" y="758"/>
                </a:lnTo>
                <a:lnTo>
                  <a:pt x="644" y="758"/>
                </a:lnTo>
                <a:lnTo>
                  <a:pt x="644" y="771"/>
                </a:lnTo>
                <a:lnTo>
                  <a:pt x="643" y="782"/>
                </a:lnTo>
                <a:lnTo>
                  <a:pt x="641" y="791"/>
                </a:lnTo>
                <a:lnTo>
                  <a:pt x="638" y="798"/>
                </a:lnTo>
                <a:lnTo>
                  <a:pt x="633" y="805"/>
                </a:lnTo>
                <a:lnTo>
                  <a:pt x="627" y="814"/>
                </a:lnTo>
                <a:lnTo>
                  <a:pt x="616" y="825"/>
                </a:lnTo>
                <a:lnTo>
                  <a:pt x="604" y="837"/>
                </a:lnTo>
                <a:lnTo>
                  <a:pt x="602" y="865"/>
                </a:lnTo>
                <a:lnTo>
                  <a:pt x="604" y="890"/>
                </a:lnTo>
                <a:lnTo>
                  <a:pt x="605" y="912"/>
                </a:lnTo>
                <a:lnTo>
                  <a:pt x="607" y="932"/>
                </a:lnTo>
                <a:lnTo>
                  <a:pt x="610" y="952"/>
                </a:lnTo>
                <a:lnTo>
                  <a:pt x="615" y="973"/>
                </a:lnTo>
                <a:lnTo>
                  <a:pt x="619" y="996"/>
                </a:lnTo>
                <a:lnTo>
                  <a:pt x="627" y="1023"/>
                </a:lnTo>
                <a:lnTo>
                  <a:pt x="627" y="1036"/>
                </a:lnTo>
                <a:lnTo>
                  <a:pt x="628" y="1043"/>
                </a:lnTo>
                <a:lnTo>
                  <a:pt x="629" y="1048"/>
                </a:lnTo>
                <a:lnTo>
                  <a:pt x="629" y="1052"/>
                </a:lnTo>
                <a:lnTo>
                  <a:pt x="627" y="1054"/>
                </a:lnTo>
                <a:lnTo>
                  <a:pt x="622" y="1059"/>
                </a:lnTo>
                <a:lnTo>
                  <a:pt x="613" y="1066"/>
                </a:lnTo>
                <a:lnTo>
                  <a:pt x="601" y="1078"/>
                </a:lnTo>
                <a:lnTo>
                  <a:pt x="588" y="1092"/>
                </a:lnTo>
                <a:lnTo>
                  <a:pt x="578" y="1103"/>
                </a:lnTo>
                <a:lnTo>
                  <a:pt x="571" y="1113"/>
                </a:lnTo>
                <a:lnTo>
                  <a:pt x="566" y="1123"/>
                </a:lnTo>
                <a:lnTo>
                  <a:pt x="562" y="1136"/>
                </a:lnTo>
                <a:lnTo>
                  <a:pt x="561" y="1151"/>
                </a:lnTo>
                <a:lnTo>
                  <a:pt x="561" y="1171"/>
                </a:lnTo>
                <a:lnTo>
                  <a:pt x="559" y="1198"/>
                </a:lnTo>
                <a:lnTo>
                  <a:pt x="561" y="1206"/>
                </a:lnTo>
                <a:lnTo>
                  <a:pt x="562" y="1213"/>
                </a:lnTo>
                <a:lnTo>
                  <a:pt x="563" y="1220"/>
                </a:lnTo>
                <a:lnTo>
                  <a:pt x="566" y="1228"/>
                </a:lnTo>
                <a:lnTo>
                  <a:pt x="572" y="1244"/>
                </a:lnTo>
                <a:lnTo>
                  <a:pt x="579" y="1258"/>
                </a:lnTo>
                <a:lnTo>
                  <a:pt x="586" y="1273"/>
                </a:lnTo>
                <a:lnTo>
                  <a:pt x="593" y="1289"/>
                </a:lnTo>
                <a:lnTo>
                  <a:pt x="595" y="1296"/>
                </a:lnTo>
                <a:lnTo>
                  <a:pt x="597" y="1304"/>
                </a:lnTo>
                <a:lnTo>
                  <a:pt x="599" y="1311"/>
                </a:lnTo>
                <a:lnTo>
                  <a:pt x="599" y="1318"/>
                </a:lnTo>
                <a:lnTo>
                  <a:pt x="599" y="1326"/>
                </a:lnTo>
                <a:lnTo>
                  <a:pt x="597" y="1332"/>
                </a:lnTo>
                <a:lnTo>
                  <a:pt x="595" y="1338"/>
                </a:lnTo>
                <a:lnTo>
                  <a:pt x="593" y="1343"/>
                </a:lnTo>
                <a:lnTo>
                  <a:pt x="586" y="1351"/>
                </a:lnTo>
                <a:lnTo>
                  <a:pt x="579" y="1359"/>
                </a:lnTo>
                <a:lnTo>
                  <a:pt x="572" y="1366"/>
                </a:lnTo>
                <a:lnTo>
                  <a:pt x="564" y="1375"/>
                </a:lnTo>
                <a:lnTo>
                  <a:pt x="562" y="1380"/>
                </a:lnTo>
                <a:lnTo>
                  <a:pt x="559" y="1384"/>
                </a:lnTo>
                <a:lnTo>
                  <a:pt x="558" y="1392"/>
                </a:lnTo>
                <a:lnTo>
                  <a:pt x="558" y="1398"/>
                </a:lnTo>
                <a:lnTo>
                  <a:pt x="559" y="1405"/>
                </a:lnTo>
                <a:lnTo>
                  <a:pt x="562" y="1414"/>
                </a:lnTo>
                <a:lnTo>
                  <a:pt x="566" y="1421"/>
                </a:lnTo>
                <a:lnTo>
                  <a:pt x="571" y="1429"/>
                </a:lnTo>
                <a:lnTo>
                  <a:pt x="583" y="1443"/>
                </a:lnTo>
                <a:lnTo>
                  <a:pt x="597" y="1459"/>
                </a:lnTo>
                <a:lnTo>
                  <a:pt x="612" y="1474"/>
                </a:lnTo>
                <a:lnTo>
                  <a:pt x="626" y="1488"/>
                </a:lnTo>
                <a:lnTo>
                  <a:pt x="630" y="1497"/>
                </a:lnTo>
                <a:lnTo>
                  <a:pt x="634" y="1504"/>
                </a:lnTo>
                <a:lnTo>
                  <a:pt x="637" y="1512"/>
                </a:lnTo>
                <a:lnTo>
                  <a:pt x="638" y="1519"/>
                </a:lnTo>
                <a:lnTo>
                  <a:pt x="644" y="1528"/>
                </a:lnTo>
                <a:lnTo>
                  <a:pt x="650" y="1536"/>
                </a:lnTo>
                <a:lnTo>
                  <a:pt x="656" y="1546"/>
                </a:lnTo>
                <a:lnTo>
                  <a:pt x="660" y="1556"/>
                </a:lnTo>
                <a:lnTo>
                  <a:pt x="664" y="1567"/>
                </a:lnTo>
                <a:lnTo>
                  <a:pt x="667" y="1577"/>
                </a:lnTo>
                <a:lnTo>
                  <a:pt x="670" y="1589"/>
                </a:lnTo>
                <a:lnTo>
                  <a:pt x="672" y="1600"/>
                </a:lnTo>
                <a:lnTo>
                  <a:pt x="675" y="1622"/>
                </a:lnTo>
                <a:lnTo>
                  <a:pt x="676" y="1644"/>
                </a:lnTo>
                <a:lnTo>
                  <a:pt x="676" y="1664"/>
                </a:lnTo>
                <a:lnTo>
                  <a:pt x="676" y="1679"/>
                </a:lnTo>
                <a:lnTo>
                  <a:pt x="677" y="1693"/>
                </a:lnTo>
                <a:lnTo>
                  <a:pt x="678" y="1705"/>
                </a:lnTo>
                <a:lnTo>
                  <a:pt x="679" y="1715"/>
                </a:lnTo>
                <a:lnTo>
                  <a:pt x="681" y="1723"/>
                </a:lnTo>
                <a:lnTo>
                  <a:pt x="683" y="1732"/>
                </a:lnTo>
                <a:lnTo>
                  <a:pt x="684" y="1742"/>
                </a:lnTo>
                <a:lnTo>
                  <a:pt x="686" y="1754"/>
                </a:lnTo>
                <a:lnTo>
                  <a:pt x="687" y="1768"/>
                </a:lnTo>
                <a:lnTo>
                  <a:pt x="700" y="1783"/>
                </a:lnTo>
                <a:lnTo>
                  <a:pt x="714" y="1803"/>
                </a:lnTo>
                <a:lnTo>
                  <a:pt x="726" y="1823"/>
                </a:lnTo>
                <a:lnTo>
                  <a:pt x="736" y="1843"/>
                </a:lnTo>
                <a:lnTo>
                  <a:pt x="743" y="1865"/>
                </a:lnTo>
                <a:lnTo>
                  <a:pt x="749" y="1885"/>
                </a:lnTo>
                <a:lnTo>
                  <a:pt x="753" y="1905"/>
                </a:lnTo>
                <a:lnTo>
                  <a:pt x="754" y="1921"/>
                </a:lnTo>
                <a:lnTo>
                  <a:pt x="737" y="1950"/>
                </a:lnTo>
                <a:lnTo>
                  <a:pt x="719" y="1979"/>
                </a:lnTo>
                <a:lnTo>
                  <a:pt x="698" y="2009"/>
                </a:lnTo>
                <a:lnTo>
                  <a:pt x="678" y="2036"/>
                </a:lnTo>
                <a:lnTo>
                  <a:pt x="660" y="2060"/>
                </a:lnTo>
                <a:lnTo>
                  <a:pt x="646" y="2083"/>
                </a:lnTo>
                <a:lnTo>
                  <a:pt x="640" y="2093"/>
                </a:lnTo>
                <a:lnTo>
                  <a:pt x="637" y="2103"/>
                </a:lnTo>
                <a:lnTo>
                  <a:pt x="633" y="2112"/>
                </a:lnTo>
                <a:lnTo>
                  <a:pt x="633" y="2120"/>
                </a:lnTo>
                <a:lnTo>
                  <a:pt x="628" y="2135"/>
                </a:lnTo>
                <a:lnTo>
                  <a:pt x="621" y="2153"/>
                </a:lnTo>
                <a:lnTo>
                  <a:pt x="610" y="2176"/>
                </a:lnTo>
                <a:lnTo>
                  <a:pt x="596" y="2202"/>
                </a:lnTo>
                <a:lnTo>
                  <a:pt x="579" y="2230"/>
                </a:lnTo>
                <a:lnTo>
                  <a:pt x="559" y="2260"/>
                </a:lnTo>
                <a:lnTo>
                  <a:pt x="536" y="2289"/>
                </a:lnTo>
                <a:lnTo>
                  <a:pt x="511" y="2320"/>
                </a:lnTo>
                <a:lnTo>
                  <a:pt x="512" y="2318"/>
                </a:lnTo>
                <a:lnTo>
                  <a:pt x="511" y="2317"/>
                </a:lnTo>
                <a:lnTo>
                  <a:pt x="509" y="2317"/>
                </a:lnTo>
                <a:lnTo>
                  <a:pt x="508" y="2317"/>
                </a:lnTo>
                <a:lnTo>
                  <a:pt x="502" y="2317"/>
                </a:lnTo>
                <a:lnTo>
                  <a:pt x="492" y="2317"/>
                </a:lnTo>
                <a:lnTo>
                  <a:pt x="469" y="2317"/>
                </a:lnTo>
                <a:lnTo>
                  <a:pt x="438" y="2317"/>
                </a:lnTo>
                <a:lnTo>
                  <a:pt x="421" y="2317"/>
                </a:lnTo>
                <a:lnTo>
                  <a:pt x="404" y="2315"/>
                </a:lnTo>
                <a:lnTo>
                  <a:pt x="387" y="2312"/>
                </a:lnTo>
                <a:lnTo>
                  <a:pt x="370" y="2309"/>
                </a:lnTo>
                <a:lnTo>
                  <a:pt x="353" y="2304"/>
                </a:lnTo>
                <a:lnTo>
                  <a:pt x="338" y="2296"/>
                </a:lnTo>
                <a:lnTo>
                  <a:pt x="331" y="2293"/>
                </a:lnTo>
                <a:lnTo>
                  <a:pt x="323" y="2288"/>
                </a:lnTo>
                <a:lnTo>
                  <a:pt x="317" y="2283"/>
                </a:lnTo>
                <a:lnTo>
                  <a:pt x="311" y="2278"/>
                </a:lnTo>
                <a:lnTo>
                  <a:pt x="306" y="2267"/>
                </a:lnTo>
                <a:lnTo>
                  <a:pt x="301" y="2252"/>
                </a:lnTo>
                <a:lnTo>
                  <a:pt x="296" y="2235"/>
                </a:lnTo>
                <a:lnTo>
                  <a:pt x="291" y="2217"/>
                </a:lnTo>
                <a:lnTo>
                  <a:pt x="288" y="2200"/>
                </a:lnTo>
                <a:lnTo>
                  <a:pt x="283" y="2183"/>
                </a:lnTo>
                <a:lnTo>
                  <a:pt x="277" y="2168"/>
                </a:lnTo>
                <a:lnTo>
                  <a:pt x="272" y="2157"/>
                </a:lnTo>
                <a:lnTo>
                  <a:pt x="272" y="2149"/>
                </a:lnTo>
                <a:lnTo>
                  <a:pt x="269" y="2143"/>
                </a:lnTo>
                <a:lnTo>
                  <a:pt x="268" y="2138"/>
                </a:lnTo>
                <a:lnTo>
                  <a:pt x="265" y="2134"/>
                </a:lnTo>
                <a:lnTo>
                  <a:pt x="261" y="2130"/>
                </a:lnTo>
                <a:lnTo>
                  <a:pt x="257" y="2126"/>
                </a:lnTo>
                <a:lnTo>
                  <a:pt x="252" y="2124"/>
                </a:lnTo>
                <a:lnTo>
                  <a:pt x="247" y="2121"/>
                </a:lnTo>
                <a:lnTo>
                  <a:pt x="235" y="2119"/>
                </a:lnTo>
                <a:lnTo>
                  <a:pt x="222" y="2118"/>
                </a:lnTo>
                <a:lnTo>
                  <a:pt x="207" y="2116"/>
                </a:lnTo>
                <a:lnTo>
                  <a:pt x="192" y="2116"/>
                </a:lnTo>
                <a:lnTo>
                  <a:pt x="192" y="2103"/>
                </a:lnTo>
                <a:lnTo>
                  <a:pt x="192" y="2092"/>
                </a:lnTo>
                <a:lnTo>
                  <a:pt x="192" y="2082"/>
                </a:lnTo>
                <a:lnTo>
                  <a:pt x="192" y="2071"/>
                </a:lnTo>
                <a:lnTo>
                  <a:pt x="192" y="2059"/>
                </a:lnTo>
                <a:lnTo>
                  <a:pt x="192" y="2043"/>
                </a:lnTo>
                <a:lnTo>
                  <a:pt x="192" y="2022"/>
                </a:lnTo>
                <a:lnTo>
                  <a:pt x="192" y="1996"/>
                </a:lnTo>
                <a:lnTo>
                  <a:pt x="192" y="1981"/>
                </a:lnTo>
                <a:lnTo>
                  <a:pt x="191" y="1966"/>
                </a:lnTo>
                <a:lnTo>
                  <a:pt x="190" y="1951"/>
                </a:lnTo>
                <a:lnTo>
                  <a:pt x="187" y="1936"/>
                </a:lnTo>
                <a:lnTo>
                  <a:pt x="181" y="1908"/>
                </a:lnTo>
                <a:lnTo>
                  <a:pt x="174" y="1881"/>
                </a:lnTo>
                <a:lnTo>
                  <a:pt x="167" y="1856"/>
                </a:lnTo>
                <a:lnTo>
                  <a:pt x="160" y="1832"/>
                </a:lnTo>
                <a:lnTo>
                  <a:pt x="156" y="1813"/>
                </a:lnTo>
                <a:lnTo>
                  <a:pt x="154" y="1796"/>
                </a:lnTo>
                <a:lnTo>
                  <a:pt x="153" y="1749"/>
                </a:lnTo>
                <a:lnTo>
                  <a:pt x="151" y="1700"/>
                </a:lnTo>
                <a:lnTo>
                  <a:pt x="147" y="1650"/>
                </a:lnTo>
                <a:lnTo>
                  <a:pt x="146" y="1600"/>
                </a:lnTo>
                <a:lnTo>
                  <a:pt x="147" y="1577"/>
                </a:lnTo>
                <a:lnTo>
                  <a:pt x="148" y="1552"/>
                </a:lnTo>
                <a:lnTo>
                  <a:pt x="152" y="1530"/>
                </a:lnTo>
                <a:lnTo>
                  <a:pt x="157" y="1508"/>
                </a:lnTo>
                <a:lnTo>
                  <a:pt x="160" y="1498"/>
                </a:lnTo>
                <a:lnTo>
                  <a:pt x="164" y="1487"/>
                </a:lnTo>
                <a:lnTo>
                  <a:pt x="168" y="1479"/>
                </a:lnTo>
                <a:lnTo>
                  <a:pt x="173" y="1469"/>
                </a:lnTo>
                <a:lnTo>
                  <a:pt x="178" y="1460"/>
                </a:lnTo>
                <a:lnTo>
                  <a:pt x="184" y="1452"/>
                </a:lnTo>
                <a:lnTo>
                  <a:pt x="190" y="1443"/>
                </a:lnTo>
                <a:lnTo>
                  <a:pt x="197" y="1436"/>
                </a:lnTo>
                <a:lnTo>
                  <a:pt x="197" y="1436"/>
                </a:lnTo>
                <a:lnTo>
                  <a:pt x="158" y="1355"/>
                </a:lnTo>
                <a:lnTo>
                  <a:pt x="158" y="1355"/>
                </a:lnTo>
                <a:lnTo>
                  <a:pt x="158" y="1340"/>
                </a:lnTo>
                <a:lnTo>
                  <a:pt x="159" y="1324"/>
                </a:lnTo>
                <a:lnTo>
                  <a:pt x="160" y="1310"/>
                </a:lnTo>
                <a:lnTo>
                  <a:pt x="164" y="1295"/>
                </a:lnTo>
                <a:lnTo>
                  <a:pt x="169" y="1280"/>
                </a:lnTo>
                <a:lnTo>
                  <a:pt x="175" y="1264"/>
                </a:lnTo>
                <a:lnTo>
                  <a:pt x="180" y="1257"/>
                </a:lnTo>
                <a:lnTo>
                  <a:pt x="186" y="1250"/>
                </a:lnTo>
                <a:lnTo>
                  <a:pt x="192" y="1242"/>
                </a:lnTo>
                <a:lnTo>
                  <a:pt x="200" y="1235"/>
                </a:lnTo>
                <a:lnTo>
                  <a:pt x="200" y="1192"/>
                </a:lnTo>
                <a:lnTo>
                  <a:pt x="201" y="1152"/>
                </a:lnTo>
                <a:lnTo>
                  <a:pt x="202" y="1113"/>
                </a:lnTo>
                <a:lnTo>
                  <a:pt x="206" y="1075"/>
                </a:lnTo>
                <a:lnTo>
                  <a:pt x="211" y="1037"/>
                </a:lnTo>
                <a:lnTo>
                  <a:pt x="218" y="999"/>
                </a:lnTo>
                <a:lnTo>
                  <a:pt x="228" y="958"/>
                </a:lnTo>
                <a:lnTo>
                  <a:pt x="241" y="914"/>
                </a:lnTo>
                <a:lnTo>
                  <a:pt x="250" y="907"/>
                </a:lnTo>
                <a:lnTo>
                  <a:pt x="257" y="897"/>
                </a:lnTo>
                <a:lnTo>
                  <a:pt x="265" y="886"/>
                </a:lnTo>
                <a:lnTo>
                  <a:pt x="272" y="874"/>
                </a:lnTo>
                <a:lnTo>
                  <a:pt x="279" y="862"/>
                </a:lnTo>
                <a:lnTo>
                  <a:pt x="285" y="848"/>
                </a:lnTo>
                <a:lnTo>
                  <a:pt x="290" y="834"/>
                </a:lnTo>
                <a:lnTo>
                  <a:pt x="295" y="819"/>
                </a:lnTo>
                <a:lnTo>
                  <a:pt x="299" y="805"/>
                </a:lnTo>
                <a:lnTo>
                  <a:pt x="301" y="791"/>
                </a:lnTo>
                <a:lnTo>
                  <a:pt x="302" y="776"/>
                </a:lnTo>
                <a:lnTo>
                  <a:pt x="302" y="763"/>
                </a:lnTo>
                <a:lnTo>
                  <a:pt x="300" y="749"/>
                </a:lnTo>
                <a:lnTo>
                  <a:pt x="296" y="737"/>
                </a:lnTo>
                <a:lnTo>
                  <a:pt x="291" y="726"/>
                </a:lnTo>
                <a:lnTo>
                  <a:pt x="284" y="715"/>
                </a:lnTo>
                <a:lnTo>
                  <a:pt x="280" y="712"/>
                </a:lnTo>
                <a:lnTo>
                  <a:pt x="278" y="711"/>
                </a:lnTo>
                <a:lnTo>
                  <a:pt x="276" y="710"/>
                </a:lnTo>
                <a:lnTo>
                  <a:pt x="272" y="710"/>
                </a:lnTo>
                <a:lnTo>
                  <a:pt x="266" y="712"/>
                </a:lnTo>
                <a:lnTo>
                  <a:pt x="260" y="716"/>
                </a:lnTo>
                <a:lnTo>
                  <a:pt x="252" y="723"/>
                </a:lnTo>
                <a:lnTo>
                  <a:pt x="246" y="732"/>
                </a:lnTo>
                <a:lnTo>
                  <a:pt x="239" y="742"/>
                </a:lnTo>
                <a:lnTo>
                  <a:pt x="233" y="754"/>
                </a:lnTo>
                <a:lnTo>
                  <a:pt x="227" y="768"/>
                </a:lnTo>
                <a:lnTo>
                  <a:pt x="220" y="781"/>
                </a:lnTo>
                <a:lnTo>
                  <a:pt x="216" y="796"/>
                </a:lnTo>
                <a:lnTo>
                  <a:pt x="212" y="812"/>
                </a:lnTo>
                <a:lnTo>
                  <a:pt x="207" y="828"/>
                </a:lnTo>
                <a:lnTo>
                  <a:pt x="205" y="843"/>
                </a:lnTo>
                <a:lnTo>
                  <a:pt x="203" y="859"/>
                </a:lnTo>
                <a:lnTo>
                  <a:pt x="202" y="874"/>
                </a:lnTo>
                <a:lnTo>
                  <a:pt x="190" y="875"/>
                </a:lnTo>
                <a:lnTo>
                  <a:pt x="181" y="878"/>
                </a:lnTo>
                <a:lnTo>
                  <a:pt x="175" y="881"/>
                </a:lnTo>
                <a:lnTo>
                  <a:pt x="171" y="886"/>
                </a:lnTo>
                <a:lnTo>
                  <a:pt x="167" y="894"/>
                </a:lnTo>
                <a:lnTo>
                  <a:pt x="160" y="903"/>
                </a:lnTo>
                <a:lnTo>
                  <a:pt x="152" y="914"/>
                </a:lnTo>
                <a:lnTo>
                  <a:pt x="140" y="929"/>
                </a:lnTo>
                <a:lnTo>
                  <a:pt x="125" y="956"/>
                </a:lnTo>
                <a:lnTo>
                  <a:pt x="112" y="979"/>
                </a:lnTo>
                <a:lnTo>
                  <a:pt x="105" y="988"/>
                </a:lnTo>
                <a:lnTo>
                  <a:pt x="99" y="996"/>
                </a:lnTo>
                <a:lnTo>
                  <a:pt x="92" y="1005"/>
                </a:lnTo>
                <a:lnTo>
                  <a:pt x="85" y="1011"/>
                </a:lnTo>
                <a:lnTo>
                  <a:pt x="77" y="1017"/>
                </a:lnTo>
                <a:lnTo>
                  <a:pt x="69" y="1021"/>
                </a:lnTo>
                <a:lnTo>
                  <a:pt x="60" y="1026"/>
                </a:lnTo>
                <a:lnTo>
                  <a:pt x="50" y="1028"/>
                </a:lnTo>
                <a:lnTo>
                  <a:pt x="39" y="1031"/>
                </a:lnTo>
                <a:lnTo>
                  <a:pt x="28" y="1032"/>
                </a:lnTo>
                <a:lnTo>
                  <a:pt x="15" y="1033"/>
                </a:lnTo>
                <a:lnTo>
                  <a:pt x="0" y="1033"/>
                </a:lnTo>
                <a:lnTo>
                  <a:pt x="1" y="1026"/>
                </a:lnTo>
                <a:lnTo>
                  <a:pt x="3" y="1016"/>
                </a:lnTo>
                <a:lnTo>
                  <a:pt x="5" y="1006"/>
                </a:lnTo>
                <a:lnTo>
                  <a:pt x="7" y="996"/>
                </a:lnTo>
                <a:lnTo>
                  <a:pt x="16" y="973"/>
                </a:lnTo>
                <a:lnTo>
                  <a:pt x="26" y="949"/>
                </a:lnTo>
                <a:lnTo>
                  <a:pt x="38" y="922"/>
                </a:lnTo>
                <a:lnTo>
                  <a:pt x="53" y="892"/>
                </a:lnTo>
                <a:lnTo>
                  <a:pt x="67" y="863"/>
                </a:lnTo>
                <a:lnTo>
                  <a:pt x="82" y="834"/>
                </a:lnTo>
                <a:lnTo>
                  <a:pt x="97" y="819"/>
                </a:lnTo>
                <a:lnTo>
                  <a:pt x="112" y="804"/>
                </a:lnTo>
                <a:lnTo>
                  <a:pt x="125" y="788"/>
                </a:lnTo>
                <a:lnTo>
                  <a:pt x="138" y="774"/>
                </a:lnTo>
                <a:lnTo>
                  <a:pt x="148" y="759"/>
                </a:lnTo>
                <a:lnTo>
                  <a:pt x="157" y="744"/>
                </a:lnTo>
                <a:lnTo>
                  <a:pt x="159" y="737"/>
                </a:lnTo>
                <a:lnTo>
                  <a:pt x="162" y="730"/>
                </a:lnTo>
                <a:lnTo>
                  <a:pt x="163" y="721"/>
                </a:lnTo>
                <a:lnTo>
                  <a:pt x="163" y="714"/>
                </a:lnTo>
                <a:lnTo>
                  <a:pt x="170" y="699"/>
                </a:lnTo>
                <a:lnTo>
                  <a:pt x="176" y="684"/>
                </a:lnTo>
                <a:lnTo>
                  <a:pt x="182" y="670"/>
                </a:lnTo>
                <a:lnTo>
                  <a:pt x="187" y="654"/>
                </a:lnTo>
                <a:lnTo>
                  <a:pt x="196" y="624"/>
                </a:lnTo>
                <a:lnTo>
                  <a:pt x="205" y="594"/>
                </a:lnTo>
                <a:lnTo>
                  <a:pt x="212" y="564"/>
                </a:lnTo>
                <a:lnTo>
                  <a:pt x="222" y="534"/>
                </a:lnTo>
                <a:lnTo>
                  <a:pt x="227" y="519"/>
                </a:lnTo>
                <a:lnTo>
                  <a:pt x="231" y="504"/>
                </a:lnTo>
                <a:lnTo>
                  <a:pt x="239" y="490"/>
                </a:lnTo>
                <a:lnTo>
                  <a:pt x="245" y="475"/>
                </a:lnTo>
                <a:lnTo>
                  <a:pt x="245" y="475"/>
                </a:lnTo>
                <a:lnTo>
                  <a:pt x="486" y="476"/>
                </a:lnTo>
                <a:lnTo>
                  <a:pt x="526" y="356"/>
                </a:lnTo>
                <a:lnTo>
                  <a:pt x="526" y="356"/>
                </a:lnTo>
                <a:lnTo>
                  <a:pt x="544" y="359"/>
                </a:lnTo>
                <a:lnTo>
                  <a:pt x="563" y="362"/>
                </a:lnTo>
                <a:lnTo>
                  <a:pt x="586" y="366"/>
                </a:lnTo>
                <a:lnTo>
                  <a:pt x="612" y="367"/>
                </a:lnTo>
                <a:lnTo>
                  <a:pt x="626" y="367"/>
                </a:lnTo>
                <a:lnTo>
                  <a:pt x="639" y="365"/>
                </a:lnTo>
                <a:lnTo>
                  <a:pt x="653" y="362"/>
                </a:lnTo>
                <a:lnTo>
                  <a:pt x="667" y="357"/>
                </a:lnTo>
                <a:lnTo>
                  <a:pt x="682" y="351"/>
                </a:lnTo>
                <a:lnTo>
                  <a:pt x="698" y="343"/>
                </a:lnTo>
                <a:lnTo>
                  <a:pt x="712" y="332"/>
                </a:lnTo>
                <a:lnTo>
                  <a:pt x="727" y="318"/>
                </a:lnTo>
                <a:lnTo>
                  <a:pt x="727" y="316"/>
                </a:lnTo>
                <a:lnTo>
                  <a:pt x="728" y="311"/>
                </a:lnTo>
                <a:lnTo>
                  <a:pt x="730" y="304"/>
                </a:lnTo>
                <a:lnTo>
                  <a:pt x="732" y="293"/>
                </a:lnTo>
                <a:lnTo>
                  <a:pt x="737" y="282"/>
                </a:lnTo>
                <a:lnTo>
                  <a:pt x="744" y="268"/>
                </a:lnTo>
                <a:lnTo>
                  <a:pt x="755" y="253"/>
                </a:lnTo>
                <a:lnTo>
                  <a:pt x="768" y="239"/>
                </a:lnTo>
                <a:lnTo>
                  <a:pt x="783" y="238"/>
                </a:lnTo>
                <a:lnTo>
                  <a:pt x="799" y="236"/>
                </a:lnTo>
                <a:lnTo>
                  <a:pt x="817" y="235"/>
                </a:lnTo>
                <a:lnTo>
                  <a:pt x="834" y="231"/>
                </a:lnTo>
                <a:lnTo>
                  <a:pt x="869" y="224"/>
                </a:lnTo>
                <a:lnTo>
                  <a:pt x="903" y="214"/>
                </a:lnTo>
                <a:lnTo>
                  <a:pt x="921" y="208"/>
                </a:lnTo>
                <a:lnTo>
                  <a:pt x="936" y="202"/>
                </a:lnTo>
                <a:lnTo>
                  <a:pt x="951" y="196"/>
                </a:lnTo>
                <a:lnTo>
                  <a:pt x="966" y="190"/>
                </a:lnTo>
                <a:lnTo>
                  <a:pt x="978" y="182"/>
                </a:lnTo>
                <a:lnTo>
                  <a:pt x="990" y="175"/>
                </a:lnTo>
                <a:lnTo>
                  <a:pt x="1000" y="168"/>
                </a:lnTo>
                <a:lnTo>
                  <a:pt x="1009" y="160"/>
                </a:lnTo>
                <a:lnTo>
                  <a:pt x="1009" y="153"/>
                </a:lnTo>
                <a:lnTo>
                  <a:pt x="1007" y="146"/>
                </a:lnTo>
                <a:lnTo>
                  <a:pt x="1005" y="137"/>
                </a:lnTo>
                <a:lnTo>
                  <a:pt x="1003" y="130"/>
                </a:lnTo>
                <a:lnTo>
                  <a:pt x="995" y="115"/>
                </a:lnTo>
                <a:lnTo>
                  <a:pt x="984" y="100"/>
                </a:lnTo>
                <a:lnTo>
                  <a:pt x="972" y="85"/>
                </a:lnTo>
                <a:lnTo>
                  <a:pt x="959" y="70"/>
                </a:lnTo>
                <a:lnTo>
                  <a:pt x="945" y="55"/>
                </a:lnTo>
                <a:lnTo>
                  <a:pt x="930" y="39"/>
                </a:lnTo>
                <a:lnTo>
                  <a:pt x="938" y="32"/>
                </a:lnTo>
                <a:lnTo>
                  <a:pt x="945" y="26"/>
                </a:lnTo>
                <a:lnTo>
                  <a:pt x="952" y="21"/>
                </a:lnTo>
                <a:lnTo>
                  <a:pt x="961" y="16"/>
                </a:lnTo>
                <a:lnTo>
                  <a:pt x="970" y="12"/>
                </a:lnTo>
                <a:lnTo>
                  <a:pt x="977" y="10"/>
                </a:lnTo>
                <a:lnTo>
                  <a:pt x="987" y="7"/>
                </a:lnTo>
                <a:lnTo>
                  <a:pt x="995" y="5"/>
                </a:lnTo>
                <a:lnTo>
                  <a:pt x="1015" y="3"/>
                </a:lnTo>
                <a:lnTo>
                  <a:pt x="1037" y="1"/>
                </a:lnTo>
                <a:lnTo>
                  <a:pt x="1063" y="0"/>
                </a:lnTo>
                <a:lnTo>
                  <a:pt x="1091" y="0"/>
                </a:lnTo>
                <a:lnTo>
                  <a:pt x="1091" y="0"/>
                </a:lnTo>
                <a:lnTo>
                  <a:pt x="1091" y="0"/>
                </a:lnTo>
              </a:path>
            </a:pathLst>
          </a:custGeom>
          <a:noFill/>
          <a:ln w="792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524480" y="1403280"/>
            <a:ext cx="911160" cy="436680"/>
          </a:xfrm>
          <a:custGeom>
            <a:avLst/>
            <a:gdLst/>
            <a:ahLst/>
            <a:rect l="l" t="t" r="r" b="b"/>
            <a:pathLst>
              <a:path w="2445" h="1169">
                <a:moveTo>
                  <a:pt x="683" y="492"/>
                </a:moveTo>
                <a:lnTo>
                  <a:pt x="701" y="482"/>
                </a:lnTo>
                <a:lnTo>
                  <a:pt x="716" y="473"/>
                </a:lnTo>
                <a:lnTo>
                  <a:pt x="730" y="466"/>
                </a:lnTo>
                <a:lnTo>
                  <a:pt x="742" y="460"/>
                </a:lnTo>
                <a:lnTo>
                  <a:pt x="753" y="455"/>
                </a:lnTo>
                <a:lnTo>
                  <a:pt x="760" y="451"/>
                </a:lnTo>
                <a:lnTo>
                  <a:pt x="765" y="450"/>
                </a:lnTo>
                <a:lnTo>
                  <a:pt x="767" y="449"/>
                </a:lnTo>
                <a:lnTo>
                  <a:pt x="783" y="436"/>
                </a:lnTo>
                <a:lnTo>
                  <a:pt x="797" y="426"/>
                </a:lnTo>
                <a:lnTo>
                  <a:pt x="812" y="417"/>
                </a:lnTo>
                <a:lnTo>
                  <a:pt x="828" y="410"/>
                </a:lnTo>
                <a:lnTo>
                  <a:pt x="842" y="402"/>
                </a:lnTo>
                <a:lnTo>
                  <a:pt x="857" y="394"/>
                </a:lnTo>
                <a:lnTo>
                  <a:pt x="873" y="383"/>
                </a:lnTo>
                <a:lnTo>
                  <a:pt x="888" y="369"/>
                </a:lnTo>
                <a:lnTo>
                  <a:pt x="849" y="249"/>
                </a:lnTo>
                <a:lnTo>
                  <a:pt x="866" y="249"/>
                </a:lnTo>
                <a:lnTo>
                  <a:pt x="885" y="249"/>
                </a:lnTo>
                <a:lnTo>
                  <a:pt x="906" y="249"/>
                </a:lnTo>
                <a:lnTo>
                  <a:pt x="928" y="251"/>
                </a:lnTo>
                <a:lnTo>
                  <a:pt x="951" y="251"/>
                </a:lnTo>
                <a:lnTo>
                  <a:pt x="972" y="251"/>
                </a:lnTo>
                <a:lnTo>
                  <a:pt x="992" y="251"/>
                </a:lnTo>
                <a:lnTo>
                  <a:pt x="1009" y="251"/>
                </a:lnTo>
                <a:lnTo>
                  <a:pt x="1009" y="247"/>
                </a:lnTo>
                <a:lnTo>
                  <a:pt x="1009" y="237"/>
                </a:lnTo>
                <a:lnTo>
                  <a:pt x="1009" y="224"/>
                </a:lnTo>
                <a:lnTo>
                  <a:pt x="1009" y="205"/>
                </a:lnTo>
                <a:lnTo>
                  <a:pt x="1009" y="186"/>
                </a:lnTo>
                <a:lnTo>
                  <a:pt x="1009" y="166"/>
                </a:lnTo>
                <a:lnTo>
                  <a:pt x="1010" y="148"/>
                </a:lnTo>
                <a:lnTo>
                  <a:pt x="1010" y="131"/>
                </a:lnTo>
                <a:lnTo>
                  <a:pt x="1014" y="127"/>
                </a:lnTo>
                <a:lnTo>
                  <a:pt x="1018" y="125"/>
                </a:lnTo>
                <a:lnTo>
                  <a:pt x="1022" y="122"/>
                </a:lnTo>
                <a:lnTo>
                  <a:pt x="1026" y="121"/>
                </a:lnTo>
                <a:lnTo>
                  <a:pt x="1036" y="120"/>
                </a:lnTo>
                <a:lnTo>
                  <a:pt x="1046" y="120"/>
                </a:lnTo>
                <a:lnTo>
                  <a:pt x="1055" y="122"/>
                </a:lnTo>
                <a:lnTo>
                  <a:pt x="1065" y="126"/>
                </a:lnTo>
                <a:lnTo>
                  <a:pt x="1075" y="131"/>
                </a:lnTo>
                <a:lnTo>
                  <a:pt x="1085" y="136"/>
                </a:lnTo>
                <a:lnTo>
                  <a:pt x="1102" y="148"/>
                </a:lnTo>
                <a:lnTo>
                  <a:pt x="1117" y="160"/>
                </a:lnTo>
                <a:lnTo>
                  <a:pt x="1126" y="169"/>
                </a:lnTo>
                <a:lnTo>
                  <a:pt x="1130" y="171"/>
                </a:lnTo>
                <a:lnTo>
                  <a:pt x="1134" y="171"/>
                </a:lnTo>
                <a:lnTo>
                  <a:pt x="1136" y="170"/>
                </a:lnTo>
                <a:lnTo>
                  <a:pt x="1139" y="169"/>
                </a:lnTo>
                <a:lnTo>
                  <a:pt x="1141" y="166"/>
                </a:lnTo>
                <a:lnTo>
                  <a:pt x="1145" y="160"/>
                </a:lnTo>
                <a:lnTo>
                  <a:pt x="1147" y="153"/>
                </a:lnTo>
                <a:lnTo>
                  <a:pt x="1147" y="143"/>
                </a:lnTo>
                <a:lnTo>
                  <a:pt x="1147" y="132"/>
                </a:lnTo>
                <a:lnTo>
                  <a:pt x="1147" y="120"/>
                </a:lnTo>
                <a:lnTo>
                  <a:pt x="1145" y="106"/>
                </a:lnTo>
                <a:lnTo>
                  <a:pt x="1141" y="79"/>
                </a:lnTo>
                <a:lnTo>
                  <a:pt x="1136" y="54"/>
                </a:lnTo>
                <a:lnTo>
                  <a:pt x="1133" y="30"/>
                </a:lnTo>
                <a:lnTo>
                  <a:pt x="1131" y="12"/>
                </a:lnTo>
                <a:lnTo>
                  <a:pt x="1131" y="8"/>
                </a:lnTo>
                <a:lnTo>
                  <a:pt x="1133" y="6"/>
                </a:lnTo>
                <a:lnTo>
                  <a:pt x="1134" y="3"/>
                </a:lnTo>
                <a:lnTo>
                  <a:pt x="1136" y="2"/>
                </a:lnTo>
                <a:lnTo>
                  <a:pt x="1142" y="0"/>
                </a:lnTo>
                <a:lnTo>
                  <a:pt x="1151" y="1"/>
                </a:lnTo>
                <a:lnTo>
                  <a:pt x="1161" y="3"/>
                </a:lnTo>
                <a:lnTo>
                  <a:pt x="1172" y="7"/>
                </a:lnTo>
                <a:lnTo>
                  <a:pt x="1183" y="12"/>
                </a:lnTo>
                <a:lnTo>
                  <a:pt x="1196" y="17"/>
                </a:lnTo>
                <a:lnTo>
                  <a:pt x="1223" y="29"/>
                </a:lnTo>
                <a:lnTo>
                  <a:pt x="1249" y="40"/>
                </a:lnTo>
                <a:lnTo>
                  <a:pt x="1261" y="45"/>
                </a:lnTo>
                <a:lnTo>
                  <a:pt x="1272" y="49"/>
                </a:lnTo>
                <a:lnTo>
                  <a:pt x="1282" y="52"/>
                </a:lnTo>
                <a:lnTo>
                  <a:pt x="1290" y="52"/>
                </a:lnTo>
                <a:lnTo>
                  <a:pt x="1305" y="54"/>
                </a:lnTo>
                <a:lnTo>
                  <a:pt x="1317" y="55"/>
                </a:lnTo>
                <a:lnTo>
                  <a:pt x="1328" y="56"/>
                </a:lnTo>
                <a:lnTo>
                  <a:pt x="1338" y="59"/>
                </a:lnTo>
                <a:lnTo>
                  <a:pt x="1355" y="63"/>
                </a:lnTo>
                <a:lnTo>
                  <a:pt x="1371" y="68"/>
                </a:lnTo>
                <a:lnTo>
                  <a:pt x="1379" y="71"/>
                </a:lnTo>
                <a:lnTo>
                  <a:pt x="1386" y="71"/>
                </a:lnTo>
                <a:lnTo>
                  <a:pt x="1395" y="72"/>
                </a:lnTo>
                <a:lnTo>
                  <a:pt x="1403" y="71"/>
                </a:lnTo>
                <a:lnTo>
                  <a:pt x="1413" y="68"/>
                </a:lnTo>
                <a:lnTo>
                  <a:pt x="1424" y="66"/>
                </a:lnTo>
                <a:lnTo>
                  <a:pt x="1437" y="61"/>
                </a:lnTo>
                <a:lnTo>
                  <a:pt x="1451" y="54"/>
                </a:lnTo>
                <a:lnTo>
                  <a:pt x="1464" y="54"/>
                </a:lnTo>
                <a:lnTo>
                  <a:pt x="1475" y="54"/>
                </a:lnTo>
                <a:lnTo>
                  <a:pt x="1484" y="52"/>
                </a:lnTo>
                <a:lnTo>
                  <a:pt x="1491" y="50"/>
                </a:lnTo>
                <a:lnTo>
                  <a:pt x="1499" y="45"/>
                </a:lnTo>
                <a:lnTo>
                  <a:pt x="1507" y="38"/>
                </a:lnTo>
                <a:lnTo>
                  <a:pt x="1518" y="28"/>
                </a:lnTo>
                <a:lnTo>
                  <a:pt x="1532" y="14"/>
                </a:lnTo>
                <a:lnTo>
                  <a:pt x="1549" y="17"/>
                </a:lnTo>
                <a:lnTo>
                  <a:pt x="1568" y="22"/>
                </a:lnTo>
                <a:lnTo>
                  <a:pt x="1592" y="28"/>
                </a:lnTo>
                <a:lnTo>
                  <a:pt x="1616" y="35"/>
                </a:lnTo>
                <a:lnTo>
                  <a:pt x="1643" y="43"/>
                </a:lnTo>
                <a:lnTo>
                  <a:pt x="1672" y="50"/>
                </a:lnTo>
                <a:lnTo>
                  <a:pt x="1687" y="52"/>
                </a:lnTo>
                <a:lnTo>
                  <a:pt x="1702" y="55"/>
                </a:lnTo>
                <a:lnTo>
                  <a:pt x="1716" y="56"/>
                </a:lnTo>
                <a:lnTo>
                  <a:pt x="1731" y="56"/>
                </a:lnTo>
                <a:lnTo>
                  <a:pt x="1738" y="66"/>
                </a:lnTo>
                <a:lnTo>
                  <a:pt x="1745" y="77"/>
                </a:lnTo>
                <a:lnTo>
                  <a:pt x="1751" y="90"/>
                </a:lnTo>
                <a:lnTo>
                  <a:pt x="1756" y="105"/>
                </a:lnTo>
                <a:lnTo>
                  <a:pt x="1765" y="139"/>
                </a:lnTo>
                <a:lnTo>
                  <a:pt x="1775" y="177"/>
                </a:lnTo>
                <a:lnTo>
                  <a:pt x="1781" y="196"/>
                </a:lnTo>
                <a:lnTo>
                  <a:pt x="1787" y="214"/>
                </a:lnTo>
                <a:lnTo>
                  <a:pt x="1795" y="232"/>
                </a:lnTo>
                <a:lnTo>
                  <a:pt x="1803" y="248"/>
                </a:lnTo>
                <a:lnTo>
                  <a:pt x="1812" y="264"/>
                </a:lnTo>
                <a:lnTo>
                  <a:pt x="1823" y="278"/>
                </a:lnTo>
                <a:lnTo>
                  <a:pt x="1829" y="284"/>
                </a:lnTo>
                <a:lnTo>
                  <a:pt x="1835" y="289"/>
                </a:lnTo>
                <a:lnTo>
                  <a:pt x="1842" y="294"/>
                </a:lnTo>
                <a:lnTo>
                  <a:pt x="1850" y="297"/>
                </a:lnTo>
                <a:lnTo>
                  <a:pt x="1850" y="313"/>
                </a:lnTo>
                <a:lnTo>
                  <a:pt x="1850" y="327"/>
                </a:lnTo>
                <a:lnTo>
                  <a:pt x="1850" y="341"/>
                </a:lnTo>
                <a:lnTo>
                  <a:pt x="1849" y="352"/>
                </a:lnTo>
                <a:lnTo>
                  <a:pt x="1849" y="363"/>
                </a:lnTo>
                <a:lnTo>
                  <a:pt x="1849" y="371"/>
                </a:lnTo>
                <a:lnTo>
                  <a:pt x="1849" y="376"/>
                </a:lnTo>
                <a:lnTo>
                  <a:pt x="1849" y="378"/>
                </a:lnTo>
                <a:lnTo>
                  <a:pt x="1865" y="378"/>
                </a:lnTo>
                <a:lnTo>
                  <a:pt x="1879" y="378"/>
                </a:lnTo>
                <a:lnTo>
                  <a:pt x="1894" y="378"/>
                </a:lnTo>
                <a:lnTo>
                  <a:pt x="1909" y="378"/>
                </a:lnTo>
                <a:lnTo>
                  <a:pt x="1925" y="378"/>
                </a:lnTo>
                <a:lnTo>
                  <a:pt x="1939" y="379"/>
                </a:lnTo>
                <a:lnTo>
                  <a:pt x="1954" y="379"/>
                </a:lnTo>
                <a:lnTo>
                  <a:pt x="1969" y="379"/>
                </a:lnTo>
                <a:lnTo>
                  <a:pt x="1982" y="379"/>
                </a:lnTo>
                <a:lnTo>
                  <a:pt x="1993" y="379"/>
                </a:lnTo>
                <a:lnTo>
                  <a:pt x="2002" y="379"/>
                </a:lnTo>
                <a:lnTo>
                  <a:pt x="2009" y="379"/>
                </a:lnTo>
                <a:lnTo>
                  <a:pt x="2016" y="379"/>
                </a:lnTo>
                <a:lnTo>
                  <a:pt x="2025" y="379"/>
                </a:lnTo>
                <a:lnTo>
                  <a:pt x="2036" y="379"/>
                </a:lnTo>
                <a:lnTo>
                  <a:pt x="2049" y="379"/>
                </a:lnTo>
                <a:lnTo>
                  <a:pt x="2063" y="385"/>
                </a:lnTo>
                <a:lnTo>
                  <a:pt x="2074" y="389"/>
                </a:lnTo>
                <a:lnTo>
                  <a:pt x="2084" y="391"/>
                </a:lnTo>
                <a:lnTo>
                  <a:pt x="2091" y="390"/>
                </a:lnTo>
                <a:lnTo>
                  <a:pt x="2096" y="388"/>
                </a:lnTo>
                <a:lnTo>
                  <a:pt x="2101" y="385"/>
                </a:lnTo>
                <a:lnTo>
                  <a:pt x="2106" y="380"/>
                </a:lnTo>
                <a:lnTo>
                  <a:pt x="2109" y="376"/>
                </a:lnTo>
                <a:lnTo>
                  <a:pt x="2113" y="369"/>
                </a:lnTo>
                <a:lnTo>
                  <a:pt x="2118" y="363"/>
                </a:lnTo>
                <a:lnTo>
                  <a:pt x="2123" y="357"/>
                </a:lnTo>
                <a:lnTo>
                  <a:pt x="2129" y="352"/>
                </a:lnTo>
                <a:lnTo>
                  <a:pt x="2136" y="347"/>
                </a:lnTo>
                <a:lnTo>
                  <a:pt x="2145" y="344"/>
                </a:lnTo>
                <a:lnTo>
                  <a:pt x="2156" y="341"/>
                </a:lnTo>
                <a:lnTo>
                  <a:pt x="2169" y="340"/>
                </a:lnTo>
                <a:lnTo>
                  <a:pt x="2177" y="341"/>
                </a:lnTo>
                <a:lnTo>
                  <a:pt x="2184" y="343"/>
                </a:lnTo>
                <a:lnTo>
                  <a:pt x="2190" y="344"/>
                </a:lnTo>
                <a:lnTo>
                  <a:pt x="2196" y="346"/>
                </a:lnTo>
                <a:lnTo>
                  <a:pt x="2201" y="349"/>
                </a:lnTo>
                <a:lnTo>
                  <a:pt x="2206" y="352"/>
                </a:lnTo>
                <a:lnTo>
                  <a:pt x="2211" y="356"/>
                </a:lnTo>
                <a:lnTo>
                  <a:pt x="2216" y="360"/>
                </a:lnTo>
                <a:lnTo>
                  <a:pt x="2222" y="369"/>
                </a:lnTo>
                <a:lnTo>
                  <a:pt x="2228" y="382"/>
                </a:lnTo>
                <a:lnTo>
                  <a:pt x="2232" y="393"/>
                </a:lnTo>
                <a:lnTo>
                  <a:pt x="2234" y="406"/>
                </a:lnTo>
                <a:lnTo>
                  <a:pt x="2235" y="420"/>
                </a:lnTo>
                <a:lnTo>
                  <a:pt x="2235" y="433"/>
                </a:lnTo>
                <a:lnTo>
                  <a:pt x="2233" y="447"/>
                </a:lnTo>
                <a:lnTo>
                  <a:pt x="2231" y="459"/>
                </a:lnTo>
                <a:lnTo>
                  <a:pt x="2227" y="471"/>
                </a:lnTo>
                <a:lnTo>
                  <a:pt x="2222" y="483"/>
                </a:lnTo>
                <a:lnTo>
                  <a:pt x="2216" y="493"/>
                </a:lnTo>
                <a:lnTo>
                  <a:pt x="2208" y="500"/>
                </a:lnTo>
                <a:lnTo>
                  <a:pt x="2208" y="508"/>
                </a:lnTo>
                <a:lnTo>
                  <a:pt x="2210" y="514"/>
                </a:lnTo>
                <a:lnTo>
                  <a:pt x="2212" y="520"/>
                </a:lnTo>
                <a:lnTo>
                  <a:pt x="2215" y="524"/>
                </a:lnTo>
                <a:lnTo>
                  <a:pt x="2221" y="531"/>
                </a:lnTo>
                <a:lnTo>
                  <a:pt x="2228" y="536"/>
                </a:lnTo>
                <a:lnTo>
                  <a:pt x="2235" y="540"/>
                </a:lnTo>
                <a:lnTo>
                  <a:pt x="2242" y="541"/>
                </a:lnTo>
                <a:lnTo>
                  <a:pt x="2246" y="541"/>
                </a:lnTo>
                <a:lnTo>
                  <a:pt x="2248" y="541"/>
                </a:lnTo>
                <a:lnTo>
                  <a:pt x="2255" y="542"/>
                </a:lnTo>
                <a:lnTo>
                  <a:pt x="2261" y="544"/>
                </a:lnTo>
                <a:lnTo>
                  <a:pt x="2267" y="549"/>
                </a:lnTo>
                <a:lnTo>
                  <a:pt x="2271" y="554"/>
                </a:lnTo>
                <a:lnTo>
                  <a:pt x="2275" y="560"/>
                </a:lnTo>
                <a:lnTo>
                  <a:pt x="2278" y="567"/>
                </a:lnTo>
                <a:lnTo>
                  <a:pt x="2281" y="574"/>
                </a:lnTo>
                <a:lnTo>
                  <a:pt x="2283" y="581"/>
                </a:lnTo>
                <a:lnTo>
                  <a:pt x="2286" y="596"/>
                </a:lnTo>
                <a:lnTo>
                  <a:pt x="2287" y="609"/>
                </a:lnTo>
                <a:lnTo>
                  <a:pt x="2288" y="618"/>
                </a:lnTo>
                <a:lnTo>
                  <a:pt x="2288" y="622"/>
                </a:lnTo>
                <a:lnTo>
                  <a:pt x="2295" y="629"/>
                </a:lnTo>
                <a:lnTo>
                  <a:pt x="2303" y="634"/>
                </a:lnTo>
                <a:lnTo>
                  <a:pt x="2310" y="638"/>
                </a:lnTo>
                <a:lnTo>
                  <a:pt x="2317" y="640"/>
                </a:lnTo>
                <a:lnTo>
                  <a:pt x="2331" y="642"/>
                </a:lnTo>
                <a:lnTo>
                  <a:pt x="2342" y="642"/>
                </a:lnTo>
                <a:lnTo>
                  <a:pt x="2353" y="642"/>
                </a:lnTo>
                <a:lnTo>
                  <a:pt x="2360" y="645"/>
                </a:lnTo>
                <a:lnTo>
                  <a:pt x="2364" y="647"/>
                </a:lnTo>
                <a:lnTo>
                  <a:pt x="2365" y="651"/>
                </a:lnTo>
                <a:lnTo>
                  <a:pt x="2366" y="656"/>
                </a:lnTo>
                <a:lnTo>
                  <a:pt x="2368" y="662"/>
                </a:lnTo>
                <a:lnTo>
                  <a:pt x="2365" y="664"/>
                </a:lnTo>
                <a:lnTo>
                  <a:pt x="2361" y="669"/>
                </a:lnTo>
                <a:lnTo>
                  <a:pt x="2354" y="677"/>
                </a:lnTo>
                <a:lnTo>
                  <a:pt x="2347" y="688"/>
                </a:lnTo>
                <a:lnTo>
                  <a:pt x="2339" y="700"/>
                </a:lnTo>
                <a:lnTo>
                  <a:pt x="2333" y="713"/>
                </a:lnTo>
                <a:lnTo>
                  <a:pt x="2331" y="720"/>
                </a:lnTo>
                <a:lnTo>
                  <a:pt x="2328" y="727"/>
                </a:lnTo>
                <a:lnTo>
                  <a:pt x="2327" y="735"/>
                </a:lnTo>
                <a:lnTo>
                  <a:pt x="2327" y="743"/>
                </a:lnTo>
                <a:lnTo>
                  <a:pt x="2320" y="743"/>
                </a:lnTo>
                <a:lnTo>
                  <a:pt x="2315" y="744"/>
                </a:lnTo>
                <a:lnTo>
                  <a:pt x="2311" y="746"/>
                </a:lnTo>
                <a:lnTo>
                  <a:pt x="2310" y="749"/>
                </a:lnTo>
                <a:lnTo>
                  <a:pt x="2309" y="753"/>
                </a:lnTo>
                <a:lnTo>
                  <a:pt x="2309" y="757"/>
                </a:lnTo>
                <a:lnTo>
                  <a:pt x="2310" y="762"/>
                </a:lnTo>
                <a:lnTo>
                  <a:pt x="2311" y="767"/>
                </a:lnTo>
                <a:lnTo>
                  <a:pt x="2316" y="779"/>
                </a:lnTo>
                <a:lnTo>
                  <a:pt x="2321" y="793"/>
                </a:lnTo>
                <a:lnTo>
                  <a:pt x="2325" y="808"/>
                </a:lnTo>
                <a:lnTo>
                  <a:pt x="2326" y="822"/>
                </a:lnTo>
                <a:lnTo>
                  <a:pt x="2341" y="821"/>
                </a:lnTo>
                <a:lnTo>
                  <a:pt x="2355" y="817"/>
                </a:lnTo>
                <a:lnTo>
                  <a:pt x="2369" y="813"/>
                </a:lnTo>
                <a:lnTo>
                  <a:pt x="2381" y="808"/>
                </a:lnTo>
                <a:lnTo>
                  <a:pt x="2386" y="806"/>
                </a:lnTo>
                <a:lnTo>
                  <a:pt x="2391" y="805"/>
                </a:lnTo>
                <a:lnTo>
                  <a:pt x="2396" y="805"/>
                </a:lnTo>
                <a:lnTo>
                  <a:pt x="2399" y="806"/>
                </a:lnTo>
                <a:lnTo>
                  <a:pt x="2402" y="808"/>
                </a:lnTo>
                <a:lnTo>
                  <a:pt x="2404" y="811"/>
                </a:lnTo>
                <a:lnTo>
                  <a:pt x="2406" y="816"/>
                </a:lnTo>
                <a:lnTo>
                  <a:pt x="2406" y="824"/>
                </a:lnTo>
                <a:lnTo>
                  <a:pt x="2412" y="830"/>
                </a:lnTo>
                <a:lnTo>
                  <a:pt x="2415" y="837"/>
                </a:lnTo>
                <a:lnTo>
                  <a:pt x="2417" y="842"/>
                </a:lnTo>
                <a:lnTo>
                  <a:pt x="2417" y="847"/>
                </a:lnTo>
                <a:lnTo>
                  <a:pt x="2414" y="852"/>
                </a:lnTo>
                <a:lnTo>
                  <a:pt x="2410" y="855"/>
                </a:lnTo>
                <a:lnTo>
                  <a:pt x="2406" y="859"/>
                </a:lnTo>
                <a:lnTo>
                  <a:pt x="2401" y="863"/>
                </a:lnTo>
                <a:lnTo>
                  <a:pt x="2388" y="871"/>
                </a:lnTo>
                <a:lnTo>
                  <a:pt x="2377" y="879"/>
                </a:lnTo>
                <a:lnTo>
                  <a:pt x="2372" y="884"/>
                </a:lnTo>
                <a:lnTo>
                  <a:pt x="2369" y="890"/>
                </a:lnTo>
                <a:lnTo>
                  <a:pt x="2366" y="896"/>
                </a:lnTo>
                <a:lnTo>
                  <a:pt x="2365" y="903"/>
                </a:lnTo>
                <a:lnTo>
                  <a:pt x="2366" y="910"/>
                </a:lnTo>
                <a:lnTo>
                  <a:pt x="2366" y="917"/>
                </a:lnTo>
                <a:lnTo>
                  <a:pt x="2369" y="921"/>
                </a:lnTo>
                <a:lnTo>
                  <a:pt x="2371" y="926"/>
                </a:lnTo>
                <a:lnTo>
                  <a:pt x="2377" y="934"/>
                </a:lnTo>
                <a:lnTo>
                  <a:pt x="2385" y="939"/>
                </a:lnTo>
                <a:lnTo>
                  <a:pt x="2392" y="941"/>
                </a:lnTo>
                <a:lnTo>
                  <a:pt x="2399" y="942"/>
                </a:lnTo>
                <a:lnTo>
                  <a:pt x="2403" y="944"/>
                </a:lnTo>
                <a:lnTo>
                  <a:pt x="2406" y="944"/>
                </a:lnTo>
                <a:lnTo>
                  <a:pt x="2418" y="958"/>
                </a:lnTo>
                <a:lnTo>
                  <a:pt x="2428" y="973"/>
                </a:lnTo>
                <a:lnTo>
                  <a:pt x="2435" y="986"/>
                </a:lnTo>
                <a:lnTo>
                  <a:pt x="2440" y="999"/>
                </a:lnTo>
                <a:lnTo>
                  <a:pt x="2442" y="1008"/>
                </a:lnTo>
                <a:lnTo>
                  <a:pt x="2443" y="1017"/>
                </a:lnTo>
                <a:lnTo>
                  <a:pt x="2445" y="1022"/>
                </a:lnTo>
                <a:lnTo>
                  <a:pt x="2445" y="1023"/>
                </a:lnTo>
                <a:lnTo>
                  <a:pt x="2418" y="1023"/>
                </a:lnTo>
                <a:lnTo>
                  <a:pt x="2397" y="1024"/>
                </a:lnTo>
                <a:lnTo>
                  <a:pt x="2380" y="1026"/>
                </a:lnTo>
                <a:lnTo>
                  <a:pt x="2364" y="1028"/>
                </a:lnTo>
                <a:lnTo>
                  <a:pt x="2349" y="1033"/>
                </a:lnTo>
                <a:lnTo>
                  <a:pt x="2332" y="1040"/>
                </a:lnTo>
                <a:lnTo>
                  <a:pt x="2310" y="1050"/>
                </a:lnTo>
                <a:lnTo>
                  <a:pt x="2284" y="1062"/>
                </a:lnTo>
                <a:lnTo>
                  <a:pt x="2271" y="1055"/>
                </a:lnTo>
                <a:lnTo>
                  <a:pt x="2260" y="1045"/>
                </a:lnTo>
                <a:lnTo>
                  <a:pt x="2250" y="1037"/>
                </a:lnTo>
                <a:lnTo>
                  <a:pt x="2244" y="1026"/>
                </a:lnTo>
                <a:lnTo>
                  <a:pt x="2238" y="1016"/>
                </a:lnTo>
                <a:lnTo>
                  <a:pt x="2234" y="1005"/>
                </a:lnTo>
                <a:lnTo>
                  <a:pt x="2232" y="994"/>
                </a:lnTo>
                <a:lnTo>
                  <a:pt x="2229" y="981"/>
                </a:lnTo>
                <a:lnTo>
                  <a:pt x="2227" y="959"/>
                </a:lnTo>
                <a:lnTo>
                  <a:pt x="2223" y="939"/>
                </a:lnTo>
                <a:lnTo>
                  <a:pt x="2221" y="928"/>
                </a:lnTo>
                <a:lnTo>
                  <a:pt x="2217" y="918"/>
                </a:lnTo>
                <a:lnTo>
                  <a:pt x="2212" y="909"/>
                </a:lnTo>
                <a:lnTo>
                  <a:pt x="2205" y="902"/>
                </a:lnTo>
                <a:lnTo>
                  <a:pt x="2201" y="903"/>
                </a:lnTo>
                <a:lnTo>
                  <a:pt x="2193" y="908"/>
                </a:lnTo>
                <a:lnTo>
                  <a:pt x="2178" y="917"/>
                </a:lnTo>
                <a:lnTo>
                  <a:pt x="2160" y="926"/>
                </a:lnTo>
                <a:lnTo>
                  <a:pt x="2140" y="939"/>
                </a:lnTo>
                <a:lnTo>
                  <a:pt x="2120" y="952"/>
                </a:lnTo>
                <a:lnTo>
                  <a:pt x="2101" y="966"/>
                </a:lnTo>
                <a:lnTo>
                  <a:pt x="2085" y="980"/>
                </a:lnTo>
                <a:lnTo>
                  <a:pt x="2079" y="980"/>
                </a:lnTo>
                <a:lnTo>
                  <a:pt x="2064" y="981"/>
                </a:lnTo>
                <a:lnTo>
                  <a:pt x="2042" y="983"/>
                </a:lnTo>
                <a:lnTo>
                  <a:pt x="2014" y="985"/>
                </a:lnTo>
                <a:lnTo>
                  <a:pt x="1982" y="990"/>
                </a:lnTo>
                <a:lnTo>
                  <a:pt x="1949" y="996"/>
                </a:lnTo>
                <a:lnTo>
                  <a:pt x="1932" y="1001"/>
                </a:lnTo>
                <a:lnTo>
                  <a:pt x="1916" y="1006"/>
                </a:lnTo>
                <a:lnTo>
                  <a:pt x="1899" y="1012"/>
                </a:lnTo>
                <a:lnTo>
                  <a:pt x="1884" y="1019"/>
                </a:lnTo>
                <a:lnTo>
                  <a:pt x="1868" y="1021"/>
                </a:lnTo>
                <a:lnTo>
                  <a:pt x="1854" y="1024"/>
                </a:lnTo>
                <a:lnTo>
                  <a:pt x="1838" y="1029"/>
                </a:lnTo>
                <a:lnTo>
                  <a:pt x="1822" y="1037"/>
                </a:lnTo>
                <a:lnTo>
                  <a:pt x="1789" y="1054"/>
                </a:lnTo>
                <a:lnTo>
                  <a:pt x="1753" y="1073"/>
                </a:lnTo>
                <a:lnTo>
                  <a:pt x="1734" y="1082"/>
                </a:lnTo>
                <a:lnTo>
                  <a:pt x="1714" y="1090"/>
                </a:lnTo>
                <a:lnTo>
                  <a:pt x="1692" y="1097"/>
                </a:lnTo>
                <a:lnTo>
                  <a:pt x="1669" y="1101"/>
                </a:lnTo>
                <a:lnTo>
                  <a:pt x="1658" y="1104"/>
                </a:lnTo>
                <a:lnTo>
                  <a:pt x="1644" y="1105"/>
                </a:lnTo>
                <a:lnTo>
                  <a:pt x="1632" y="1105"/>
                </a:lnTo>
                <a:lnTo>
                  <a:pt x="1619" y="1105"/>
                </a:lnTo>
                <a:lnTo>
                  <a:pt x="1605" y="1104"/>
                </a:lnTo>
                <a:lnTo>
                  <a:pt x="1592" y="1103"/>
                </a:lnTo>
                <a:lnTo>
                  <a:pt x="1577" y="1100"/>
                </a:lnTo>
                <a:lnTo>
                  <a:pt x="1562" y="1097"/>
                </a:lnTo>
                <a:lnTo>
                  <a:pt x="1541" y="1095"/>
                </a:lnTo>
                <a:lnTo>
                  <a:pt x="1523" y="1093"/>
                </a:lnTo>
                <a:lnTo>
                  <a:pt x="1506" y="1088"/>
                </a:lnTo>
                <a:lnTo>
                  <a:pt x="1491" y="1083"/>
                </a:lnTo>
                <a:lnTo>
                  <a:pt x="1478" y="1076"/>
                </a:lnTo>
                <a:lnTo>
                  <a:pt x="1466" y="1068"/>
                </a:lnTo>
                <a:lnTo>
                  <a:pt x="1454" y="1060"/>
                </a:lnTo>
                <a:lnTo>
                  <a:pt x="1443" y="1050"/>
                </a:lnTo>
                <a:lnTo>
                  <a:pt x="1420" y="1030"/>
                </a:lnTo>
                <a:lnTo>
                  <a:pt x="1395" y="1011"/>
                </a:lnTo>
                <a:lnTo>
                  <a:pt x="1380" y="1001"/>
                </a:lnTo>
                <a:lnTo>
                  <a:pt x="1363" y="991"/>
                </a:lnTo>
                <a:lnTo>
                  <a:pt x="1344" y="983"/>
                </a:lnTo>
                <a:lnTo>
                  <a:pt x="1324" y="974"/>
                </a:lnTo>
                <a:lnTo>
                  <a:pt x="1306" y="974"/>
                </a:lnTo>
                <a:lnTo>
                  <a:pt x="1287" y="974"/>
                </a:lnTo>
                <a:lnTo>
                  <a:pt x="1264" y="974"/>
                </a:lnTo>
                <a:lnTo>
                  <a:pt x="1238" y="974"/>
                </a:lnTo>
                <a:lnTo>
                  <a:pt x="1211" y="973"/>
                </a:lnTo>
                <a:lnTo>
                  <a:pt x="1183" y="973"/>
                </a:lnTo>
                <a:lnTo>
                  <a:pt x="1153" y="973"/>
                </a:lnTo>
                <a:lnTo>
                  <a:pt x="1123" y="973"/>
                </a:lnTo>
                <a:lnTo>
                  <a:pt x="1124" y="853"/>
                </a:lnTo>
                <a:lnTo>
                  <a:pt x="1139" y="852"/>
                </a:lnTo>
                <a:lnTo>
                  <a:pt x="1152" y="850"/>
                </a:lnTo>
                <a:lnTo>
                  <a:pt x="1166" y="849"/>
                </a:lnTo>
                <a:lnTo>
                  <a:pt x="1178" y="846"/>
                </a:lnTo>
                <a:lnTo>
                  <a:pt x="1189" y="843"/>
                </a:lnTo>
                <a:lnTo>
                  <a:pt x="1200" y="838"/>
                </a:lnTo>
                <a:lnTo>
                  <a:pt x="1210" y="833"/>
                </a:lnTo>
                <a:lnTo>
                  <a:pt x="1219" y="828"/>
                </a:lnTo>
                <a:lnTo>
                  <a:pt x="1238" y="816"/>
                </a:lnTo>
                <a:lnTo>
                  <a:pt x="1254" y="803"/>
                </a:lnTo>
                <a:lnTo>
                  <a:pt x="1270" y="788"/>
                </a:lnTo>
                <a:lnTo>
                  <a:pt x="1284" y="773"/>
                </a:lnTo>
                <a:lnTo>
                  <a:pt x="1300" y="761"/>
                </a:lnTo>
                <a:lnTo>
                  <a:pt x="1315" y="750"/>
                </a:lnTo>
                <a:lnTo>
                  <a:pt x="1331" y="742"/>
                </a:lnTo>
                <a:lnTo>
                  <a:pt x="1346" y="734"/>
                </a:lnTo>
                <a:lnTo>
                  <a:pt x="1360" y="727"/>
                </a:lnTo>
                <a:lnTo>
                  <a:pt x="1375" y="718"/>
                </a:lnTo>
                <a:lnTo>
                  <a:pt x="1391" y="707"/>
                </a:lnTo>
                <a:lnTo>
                  <a:pt x="1406" y="695"/>
                </a:lnTo>
                <a:lnTo>
                  <a:pt x="1386" y="695"/>
                </a:lnTo>
                <a:lnTo>
                  <a:pt x="1357" y="694"/>
                </a:lnTo>
                <a:lnTo>
                  <a:pt x="1322" y="694"/>
                </a:lnTo>
                <a:lnTo>
                  <a:pt x="1286" y="694"/>
                </a:lnTo>
                <a:lnTo>
                  <a:pt x="1249" y="694"/>
                </a:lnTo>
                <a:lnTo>
                  <a:pt x="1215" y="693"/>
                </a:lnTo>
                <a:lnTo>
                  <a:pt x="1185" y="693"/>
                </a:lnTo>
                <a:lnTo>
                  <a:pt x="1166" y="693"/>
                </a:lnTo>
                <a:lnTo>
                  <a:pt x="1152" y="707"/>
                </a:lnTo>
                <a:lnTo>
                  <a:pt x="1141" y="722"/>
                </a:lnTo>
                <a:lnTo>
                  <a:pt x="1133" y="738"/>
                </a:lnTo>
                <a:lnTo>
                  <a:pt x="1125" y="753"/>
                </a:lnTo>
                <a:lnTo>
                  <a:pt x="1117" y="767"/>
                </a:lnTo>
                <a:lnTo>
                  <a:pt x="1108" y="782"/>
                </a:lnTo>
                <a:lnTo>
                  <a:pt x="1098" y="798"/>
                </a:lnTo>
                <a:lnTo>
                  <a:pt x="1085" y="813"/>
                </a:lnTo>
                <a:lnTo>
                  <a:pt x="1069" y="827"/>
                </a:lnTo>
                <a:lnTo>
                  <a:pt x="1054" y="842"/>
                </a:lnTo>
                <a:lnTo>
                  <a:pt x="1038" y="857"/>
                </a:lnTo>
                <a:lnTo>
                  <a:pt x="1024" y="871"/>
                </a:lnTo>
                <a:lnTo>
                  <a:pt x="1009" y="887"/>
                </a:lnTo>
                <a:lnTo>
                  <a:pt x="993" y="902"/>
                </a:lnTo>
                <a:lnTo>
                  <a:pt x="978" y="917"/>
                </a:lnTo>
                <a:lnTo>
                  <a:pt x="964" y="931"/>
                </a:lnTo>
                <a:lnTo>
                  <a:pt x="937" y="945"/>
                </a:lnTo>
                <a:lnTo>
                  <a:pt x="916" y="955"/>
                </a:lnTo>
                <a:lnTo>
                  <a:pt x="898" y="963"/>
                </a:lnTo>
                <a:lnTo>
                  <a:pt x="883" y="970"/>
                </a:lnTo>
                <a:lnTo>
                  <a:pt x="867" y="978"/>
                </a:lnTo>
                <a:lnTo>
                  <a:pt x="850" y="986"/>
                </a:lnTo>
                <a:lnTo>
                  <a:pt x="829" y="997"/>
                </a:lnTo>
                <a:lnTo>
                  <a:pt x="802" y="1010"/>
                </a:lnTo>
                <a:lnTo>
                  <a:pt x="795" y="1011"/>
                </a:lnTo>
                <a:lnTo>
                  <a:pt x="786" y="1012"/>
                </a:lnTo>
                <a:lnTo>
                  <a:pt x="776" y="1015"/>
                </a:lnTo>
                <a:lnTo>
                  <a:pt x="765" y="1017"/>
                </a:lnTo>
                <a:lnTo>
                  <a:pt x="745" y="1024"/>
                </a:lnTo>
                <a:lnTo>
                  <a:pt x="723" y="1034"/>
                </a:lnTo>
                <a:lnTo>
                  <a:pt x="699" y="1046"/>
                </a:lnTo>
                <a:lnTo>
                  <a:pt x="678" y="1060"/>
                </a:lnTo>
                <a:lnTo>
                  <a:pt x="659" y="1074"/>
                </a:lnTo>
                <a:lnTo>
                  <a:pt x="642" y="1089"/>
                </a:lnTo>
                <a:lnTo>
                  <a:pt x="634" y="1089"/>
                </a:lnTo>
                <a:lnTo>
                  <a:pt x="628" y="1090"/>
                </a:lnTo>
                <a:lnTo>
                  <a:pt x="622" y="1093"/>
                </a:lnTo>
                <a:lnTo>
                  <a:pt x="617" y="1095"/>
                </a:lnTo>
                <a:lnTo>
                  <a:pt x="609" y="1104"/>
                </a:lnTo>
                <a:lnTo>
                  <a:pt x="601" y="1114"/>
                </a:lnTo>
                <a:lnTo>
                  <a:pt x="594" y="1126"/>
                </a:lnTo>
                <a:lnTo>
                  <a:pt x="584" y="1139"/>
                </a:lnTo>
                <a:lnTo>
                  <a:pt x="574" y="1154"/>
                </a:lnTo>
                <a:lnTo>
                  <a:pt x="561" y="1169"/>
                </a:lnTo>
                <a:lnTo>
                  <a:pt x="559" y="1169"/>
                </a:lnTo>
                <a:lnTo>
                  <a:pt x="554" y="1168"/>
                </a:lnTo>
                <a:lnTo>
                  <a:pt x="546" y="1166"/>
                </a:lnTo>
                <a:lnTo>
                  <a:pt x="535" y="1163"/>
                </a:lnTo>
                <a:lnTo>
                  <a:pt x="523" y="1159"/>
                </a:lnTo>
                <a:lnTo>
                  <a:pt x="510" y="1152"/>
                </a:lnTo>
                <a:lnTo>
                  <a:pt x="496" y="1141"/>
                </a:lnTo>
                <a:lnTo>
                  <a:pt x="481" y="1127"/>
                </a:lnTo>
                <a:lnTo>
                  <a:pt x="465" y="1127"/>
                </a:lnTo>
                <a:lnTo>
                  <a:pt x="451" y="1127"/>
                </a:lnTo>
                <a:lnTo>
                  <a:pt x="436" y="1125"/>
                </a:lnTo>
                <a:lnTo>
                  <a:pt x="421" y="1122"/>
                </a:lnTo>
                <a:lnTo>
                  <a:pt x="406" y="1117"/>
                </a:lnTo>
                <a:lnTo>
                  <a:pt x="391" y="1110"/>
                </a:lnTo>
                <a:lnTo>
                  <a:pt x="383" y="1105"/>
                </a:lnTo>
                <a:lnTo>
                  <a:pt x="376" y="1100"/>
                </a:lnTo>
                <a:lnTo>
                  <a:pt x="369" y="1094"/>
                </a:lnTo>
                <a:lnTo>
                  <a:pt x="361" y="1087"/>
                </a:lnTo>
                <a:lnTo>
                  <a:pt x="375" y="1073"/>
                </a:lnTo>
                <a:lnTo>
                  <a:pt x="383" y="1063"/>
                </a:lnTo>
                <a:lnTo>
                  <a:pt x="387" y="1059"/>
                </a:lnTo>
                <a:lnTo>
                  <a:pt x="390" y="1055"/>
                </a:lnTo>
                <a:lnTo>
                  <a:pt x="391" y="1051"/>
                </a:lnTo>
                <a:lnTo>
                  <a:pt x="392" y="1046"/>
                </a:lnTo>
                <a:lnTo>
                  <a:pt x="391" y="1043"/>
                </a:lnTo>
                <a:lnTo>
                  <a:pt x="390" y="1039"/>
                </a:lnTo>
                <a:lnTo>
                  <a:pt x="387" y="1035"/>
                </a:lnTo>
                <a:lnTo>
                  <a:pt x="385" y="1030"/>
                </a:lnTo>
                <a:lnTo>
                  <a:pt x="375" y="1019"/>
                </a:lnTo>
                <a:lnTo>
                  <a:pt x="361" y="1007"/>
                </a:lnTo>
                <a:lnTo>
                  <a:pt x="361" y="1005"/>
                </a:lnTo>
                <a:lnTo>
                  <a:pt x="361" y="1001"/>
                </a:lnTo>
                <a:lnTo>
                  <a:pt x="360" y="996"/>
                </a:lnTo>
                <a:lnTo>
                  <a:pt x="357" y="991"/>
                </a:lnTo>
                <a:lnTo>
                  <a:pt x="355" y="990"/>
                </a:lnTo>
                <a:lnTo>
                  <a:pt x="352" y="989"/>
                </a:lnTo>
                <a:lnTo>
                  <a:pt x="349" y="989"/>
                </a:lnTo>
                <a:lnTo>
                  <a:pt x="346" y="990"/>
                </a:lnTo>
                <a:lnTo>
                  <a:pt x="341" y="991"/>
                </a:lnTo>
                <a:lnTo>
                  <a:pt x="335" y="995"/>
                </a:lnTo>
                <a:lnTo>
                  <a:pt x="328" y="1000"/>
                </a:lnTo>
                <a:lnTo>
                  <a:pt x="322" y="1006"/>
                </a:lnTo>
                <a:lnTo>
                  <a:pt x="282" y="1046"/>
                </a:lnTo>
                <a:lnTo>
                  <a:pt x="266" y="1059"/>
                </a:lnTo>
                <a:lnTo>
                  <a:pt x="251" y="1068"/>
                </a:lnTo>
                <a:lnTo>
                  <a:pt x="238" y="1076"/>
                </a:lnTo>
                <a:lnTo>
                  <a:pt x="226" y="1081"/>
                </a:lnTo>
                <a:lnTo>
                  <a:pt x="216" y="1083"/>
                </a:lnTo>
                <a:lnTo>
                  <a:pt x="207" y="1084"/>
                </a:lnTo>
                <a:lnTo>
                  <a:pt x="202" y="1085"/>
                </a:lnTo>
                <a:lnTo>
                  <a:pt x="201" y="1085"/>
                </a:lnTo>
                <a:lnTo>
                  <a:pt x="194" y="1085"/>
                </a:lnTo>
                <a:lnTo>
                  <a:pt x="188" y="1087"/>
                </a:lnTo>
                <a:lnTo>
                  <a:pt x="182" y="1089"/>
                </a:lnTo>
                <a:lnTo>
                  <a:pt x="177" y="1092"/>
                </a:lnTo>
                <a:lnTo>
                  <a:pt x="168" y="1098"/>
                </a:lnTo>
                <a:lnTo>
                  <a:pt x="161" y="1105"/>
                </a:lnTo>
                <a:lnTo>
                  <a:pt x="153" y="1112"/>
                </a:lnTo>
                <a:lnTo>
                  <a:pt x="145" y="1119"/>
                </a:lnTo>
                <a:lnTo>
                  <a:pt x="140" y="1121"/>
                </a:lnTo>
                <a:lnTo>
                  <a:pt x="134" y="1123"/>
                </a:lnTo>
                <a:lnTo>
                  <a:pt x="128" y="1125"/>
                </a:lnTo>
                <a:lnTo>
                  <a:pt x="120" y="1125"/>
                </a:lnTo>
                <a:lnTo>
                  <a:pt x="113" y="1132"/>
                </a:lnTo>
                <a:lnTo>
                  <a:pt x="106" y="1138"/>
                </a:lnTo>
                <a:lnTo>
                  <a:pt x="98" y="1143"/>
                </a:lnTo>
                <a:lnTo>
                  <a:pt x="90" y="1148"/>
                </a:lnTo>
                <a:lnTo>
                  <a:pt x="75" y="1155"/>
                </a:lnTo>
                <a:lnTo>
                  <a:pt x="60" y="1159"/>
                </a:lnTo>
                <a:lnTo>
                  <a:pt x="44" y="1163"/>
                </a:lnTo>
                <a:lnTo>
                  <a:pt x="30" y="1164"/>
                </a:lnTo>
                <a:lnTo>
                  <a:pt x="15" y="1164"/>
                </a:lnTo>
                <a:lnTo>
                  <a:pt x="0" y="1164"/>
                </a:lnTo>
                <a:lnTo>
                  <a:pt x="16" y="1131"/>
                </a:lnTo>
                <a:lnTo>
                  <a:pt x="33" y="1098"/>
                </a:lnTo>
                <a:lnTo>
                  <a:pt x="52" y="1066"/>
                </a:lnTo>
                <a:lnTo>
                  <a:pt x="71" y="1034"/>
                </a:lnTo>
                <a:lnTo>
                  <a:pt x="92" y="1003"/>
                </a:lnTo>
                <a:lnTo>
                  <a:pt x="114" y="974"/>
                </a:lnTo>
                <a:lnTo>
                  <a:pt x="137" y="945"/>
                </a:lnTo>
                <a:lnTo>
                  <a:pt x="161" y="917"/>
                </a:lnTo>
                <a:lnTo>
                  <a:pt x="184" y="888"/>
                </a:lnTo>
                <a:lnTo>
                  <a:pt x="208" y="862"/>
                </a:lnTo>
                <a:lnTo>
                  <a:pt x="234" y="836"/>
                </a:lnTo>
                <a:lnTo>
                  <a:pt x="259" y="811"/>
                </a:lnTo>
                <a:lnTo>
                  <a:pt x="284" y="787"/>
                </a:lnTo>
                <a:lnTo>
                  <a:pt x="310" y="762"/>
                </a:lnTo>
                <a:lnTo>
                  <a:pt x="336" y="740"/>
                </a:lnTo>
                <a:lnTo>
                  <a:pt x="361" y="718"/>
                </a:lnTo>
                <a:lnTo>
                  <a:pt x="413" y="677"/>
                </a:lnTo>
                <a:lnTo>
                  <a:pt x="462" y="639"/>
                </a:lnTo>
                <a:lnTo>
                  <a:pt x="510" y="604"/>
                </a:lnTo>
                <a:lnTo>
                  <a:pt x="554" y="574"/>
                </a:lnTo>
                <a:lnTo>
                  <a:pt x="630" y="525"/>
                </a:lnTo>
                <a:lnTo>
                  <a:pt x="683" y="492"/>
                </a:lnTo>
                <a:close/>
              </a:path>
            </a:pathLst>
          </a:custGeom>
          <a:solidFill>
            <a:srgbClr val="80c9ff"/>
          </a:solidFill>
          <a:ln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524480" y="1403280"/>
            <a:ext cx="911160" cy="436680"/>
          </a:xfrm>
          <a:custGeom>
            <a:avLst/>
            <a:gdLst/>
            <a:ahLst/>
            <a:rect l="l" t="t" r="r" b="b"/>
            <a:pathLst>
              <a:path w="2445" h="1169">
                <a:moveTo>
                  <a:pt x="683" y="492"/>
                </a:moveTo>
                <a:lnTo>
                  <a:pt x="701" y="482"/>
                </a:lnTo>
                <a:lnTo>
                  <a:pt x="716" y="473"/>
                </a:lnTo>
                <a:lnTo>
                  <a:pt x="730" y="466"/>
                </a:lnTo>
                <a:lnTo>
                  <a:pt x="742" y="460"/>
                </a:lnTo>
                <a:lnTo>
                  <a:pt x="753" y="455"/>
                </a:lnTo>
                <a:lnTo>
                  <a:pt x="760" y="451"/>
                </a:lnTo>
                <a:lnTo>
                  <a:pt x="765" y="450"/>
                </a:lnTo>
                <a:lnTo>
                  <a:pt x="767" y="449"/>
                </a:lnTo>
                <a:lnTo>
                  <a:pt x="783" y="436"/>
                </a:lnTo>
                <a:lnTo>
                  <a:pt x="797" y="426"/>
                </a:lnTo>
                <a:lnTo>
                  <a:pt x="812" y="417"/>
                </a:lnTo>
                <a:lnTo>
                  <a:pt x="828" y="410"/>
                </a:lnTo>
                <a:lnTo>
                  <a:pt x="842" y="402"/>
                </a:lnTo>
                <a:lnTo>
                  <a:pt x="857" y="394"/>
                </a:lnTo>
                <a:lnTo>
                  <a:pt x="873" y="383"/>
                </a:lnTo>
                <a:lnTo>
                  <a:pt x="888" y="369"/>
                </a:lnTo>
                <a:lnTo>
                  <a:pt x="888" y="369"/>
                </a:lnTo>
                <a:lnTo>
                  <a:pt x="849" y="249"/>
                </a:lnTo>
                <a:lnTo>
                  <a:pt x="849" y="249"/>
                </a:lnTo>
                <a:lnTo>
                  <a:pt x="866" y="249"/>
                </a:lnTo>
                <a:lnTo>
                  <a:pt x="885" y="249"/>
                </a:lnTo>
                <a:lnTo>
                  <a:pt x="906" y="249"/>
                </a:lnTo>
                <a:lnTo>
                  <a:pt x="928" y="251"/>
                </a:lnTo>
                <a:lnTo>
                  <a:pt x="951" y="251"/>
                </a:lnTo>
                <a:lnTo>
                  <a:pt x="972" y="251"/>
                </a:lnTo>
                <a:lnTo>
                  <a:pt x="992" y="251"/>
                </a:lnTo>
                <a:lnTo>
                  <a:pt x="1009" y="251"/>
                </a:lnTo>
                <a:lnTo>
                  <a:pt x="1009" y="247"/>
                </a:lnTo>
                <a:lnTo>
                  <a:pt x="1009" y="237"/>
                </a:lnTo>
                <a:lnTo>
                  <a:pt x="1009" y="224"/>
                </a:lnTo>
                <a:lnTo>
                  <a:pt x="1009" y="205"/>
                </a:lnTo>
                <a:lnTo>
                  <a:pt x="1009" y="186"/>
                </a:lnTo>
                <a:lnTo>
                  <a:pt x="1009" y="166"/>
                </a:lnTo>
                <a:lnTo>
                  <a:pt x="1010" y="148"/>
                </a:lnTo>
                <a:lnTo>
                  <a:pt x="1010" y="131"/>
                </a:lnTo>
                <a:lnTo>
                  <a:pt x="1014" y="127"/>
                </a:lnTo>
                <a:lnTo>
                  <a:pt x="1018" y="125"/>
                </a:lnTo>
                <a:lnTo>
                  <a:pt x="1022" y="122"/>
                </a:lnTo>
                <a:lnTo>
                  <a:pt x="1026" y="121"/>
                </a:lnTo>
                <a:lnTo>
                  <a:pt x="1036" y="120"/>
                </a:lnTo>
                <a:lnTo>
                  <a:pt x="1046" y="120"/>
                </a:lnTo>
                <a:lnTo>
                  <a:pt x="1055" y="122"/>
                </a:lnTo>
                <a:lnTo>
                  <a:pt x="1065" y="126"/>
                </a:lnTo>
                <a:lnTo>
                  <a:pt x="1075" y="131"/>
                </a:lnTo>
                <a:lnTo>
                  <a:pt x="1085" y="136"/>
                </a:lnTo>
                <a:lnTo>
                  <a:pt x="1102" y="148"/>
                </a:lnTo>
                <a:lnTo>
                  <a:pt x="1117" y="160"/>
                </a:lnTo>
                <a:lnTo>
                  <a:pt x="1126" y="169"/>
                </a:lnTo>
                <a:lnTo>
                  <a:pt x="1130" y="171"/>
                </a:lnTo>
                <a:lnTo>
                  <a:pt x="1134" y="171"/>
                </a:lnTo>
                <a:lnTo>
                  <a:pt x="1136" y="170"/>
                </a:lnTo>
                <a:lnTo>
                  <a:pt x="1139" y="169"/>
                </a:lnTo>
                <a:lnTo>
                  <a:pt x="1141" y="166"/>
                </a:lnTo>
                <a:lnTo>
                  <a:pt x="1145" y="160"/>
                </a:lnTo>
                <a:lnTo>
                  <a:pt x="1147" y="153"/>
                </a:lnTo>
                <a:lnTo>
                  <a:pt x="1147" y="143"/>
                </a:lnTo>
                <a:lnTo>
                  <a:pt x="1147" y="132"/>
                </a:lnTo>
                <a:lnTo>
                  <a:pt x="1147" y="120"/>
                </a:lnTo>
                <a:lnTo>
                  <a:pt x="1145" y="106"/>
                </a:lnTo>
                <a:lnTo>
                  <a:pt x="1141" y="79"/>
                </a:lnTo>
                <a:lnTo>
                  <a:pt x="1136" y="54"/>
                </a:lnTo>
                <a:lnTo>
                  <a:pt x="1133" y="30"/>
                </a:lnTo>
                <a:lnTo>
                  <a:pt x="1131" y="12"/>
                </a:lnTo>
                <a:lnTo>
                  <a:pt x="1131" y="8"/>
                </a:lnTo>
                <a:lnTo>
                  <a:pt x="1133" y="6"/>
                </a:lnTo>
                <a:lnTo>
                  <a:pt x="1134" y="3"/>
                </a:lnTo>
                <a:lnTo>
                  <a:pt x="1136" y="2"/>
                </a:lnTo>
                <a:lnTo>
                  <a:pt x="1142" y="0"/>
                </a:lnTo>
                <a:lnTo>
                  <a:pt x="1151" y="1"/>
                </a:lnTo>
                <a:lnTo>
                  <a:pt x="1161" y="3"/>
                </a:lnTo>
                <a:lnTo>
                  <a:pt x="1172" y="7"/>
                </a:lnTo>
                <a:lnTo>
                  <a:pt x="1183" y="12"/>
                </a:lnTo>
                <a:lnTo>
                  <a:pt x="1196" y="17"/>
                </a:lnTo>
                <a:lnTo>
                  <a:pt x="1223" y="29"/>
                </a:lnTo>
                <a:lnTo>
                  <a:pt x="1249" y="40"/>
                </a:lnTo>
                <a:lnTo>
                  <a:pt x="1261" y="45"/>
                </a:lnTo>
                <a:lnTo>
                  <a:pt x="1272" y="49"/>
                </a:lnTo>
                <a:lnTo>
                  <a:pt x="1282" y="52"/>
                </a:lnTo>
                <a:lnTo>
                  <a:pt x="1290" y="52"/>
                </a:lnTo>
                <a:lnTo>
                  <a:pt x="1305" y="54"/>
                </a:lnTo>
                <a:lnTo>
                  <a:pt x="1317" y="55"/>
                </a:lnTo>
                <a:lnTo>
                  <a:pt x="1328" y="56"/>
                </a:lnTo>
                <a:lnTo>
                  <a:pt x="1338" y="59"/>
                </a:lnTo>
                <a:lnTo>
                  <a:pt x="1355" y="63"/>
                </a:lnTo>
                <a:lnTo>
                  <a:pt x="1371" y="68"/>
                </a:lnTo>
                <a:lnTo>
                  <a:pt x="1379" y="71"/>
                </a:lnTo>
                <a:lnTo>
                  <a:pt x="1386" y="71"/>
                </a:lnTo>
                <a:lnTo>
                  <a:pt x="1395" y="72"/>
                </a:lnTo>
                <a:lnTo>
                  <a:pt x="1403" y="71"/>
                </a:lnTo>
                <a:lnTo>
                  <a:pt x="1413" y="68"/>
                </a:lnTo>
                <a:lnTo>
                  <a:pt x="1424" y="66"/>
                </a:lnTo>
                <a:lnTo>
                  <a:pt x="1437" y="61"/>
                </a:lnTo>
                <a:lnTo>
                  <a:pt x="1451" y="54"/>
                </a:lnTo>
                <a:lnTo>
                  <a:pt x="1464" y="54"/>
                </a:lnTo>
                <a:lnTo>
                  <a:pt x="1475" y="54"/>
                </a:lnTo>
                <a:lnTo>
                  <a:pt x="1484" y="52"/>
                </a:lnTo>
                <a:lnTo>
                  <a:pt x="1491" y="50"/>
                </a:lnTo>
                <a:lnTo>
                  <a:pt x="1499" y="45"/>
                </a:lnTo>
                <a:lnTo>
                  <a:pt x="1507" y="38"/>
                </a:lnTo>
                <a:lnTo>
                  <a:pt x="1518" y="28"/>
                </a:lnTo>
                <a:lnTo>
                  <a:pt x="1532" y="14"/>
                </a:lnTo>
                <a:lnTo>
                  <a:pt x="1549" y="17"/>
                </a:lnTo>
                <a:lnTo>
                  <a:pt x="1568" y="22"/>
                </a:lnTo>
                <a:lnTo>
                  <a:pt x="1592" y="28"/>
                </a:lnTo>
                <a:lnTo>
                  <a:pt x="1616" y="35"/>
                </a:lnTo>
                <a:lnTo>
                  <a:pt x="1643" y="43"/>
                </a:lnTo>
                <a:lnTo>
                  <a:pt x="1672" y="50"/>
                </a:lnTo>
                <a:lnTo>
                  <a:pt x="1687" y="52"/>
                </a:lnTo>
                <a:lnTo>
                  <a:pt x="1702" y="55"/>
                </a:lnTo>
                <a:lnTo>
                  <a:pt x="1716" y="56"/>
                </a:lnTo>
                <a:lnTo>
                  <a:pt x="1731" y="56"/>
                </a:lnTo>
                <a:lnTo>
                  <a:pt x="1738" y="66"/>
                </a:lnTo>
                <a:lnTo>
                  <a:pt x="1745" y="77"/>
                </a:lnTo>
                <a:lnTo>
                  <a:pt x="1751" y="90"/>
                </a:lnTo>
                <a:lnTo>
                  <a:pt x="1756" y="105"/>
                </a:lnTo>
                <a:lnTo>
                  <a:pt x="1765" y="139"/>
                </a:lnTo>
                <a:lnTo>
                  <a:pt x="1775" y="177"/>
                </a:lnTo>
                <a:lnTo>
                  <a:pt x="1781" y="196"/>
                </a:lnTo>
                <a:lnTo>
                  <a:pt x="1787" y="214"/>
                </a:lnTo>
                <a:lnTo>
                  <a:pt x="1795" y="232"/>
                </a:lnTo>
                <a:lnTo>
                  <a:pt x="1803" y="248"/>
                </a:lnTo>
                <a:lnTo>
                  <a:pt x="1812" y="264"/>
                </a:lnTo>
                <a:lnTo>
                  <a:pt x="1823" y="278"/>
                </a:lnTo>
                <a:lnTo>
                  <a:pt x="1829" y="284"/>
                </a:lnTo>
                <a:lnTo>
                  <a:pt x="1835" y="289"/>
                </a:lnTo>
                <a:lnTo>
                  <a:pt x="1842" y="294"/>
                </a:lnTo>
                <a:lnTo>
                  <a:pt x="1850" y="297"/>
                </a:lnTo>
                <a:lnTo>
                  <a:pt x="1850" y="313"/>
                </a:lnTo>
                <a:lnTo>
                  <a:pt x="1850" y="327"/>
                </a:lnTo>
                <a:lnTo>
                  <a:pt x="1850" y="341"/>
                </a:lnTo>
                <a:lnTo>
                  <a:pt x="1849" y="352"/>
                </a:lnTo>
                <a:lnTo>
                  <a:pt x="1849" y="363"/>
                </a:lnTo>
                <a:lnTo>
                  <a:pt x="1849" y="371"/>
                </a:lnTo>
                <a:lnTo>
                  <a:pt x="1849" y="376"/>
                </a:lnTo>
                <a:lnTo>
                  <a:pt x="1849" y="378"/>
                </a:lnTo>
                <a:lnTo>
                  <a:pt x="1865" y="378"/>
                </a:lnTo>
                <a:lnTo>
                  <a:pt x="1879" y="378"/>
                </a:lnTo>
                <a:lnTo>
                  <a:pt x="1894" y="378"/>
                </a:lnTo>
                <a:lnTo>
                  <a:pt x="1909" y="378"/>
                </a:lnTo>
                <a:lnTo>
                  <a:pt x="1925" y="378"/>
                </a:lnTo>
                <a:lnTo>
                  <a:pt x="1939" y="379"/>
                </a:lnTo>
                <a:lnTo>
                  <a:pt x="1954" y="379"/>
                </a:lnTo>
                <a:lnTo>
                  <a:pt x="1969" y="379"/>
                </a:lnTo>
                <a:lnTo>
                  <a:pt x="1982" y="379"/>
                </a:lnTo>
                <a:lnTo>
                  <a:pt x="1993" y="379"/>
                </a:lnTo>
                <a:lnTo>
                  <a:pt x="2002" y="379"/>
                </a:lnTo>
                <a:lnTo>
                  <a:pt x="2009" y="379"/>
                </a:lnTo>
                <a:lnTo>
                  <a:pt x="2016" y="379"/>
                </a:lnTo>
                <a:lnTo>
                  <a:pt x="2025" y="379"/>
                </a:lnTo>
                <a:lnTo>
                  <a:pt x="2036" y="379"/>
                </a:lnTo>
                <a:lnTo>
                  <a:pt x="2049" y="379"/>
                </a:lnTo>
                <a:lnTo>
                  <a:pt x="2063" y="385"/>
                </a:lnTo>
                <a:lnTo>
                  <a:pt x="2074" y="389"/>
                </a:lnTo>
                <a:lnTo>
                  <a:pt x="2084" y="391"/>
                </a:lnTo>
                <a:lnTo>
                  <a:pt x="2091" y="390"/>
                </a:lnTo>
                <a:lnTo>
                  <a:pt x="2096" y="388"/>
                </a:lnTo>
                <a:lnTo>
                  <a:pt x="2101" y="385"/>
                </a:lnTo>
                <a:lnTo>
                  <a:pt x="2106" y="380"/>
                </a:lnTo>
                <a:lnTo>
                  <a:pt x="2109" y="376"/>
                </a:lnTo>
                <a:lnTo>
                  <a:pt x="2113" y="369"/>
                </a:lnTo>
                <a:lnTo>
                  <a:pt x="2118" y="363"/>
                </a:lnTo>
                <a:lnTo>
                  <a:pt x="2123" y="357"/>
                </a:lnTo>
                <a:lnTo>
                  <a:pt x="2129" y="352"/>
                </a:lnTo>
                <a:lnTo>
                  <a:pt x="2136" y="347"/>
                </a:lnTo>
                <a:lnTo>
                  <a:pt x="2145" y="344"/>
                </a:lnTo>
                <a:lnTo>
                  <a:pt x="2156" y="341"/>
                </a:lnTo>
                <a:lnTo>
                  <a:pt x="2169" y="340"/>
                </a:lnTo>
                <a:lnTo>
                  <a:pt x="2177" y="341"/>
                </a:lnTo>
                <a:lnTo>
                  <a:pt x="2184" y="343"/>
                </a:lnTo>
                <a:lnTo>
                  <a:pt x="2190" y="344"/>
                </a:lnTo>
                <a:lnTo>
                  <a:pt x="2196" y="346"/>
                </a:lnTo>
                <a:lnTo>
                  <a:pt x="2201" y="349"/>
                </a:lnTo>
                <a:lnTo>
                  <a:pt x="2206" y="352"/>
                </a:lnTo>
                <a:lnTo>
                  <a:pt x="2211" y="356"/>
                </a:lnTo>
                <a:lnTo>
                  <a:pt x="2216" y="360"/>
                </a:lnTo>
                <a:lnTo>
                  <a:pt x="2222" y="369"/>
                </a:lnTo>
                <a:lnTo>
                  <a:pt x="2228" y="382"/>
                </a:lnTo>
                <a:lnTo>
                  <a:pt x="2232" y="393"/>
                </a:lnTo>
                <a:lnTo>
                  <a:pt x="2234" y="406"/>
                </a:lnTo>
                <a:lnTo>
                  <a:pt x="2235" y="420"/>
                </a:lnTo>
                <a:lnTo>
                  <a:pt x="2235" y="433"/>
                </a:lnTo>
                <a:lnTo>
                  <a:pt x="2233" y="447"/>
                </a:lnTo>
                <a:lnTo>
                  <a:pt x="2231" y="459"/>
                </a:lnTo>
                <a:lnTo>
                  <a:pt x="2227" y="471"/>
                </a:lnTo>
                <a:lnTo>
                  <a:pt x="2222" y="483"/>
                </a:lnTo>
                <a:lnTo>
                  <a:pt x="2216" y="493"/>
                </a:lnTo>
                <a:lnTo>
                  <a:pt x="2208" y="500"/>
                </a:lnTo>
                <a:lnTo>
                  <a:pt x="2208" y="508"/>
                </a:lnTo>
                <a:lnTo>
                  <a:pt x="2210" y="514"/>
                </a:lnTo>
                <a:lnTo>
                  <a:pt x="2212" y="520"/>
                </a:lnTo>
                <a:lnTo>
                  <a:pt x="2215" y="524"/>
                </a:lnTo>
                <a:lnTo>
                  <a:pt x="2221" y="531"/>
                </a:lnTo>
                <a:lnTo>
                  <a:pt x="2228" y="536"/>
                </a:lnTo>
                <a:lnTo>
                  <a:pt x="2235" y="540"/>
                </a:lnTo>
                <a:lnTo>
                  <a:pt x="2242" y="541"/>
                </a:lnTo>
                <a:lnTo>
                  <a:pt x="2246" y="541"/>
                </a:lnTo>
                <a:lnTo>
                  <a:pt x="2248" y="541"/>
                </a:lnTo>
                <a:lnTo>
                  <a:pt x="2255" y="542"/>
                </a:lnTo>
                <a:lnTo>
                  <a:pt x="2261" y="544"/>
                </a:lnTo>
                <a:lnTo>
                  <a:pt x="2267" y="549"/>
                </a:lnTo>
                <a:lnTo>
                  <a:pt x="2271" y="554"/>
                </a:lnTo>
                <a:lnTo>
                  <a:pt x="2275" y="560"/>
                </a:lnTo>
                <a:lnTo>
                  <a:pt x="2278" y="567"/>
                </a:lnTo>
                <a:lnTo>
                  <a:pt x="2281" y="574"/>
                </a:lnTo>
                <a:lnTo>
                  <a:pt x="2283" y="581"/>
                </a:lnTo>
                <a:lnTo>
                  <a:pt x="2286" y="596"/>
                </a:lnTo>
                <a:lnTo>
                  <a:pt x="2287" y="609"/>
                </a:lnTo>
                <a:lnTo>
                  <a:pt x="2288" y="618"/>
                </a:lnTo>
                <a:lnTo>
                  <a:pt x="2288" y="622"/>
                </a:lnTo>
                <a:lnTo>
                  <a:pt x="2295" y="629"/>
                </a:lnTo>
                <a:lnTo>
                  <a:pt x="2303" y="634"/>
                </a:lnTo>
                <a:lnTo>
                  <a:pt x="2310" y="638"/>
                </a:lnTo>
                <a:lnTo>
                  <a:pt x="2317" y="640"/>
                </a:lnTo>
                <a:lnTo>
                  <a:pt x="2331" y="642"/>
                </a:lnTo>
                <a:lnTo>
                  <a:pt x="2342" y="642"/>
                </a:lnTo>
                <a:lnTo>
                  <a:pt x="2353" y="642"/>
                </a:lnTo>
                <a:lnTo>
                  <a:pt x="2360" y="645"/>
                </a:lnTo>
                <a:lnTo>
                  <a:pt x="2364" y="647"/>
                </a:lnTo>
                <a:lnTo>
                  <a:pt x="2365" y="651"/>
                </a:lnTo>
                <a:lnTo>
                  <a:pt x="2366" y="656"/>
                </a:lnTo>
                <a:lnTo>
                  <a:pt x="2368" y="662"/>
                </a:lnTo>
                <a:lnTo>
                  <a:pt x="2365" y="664"/>
                </a:lnTo>
                <a:lnTo>
                  <a:pt x="2361" y="669"/>
                </a:lnTo>
                <a:lnTo>
                  <a:pt x="2354" y="677"/>
                </a:lnTo>
                <a:lnTo>
                  <a:pt x="2347" y="688"/>
                </a:lnTo>
                <a:lnTo>
                  <a:pt x="2339" y="700"/>
                </a:lnTo>
                <a:lnTo>
                  <a:pt x="2333" y="713"/>
                </a:lnTo>
                <a:lnTo>
                  <a:pt x="2331" y="720"/>
                </a:lnTo>
                <a:lnTo>
                  <a:pt x="2328" y="727"/>
                </a:lnTo>
                <a:lnTo>
                  <a:pt x="2327" y="735"/>
                </a:lnTo>
                <a:lnTo>
                  <a:pt x="2327" y="743"/>
                </a:lnTo>
                <a:lnTo>
                  <a:pt x="2320" y="743"/>
                </a:lnTo>
                <a:lnTo>
                  <a:pt x="2315" y="744"/>
                </a:lnTo>
                <a:lnTo>
                  <a:pt x="2311" y="746"/>
                </a:lnTo>
                <a:lnTo>
                  <a:pt x="2310" y="749"/>
                </a:lnTo>
                <a:lnTo>
                  <a:pt x="2309" y="753"/>
                </a:lnTo>
                <a:lnTo>
                  <a:pt x="2309" y="757"/>
                </a:lnTo>
                <a:lnTo>
                  <a:pt x="2310" y="762"/>
                </a:lnTo>
                <a:lnTo>
                  <a:pt x="2311" y="767"/>
                </a:lnTo>
                <a:lnTo>
                  <a:pt x="2316" y="779"/>
                </a:lnTo>
                <a:lnTo>
                  <a:pt x="2321" y="793"/>
                </a:lnTo>
                <a:lnTo>
                  <a:pt x="2325" y="808"/>
                </a:lnTo>
                <a:lnTo>
                  <a:pt x="2326" y="822"/>
                </a:lnTo>
                <a:lnTo>
                  <a:pt x="2341" y="821"/>
                </a:lnTo>
                <a:lnTo>
                  <a:pt x="2355" y="817"/>
                </a:lnTo>
                <a:lnTo>
                  <a:pt x="2369" y="813"/>
                </a:lnTo>
                <a:lnTo>
                  <a:pt x="2381" y="808"/>
                </a:lnTo>
                <a:lnTo>
                  <a:pt x="2386" y="806"/>
                </a:lnTo>
                <a:lnTo>
                  <a:pt x="2391" y="805"/>
                </a:lnTo>
                <a:lnTo>
                  <a:pt x="2396" y="805"/>
                </a:lnTo>
                <a:lnTo>
                  <a:pt x="2399" y="806"/>
                </a:lnTo>
                <a:lnTo>
                  <a:pt x="2402" y="808"/>
                </a:lnTo>
                <a:lnTo>
                  <a:pt x="2404" y="811"/>
                </a:lnTo>
                <a:lnTo>
                  <a:pt x="2406" y="816"/>
                </a:lnTo>
                <a:lnTo>
                  <a:pt x="2406" y="824"/>
                </a:lnTo>
                <a:lnTo>
                  <a:pt x="2412" y="830"/>
                </a:lnTo>
                <a:lnTo>
                  <a:pt x="2415" y="837"/>
                </a:lnTo>
                <a:lnTo>
                  <a:pt x="2417" y="842"/>
                </a:lnTo>
                <a:lnTo>
                  <a:pt x="2417" y="847"/>
                </a:lnTo>
                <a:lnTo>
                  <a:pt x="2414" y="852"/>
                </a:lnTo>
                <a:lnTo>
                  <a:pt x="2410" y="855"/>
                </a:lnTo>
                <a:lnTo>
                  <a:pt x="2406" y="859"/>
                </a:lnTo>
                <a:lnTo>
                  <a:pt x="2401" y="863"/>
                </a:lnTo>
                <a:lnTo>
                  <a:pt x="2388" y="871"/>
                </a:lnTo>
                <a:lnTo>
                  <a:pt x="2377" y="879"/>
                </a:lnTo>
                <a:lnTo>
                  <a:pt x="2372" y="884"/>
                </a:lnTo>
                <a:lnTo>
                  <a:pt x="2369" y="890"/>
                </a:lnTo>
                <a:lnTo>
                  <a:pt x="2366" y="896"/>
                </a:lnTo>
                <a:lnTo>
                  <a:pt x="2365" y="903"/>
                </a:lnTo>
                <a:lnTo>
                  <a:pt x="2366" y="910"/>
                </a:lnTo>
                <a:lnTo>
                  <a:pt x="2366" y="917"/>
                </a:lnTo>
                <a:lnTo>
                  <a:pt x="2369" y="921"/>
                </a:lnTo>
                <a:lnTo>
                  <a:pt x="2371" y="926"/>
                </a:lnTo>
                <a:lnTo>
                  <a:pt x="2377" y="934"/>
                </a:lnTo>
                <a:lnTo>
                  <a:pt x="2385" y="939"/>
                </a:lnTo>
                <a:lnTo>
                  <a:pt x="2392" y="941"/>
                </a:lnTo>
                <a:lnTo>
                  <a:pt x="2399" y="942"/>
                </a:lnTo>
                <a:lnTo>
                  <a:pt x="2403" y="944"/>
                </a:lnTo>
                <a:lnTo>
                  <a:pt x="2406" y="944"/>
                </a:lnTo>
                <a:lnTo>
                  <a:pt x="2418" y="958"/>
                </a:lnTo>
                <a:lnTo>
                  <a:pt x="2428" y="973"/>
                </a:lnTo>
                <a:lnTo>
                  <a:pt x="2435" y="986"/>
                </a:lnTo>
                <a:lnTo>
                  <a:pt x="2440" y="999"/>
                </a:lnTo>
                <a:lnTo>
                  <a:pt x="2442" y="1008"/>
                </a:lnTo>
                <a:lnTo>
                  <a:pt x="2443" y="1017"/>
                </a:lnTo>
                <a:lnTo>
                  <a:pt x="2445" y="1022"/>
                </a:lnTo>
                <a:lnTo>
                  <a:pt x="2445" y="1023"/>
                </a:lnTo>
                <a:lnTo>
                  <a:pt x="2418" y="1023"/>
                </a:lnTo>
                <a:lnTo>
                  <a:pt x="2397" y="1024"/>
                </a:lnTo>
                <a:lnTo>
                  <a:pt x="2380" y="1026"/>
                </a:lnTo>
                <a:lnTo>
                  <a:pt x="2364" y="1028"/>
                </a:lnTo>
                <a:lnTo>
                  <a:pt x="2349" y="1033"/>
                </a:lnTo>
                <a:lnTo>
                  <a:pt x="2332" y="1040"/>
                </a:lnTo>
                <a:lnTo>
                  <a:pt x="2310" y="1050"/>
                </a:lnTo>
                <a:lnTo>
                  <a:pt x="2284" y="1062"/>
                </a:lnTo>
                <a:lnTo>
                  <a:pt x="2271" y="1055"/>
                </a:lnTo>
                <a:lnTo>
                  <a:pt x="2260" y="1045"/>
                </a:lnTo>
                <a:lnTo>
                  <a:pt x="2250" y="1037"/>
                </a:lnTo>
                <a:lnTo>
                  <a:pt x="2244" y="1026"/>
                </a:lnTo>
                <a:lnTo>
                  <a:pt x="2238" y="1016"/>
                </a:lnTo>
                <a:lnTo>
                  <a:pt x="2234" y="1005"/>
                </a:lnTo>
                <a:lnTo>
                  <a:pt x="2232" y="994"/>
                </a:lnTo>
                <a:lnTo>
                  <a:pt x="2229" y="981"/>
                </a:lnTo>
                <a:lnTo>
                  <a:pt x="2227" y="959"/>
                </a:lnTo>
                <a:lnTo>
                  <a:pt x="2223" y="939"/>
                </a:lnTo>
                <a:lnTo>
                  <a:pt x="2221" y="928"/>
                </a:lnTo>
                <a:lnTo>
                  <a:pt x="2217" y="918"/>
                </a:lnTo>
                <a:lnTo>
                  <a:pt x="2212" y="909"/>
                </a:lnTo>
                <a:lnTo>
                  <a:pt x="2205" y="902"/>
                </a:lnTo>
                <a:lnTo>
                  <a:pt x="2201" y="903"/>
                </a:lnTo>
                <a:lnTo>
                  <a:pt x="2193" y="908"/>
                </a:lnTo>
                <a:lnTo>
                  <a:pt x="2178" y="917"/>
                </a:lnTo>
                <a:lnTo>
                  <a:pt x="2160" y="926"/>
                </a:lnTo>
                <a:lnTo>
                  <a:pt x="2140" y="939"/>
                </a:lnTo>
                <a:lnTo>
                  <a:pt x="2120" y="952"/>
                </a:lnTo>
                <a:lnTo>
                  <a:pt x="2101" y="966"/>
                </a:lnTo>
                <a:lnTo>
                  <a:pt x="2085" y="980"/>
                </a:lnTo>
                <a:lnTo>
                  <a:pt x="2079" y="980"/>
                </a:lnTo>
                <a:lnTo>
                  <a:pt x="2064" y="981"/>
                </a:lnTo>
                <a:lnTo>
                  <a:pt x="2042" y="983"/>
                </a:lnTo>
                <a:lnTo>
                  <a:pt x="2014" y="985"/>
                </a:lnTo>
                <a:lnTo>
                  <a:pt x="1982" y="990"/>
                </a:lnTo>
                <a:lnTo>
                  <a:pt x="1949" y="996"/>
                </a:lnTo>
                <a:lnTo>
                  <a:pt x="1932" y="1001"/>
                </a:lnTo>
                <a:lnTo>
                  <a:pt x="1916" y="1006"/>
                </a:lnTo>
                <a:lnTo>
                  <a:pt x="1899" y="1012"/>
                </a:lnTo>
                <a:lnTo>
                  <a:pt x="1884" y="1019"/>
                </a:lnTo>
                <a:lnTo>
                  <a:pt x="1868" y="1021"/>
                </a:lnTo>
                <a:lnTo>
                  <a:pt x="1854" y="1024"/>
                </a:lnTo>
                <a:lnTo>
                  <a:pt x="1838" y="1029"/>
                </a:lnTo>
                <a:lnTo>
                  <a:pt x="1822" y="1037"/>
                </a:lnTo>
                <a:lnTo>
                  <a:pt x="1789" y="1054"/>
                </a:lnTo>
                <a:lnTo>
                  <a:pt x="1753" y="1073"/>
                </a:lnTo>
                <a:lnTo>
                  <a:pt x="1734" y="1082"/>
                </a:lnTo>
                <a:lnTo>
                  <a:pt x="1714" y="1090"/>
                </a:lnTo>
                <a:lnTo>
                  <a:pt x="1692" y="1097"/>
                </a:lnTo>
                <a:lnTo>
                  <a:pt x="1669" y="1101"/>
                </a:lnTo>
                <a:lnTo>
                  <a:pt x="1658" y="1104"/>
                </a:lnTo>
                <a:lnTo>
                  <a:pt x="1644" y="1105"/>
                </a:lnTo>
                <a:lnTo>
                  <a:pt x="1632" y="1105"/>
                </a:lnTo>
                <a:lnTo>
                  <a:pt x="1619" y="1105"/>
                </a:lnTo>
                <a:lnTo>
                  <a:pt x="1605" y="1104"/>
                </a:lnTo>
                <a:lnTo>
                  <a:pt x="1592" y="1103"/>
                </a:lnTo>
                <a:lnTo>
                  <a:pt x="1577" y="1100"/>
                </a:lnTo>
                <a:lnTo>
                  <a:pt x="1562" y="1097"/>
                </a:lnTo>
                <a:lnTo>
                  <a:pt x="1541" y="1095"/>
                </a:lnTo>
                <a:lnTo>
                  <a:pt x="1523" y="1093"/>
                </a:lnTo>
                <a:lnTo>
                  <a:pt x="1506" y="1088"/>
                </a:lnTo>
                <a:lnTo>
                  <a:pt x="1491" y="1083"/>
                </a:lnTo>
                <a:lnTo>
                  <a:pt x="1478" y="1076"/>
                </a:lnTo>
                <a:lnTo>
                  <a:pt x="1466" y="1068"/>
                </a:lnTo>
                <a:lnTo>
                  <a:pt x="1454" y="1060"/>
                </a:lnTo>
                <a:lnTo>
                  <a:pt x="1443" y="1050"/>
                </a:lnTo>
                <a:lnTo>
                  <a:pt x="1420" y="1030"/>
                </a:lnTo>
                <a:lnTo>
                  <a:pt x="1395" y="1011"/>
                </a:lnTo>
                <a:lnTo>
                  <a:pt x="1380" y="1001"/>
                </a:lnTo>
                <a:lnTo>
                  <a:pt x="1363" y="991"/>
                </a:lnTo>
                <a:lnTo>
                  <a:pt x="1344" y="983"/>
                </a:lnTo>
                <a:lnTo>
                  <a:pt x="1324" y="974"/>
                </a:lnTo>
                <a:lnTo>
                  <a:pt x="1306" y="974"/>
                </a:lnTo>
                <a:lnTo>
                  <a:pt x="1287" y="974"/>
                </a:lnTo>
                <a:lnTo>
                  <a:pt x="1264" y="974"/>
                </a:lnTo>
                <a:lnTo>
                  <a:pt x="1238" y="974"/>
                </a:lnTo>
                <a:lnTo>
                  <a:pt x="1211" y="973"/>
                </a:lnTo>
                <a:lnTo>
                  <a:pt x="1183" y="973"/>
                </a:lnTo>
                <a:lnTo>
                  <a:pt x="1153" y="973"/>
                </a:lnTo>
                <a:lnTo>
                  <a:pt x="1123" y="973"/>
                </a:lnTo>
                <a:lnTo>
                  <a:pt x="1123" y="973"/>
                </a:lnTo>
                <a:lnTo>
                  <a:pt x="1124" y="853"/>
                </a:lnTo>
                <a:lnTo>
                  <a:pt x="1124" y="853"/>
                </a:lnTo>
                <a:lnTo>
                  <a:pt x="1139" y="852"/>
                </a:lnTo>
                <a:lnTo>
                  <a:pt x="1152" y="850"/>
                </a:lnTo>
                <a:lnTo>
                  <a:pt x="1166" y="849"/>
                </a:lnTo>
                <a:lnTo>
                  <a:pt x="1178" y="846"/>
                </a:lnTo>
                <a:lnTo>
                  <a:pt x="1189" y="843"/>
                </a:lnTo>
                <a:lnTo>
                  <a:pt x="1200" y="838"/>
                </a:lnTo>
                <a:lnTo>
                  <a:pt x="1210" y="833"/>
                </a:lnTo>
                <a:lnTo>
                  <a:pt x="1219" y="828"/>
                </a:lnTo>
                <a:lnTo>
                  <a:pt x="1238" y="816"/>
                </a:lnTo>
                <a:lnTo>
                  <a:pt x="1254" y="803"/>
                </a:lnTo>
                <a:lnTo>
                  <a:pt x="1270" y="788"/>
                </a:lnTo>
                <a:lnTo>
                  <a:pt x="1284" y="773"/>
                </a:lnTo>
                <a:lnTo>
                  <a:pt x="1300" y="761"/>
                </a:lnTo>
                <a:lnTo>
                  <a:pt x="1315" y="750"/>
                </a:lnTo>
                <a:lnTo>
                  <a:pt x="1331" y="742"/>
                </a:lnTo>
                <a:lnTo>
                  <a:pt x="1346" y="734"/>
                </a:lnTo>
                <a:lnTo>
                  <a:pt x="1360" y="727"/>
                </a:lnTo>
                <a:lnTo>
                  <a:pt x="1375" y="718"/>
                </a:lnTo>
                <a:lnTo>
                  <a:pt x="1391" y="707"/>
                </a:lnTo>
                <a:lnTo>
                  <a:pt x="1406" y="695"/>
                </a:lnTo>
                <a:lnTo>
                  <a:pt x="1386" y="695"/>
                </a:lnTo>
                <a:lnTo>
                  <a:pt x="1357" y="694"/>
                </a:lnTo>
                <a:lnTo>
                  <a:pt x="1322" y="694"/>
                </a:lnTo>
                <a:lnTo>
                  <a:pt x="1286" y="694"/>
                </a:lnTo>
                <a:lnTo>
                  <a:pt x="1249" y="694"/>
                </a:lnTo>
                <a:lnTo>
                  <a:pt x="1215" y="693"/>
                </a:lnTo>
                <a:lnTo>
                  <a:pt x="1185" y="693"/>
                </a:lnTo>
                <a:lnTo>
                  <a:pt x="1166" y="693"/>
                </a:lnTo>
                <a:lnTo>
                  <a:pt x="1152" y="707"/>
                </a:lnTo>
                <a:lnTo>
                  <a:pt x="1141" y="722"/>
                </a:lnTo>
                <a:lnTo>
                  <a:pt x="1133" y="738"/>
                </a:lnTo>
                <a:lnTo>
                  <a:pt x="1125" y="753"/>
                </a:lnTo>
                <a:lnTo>
                  <a:pt x="1117" y="767"/>
                </a:lnTo>
                <a:lnTo>
                  <a:pt x="1108" y="782"/>
                </a:lnTo>
                <a:lnTo>
                  <a:pt x="1098" y="798"/>
                </a:lnTo>
                <a:lnTo>
                  <a:pt x="1085" y="813"/>
                </a:lnTo>
                <a:lnTo>
                  <a:pt x="1069" y="827"/>
                </a:lnTo>
                <a:lnTo>
                  <a:pt x="1054" y="842"/>
                </a:lnTo>
                <a:lnTo>
                  <a:pt x="1038" y="857"/>
                </a:lnTo>
                <a:lnTo>
                  <a:pt x="1024" y="871"/>
                </a:lnTo>
                <a:lnTo>
                  <a:pt x="1009" y="887"/>
                </a:lnTo>
                <a:lnTo>
                  <a:pt x="993" y="902"/>
                </a:lnTo>
                <a:lnTo>
                  <a:pt x="978" y="917"/>
                </a:lnTo>
                <a:lnTo>
                  <a:pt x="964" y="931"/>
                </a:lnTo>
                <a:lnTo>
                  <a:pt x="937" y="945"/>
                </a:lnTo>
                <a:lnTo>
                  <a:pt x="916" y="955"/>
                </a:lnTo>
                <a:lnTo>
                  <a:pt x="898" y="963"/>
                </a:lnTo>
                <a:lnTo>
                  <a:pt x="883" y="970"/>
                </a:lnTo>
                <a:lnTo>
                  <a:pt x="867" y="978"/>
                </a:lnTo>
                <a:lnTo>
                  <a:pt x="850" y="986"/>
                </a:lnTo>
                <a:lnTo>
                  <a:pt x="829" y="997"/>
                </a:lnTo>
                <a:lnTo>
                  <a:pt x="802" y="1010"/>
                </a:lnTo>
                <a:lnTo>
                  <a:pt x="795" y="1011"/>
                </a:lnTo>
                <a:lnTo>
                  <a:pt x="786" y="1012"/>
                </a:lnTo>
                <a:lnTo>
                  <a:pt x="776" y="1015"/>
                </a:lnTo>
                <a:lnTo>
                  <a:pt x="765" y="1017"/>
                </a:lnTo>
                <a:lnTo>
                  <a:pt x="745" y="1024"/>
                </a:lnTo>
                <a:lnTo>
                  <a:pt x="723" y="1034"/>
                </a:lnTo>
                <a:lnTo>
                  <a:pt x="699" y="1046"/>
                </a:lnTo>
                <a:lnTo>
                  <a:pt x="678" y="1060"/>
                </a:lnTo>
                <a:lnTo>
                  <a:pt x="659" y="1074"/>
                </a:lnTo>
                <a:lnTo>
                  <a:pt x="642" y="1089"/>
                </a:lnTo>
                <a:lnTo>
                  <a:pt x="634" y="1089"/>
                </a:lnTo>
                <a:lnTo>
                  <a:pt x="628" y="1090"/>
                </a:lnTo>
                <a:lnTo>
                  <a:pt x="622" y="1093"/>
                </a:lnTo>
                <a:lnTo>
                  <a:pt x="617" y="1095"/>
                </a:lnTo>
                <a:lnTo>
                  <a:pt x="609" y="1104"/>
                </a:lnTo>
                <a:lnTo>
                  <a:pt x="601" y="1114"/>
                </a:lnTo>
                <a:lnTo>
                  <a:pt x="594" y="1126"/>
                </a:lnTo>
                <a:lnTo>
                  <a:pt x="584" y="1139"/>
                </a:lnTo>
                <a:lnTo>
                  <a:pt x="574" y="1154"/>
                </a:lnTo>
                <a:lnTo>
                  <a:pt x="561" y="1169"/>
                </a:lnTo>
                <a:lnTo>
                  <a:pt x="559" y="1169"/>
                </a:lnTo>
                <a:lnTo>
                  <a:pt x="554" y="1168"/>
                </a:lnTo>
                <a:lnTo>
                  <a:pt x="546" y="1166"/>
                </a:lnTo>
                <a:lnTo>
                  <a:pt x="535" y="1163"/>
                </a:lnTo>
                <a:lnTo>
                  <a:pt x="523" y="1159"/>
                </a:lnTo>
                <a:lnTo>
                  <a:pt x="510" y="1152"/>
                </a:lnTo>
                <a:lnTo>
                  <a:pt x="496" y="1141"/>
                </a:lnTo>
                <a:lnTo>
                  <a:pt x="481" y="1127"/>
                </a:lnTo>
                <a:lnTo>
                  <a:pt x="465" y="1127"/>
                </a:lnTo>
                <a:lnTo>
                  <a:pt x="451" y="1127"/>
                </a:lnTo>
                <a:lnTo>
                  <a:pt x="436" y="1125"/>
                </a:lnTo>
                <a:lnTo>
                  <a:pt x="421" y="1122"/>
                </a:lnTo>
                <a:lnTo>
                  <a:pt x="406" y="1117"/>
                </a:lnTo>
                <a:lnTo>
                  <a:pt x="391" y="1110"/>
                </a:lnTo>
                <a:lnTo>
                  <a:pt x="383" y="1105"/>
                </a:lnTo>
                <a:lnTo>
                  <a:pt x="376" y="1100"/>
                </a:lnTo>
                <a:lnTo>
                  <a:pt x="369" y="1094"/>
                </a:lnTo>
                <a:lnTo>
                  <a:pt x="361" y="1087"/>
                </a:lnTo>
                <a:lnTo>
                  <a:pt x="375" y="1073"/>
                </a:lnTo>
                <a:lnTo>
                  <a:pt x="383" y="1063"/>
                </a:lnTo>
                <a:lnTo>
                  <a:pt x="387" y="1059"/>
                </a:lnTo>
                <a:lnTo>
                  <a:pt x="390" y="1055"/>
                </a:lnTo>
                <a:lnTo>
                  <a:pt x="391" y="1051"/>
                </a:lnTo>
                <a:lnTo>
                  <a:pt x="392" y="1046"/>
                </a:lnTo>
                <a:lnTo>
                  <a:pt x="391" y="1043"/>
                </a:lnTo>
                <a:lnTo>
                  <a:pt x="390" y="1039"/>
                </a:lnTo>
                <a:lnTo>
                  <a:pt x="387" y="1035"/>
                </a:lnTo>
                <a:lnTo>
                  <a:pt x="385" y="1030"/>
                </a:lnTo>
                <a:lnTo>
                  <a:pt x="375" y="1019"/>
                </a:lnTo>
                <a:lnTo>
                  <a:pt x="361" y="1007"/>
                </a:lnTo>
                <a:lnTo>
                  <a:pt x="361" y="1005"/>
                </a:lnTo>
                <a:lnTo>
                  <a:pt x="361" y="1001"/>
                </a:lnTo>
                <a:lnTo>
                  <a:pt x="360" y="996"/>
                </a:lnTo>
                <a:lnTo>
                  <a:pt x="357" y="991"/>
                </a:lnTo>
                <a:lnTo>
                  <a:pt x="355" y="990"/>
                </a:lnTo>
                <a:lnTo>
                  <a:pt x="352" y="989"/>
                </a:lnTo>
                <a:lnTo>
                  <a:pt x="349" y="989"/>
                </a:lnTo>
                <a:lnTo>
                  <a:pt x="346" y="990"/>
                </a:lnTo>
                <a:lnTo>
                  <a:pt x="341" y="991"/>
                </a:lnTo>
                <a:lnTo>
                  <a:pt x="335" y="995"/>
                </a:lnTo>
                <a:lnTo>
                  <a:pt x="328" y="1000"/>
                </a:lnTo>
                <a:lnTo>
                  <a:pt x="322" y="1006"/>
                </a:lnTo>
                <a:lnTo>
                  <a:pt x="322" y="1006"/>
                </a:lnTo>
                <a:lnTo>
                  <a:pt x="282" y="1046"/>
                </a:lnTo>
                <a:lnTo>
                  <a:pt x="282" y="1046"/>
                </a:lnTo>
                <a:lnTo>
                  <a:pt x="266" y="1059"/>
                </a:lnTo>
                <a:lnTo>
                  <a:pt x="251" y="1068"/>
                </a:lnTo>
                <a:lnTo>
                  <a:pt x="238" y="1076"/>
                </a:lnTo>
                <a:lnTo>
                  <a:pt x="226" y="1081"/>
                </a:lnTo>
                <a:lnTo>
                  <a:pt x="216" y="1083"/>
                </a:lnTo>
                <a:lnTo>
                  <a:pt x="207" y="1084"/>
                </a:lnTo>
                <a:lnTo>
                  <a:pt x="202" y="1085"/>
                </a:lnTo>
                <a:lnTo>
                  <a:pt x="201" y="1085"/>
                </a:lnTo>
                <a:lnTo>
                  <a:pt x="194" y="1085"/>
                </a:lnTo>
                <a:lnTo>
                  <a:pt x="188" y="1087"/>
                </a:lnTo>
                <a:lnTo>
                  <a:pt x="182" y="1089"/>
                </a:lnTo>
                <a:lnTo>
                  <a:pt x="177" y="1092"/>
                </a:lnTo>
                <a:lnTo>
                  <a:pt x="168" y="1098"/>
                </a:lnTo>
                <a:lnTo>
                  <a:pt x="161" y="1105"/>
                </a:lnTo>
                <a:lnTo>
                  <a:pt x="153" y="1112"/>
                </a:lnTo>
                <a:lnTo>
                  <a:pt x="145" y="1119"/>
                </a:lnTo>
                <a:lnTo>
                  <a:pt x="140" y="1121"/>
                </a:lnTo>
                <a:lnTo>
                  <a:pt x="134" y="1123"/>
                </a:lnTo>
                <a:lnTo>
                  <a:pt x="128" y="1125"/>
                </a:lnTo>
                <a:lnTo>
                  <a:pt x="120" y="1125"/>
                </a:lnTo>
                <a:lnTo>
                  <a:pt x="113" y="1132"/>
                </a:lnTo>
                <a:lnTo>
                  <a:pt x="106" y="1138"/>
                </a:lnTo>
                <a:lnTo>
                  <a:pt x="98" y="1143"/>
                </a:lnTo>
                <a:lnTo>
                  <a:pt x="90" y="1148"/>
                </a:lnTo>
                <a:lnTo>
                  <a:pt x="75" y="1155"/>
                </a:lnTo>
                <a:lnTo>
                  <a:pt x="60" y="1159"/>
                </a:lnTo>
                <a:lnTo>
                  <a:pt x="44" y="1163"/>
                </a:lnTo>
                <a:lnTo>
                  <a:pt x="30" y="1164"/>
                </a:lnTo>
                <a:lnTo>
                  <a:pt x="15" y="1164"/>
                </a:lnTo>
                <a:lnTo>
                  <a:pt x="0" y="1164"/>
                </a:lnTo>
                <a:lnTo>
                  <a:pt x="16" y="1131"/>
                </a:lnTo>
                <a:lnTo>
                  <a:pt x="33" y="1098"/>
                </a:lnTo>
                <a:lnTo>
                  <a:pt x="52" y="1066"/>
                </a:lnTo>
                <a:lnTo>
                  <a:pt x="71" y="1034"/>
                </a:lnTo>
                <a:lnTo>
                  <a:pt x="92" y="1003"/>
                </a:lnTo>
                <a:lnTo>
                  <a:pt x="114" y="974"/>
                </a:lnTo>
                <a:lnTo>
                  <a:pt x="137" y="945"/>
                </a:lnTo>
                <a:lnTo>
                  <a:pt x="161" y="917"/>
                </a:lnTo>
                <a:lnTo>
                  <a:pt x="184" y="888"/>
                </a:lnTo>
                <a:lnTo>
                  <a:pt x="208" y="862"/>
                </a:lnTo>
                <a:lnTo>
                  <a:pt x="234" y="836"/>
                </a:lnTo>
                <a:lnTo>
                  <a:pt x="259" y="811"/>
                </a:lnTo>
                <a:lnTo>
                  <a:pt x="284" y="787"/>
                </a:lnTo>
                <a:lnTo>
                  <a:pt x="310" y="762"/>
                </a:lnTo>
                <a:lnTo>
                  <a:pt x="336" y="740"/>
                </a:lnTo>
                <a:lnTo>
                  <a:pt x="361" y="718"/>
                </a:lnTo>
                <a:lnTo>
                  <a:pt x="413" y="677"/>
                </a:lnTo>
                <a:lnTo>
                  <a:pt x="462" y="639"/>
                </a:lnTo>
                <a:lnTo>
                  <a:pt x="510" y="604"/>
                </a:lnTo>
                <a:lnTo>
                  <a:pt x="554" y="574"/>
                </a:lnTo>
                <a:lnTo>
                  <a:pt x="630" y="525"/>
                </a:lnTo>
                <a:lnTo>
                  <a:pt x="683" y="492"/>
                </a:lnTo>
                <a:lnTo>
                  <a:pt x="683" y="492"/>
                </a:lnTo>
                <a:lnTo>
                  <a:pt x="683" y="492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070680" y="2003400"/>
            <a:ext cx="434880" cy="264960"/>
          </a:xfrm>
          <a:custGeom>
            <a:avLst/>
            <a:gdLst/>
            <a:ahLst/>
            <a:rect l="l" t="t" r="r" b="b"/>
            <a:pathLst>
              <a:path w="1168" h="714">
                <a:moveTo>
                  <a:pt x="241" y="674"/>
                </a:moveTo>
                <a:lnTo>
                  <a:pt x="224" y="674"/>
                </a:lnTo>
                <a:lnTo>
                  <a:pt x="204" y="674"/>
                </a:lnTo>
                <a:lnTo>
                  <a:pt x="183" y="676"/>
                </a:lnTo>
                <a:lnTo>
                  <a:pt x="160" y="679"/>
                </a:lnTo>
                <a:lnTo>
                  <a:pt x="149" y="680"/>
                </a:lnTo>
                <a:lnTo>
                  <a:pt x="138" y="683"/>
                </a:lnTo>
                <a:lnTo>
                  <a:pt x="127" y="687"/>
                </a:lnTo>
                <a:lnTo>
                  <a:pt x="117" y="690"/>
                </a:lnTo>
                <a:lnTo>
                  <a:pt x="106" y="695"/>
                </a:lnTo>
                <a:lnTo>
                  <a:pt x="97" y="700"/>
                </a:lnTo>
                <a:lnTo>
                  <a:pt x="88" y="706"/>
                </a:lnTo>
                <a:lnTo>
                  <a:pt x="81" y="714"/>
                </a:lnTo>
                <a:lnTo>
                  <a:pt x="78" y="714"/>
                </a:lnTo>
                <a:lnTo>
                  <a:pt x="73" y="714"/>
                </a:lnTo>
                <a:lnTo>
                  <a:pt x="66" y="714"/>
                </a:lnTo>
                <a:lnTo>
                  <a:pt x="55" y="714"/>
                </a:lnTo>
                <a:lnTo>
                  <a:pt x="43" y="714"/>
                </a:lnTo>
                <a:lnTo>
                  <a:pt x="29" y="712"/>
                </a:lnTo>
                <a:lnTo>
                  <a:pt x="15" y="712"/>
                </a:lnTo>
                <a:lnTo>
                  <a:pt x="0" y="712"/>
                </a:lnTo>
                <a:lnTo>
                  <a:pt x="1" y="705"/>
                </a:lnTo>
                <a:lnTo>
                  <a:pt x="2" y="699"/>
                </a:lnTo>
                <a:lnTo>
                  <a:pt x="4" y="694"/>
                </a:lnTo>
                <a:lnTo>
                  <a:pt x="7" y="689"/>
                </a:lnTo>
                <a:lnTo>
                  <a:pt x="13" y="680"/>
                </a:lnTo>
                <a:lnTo>
                  <a:pt x="21" y="673"/>
                </a:lnTo>
                <a:lnTo>
                  <a:pt x="28" y="665"/>
                </a:lnTo>
                <a:lnTo>
                  <a:pt x="34" y="656"/>
                </a:lnTo>
                <a:lnTo>
                  <a:pt x="37" y="651"/>
                </a:lnTo>
                <a:lnTo>
                  <a:pt x="39" y="646"/>
                </a:lnTo>
                <a:lnTo>
                  <a:pt x="40" y="640"/>
                </a:lnTo>
                <a:lnTo>
                  <a:pt x="41" y="633"/>
                </a:lnTo>
                <a:lnTo>
                  <a:pt x="41" y="629"/>
                </a:lnTo>
                <a:lnTo>
                  <a:pt x="41" y="619"/>
                </a:lnTo>
                <a:lnTo>
                  <a:pt x="41" y="606"/>
                </a:lnTo>
                <a:lnTo>
                  <a:pt x="41" y="587"/>
                </a:lnTo>
                <a:lnTo>
                  <a:pt x="41" y="568"/>
                </a:lnTo>
                <a:lnTo>
                  <a:pt x="41" y="548"/>
                </a:lnTo>
                <a:lnTo>
                  <a:pt x="41" y="529"/>
                </a:lnTo>
                <a:lnTo>
                  <a:pt x="41" y="513"/>
                </a:lnTo>
                <a:lnTo>
                  <a:pt x="45" y="513"/>
                </a:lnTo>
                <a:lnTo>
                  <a:pt x="55" y="512"/>
                </a:lnTo>
                <a:lnTo>
                  <a:pt x="67" y="510"/>
                </a:lnTo>
                <a:lnTo>
                  <a:pt x="82" y="508"/>
                </a:lnTo>
                <a:lnTo>
                  <a:pt x="89" y="505"/>
                </a:lnTo>
                <a:lnTo>
                  <a:pt x="97" y="503"/>
                </a:lnTo>
                <a:lnTo>
                  <a:pt x="104" y="501"/>
                </a:lnTo>
                <a:lnTo>
                  <a:pt x="110" y="497"/>
                </a:lnTo>
                <a:lnTo>
                  <a:pt x="115" y="492"/>
                </a:lnTo>
                <a:lnTo>
                  <a:pt x="119" y="486"/>
                </a:lnTo>
                <a:lnTo>
                  <a:pt x="121" y="480"/>
                </a:lnTo>
                <a:lnTo>
                  <a:pt x="122" y="474"/>
                </a:lnTo>
                <a:lnTo>
                  <a:pt x="136" y="459"/>
                </a:lnTo>
                <a:lnTo>
                  <a:pt x="147" y="443"/>
                </a:lnTo>
                <a:lnTo>
                  <a:pt x="155" y="428"/>
                </a:lnTo>
                <a:lnTo>
                  <a:pt x="163" y="414"/>
                </a:lnTo>
                <a:lnTo>
                  <a:pt x="171" y="399"/>
                </a:lnTo>
                <a:lnTo>
                  <a:pt x="180" y="383"/>
                </a:lnTo>
                <a:lnTo>
                  <a:pt x="190" y="368"/>
                </a:lnTo>
                <a:lnTo>
                  <a:pt x="203" y="354"/>
                </a:lnTo>
                <a:lnTo>
                  <a:pt x="217" y="354"/>
                </a:lnTo>
                <a:lnTo>
                  <a:pt x="228" y="354"/>
                </a:lnTo>
                <a:lnTo>
                  <a:pt x="236" y="354"/>
                </a:lnTo>
                <a:lnTo>
                  <a:pt x="243" y="354"/>
                </a:lnTo>
                <a:lnTo>
                  <a:pt x="251" y="354"/>
                </a:lnTo>
                <a:lnTo>
                  <a:pt x="259" y="354"/>
                </a:lnTo>
                <a:lnTo>
                  <a:pt x="270" y="355"/>
                </a:lnTo>
                <a:lnTo>
                  <a:pt x="284" y="355"/>
                </a:lnTo>
                <a:lnTo>
                  <a:pt x="287" y="348"/>
                </a:lnTo>
                <a:lnTo>
                  <a:pt x="292" y="340"/>
                </a:lnTo>
                <a:lnTo>
                  <a:pt x="299" y="334"/>
                </a:lnTo>
                <a:lnTo>
                  <a:pt x="303" y="328"/>
                </a:lnTo>
                <a:lnTo>
                  <a:pt x="317" y="317"/>
                </a:lnTo>
                <a:lnTo>
                  <a:pt x="333" y="308"/>
                </a:lnTo>
                <a:lnTo>
                  <a:pt x="350" y="300"/>
                </a:lnTo>
                <a:lnTo>
                  <a:pt x="367" y="292"/>
                </a:lnTo>
                <a:lnTo>
                  <a:pt x="385" y="286"/>
                </a:lnTo>
                <a:lnTo>
                  <a:pt x="404" y="280"/>
                </a:lnTo>
                <a:lnTo>
                  <a:pt x="442" y="270"/>
                </a:lnTo>
                <a:lnTo>
                  <a:pt x="476" y="261"/>
                </a:lnTo>
                <a:lnTo>
                  <a:pt x="491" y="255"/>
                </a:lnTo>
                <a:lnTo>
                  <a:pt x="504" y="250"/>
                </a:lnTo>
                <a:lnTo>
                  <a:pt x="516" y="244"/>
                </a:lnTo>
                <a:lnTo>
                  <a:pt x="525" y="236"/>
                </a:lnTo>
                <a:lnTo>
                  <a:pt x="525" y="235"/>
                </a:lnTo>
                <a:lnTo>
                  <a:pt x="525" y="230"/>
                </a:lnTo>
                <a:lnTo>
                  <a:pt x="527" y="224"/>
                </a:lnTo>
                <a:lnTo>
                  <a:pt x="530" y="217"/>
                </a:lnTo>
                <a:lnTo>
                  <a:pt x="535" y="209"/>
                </a:lnTo>
                <a:lnTo>
                  <a:pt x="542" y="203"/>
                </a:lnTo>
                <a:lnTo>
                  <a:pt x="547" y="201"/>
                </a:lnTo>
                <a:lnTo>
                  <a:pt x="552" y="198"/>
                </a:lnTo>
                <a:lnTo>
                  <a:pt x="558" y="197"/>
                </a:lnTo>
                <a:lnTo>
                  <a:pt x="565" y="197"/>
                </a:lnTo>
                <a:lnTo>
                  <a:pt x="567" y="197"/>
                </a:lnTo>
                <a:lnTo>
                  <a:pt x="573" y="197"/>
                </a:lnTo>
                <a:lnTo>
                  <a:pt x="580" y="197"/>
                </a:lnTo>
                <a:lnTo>
                  <a:pt x="590" y="197"/>
                </a:lnTo>
                <a:lnTo>
                  <a:pt x="602" y="197"/>
                </a:lnTo>
                <a:lnTo>
                  <a:pt x="616" y="197"/>
                </a:lnTo>
                <a:lnTo>
                  <a:pt x="630" y="197"/>
                </a:lnTo>
                <a:lnTo>
                  <a:pt x="645" y="197"/>
                </a:lnTo>
                <a:lnTo>
                  <a:pt x="658" y="182"/>
                </a:lnTo>
                <a:lnTo>
                  <a:pt x="669" y="168"/>
                </a:lnTo>
                <a:lnTo>
                  <a:pt x="678" y="154"/>
                </a:lnTo>
                <a:lnTo>
                  <a:pt x="685" y="142"/>
                </a:lnTo>
                <a:lnTo>
                  <a:pt x="694" y="132"/>
                </a:lnTo>
                <a:lnTo>
                  <a:pt x="702" y="125"/>
                </a:lnTo>
                <a:lnTo>
                  <a:pt x="707" y="121"/>
                </a:lnTo>
                <a:lnTo>
                  <a:pt x="712" y="120"/>
                </a:lnTo>
                <a:lnTo>
                  <a:pt x="720" y="119"/>
                </a:lnTo>
                <a:lnTo>
                  <a:pt x="726" y="117"/>
                </a:lnTo>
                <a:lnTo>
                  <a:pt x="726" y="132"/>
                </a:lnTo>
                <a:lnTo>
                  <a:pt x="726" y="147"/>
                </a:lnTo>
                <a:lnTo>
                  <a:pt x="726" y="160"/>
                </a:lnTo>
                <a:lnTo>
                  <a:pt x="726" y="173"/>
                </a:lnTo>
                <a:lnTo>
                  <a:pt x="726" y="184"/>
                </a:lnTo>
                <a:lnTo>
                  <a:pt x="726" y="191"/>
                </a:lnTo>
                <a:lnTo>
                  <a:pt x="726" y="196"/>
                </a:lnTo>
                <a:lnTo>
                  <a:pt x="726" y="198"/>
                </a:lnTo>
                <a:lnTo>
                  <a:pt x="739" y="198"/>
                </a:lnTo>
                <a:lnTo>
                  <a:pt x="749" y="198"/>
                </a:lnTo>
                <a:lnTo>
                  <a:pt x="758" y="198"/>
                </a:lnTo>
                <a:lnTo>
                  <a:pt x="766" y="198"/>
                </a:lnTo>
                <a:lnTo>
                  <a:pt x="773" y="198"/>
                </a:lnTo>
                <a:lnTo>
                  <a:pt x="782" y="198"/>
                </a:lnTo>
                <a:lnTo>
                  <a:pt x="792" y="198"/>
                </a:lnTo>
                <a:lnTo>
                  <a:pt x="805" y="198"/>
                </a:lnTo>
                <a:lnTo>
                  <a:pt x="819" y="198"/>
                </a:lnTo>
                <a:lnTo>
                  <a:pt x="830" y="198"/>
                </a:lnTo>
                <a:lnTo>
                  <a:pt x="838" y="198"/>
                </a:lnTo>
                <a:lnTo>
                  <a:pt x="846" y="198"/>
                </a:lnTo>
                <a:lnTo>
                  <a:pt x="853" y="199"/>
                </a:lnTo>
                <a:lnTo>
                  <a:pt x="862" y="199"/>
                </a:lnTo>
                <a:lnTo>
                  <a:pt x="873" y="199"/>
                </a:lnTo>
                <a:lnTo>
                  <a:pt x="886" y="199"/>
                </a:lnTo>
                <a:lnTo>
                  <a:pt x="885" y="192"/>
                </a:lnTo>
                <a:lnTo>
                  <a:pt x="884" y="185"/>
                </a:lnTo>
                <a:lnTo>
                  <a:pt x="882" y="177"/>
                </a:lnTo>
                <a:lnTo>
                  <a:pt x="880" y="170"/>
                </a:lnTo>
                <a:lnTo>
                  <a:pt x="874" y="157"/>
                </a:lnTo>
                <a:lnTo>
                  <a:pt x="866" y="144"/>
                </a:lnTo>
                <a:lnTo>
                  <a:pt x="859" y="133"/>
                </a:lnTo>
                <a:lnTo>
                  <a:pt x="853" y="126"/>
                </a:lnTo>
                <a:lnTo>
                  <a:pt x="848" y="121"/>
                </a:lnTo>
                <a:lnTo>
                  <a:pt x="847" y="119"/>
                </a:lnTo>
                <a:lnTo>
                  <a:pt x="865" y="103"/>
                </a:lnTo>
                <a:lnTo>
                  <a:pt x="890" y="83"/>
                </a:lnTo>
                <a:lnTo>
                  <a:pt x="919" y="64"/>
                </a:lnTo>
                <a:lnTo>
                  <a:pt x="952" y="44"/>
                </a:lnTo>
                <a:lnTo>
                  <a:pt x="969" y="35"/>
                </a:lnTo>
                <a:lnTo>
                  <a:pt x="986" y="27"/>
                </a:lnTo>
                <a:lnTo>
                  <a:pt x="1005" y="20"/>
                </a:lnTo>
                <a:lnTo>
                  <a:pt x="1022" y="13"/>
                </a:lnTo>
                <a:lnTo>
                  <a:pt x="1039" y="7"/>
                </a:lnTo>
                <a:lnTo>
                  <a:pt x="1056" y="4"/>
                </a:lnTo>
                <a:lnTo>
                  <a:pt x="1072" y="1"/>
                </a:lnTo>
                <a:lnTo>
                  <a:pt x="1088" y="0"/>
                </a:lnTo>
                <a:lnTo>
                  <a:pt x="1088" y="7"/>
                </a:lnTo>
                <a:lnTo>
                  <a:pt x="1090" y="13"/>
                </a:lnTo>
                <a:lnTo>
                  <a:pt x="1095" y="20"/>
                </a:lnTo>
                <a:lnTo>
                  <a:pt x="1100" y="24"/>
                </a:lnTo>
                <a:lnTo>
                  <a:pt x="1112" y="33"/>
                </a:lnTo>
                <a:lnTo>
                  <a:pt x="1127" y="40"/>
                </a:lnTo>
                <a:lnTo>
                  <a:pt x="1142" y="49"/>
                </a:lnTo>
                <a:lnTo>
                  <a:pt x="1154" y="57"/>
                </a:lnTo>
                <a:lnTo>
                  <a:pt x="1160" y="62"/>
                </a:lnTo>
                <a:lnTo>
                  <a:pt x="1164" y="68"/>
                </a:lnTo>
                <a:lnTo>
                  <a:pt x="1166" y="75"/>
                </a:lnTo>
                <a:lnTo>
                  <a:pt x="1168" y="81"/>
                </a:lnTo>
                <a:lnTo>
                  <a:pt x="1166" y="88"/>
                </a:lnTo>
                <a:lnTo>
                  <a:pt x="1165" y="94"/>
                </a:lnTo>
                <a:lnTo>
                  <a:pt x="1163" y="100"/>
                </a:lnTo>
                <a:lnTo>
                  <a:pt x="1160" y="105"/>
                </a:lnTo>
                <a:lnTo>
                  <a:pt x="1154" y="114"/>
                </a:lnTo>
                <a:lnTo>
                  <a:pt x="1147" y="121"/>
                </a:lnTo>
                <a:lnTo>
                  <a:pt x="1139" y="128"/>
                </a:lnTo>
                <a:lnTo>
                  <a:pt x="1133" y="137"/>
                </a:lnTo>
                <a:lnTo>
                  <a:pt x="1130" y="142"/>
                </a:lnTo>
                <a:lnTo>
                  <a:pt x="1128" y="148"/>
                </a:lnTo>
                <a:lnTo>
                  <a:pt x="1127" y="154"/>
                </a:lnTo>
                <a:lnTo>
                  <a:pt x="1126" y="162"/>
                </a:lnTo>
                <a:lnTo>
                  <a:pt x="1127" y="168"/>
                </a:lnTo>
                <a:lnTo>
                  <a:pt x="1128" y="175"/>
                </a:lnTo>
                <a:lnTo>
                  <a:pt x="1130" y="180"/>
                </a:lnTo>
                <a:lnTo>
                  <a:pt x="1132" y="185"/>
                </a:lnTo>
                <a:lnTo>
                  <a:pt x="1138" y="193"/>
                </a:lnTo>
                <a:lnTo>
                  <a:pt x="1146" y="201"/>
                </a:lnTo>
                <a:lnTo>
                  <a:pt x="1153" y="209"/>
                </a:lnTo>
                <a:lnTo>
                  <a:pt x="1160" y="218"/>
                </a:lnTo>
                <a:lnTo>
                  <a:pt x="1163" y="223"/>
                </a:lnTo>
                <a:lnTo>
                  <a:pt x="1164" y="228"/>
                </a:lnTo>
                <a:lnTo>
                  <a:pt x="1165" y="235"/>
                </a:lnTo>
                <a:lnTo>
                  <a:pt x="1165" y="241"/>
                </a:lnTo>
                <a:lnTo>
                  <a:pt x="1165" y="256"/>
                </a:lnTo>
                <a:lnTo>
                  <a:pt x="1161" y="268"/>
                </a:lnTo>
                <a:lnTo>
                  <a:pt x="1158" y="279"/>
                </a:lnTo>
                <a:lnTo>
                  <a:pt x="1153" y="288"/>
                </a:lnTo>
                <a:lnTo>
                  <a:pt x="1147" y="295"/>
                </a:lnTo>
                <a:lnTo>
                  <a:pt x="1139" y="302"/>
                </a:lnTo>
                <a:lnTo>
                  <a:pt x="1132" y="307"/>
                </a:lnTo>
                <a:lnTo>
                  <a:pt x="1125" y="311"/>
                </a:lnTo>
                <a:lnTo>
                  <a:pt x="1110" y="317"/>
                </a:lnTo>
                <a:lnTo>
                  <a:pt x="1098" y="319"/>
                </a:lnTo>
                <a:lnTo>
                  <a:pt x="1088" y="321"/>
                </a:lnTo>
                <a:lnTo>
                  <a:pt x="1086" y="321"/>
                </a:lnTo>
                <a:lnTo>
                  <a:pt x="1071" y="335"/>
                </a:lnTo>
                <a:lnTo>
                  <a:pt x="1060" y="351"/>
                </a:lnTo>
                <a:lnTo>
                  <a:pt x="1050" y="366"/>
                </a:lnTo>
                <a:lnTo>
                  <a:pt x="1039" y="381"/>
                </a:lnTo>
                <a:lnTo>
                  <a:pt x="1027" y="395"/>
                </a:lnTo>
                <a:lnTo>
                  <a:pt x="1011" y="410"/>
                </a:lnTo>
                <a:lnTo>
                  <a:pt x="1001" y="417"/>
                </a:lnTo>
                <a:lnTo>
                  <a:pt x="990" y="426"/>
                </a:lnTo>
                <a:lnTo>
                  <a:pt x="978" y="433"/>
                </a:lnTo>
                <a:lnTo>
                  <a:pt x="964" y="441"/>
                </a:lnTo>
                <a:lnTo>
                  <a:pt x="956" y="447"/>
                </a:lnTo>
                <a:lnTo>
                  <a:pt x="945" y="453"/>
                </a:lnTo>
                <a:lnTo>
                  <a:pt x="934" y="459"/>
                </a:lnTo>
                <a:lnTo>
                  <a:pt x="920" y="463"/>
                </a:lnTo>
                <a:lnTo>
                  <a:pt x="906" y="466"/>
                </a:lnTo>
                <a:lnTo>
                  <a:pt x="891" y="470"/>
                </a:lnTo>
                <a:lnTo>
                  <a:pt x="875" y="472"/>
                </a:lnTo>
                <a:lnTo>
                  <a:pt x="858" y="475"/>
                </a:lnTo>
                <a:lnTo>
                  <a:pt x="824" y="477"/>
                </a:lnTo>
                <a:lnTo>
                  <a:pt x="789" y="479"/>
                </a:lnTo>
                <a:lnTo>
                  <a:pt x="755" y="479"/>
                </a:lnTo>
                <a:lnTo>
                  <a:pt x="723" y="479"/>
                </a:lnTo>
                <a:lnTo>
                  <a:pt x="710" y="479"/>
                </a:lnTo>
                <a:lnTo>
                  <a:pt x="698" y="479"/>
                </a:lnTo>
                <a:lnTo>
                  <a:pt x="685" y="480"/>
                </a:lnTo>
                <a:lnTo>
                  <a:pt x="673" y="480"/>
                </a:lnTo>
                <a:lnTo>
                  <a:pt x="658" y="481"/>
                </a:lnTo>
                <a:lnTo>
                  <a:pt x="641" y="481"/>
                </a:lnTo>
                <a:lnTo>
                  <a:pt x="620" y="482"/>
                </a:lnTo>
                <a:lnTo>
                  <a:pt x="593" y="481"/>
                </a:lnTo>
                <a:lnTo>
                  <a:pt x="592" y="488"/>
                </a:lnTo>
                <a:lnTo>
                  <a:pt x="590" y="494"/>
                </a:lnTo>
                <a:lnTo>
                  <a:pt x="586" y="499"/>
                </a:lnTo>
                <a:lnTo>
                  <a:pt x="581" y="504"/>
                </a:lnTo>
                <a:lnTo>
                  <a:pt x="575" y="508"/>
                </a:lnTo>
                <a:lnTo>
                  <a:pt x="568" y="510"/>
                </a:lnTo>
                <a:lnTo>
                  <a:pt x="560" y="513"/>
                </a:lnTo>
                <a:lnTo>
                  <a:pt x="553" y="514"/>
                </a:lnTo>
                <a:lnTo>
                  <a:pt x="535" y="516"/>
                </a:lnTo>
                <a:lnTo>
                  <a:pt x="516" y="516"/>
                </a:lnTo>
                <a:lnTo>
                  <a:pt x="499" y="516"/>
                </a:lnTo>
                <a:lnTo>
                  <a:pt x="482" y="516"/>
                </a:lnTo>
                <a:lnTo>
                  <a:pt x="456" y="516"/>
                </a:lnTo>
                <a:lnTo>
                  <a:pt x="434" y="516"/>
                </a:lnTo>
                <a:lnTo>
                  <a:pt x="417" y="515"/>
                </a:lnTo>
                <a:lnTo>
                  <a:pt x="403" y="515"/>
                </a:lnTo>
                <a:lnTo>
                  <a:pt x="387" y="515"/>
                </a:lnTo>
                <a:lnTo>
                  <a:pt x="370" y="515"/>
                </a:lnTo>
                <a:lnTo>
                  <a:pt x="349" y="515"/>
                </a:lnTo>
                <a:lnTo>
                  <a:pt x="322" y="515"/>
                </a:lnTo>
                <a:lnTo>
                  <a:pt x="314" y="515"/>
                </a:lnTo>
                <a:lnTo>
                  <a:pt x="307" y="519"/>
                </a:lnTo>
                <a:lnTo>
                  <a:pt x="300" y="523"/>
                </a:lnTo>
                <a:lnTo>
                  <a:pt x="292" y="529"/>
                </a:lnTo>
                <a:lnTo>
                  <a:pt x="286" y="536"/>
                </a:lnTo>
                <a:lnTo>
                  <a:pt x="279" y="545"/>
                </a:lnTo>
                <a:lnTo>
                  <a:pt x="273" y="554"/>
                </a:lnTo>
                <a:lnTo>
                  <a:pt x="267" y="564"/>
                </a:lnTo>
                <a:lnTo>
                  <a:pt x="262" y="576"/>
                </a:lnTo>
                <a:lnTo>
                  <a:pt x="257" y="589"/>
                </a:lnTo>
                <a:lnTo>
                  <a:pt x="252" y="602"/>
                </a:lnTo>
                <a:lnTo>
                  <a:pt x="248" y="616"/>
                </a:lnTo>
                <a:lnTo>
                  <a:pt x="245" y="630"/>
                </a:lnTo>
                <a:lnTo>
                  <a:pt x="243" y="645"/>
                </a:lnTo>
                <a:lnTo>
                  <a:pt x="241" y="660"/>
                </a:lnTo>
                <a:lnTo>
                  <a:pt x="241" y="674"/>
                </a:lnTo>
                <a:close/>
              </a:path>
            </a:pathLst>
          </a:custGeom>
          <a:solidFill>
            <a:srgbClr val="b7ca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070680" y="2003400"/>
            <a:ext cx="434880" cy="264960"/>
          </a:xfrm>
          <a:custGeom>
            <a:avLst/>
            <a:gdLst/>
            <a:ahLst/>
            <a:rect l="l" t="t" r="r" b="b"/>
            <a:pathLst>
              <a:path w="1168" h="714">
                <a:moveTo>
                  <a:pt x="241" y="674"/>
                </a:moveTo>
                <a:lnTo>
                  <a:pt x="224" y="674"/>
                </a:lnTo>
                <a:lnTo>
                  <a:pt x="204" y="674"/>
                </a:lnTo>
                <a:lnTo>
                  <a:pt x="183" y="676"/>
                </a:lnTo>
                <a:lnTo>
                  <a:pt x="160" y="679"/>
                </a:lnTo>
                <a:lnTo>
                  <a:pt x="149" y="680"/>
                </a:lnTo>
                <a:lnTo>
                  <a:pt x="138" y="683"/>
                </a:lnTo>
                <a:lnTo>
                  <a:pt x="127" y="687"/>
                </a:lnTo>
                <a:lnTo>
                  <a:pt x="117" y="690"/>
                </a:lnTo>
                <a:lnTo>
                  <a:pt x="106" y="695"/>
                </a:lnTo>
                <a:lnTo>
                  <a:pt x="97" y="700"/>
                </a:lnTo>
                <a:lnTo>
                  <a:pt x="88" y="706"/>
                </a:lnTo>
                <a:lnTo>
                  <a:pt x="81" y="714"/>
                </a:lnTo>
                <a:lnTo>
                  <a:pt x="78" y="714"/>
                </a:lnTo>
                <a:lnTo>
                  <a:pt x="73" y="714"/>
                </a:lnTo>
                <a:lnTo>
                  <a:pt x="66" y="714"/>
                </a:lnTo>
                <a:lnTo>
                  <a:pt x="55" y="714"/>
                </a:lnTo>
                <a:lnTo>
                  <a:pt x="43" y="714"/>
                </a:lnTo>
                <a:lnTo>
                  <a:pt x="29" y="712"/>
                </a:lnTo>
                <a:lnTo>
                  <a:pt x="15" y="712"/>
                </a:lnTo>
                <a:lnTo>
                  <a:pt x="0" y="712"/>
                </a:lnTo>
                <a:lnTo>
                  <a:pt x="1" y="705"/>
                </a:lnTo>
                <a:lnTo>
                  <a:pt x="2" y="699"/>
                </a:lnTo>
                <a:lnTo>
                  <a:pt x="4" y="694"/>
                </a:lnTo>
                <a:lnTo>
                  <a:pt x="7" y="689"/>
                </a:lnTo>
                <a:lnTo>
                  <a:pt x="13" y="680"/>
                </a:lnTo>
                <a:lnTo>
                  <a:pt x="21" y="673"/>
                </a:lnTo>
                <a:lnTo>
                  <a:pt x="28" y="665"/>
                </a:lnTo>
                <a:lnTo>
                  <a:pt x="34" y="656"/>
                </a:lnTo>
                <a:lnTo>
                  <a:pt x="37" y="651"/>
                </a:lnTo>
                <a:lnTo>
                  <a:pt x="39" y="646"/>
                </a:lnTo>
                <a:lnTo>
                  <a:pt x="40" y="640"/>
                </a:lnTo>
                <a:lnTo>
                  <a:pt x="41" y="633"/>
                </a:lnTo>
                <a:lnTo>
                  <a:pt x="41" y="629"/>
                </a:lnTo>
                <a:lnTo>
                  <a:pt x="41" y="619"/>
                </a:lnTo>
                <a:lnTo>
                  <a:pt x="41" y="606"/>
                </a:lnTo>
                <a:lnTo>
                  <a:pt x="41" y="587"/>
                </a:lnTo>
                <a:lnTo>
                  <a:pt x="41" y="568"/>
                </a:lnTo>
                <a:lnTo>
                  <a:pt x="41" y="548"/>
                </a:lnTo>
                <a:lnTo>
                  <a:pt x="41" y="529"/>
                </a:lnTo>
                <a:lnTo>
                  <a:pt x="41" y="513"/>
                </a:lnTo>
                <a:lnTo>
                  <a:pt x="45" y="513"/>
                </a:lnTo>
                <a:lnTo>
                  <a:pt x="55" y="512"/>
                </a:lnTo>
                <a:lnTo>
                  <a:pt x="67" y="510"/>
                </a:lnTo>
                <a:lnTo>
                  <a:pt x="82" y="508"/>
                </a:lnTo>
                <a:lnTo>
                  <a:pt x="89" y="505"/>
                </a:lnTo>
                <a:lnTo>
                  <a:pt x="97" y="503"/>
                </a:lnTo>
                <a:lnTo>
                  <a:pt x="104" y="501"/>
                </a:lnTo>
                <a:lnTo>
                  <a:pt x="110" y="497"/>
                </a:lnTo>
                <a:lnTo>
                  <a:pt x="115" y="492"/>
                </a:lnTo>
                <a:lnTo>
                  <a:pt x="119" y="486"/>
                </a:lnTo>
                <a:lnTo>
                  <a:pt x="121" y="480"/>
                </a:lnTo>
                <a:lnTo>
                  <a:pt x="122" y="474"/>
                </a:lnTo>
                <a:lnTo>
                  <a:pt x="136" y="459"/>
                </a:lnTo>
                <a:lnTo>
                  <a:pt x="147" y="443"/>
                </a:lnTo>
                <a:lnTo>
                  <a:pt x="155" y="428"/>
                </a:lnTo>
                <a:lnTo>
                  <a:pt x="163" y="414"/>
                </a:lnTo>
                <a:lnTo>
                  <a:pt x="171" y="399"/>
                </a:lnTo>
                <a:lnTo>
                  <a:pt x="180" y="383"/>
                </a:lnTo>
                <a:lnTo>
                  <a:pt x="190" y="368"/>
                </a:lnTo>
                <a:lnTo>
                  <a:pt x="203" y="354"/>
                </a:lnTo>
                <a:lnTo>
                  <a:pt x="217" y="354"/>
                </a:lnTo>
                <a:lnTo>
                  <a:pt x="228" y="354"/>
                </a:lnTo>
                <a:lnTo>
                  <a:pt x="236" y="354"/>
                </a:lnTo>
                <a:lnTo>
                  <a:pt x="243" y="354"/>
                </a:lnTo>
                <a:lnTo>
                  <a:pt x="251" y="354"/>
                </a:lnTo>
                <a:lnTo>
                  <a:pt x="259" y="354"/>
                </a:lnTo>
                <a:lnTo>
                  <a:pt x="270" y="355"/>
                </a:lnTo>
                <a:lnTo>
                  <a:pt x="284" y="355"/>
                </a:lnTo>
                <a:lnTo>
                  <a:pt x="287" y="348"/>
                </a:lnTo>
                <a:lnTo>
                  <a:pt x="292" y="340"/>
                </a:lnTo>
                <a:lnTo>
                  <a:pt x="299" y="334"/>
                </a:lnTo>
                <a:lnTo>
                  <a:pt x="303" y="328"/>
                </a:lnTo>
                <a:lnTo>
                  <a:pt x="317" y="317"/>
                </a:lnTo>
                <a:lnTo>
                  <a:pt x="333" y="308"/>
                </a:lnTo>
                <a:lnTo>
                  <a:pt x="350" y="300"/>
                </a:lnTo>
                <a:lnTo>
                  <a:pt x="367" y="292"/>
                </a:lnTo>
                <a:lnTo>
                  <a:pt x="385" y="286"/>
                </a:lnTo>
                <a:lnTo>
                  <a:pt x="404" y="280"/>
                </a:lnTo>
                <a:lnTo>
                  <a:pt x="442" y="270"/>
                </a:lnTo>
                <a:lnTo>
                  <a:pt x="476" y="261"/>
                </a:lnTo>
                <a:lnTo>
                  <a:pt x="491" y="255"/>
                </a:lnTo>
                <a:lnTo>
                  <a:pt x="504" y="250"/>
                </a:lnTo>
                <a:lnTo>
                  <a:pt x="516" y="244"/>
                </a:lnTo>
                <a:lnTo>
                  <a:pt x="525" y="236"/>
                </a:lnTo>
                <a:lnTo>
                  <a:pt x="525" y="235"/>
                </a:lnTo>
                <a:lnTo>
                  <a:pt x="525" y="230"/>
                </a:lnTo>
                <a:lnTo>
                  <a:pt x="527" y="224"/>
                </a:lnTo>
                <a:lnTo>
                  <a:pt x="530" y="217"/>
                </a:lnTo>
                <a:lnTo>
                  <a:pt x="535" y="209"/>
                </a:lnTo>
                <a:lnTo>
                  <a:pt x="542" y="203"/>
                </a:lnTo>
                <a:lnTo>
                  <a:pt x="547" y="201"/>
                </a:lnTo>
                <a:lnTo>
                  <a:pt x="552" y="198"/>
                </a:lnTo>
                <a:lnTo>
                  <a:pt x="558" y="197"/>
                </a:lnTo>
                <a:lnTo>
                  <a:pt x="565" y="197"/>
                </a:lnTo>
                <a:lnTo>
                  <a:pt x="567" y="197"/>
                </a:lnTo>
                <a:lnTo>
                  <a:pt x="573" y="197"/>
                </a:lnTo>
                <a:lnTo>
                  <a:pt x="580" y="197"/>
                </a:lnTo>
                <a:lnTo>
                  <a:pt x="590" y="197"/>
                </a:lnTo>
                <a:lnTo>
                  <a:pt x="602" y="197"/>
                </a:lnTo>
                <a:lnTo>
                  <a:pt x="616" y="197"/>
                </a:lnTo>
                <a:lnTo>
                  <a:pt x="630" y="197"/>
                </a:lnTo>
                <a:lnTo>
                  <a:pt x="645" y="197"/>
                </a:lnTo>
                <a:lnTo>
                  <a:pt x="658" y="182"/>
                </a:lnTo>
                <a:lnTo>
                  <a:pt x="669" y="168"/>
                </a:lnTo>
                <a:lnTo>
                  <a:pt x="678" y="154"/>
                </a:lnTo>
                <a:lnTo>
                  <a:pt x="685" y="142"/>
                </a:lnTo>
                <a:lnTo>
                  <a:pt x="694" y="132"/>
                </a:lnTo>
                <a:lnTo>
                  <a:pt x="702" y="125"/>
                </a:lnTo>
                <a:lnTo>
                  <a:pt x="707" y="121"/>
                </a:lnTo>
                <a:lnTo>
                  <a:pt x="712" y="120"/>
                </a:lnTo>
                <a:lnTo>
                  <a:pt x="720" y="119"/>
                </a:lnTo>
                <a:lnTo>
                  <a:pt x="726" y="117"/>
                </a:lnTo>
                <a:lnTo>
                  <a:pt x="726" y="132"/>
                </a:lnTo>
                <a:lnTo>
                  <a:pt x="726" y="147"/>
                </a:lnTo>
                <a:lnTo>
                  <a:pt x="726" y="160"/>
                </a:lnTo>
                <a:lnTo>
                  <a:pt x="726" y="173"/>
                </a:lnTo>
                <a:lnTo>
                  <a:pt x="726" y="184"/>
                </a:lnTo>
                <a:lnTo>
                  <a:pt x="726" y="191"/>
                </a:lnTo>
                <a:lnTo>
                  <a:pt x="726" y="196"/>
                </a:lnTo>
                <a:lnTo>
                  <a:pt x="726" y="198"/>
                </a:lnTo>
                <a:lnTo>
                  <a:pt x="739" y="198"/>
                </a:lnTo>
                <a:lnTo>
                  <a:pt x="749" y="198"/>
                </a:lnTo>
                <a:lnTo>
                  <a:pt x="758" y="198"/>
                </a:lnTo>
                <a:lnTo>
                  <a:pt x="766" y="198"/>
                </a:lnTo>
                <a:lnTo>
                  <a:pt x="773" y="198"/>
                </a:lnTo>
                <a:lnTo>
                  <a:pt x="782" y="198"/>
                </a:lnTo>
                <a:lnTo>
                  <a:pt x="792" y="198"/>
                </a:lnTo>
                <a:lnTo>
                  <a:pt x="805" y="198"/>
                </a:lnTo>
                <a:lnTo>
                  <a:pt x="819" y="198"/>
                </a:lnTo>
                <a:lnTo>
                  <a:pt x="830" y="198"/>
                </a:lnTo>
                <a:lnTo>
                  <a:pt x="838" y="198"/>
                </a:lnTo>
                <a:lnTo>
                  <a:pt x="846" y="198"/>
                </a:lnTo>
                <a:lnTo>
                  <a:pt x="853" y="199"/>
                </a:lnTo>
                <a:lnTo>
                  <a:pt x="862" y="199"/>
                </a:lnTo>
                <a:lnTo>
                  <a:pt x="873" y="199"/>
                </a:lnTo>
                <a:lnTo>
                  <a:pt x="886" y="199"/>
                </a:lnTo>
                <a:lnTo>
                  <a:pt x="885" y="192"/>
                </a:lnTo>
                <a:lnTo>
                  <a:pt x="884" y="185"/>
                </a:lnTo>
                <a:lnTo>
                  <a:pt x="882" y="177"/>
                </a:lnTo>
                <a:lnTo>
                  <a:pt x="880" y="170"/>
                </a:lnTo>
                <a:lnTo>
                  <a:pt x="874" y="157"/>
                </a:lnTo>
                <a:lnTo>
                  <a:pt x="866" y="144"/>
                </a:lnTo>
                <a:lnTo>
                  <a:pt x="859" y="133"/>
                </a:lnTo>
                <a:lnTo>
                  <a:pt x="853" y="126"/>
                </a:lnTo>
                <a:lnTo>
                  <a:pt x="848" y="121"/>
                </a:lnTo>
                <a:lnTo>
                  <a:pt x="847" y="119"/>
                </a:lnTo>
                <a:lnTo>
                  <a:pt x="865" y="103"/>
                </a:lnTo>
                <a:lnTo>
                  <a:pt x="890" y="83"/>
                </a:lnTo>
                <a:lnTo>
                  <a:pt x="919" y="64"/>
                </a:lnTo>
                <a:lnTo>
                  <a:pt x="952" y="44"/>
                </a:lnTo>
                <a:lnTo>
                  <a:pt x="969" y="35"/>
                </a:lnTo>
                <a:lnTo>
                  <a:pt x="986" y="27"/>
                </a:lnTo>
                <a:lnTo>
                  <a:pt x="1005" y="20"/>
                </a:lnTo>
                <a:lnTo>
                  <a:pt x="1022" y="13"/>
                </a:lnTo>
                <a:lnTo>
                  <a:pt x="1039" y="7"/>
                </a:lnTo>
                <a:lnTo>
                  <a:pt x="1056" y="4"/>
                </a:lnTo>
                <a:lnTo>
                  <a:pt x="1072" y="1"/>
                </a:lnTo>
                <a:lnTo>
                  <a:pt x="1088" y="0"/>
                </a:lnTo>
                <a:lnTo>
                  <a:pt x="1088" y="7"/>
                </a:lnTo>
                <a:lnTo>
                  <a:pt x="1090" y="13"/>
                </a:lnTo>
                <a:lnTo>
                  <a:pt x="1095" y="20"/>
                </a:lnTo>
                <a:lnTo>
                  <a:pt x="1100" y="24"/>
                </a:lnTo>
                <a:lnTo>
                  <a:pt x="1112" y="33"/>
                </a:lnTo>
                <a:lnTo>
                  <a:pt x="1127" y="40"/>
                </a:lnTo>
                <a:lnTo>
                  <a:pt x="1142" y="49"/>
                </a:lnTo>
                <a:lnTo>
                  <a:pt x="1154" y="57"/>
                </a:lnTo>
                <a:lnTo>
                  <a:pt x="1160" y="62"/>
                </a:lnTo>
                <a:lnTo>
                  <a:pt x="1164" y="68"/>
                </a:lnTo>
                <a:lnTo>
                  <a:pt x="1166" y="75"/>
                </a:lnTo>
                <a:lnTo>
                  <a:pt x="1168" y="81"/>
                </a:lnTo>
                <a:lnTo>
                  <a:pt x="1166" y="88"/>
                </a:lnTo>
                <a:lnTo>
                  <a:pt x="1165" y="94"/>
                </a:lnTo>
                <a:lnTo>
                  <a:pt x="1163" y="100"/>
                </a:lnTo>
                <a:lnTo>
                  <a:pt x="1160" y="105"/>
                </a:lnTo>
                <a:lnTo>
                  <a:pt x="1154" y="114"/>
                </a:lnTo>
                <a:lnTo>
                  <a:pt x="1147" y="121"/>
                </a:lnTo>
                <a:lnTo>
                  <a:pt x="1139" y="128"/>
                </a:lnTo>
                <a:lnTo>
                  <a:pt x="1133" y="137"/>
                </a:lnTo>
                <a:lnTo>
                  <a:pt x="1130" y="142"/>
                </a:lnTo>
                <a:lnTo>
                  <a:pt x="1128" y="148"/>
                </a:lnTo>
                <a:lnTo>
                  <a:pt x="1127" y="154"/>
                </a:lnTo>
                <a:lnTo>
                  <a:pt x="1126" y="162"/>
                </a:lnTo>
                <a:lnTo>
                  <a:pt x="1127" y="168"/>
                </a:lnTo>
                <a:lnTo>
                  <a:pt x="1128" y="175"/>
                </a:lnTo>
                <a:lnTo>
                  <a:pt x="1130" y="180"/>
                </a:lnTo>
                <a:lnTo>
                  <a:pt x="1132" y="185"/>
                </a:lnTo>
                <a:lnTo>
                  <a:pt x="1138" y="193"/>
                </a:lnTo>
                <a:lnTo>
                  <a:pt x="1146" y="201"/>
                </a:lnTo>
                <a:lnTo>
                  <a:pt x="1153" y="209"/>
                </a:lnTo>
                <a:lnTo>
                  <a:pt x="1160" y="218"/>
                </a:lnTo>
                <a:lnTo>
                  <a:pt x="1163" y="223"/>
                </a:lnTo>
                <a:lnTo>
                  <a:pt x="1164" y="228"/>
                </a:lnTo>
                <a:lnTo>
                  <a:pt x="1165" y="235"/>
                </a:lnTo>
                <a:lnTo>
                  <a:pt x="1165" y="241"/>
                </a:lnTo>
                <a:lnTo>
                  <a:pt x="1165" y="256"/>
                </a:lnTo>
                <a:lnTo>
                  <a:pt x="1161" y="268"/>
                </a:lnTo>
                <a:lnTo>
                  <a:pt x="1158" y="279"/>
                </a:lnTo>
                <a:lnTo>
                  <a:pt x="1153" y="288"/>
                </a:lnTo>
                <a:lnTo>
                  <a:pt x="1147" y="295"/>
                </a:lnTo>
                <a:lnTo>
                  <a:pt x="1139" y="302"/>
                </a:lnTo>
                <a:lnTo>
                  <a:pt x="1132" y="307"/>
                </a:lnTo>
                <a:lnTo>
                  <a:pt x="1125" y="311"/>
                </a:lnTo>
                <a:lnTo>
                  <a:pt x="1110" y="317"/>
                </a:lnTo>
                <a:lnTo>
                  <a:pt x="1098" y="319"/>
                </a:lnTo>
                <a:lnTo>
                  <a:pt x="1088" y="321"/>
                </a:lnTo>
                <a:lnTo>
                  <a:pt x="1086" y="321"/>
                </a:lnTo>
                <a:lnTo>
                  <a:pt x="1071" y="335"/>
                </a:lnTo>
                <a:lnTo>
                  <a:pt x="1060" y="351"/>
                </a:lnTo>
                <a:lnTo>
                  <a:pt x="1050" y="366"/>
                </a:lnTo>
                <a:lnTo>
                  <a:pt x="1039" y="381"/>
                </a:lnTo>
                <a:lnTo>
                  <a:pt x="1027" y="395"/>
                </a:lnTo>
                <a:lnTo>
                  <a:pt x="1011" y="410"/>
                </a:lnTo>
                <a:lnTo>
                  <a:pt x="1001" y="417"/>
                </a:lnTo>
                <a:lnTo>
                  <a:pt x="990" y="426"/>
                </a:lnTo>
                <a:lnTo>
                  <a:pt x="978" y="433"/>
                </a:lnTo>
                <a:lnTo>
                  <a:pt x="964" y="441"/>
                </a:lnTo>
                <a:lnTo>
                  <a:pt x="956" y="447"/>
                </a:lnTo>
                <a:lnTo>
                  <a:pt x="945" y="453"/>
                </a:lnTo>
                <a:lnTo>
                  <a:pt x="934" y="459"/>
                </a:lnTo>
                <a:lnTo>
                  <a:pt x="920" y="463"/>
                </a:lnTo>
                <a:lnTo>
                  <a:pt x="906" y="466"/>
                </a:lnTo>
                <a:lnTo>
                  <a:pt x="891" y="470"/>
                </a:lnTo>
                <a:lnTo>
                  <a:pt x="875" y="472"/>
                </a:lnTo>
                <a:lnTo>
                  <a:pt x="858" y="475"/>
                </a:lnTo>
                <a:lnTo>
                  <a:pt x="824" y="477"/>
                </a:lnTo>
                <a:lnTo>
                  <a:pt x="789" y="479"/>
                </a:lnTo>
                <a:lnTo>
                  <a:pt x="755" y="479"/>
                </a:lnTo>
                <a:lnTo>
                  <a:pt x="723" y="479"/>
                </a:lnTo>
                <a:lnTo>
                  <a:pt x="710" y="479"/>
                </a:lnTo>
                <a:lnTo>
                  <a:pt x="698" y="479"/>
                </a:lnTo>
                <a:lnTo>
                  <a:pt x="685" y="480"/>
                </a:lnTo>
                <a:lnTo>
                  <a:pt x="673" y="480"/>
                </a:lnTo>
                <a:lnTo>
                  <a:pt x="658" y="481"/>
                </a:lnTo>
                <a:lnTo>
                  <a:pt x="641" y="481"/>
                </a:lnTo>
                <a:lnTo>
                  <a:pt x="620" y="482"/>
                </a:lnTo>
                <a:lnTo>
                  <a:pt x="593" y="481"/>
                </a:lnTo>
                <a:lnTo>
                  <a:pt x="592" y="488"/>
                </a:lnTo>
                <a:lnTo>
                  <a:pt x="590" y="494"/>
                </a:lnTo>
                <a:lnTo>
                  <a:pt x="586" y="499"/>
                </a:lnTo>
                <a:lnTo>
                  <a:pt x="581" y="504"/>
                </a:lnTo>
                <a:lnTo>
                  <a:pt x="575" y="508"/>
                </a:lnTo>
                <a:lnTo>
                  <a:pt x="568" y="510"/>
                </a:lnTo>
                <a:lnTo>
                  <a:pt x="560" y="513"/>
                </a:lnTo>
                <a:lnTo>
                  <a:pt x="553" y="514"/>
                </a:lnTo>
                <a:lnTo>
                  <a:pt x="535" y="516"/>
                </a:lnTo>
                <a:lnTo>
                  <a:pt x="516" y="516"/>
                </a:lnTo>
                <a:lnTo>
                  <a:pt x="499" y="516"/>
                </a:lnTo>
                <a:lnTo>
                  <a:pt x="482" y="516"/>
                </a:lnTo>
                <a:lnTo>
                  <a:pt x="456" y="516"/>
                </a:lnTo>
                <a:lnTo>
                  <a:pt x="434" y="516"/>
                </a:lnTo>
                <a:lnTo>
                  <a:pt x="417" y="515"/>
                </a:lnTo>
                <a:lnTo>
                  <a:pt x="403" y="515"/>
                </a:lnTo>
                <a:lnTo>
                  <a:pt x="387" y="515"/>
                </a:lnTo>
                <a:lnTo>
                  <a:pt x="370" y="515"/>
                </a:lnTo>
                <a:lnTo>
                  <a:pt x="349" y="515"/>
                </a:lnTo>
                <a:lnTo>
                  <a:pt x="322" y="515"/>
                </a:lnTo>
                <a:lnTo>
                  <a:pt x="314" y="515"/>
                </a:lnTo>
                <a:lnTo>
                  <a:pt x="307" y="519"/>
                </a:lnTo>
                <a:lnTo>
                  <a:pt x="300" y="523"/>
                </a:lnTo>
                <a:lnTo>
                  <a:pt x="292" y="529"/>
                </a:lnTo>
                <a:lnTo>
                  <a:pt x="286" y="536"/>
                </a:lnTo>
                <a:lnTo>
                  <a:pt x="279" y="545"/>
                </a:lnTo>
                <a:lnTo>
                  <a:pt x="273" y="554"/>
                </a:lnTo>
                <a:lnTo>
                  <a:pt x="267" y="564"/>
                </a:lnTo>
                <a:lnTo>
                  <a:pt x="262" y="576"/>
                </a:lnTo>
                <a:lnTo>
                  <a:pt x="257" y="589"/>
                </a:lnTo>
                <a:lnTo>
                  <a:pt x="252" y="602"/>
                </a:lnTo>
                <a:lnTo>
                  <a:pt x="248" y="616"/>
                </a:lnTo>
                <a:lnTo>
                  <a:pt x="245" y="630"/>
                </a:lnTo>
                <a:lnTo>
                  <a:pt x="243" y="645"/>
                </a:lnTo>
                <a:lnTo>
                  <a:pt x="241" y="660"/>
                </a:lnTo>
                <a:lnTo>
                  <a:pt x="241" y="674"/>
                </a:lnTo>
                <a:lnTo>
                  <a:pt x="241" y="674"/>
                </a:lnTo>
                <a:lnTo>
                  <a:pt x="241" y="674"/>
                </a:lnTo>
              </a:path>
            </a:pathLst>
          </a:custGeom>
          <a:solidFill>
            <a:srgbClr val="80c9ff"/>
          </a:solidFill>
          <a:ln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665680" y="2284560"/>
            <a:ext cx="534960" cy="330120"/>
          </a:xfrm>
          <a:custGeom>
            <a:avLst/>
            <a:gdLst/>
            <a:ahLst/>
            <a:rect l="l" t="t" r="r" b="b"/>
            <a:pathLst>
              <a:path w="1426" h="889">
                <a:moveTo>
                  <a:pt x="1409" y="0"/>
                </a:moveTo>
                <a:lnTo>
                  <a:pt x="1410" y="15"/>
                </a:lnTo>
                <a:lnTo>
                  <a:pt x="1413" y="31"/>
                </a:lnTo>
                <a:lnTo>
                  <a:pt x="1418" y="45"/>
                </a:lnTo>
                <a:lnTo>
                  <a:pt x="1423" y="60"/>
                </a:lnTo>
                <a:lnTo>
                  <a:pt x="1424" y="67"/>
                </a:lnTo>
                <a:lnTo>
                  <a:pt x="1426" y="76"/>
                </a:lnTo>
                <a:lnTo>
                  <a:pt x="1426" y="83"/>
                </a:lnTo>
                <a:lnTo>
                  <a:pt x="1424" y="91"/>
                </a:lnTo>
                <a:lnTo>
                  <a:pt x="1422" y="98"/>
                </a:lnTo>
                <a:lnTo>
                  <a:pt x="1418" y="105"/>
                </a:lnTo>
                <a:lnTo>
                  <a:pt x="1413" y="113"/>
                </a:lnTo>
                <a:lnTo>
                  <a:pt x="1407" y="120"/>
                </a:lnTo>
                <a:lnTo>
                  <a:pt x="1377" y="151"/>
                </a:lnTo>
                <a:lnTo>
                  <a:pt x="1347" y="180"/>
                </a:lnTo>
                <a:lnTo>
                  <a:pt x="1317" y="209"/>
                </a:lnTo>
                <a:lnTo>
                  <a:pt x="1286" y="240"/>
                </a:lnTo>
                <a:lnTo>
                  <a:pt x="1256" y="269"/>
                </a:lnTo>
                <a:lnTo>
                  <a:pt x="1226" y="299"/>
                </a:lnTo>
                <a:lnTo>
                  <a:pt x="1196" y="329"/>
                </a:lnTo>
                <a:lnTo>
                  <a:pt x="1165" y="359"/>
                </a:lnTo>
                <a:lnTo>
                  <a:pt x="1164" y="360"/>
                </a:lnTo>
                <a:lnTo>
                  <a:pt x="1158" y="366"/>
                </a:lnTo>
                <a:lnTo>
                  <a:pt x="1150" y="373"/>
                </a:lnTo>
                <a:lnTo>
                  <a:pt x="1139" y="383"/>
                </a:lnTo>
                <a:lnTo>
                  <a:pt x="1127" y="396"/>
                </a:lnTo>
                <a:lnTo>
                  <a:pt x="1114" y="409"/>
                </a:lnTo>
                <a:lnTo>
                  <a:pt x="1099" y="424"/>
                </a:lnTo>
                <a:lnTo>
                  <a:pt x="1084" y="438"/>
                </a:lnTo>
                <a:lnTo>
                  <a:pt x="1083" y="438"/>
                </a:lnTo>
                <a:lnTo>
                  <a:pt x="1078" y="438"/>
                </a:lnTo>
                <a:lnTo>
                  <a:pt x="1072" y="441"/>
                </a:lnTo>
                <a:lnTo>
                  <a:pt x="1065" y="443"/>
                </a:lnTo>
                <a:lnTo>
                  <a:pt x="1057" y="448"/>
                </a:lnTo>
                <a:lnTo>
                  <a:pt x="1050" y="454"/>
                </a:lnTo>
                <a:lnTo>
                  <a:pt x="1047" y="459"/>
                </a:lnTo>
                <a:lnTo>
                  <a:pt x="1046" y="465"/>
                </a:lnTo>
                <a:lnTo>
                  <a:pt x="1044" y="471"/>
                </a:lnTo>
                <a:lnTo>
                  <a:pt x="1044" y="478"/>
                </a:lnTo>
                <a:lnTo>
                  <a:pt x="1029" y="491"/>
                </a:lnTo>
                <a:lnTo>
                  <a:pt x="1014" y="501"/>
                </a:lnTo>
                <a:lnTo>
                  <a:pt x="1001" y="508"/>
                </a:lnTo>
                <a:lnTo>
                  <a:pt x="989" y="513"/>
                </a:lnTo>
                <a:lnTo>
                  <a:pt x="978" y="515"/>
                </a:lnTo>
                <a:lnTo>
                  <a:pt x="970" y="517"/>
                </a:lnTo>
                <a:lnTo>
                  <a:pt x="965" y="517"/>
                </a:lnTo>
                <a:lnTo>
                  <a:pt x="963" y="518"/>
                </a:lnTo>
                <a:lnTo>
                  <a:pt x="729" y="672"/>
                </a:lnTo>
                <a:lnTo>
                  <a:pt x="716" y="687"/>
                </a:lnTo>
                <a:lnTo>
                  <a:pt x="704" y="703"/>
                </a:lnTo>
                <a:lnTo>
                  <a:pt x="694" y="717"/>
                </a:lnTo>
                <a:lnTo>
                  <a:pt x="685" y="733"/>
                </a:lnTo>
                <a:lnTo>
                  <a:pt x="675" y="749"/>
                </a:lnTo>
                <a:lnTo>
                  <a:pt x="666" y="765"/>
                </a:lnTo>
                <a:lnTo>
                  <a:pt x="655" y="780"/>
                </a:lnTo>
                <a:lnTo>
                  <a:pt x="641" y="795"/>
                </a:lnTo>
                <a:lnTo>
                  <a:pt x="639" y="796"/>
                </a:lnTo>
                <a:lnTo>
                  <a:pt x="635" y="796"/>
                </a:lnTo>
                <a:lnTo>
                  <a:pt x="628" y="797"/>
                </a:lnTo>
                <a:lnTo>
                  <a:pt x="620" y="799"/>
                </a:lnTo>
                <a:lnTo>
                  <a:pt x="613" y="804"/>
                </a:lnTo>
                <a:lnTo>
                  <a:pt x="607" y="812"/>
                </a:lnTo>
                <a:lnTo>
                  <a:pt x="604" y="817"/>
                </a:lnTo>
                <a:lnTo>
                  <a:pt x="602" y="821"/>
                </a:lnTo>
                <a:lnTo>
                  <a:pt x="601" y="828"/>
                </a:lnTo>
                <a:lnTo>
                  <a:pt x="601" y="835"/>
                </a:lnTo>
                <a:lnTo>
                  <a:pt x="587" y="835"/>
                </a:lnTo>
                <a:lnTo>
                  <a:pt x="576" y="835"/>
                </a:lnTo>
                <a:lnTo>
                  <a:pt x="568" y="835"/>
                </a:lnTo>
                <a:lnTo>
                  <a:pt x="560" y="835"/>
                </a:lnTo>
                <a:lnTo>
                  <a:pt x="553" y="835"/>
                </a:lnTo>
                <a:lnTo>
                  <a:pt x="544" y="835"/>
                </a:lnTo>
                <a:lnTo>
                  <a:pt x="533" y="834"/>
                </a:lnTo>
                <a:lnTo>
                  <a:pt x="520" y="834"/>
                </a:lnTo>
                <a:lnTo>
                  <a:pt x="513" y="841"/>
                </a:lnTo>
                <a:lnTo>
                  <a:pt x="503" y="847"/>
                </a:lnTo>
                <a:lnTo>
                  <a:pt x="493" y="852"/>
                </a:lnTo>
                <a:lnTo>
                  <a:pt x="483" y="857"/>
                </a:lnTo>
                <a:lnTo>
                  <a:pt x="472" y="861"/>
                </a:lnTo>
                <a:lnTo>
                  <a:pt x="460" y="864"/>
                </a:lnTo>
                <a:lnTo>
                  <a:pt x="448" y="867"/>
                </a:lnTo>
                <a:lnTo>
                  <a:pt x="434" y="868"/>
                </a:lnTo>
                <a:lnTo>
                  <a:pt x="407" y="872"/>
                </a:lnTo>
                <a:lnTo>
                  <a:pt x="379" y="873"/>
                </a:lnTo>
                <a:lnTo>
                  <a:pt x="350" y="873"/>
                </a:lnTo>
                <a:lnTo>
                  <a:pt x="319" y="873"/>
                </a:lnTo>
                <a:lnTo>
                  <a:pt x="306" y="879"/>
                </a:lnTo>
                <a:lnTo>
                  <a:pt x="293" y="884"/>
                </a:lnTo>
                <a:lnTo>
                  <a:pt x="282" y="886"/>
                </a:lnTo>
                <a:lnTo>
                  <a:pt x="273" y="889"/>
                </a:lnTo>
                <a:lnTo>
                  <a:pt x="264" y="889"/>
                </a:lnTo>
                <a:lnTo>
                  <a:pt x="257" y="888"/>
                </a:lnTo>
                <a:lnTo>
                  <a:pt x="251" y="885"/>
                </a:lnTo>
                <a:lnTo>
                  <a:pt x="245" y="881"/>
                </a:lnTo>
                <a:lnTo>
                  <a:pt x="234" y="873"/>
                </a:lnTo>
                <a:lnTo>
                  <a:pt x="224" y="861"/>
                </a:lnTo>
                <a:lnTo>
                  <a:pt x="213" y="846"/>
                </a:lnTo>
                <a:lnTo>
                  <a:pt x="199" y="831"/>
                </a:lnTo>
                <a:lnTo>
                  <a:pt x="181" y="831"/>
                </a:lnTo>
                <a:lnTo>
                  <a:pt x="158" y="831"/>
                </a:lnTo>
                <a:lnTo>
                  <a:pt x="129" y="831"/>
                </a:lnTo>
                <a:lnTo>
                  <a:pt x="100" y="831"/>
                </a:lnTo>
                <a:lnTo>
                  <a:pt x="69" y="830"/>
                </a:lnTo>
                <a:lnTo>
                  <a:pt x="43" y="830"/>
                </a:lnTo>
                <a:lnTo>
                  <a:pt x="18" y="830"/>
                </a:lnTo>
                <a:lnTo>
                  <a:pt x="0" y="830"/>
                </a:lnTo>
                <a:lnTo>
                  <a:pt x="1" y="815"/>
                </a:lnTo>
                <a:lnTo>
                  <a:pt x="3" y="802"/>
                </a:lnTo>
                <a:lnTo>
                  <a:pt x="7" y="788"/>
                </a:lnTo>
                <a:lnTo>
                  <a:pt x="13" y="777"/>
                </a:lnTo>
                <a:lnTo>
                  <a:pt x="19" y="765"/>
                </a:lnTo>
                <a:lnTo>
                  <a:pt x="28" y="755"/>
                </a:lnTo>
                <a:lnTo>
                  <a:pt x="36" y="744"/>
                </a:lnTo>
                <a:lnTo>
                  <a:pt x="45" y="735"/>
                </a:lnTo>
                <a:lnTo>
                  <a:pt x="65" y="717"/>
                </a:lnTo>
                <a:lnTo>
                  <a:pt x="85" y="702"/>
                </a:lnTo>
                <a:lnTo>
                  <a:pt x="104" y="686"/>
                </a:lnTo>
                <a:lnTo>
                  <a:pt x="121" y="671"/>
                </a:lnTo>
                <a:lnTo>
                  <a:pt x="121" y="659"/>
                </a:lnTo>
                <a:lnTo>
                  <a:pt x="122" y="654"/>
                </a:lnTo>
                <a:lnTo>
                  <a:pt x="123" y="655"/>
                </a:lnTo>
                <a:lnTo>
                  <a:pt x="126" y="661"/>
                </a:lnTo>
                <a:lnTo>
                  <a:pt x="131" y="670"/>
                </a:lnTo>
                <a:lnTo>
                  <a:pt x="138" y="682"/>
                </a:lnTo>
                <a:lnTo>
                  <a:pt x="148" y="697"/>
                </a:lnTo>
                <a:lnTo>
                  <a:pt x="161" y="711"/>
                </a:lnTo>
                <a:lnTo>
                  <a:pt x="161" y="698"/>
                </a:lnTo>
                <a:lnTo>
                  <a:pt x="161" y="687"/>
                </a:lnTo>
                <a:lnTo>
                  <a:pt x="161" y="678"/>
                </a:lnTo>
                <a:lnTo>
                  <a:pt x="161" y="671"/>
                </a:lnTo>
                <a:lnTo>
                  <a:pt x="161" y="664"/>
                </a:lnTo>
                <a:lnTo>
                  <a:pt x="161" y="655"/>
                </a:lnTo>
                <a:lnTo>
                  <a:pt x="161" y="644"/>
                </a:lnTo>
                <a:lnTo>
                  <a:pt x="161" y="631"/>
                </a:lnTo>
                <a:lnTo>
                  <a:pt x="176" y="632"/>
                </a:lnTo>
                <a:lnTo>
                  <a:pt x="189" y="633"/>
                </a:lnTo>
                <a:lnTo>
                  <a:pt x="203" y="635"/>
                </a:lnTo>
                <a:lnTo>
                  <a:pt x="214" y="638"/>
                </a:lnTo>
                <a:lnTo>
                  <a:pt x="237" y="644"/>
                </a:lnTo>
                <a:lnTo>
                  <a:pt x="257" y="651"/>
                </a:lnTo>
                <a:lnTo>
                  <a:pt x="274" y="659"/>
                </a:lnTo>
                <a:lnTo>
                  <a:pt x="291" y="666"/>
                </a:lnTo>
                <a:lnTo>
                  <a:pt x="298" y="668"/>
                </a:lnTo>
                <a:lnTo>
                  <a:pt x="306" y="671"/>
                </a:lnTo>
                <a:lnTo>
                  <a:pt x="314" y="672"/>
                </a:lnTo>
                <a:lnTo>
                  <a:pt x="322" y="672"/>
                </a:lnTo>
                <a:lnTo>
                  <a:pt x="328" y="672"/>
                </a:lnTo>
                <a:lnTo>
                  <a:pt x="333" y="671"/>
                </a:lnTo>
                <a:lnTo>
                  <a:pt x="336" y="668"/>
                </a:lnTo>
                <a:lnTo>
                  <a:pt x="339" y="666"/>
                </a:lnTo>
                <a:lnTo>
                  <a:pt x="339" y="662"/>
                </a:lnTo>
                <a:lnTo>
                  <a:pt x="339" y="657"/>
                </a:lnTo>
                <a:lnTo>
                  <a:pt x="338" y="653"/>
                </a:lnTo>
                <a:lnTo>
                  <a:pt x="336" y="648"/>
                </a:lnTo>
                <a:lnTo>
                  <a:pt x="333" y="635"/>
                </a:lnTo>
                <a:lnTo>
                  <a:pt x="328" y="622"/>
                </a:lnTo>
                <a:lnTo>
                  <a:pt x="323" y="607"/>
                </a:lnTo>
                <a:lnTo>
                  <a:pt x="322" y="593"/>
                </a:lnTo>
                <a:lnTo>
                  <a:pt x="336" y="594"/>
                </a:lnTo>
                <a:lnTo>
                  <a:pt x="351" y="597"/>
                </a:lnTo>
                <a:lnTo>
                  <a:pt x="364" y="604"/>
                </a:lnTo>
                <a:lnTo>
                  <a:pt x="377" y="607"/>
                </a:lnTo>
                <a:lnTo>
                  <a:pt x="383" y="610"/>
                </a:lnTo>
                <a:lnTo>
                  <a:pt x="387" y="611"/>
                </a:lnTo>
                <a:lnTo>
                  <a:pt x="391" y="611"/>
                </a:lnTo>
                <a:lnTo>
                  <a:pt x="395" y="610"/>
                </a:lnTo>
                <a:lnTo>
                  <a:pt x="398" y="607"/>
                </a:lnTo>
                <a:lnTo>
                  <a:pt x="400" y="605"/>
                </a:lnTo>
                <a:lnTo>
                  <a:pt x="401" y="600"/>
                </a:lnTo>
                <a:lnTo>
                  <a:pt x="402" y="593"/>
                </a:lnTo>
                <a:lnTo>
                  <a:pt x="409" y="593"/>
                </a:lnTo>
                <a:lnTo>
                  <a:pt x="416" y="589"/>
                </a:lnTo>
                <a:lnTo>
                  <a:pt x="421" y="585"/>
                </a:lnTo>
                <a:lnTo>
                  <a:pt x="426" y="580"/>
                </a:lnTo>
                <a:lnTo>
                  <a:pt x="429" y="573"/>
                </a:lnTo>
                <a:lnTo>
                  <a:pt x="433" y="566"/>
                </a:lnTo>
                <a:lnTo>
                  <a:pt x="435" y="557"/>
                </a:lnTo>
                <a:lnTo>
                  <a:pt x="438" y="549"/>
                </a:lnTo>
                <a:lnTo>
                  <a:pt x="440" y="529"/>
                </a:lnTo>
                <a:lnTo>
                  <a:pt x="442" y="508"/>
                </a:lnTo>
                <a:lnTo>
                  <a:pt x="443" y="490"/>
                </a:lnTo>
                <a:lnTo>
                  <a:pt x="443" y="473"/>
                </a:lnTo>
                <a:lnTo>
                  <a:pt x="433" y="473"/>
                </a:lnTo>
                <a:lnTo>
                  <a:pt x="433" y="473"/>
                </a:lnTo>
                <a:lnTo>
                  <a:pt x="440" y="471"/>
                </a:lnTo>
                <a:lnTo>
                  <a:pt x="453" y="468"/>
                </a:lnTo>
                <a:lnTo>
                  <a:pt x="470" y="464"/>
                </a:lnTo>
                <a:lnTo>
                  <a:pt x="488" y="457"/>
                </a:lnTo>
                <a:lnTo>
                  <a:pt x="498" y="452"/>
                </a:lnTo>
                <a:lnTo>
                  <a:pt x="506" y="447"/>
                </a:lnTo>
                <a:lnTo>
                  <a:pt x="515" y="441"/>
                </a:lnTo>
                <a:lnTo>
                  <a:pt x="524" y="433"/>
                </a:lnTo>
                <a:lnTo>
                  <a:pt x="531" y="426"/>
                </a:lnTo>
                <a:lnTo>
                  <a:pt x="537" y="419"/>
                </a:lnTo>
                <a:lnTo>
                  <a:pt x="542" y="411"/>
                </a:lnTo>
                <a:lnTo>
                  <a:pt x="548" y="403"/>
                </a:lnTo>
                <a:lnTo>
                  <a:pt x="557" y="387"/>
                </a:lnTo>
                <a:lnTo>
                  <a:pt x="564" y="369"/>
                </a:lnTo>
                <a:lnTo>
                  <a:pt x="571" y="349"/>
                </a:lnTo>
                <a:lnTo>
                  <a:pt x="581" y="327"/>
                </a:lnTo>
                <a:lnTo>
                  <a:pt x="591" y="302"/>
                </a:lnTo>
                <a:lnTo>
                  <a:pt x="604" y="274"/>
                </a:lnTo>
                <a:lnTo>
                  <a:pt x="630" y="274"/>
                </a:lnTo>
                <a:lnTo>
                  <a:pt x="673" y="274"/>
                </a:lnTo>
                <a:lnTo>
                  <a:pt x="728" y="276"/>
                </a:lnTo>
                <a:lnTo>
                  <a:pt x="790" y="276"/>
                </a:lnTo>
                <a:lnTo>
                  <a:pt x="854" y="276"/>
                </a:lnTo>
                <a:lnTo>
                  <a:pt x="915" y="277"/>
                </a:lnTo>
                <a:lnTo>
                  <a:pt x="967" y="277"/>
                </a:lnTo>
                <a:lnTo>
                  <a:pt x="1006" y="277"/>
                </a:lnTo>
                <a:lnTo>
                  <a:pt x="1006" y="262"/>
                </a:lnTo>
                <a:lnTo>
                  <a:pt x="1006" y="247"/>
                </a:lnTo>
                <a:lnTo>
                  <a:pt x="1006" y="233"/>
                </a:lnTo>
                <a:lnTo>
                  <a:pt x="1006" y="217"/>
                </a:lnTo>
                <a:lnTo>
                  <a:pt x="1006" y="202"/>
                </a:lnTo>
                <a:lnTo>
                  <a:pt x="1006" y="187"/>
                </a:lnTo>
                <a:lnTo>
                  <a:pt x="1006" y="173"/>
                </a:lnTo>
                <a:lnTo>
                  <a:pt x="1007" y="157"/>
                </a:lnTo>
                <a:lnTo>
                  <a:pt x="1014" y="151"/>
                </a:lnTo>
                <a:lnTo>
                  <a:pt x="1022" y="145"/>
                </a:lnTo>
                <a:lnTo>
                  <a:pt x="1029" y="138"/>
                </a:lnTo>
                <a:lnTo>
                  <a:pt x="1036" y="135"/>
                </a:lnTo>
                <a:lnTo>
                  <a:pt x="1052" y="127"/>
                </a:lnTo>
                <a:lnTo>
                  <a:pt x="1067" y="123"/>
                </a:lnTo>
                <a:lnTo>
                  <a:pt x="1082" y="120"/>
                </a:lnTo>
                <a:lnTo>
                  <a:pt x="1096" y="119"/>
                </a:lnTo>
                <a:lnTo>
                  <a:pt x="1112" y="118"/>
                </a:lnTo>
                <a:lnTo>
                  <a:pt x="1127" y="118"/>
                </a:lnTo>
                <a:lnTo>
                  <a:pt x="1127" y="110"/>
                </a:lnTo>
                <a:lnTo>
                  <a:pt x="1129" y="103"/>
                </a:lnTo>
                <a:lnTo>
                  <a:pt x="1131" y="96"/>
                </a:lnTo>
                <a:lnTo>
                  <a:pt x="1134" y="88"/>
                </a:lnTo>
                <a:lnTo>
                  <a:pt x="1138" y="82"/>
                </a:lnTo>
                <a:lnTo>
                  <a:pt x="1142" y="75"/>
                </a:lnTo>
                <a:lnTo>
                  <a:pt x="1147" y="69"/>
                </a:lnTo>
                <a:lnTo>
                  <a:pt x="1153" y="64"/>
                </a:lnTo>
                <a:lnTo>
                  <a:pt x="1159" y="58"/>
                </a:lnTo>
                <a:lnTo>
                  <a:pt x="1165" y="53"/>
                </a:lnTo>
                <a:lnTo>
                  <a:pt x="1171" y="49"/>
                </a:lnTo>
                <a:lnTo>
                  <a:pt x="1178" y="45"/>
                </a:lnTo>
                <a:lnTo>
                  <a:pt x="1186" y="43"/>
                </a:lnTo>
                <a:lnTo>
                  <a:pt x="1193" y="41"/>
                </a:lnTo>
                <a:lnTo>
                  <a:pt x="1200" y="39"/>
                </a:lnTo>
                <a:lnTo>
                  <a:pt x="1208" y="38"/>
                </a:lnTo>
                <a:lnTo>
                  <a:pt x="1209" y="41"/>
                </a:lnTo>
                <a:lnTo>
                  <a:pt x="1214" y="45"/>
                </a:lnTo>
                <a:lnTo>
                  <a:pt x="1222" y="52"/>
                </a:lnTo>
                <a:lnTo>
                  <a:pt x="1232" y="59"/>
                </a:lnTo>
                <a:lnTo>
                  <a:pt x="1245" y="66"/>
                </a:lnTo>
                <a:lnTo>
                  <a:pt x="1258" y="72"/>
                </a:lnTo>
                <a:lnTo>
                  <a:pt x="1265" y="76"/>
                </a:lnTo>
                <a:lnTo>
                  <a:pt x="1273" y="77"/>
                </a:lnTo>
                <a:lnTo>
                  <a:pt x="1280" y="78"/>
                </a:lnTo>
                <a:lnTo>
                  <a:pt x="1287" y="80"/>
                </a:lnTo>
                <a:lnTo>
                  <a:pt x="1281" y="78"/>
                </a:lnTo>
                <a:lnTo>
                  <a:pt x="1278" y="76"/>
                </a:lnTo>
                <a:lnTo>
                  <a:pt x="1276" y="72"/>
                </a:lnTo>
                <a:lnTo>
                  <a:pt x="1279" y="66"/>
                </a:lnTo>
                <a:lnTo>
                  <a:pt x="1281" y="61"/>
                </a:lnTo>
                <a:lnTo>
                  <a:pt x="1287" y="54"/>
                </a:lnTo>
                <a:lnTo>
                  <a:pt x="1293" y="47"/>
                </a:lnTo>
                <a:lnTo>
                  <a:pt x="1303" y="39"/>
                </a:lnTo>
                <a:lnTo>
                  <a:pt x="1313" y="32"/>
                </a:lnTo>
                <a:lnTo>
                  <a:pt x="1324" y="25"/>
                </a:lnTo>
                <a:lnTo>
                  <a:pt x="1336" y="19"/>
                </a:lnTo>
                <a:lnTo>
                  <a:pt x="1350" y="12"/>
                </a:lnTo>
                <a:lnTo>
                  <a:pt x="1364" y="7"/>
                </a:lnTo>
                <a:lnTo>
                  <a:pt x="1378" y="4"/>
                </a:lnTo>
                <a:lnTo>
                  <a:pt x="1394" y="1"/>
                </a:lnTo>
                <a:lnTo>
                  <a:pt x="1409" y="0"/>
                </a:lnTo>
                <a:close/>
              </a:path>
            </a:pathLst>
          </a:custGeom>
          <a:solidFill>
            <a:srgbClr val="b7ca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665680" y="2284560"/>
            <a:ext cx="534960" cy="330120"/>
          </a:xfrm>
          <a:custGeom>
            <a:avLst/>
            <a:gdLst/>
            <a:ahLst/>
            <a:rect l="l" t="t" r="r" b="b"/>
            <a:pathLst>
              <a:path w="1426" h="889">
                <a:moveTo>
                  <a:pt x="1409" y="0"/>
                </a:moveTo>
                <a:lnTo>
                  <a:pt x="1410" y="15"/>
                </a:lnTo>
                <a:lnTo>
                  <a:pt x="1413" y="31"/>
                </a:lnTo>
                <a:lnTo>
                  <a:pt x="1418" y="45"/>
                </a:lnTo>
                <a:lnTo>
                  <a:pt x="1423" y="60"/>
                </a:lnTo>
                <a:lnTo>
                  <a:pt x="1424" y="67"/>
                </a:lnTo>
                <a:lnTo>
                  <a:pt x="1426" y="76"/>
                </a:lnTo>
                <a:lnTo>
                  <a:pt x="1426" y="83"/>
                </a:lnTo>
                <a:lnTo>
                  <a:pt x="1424" y="91"/>
                </a:lnTo>
                <a:lnTo>
                  <a:pt x="1422" y="98"/>
                </a:lnTo>
                <a:lnTo>
                  <a:pt x="1418" y="105"/>
                </a:lnTo>
                <a:lnTo>
                  <a:pt x="1413" y="113"/>
                </a:lnTo>
                <a:lnTo>
                  <a:pt x="1407" y="120"/>
                </a:lnTo>
                <a:lnTo>
                  <a:pt x="1377" y="151"/>
                </a:lnTo>
                <a:lnTo>
                  <a:pt x="1347" y="180"/>
                </a:lnTo>
                <a:lnTo>
                  <a:pt x="1317" y="209"/>
                </a:lnTo>
                <a:lnTo>
                  <a:pt x="1286" y="240"/>
                </a:lnTo>
                <a:lnTo>
                  <a:pt x="1256" y="269"/>
                </a:lnTo>
                <a:lnTo>
                  <a:pt x="1226" y="299"/>
                </a:lnTo>
                <a:lnTo>
                  <a:pt x="1196" y="329"/>
                </a:lnTo>
                <a:lnTo>
                  <a:pt x="1165" y="359"/>
                </a:lnTo>
                <a:lnTo>
                  <a:pt x="1164" y="360"/>
                </a:lnTo>
                <a:lnTo>
                  <a:pt x="1158" y="366"/>
                </a:lnTo>
                <a:lnTo>
                  <a:pt x="1150" y="373"/>
                </a:lnTo>
                <a:lnTo>
                  <a:pt x="1139" y="383"/>
                </a:lnTo>
                <a:lnTo>
                  <a:pt x="1127" y="396"/>
                </a:lnTo>
                <a:lnTo>
                  <a:pt x="1114" y="409"/>
                </a:lnTo>
                <a:lnTo>
                  <a:pt x="1099" y="424"/>
                </a:lnTo>
                <a:lnTo>
                  <a:pt x="1084" y="438"/>
                </a:lnTo>
                <a:lnTo>
                  <a:pt x="1083" y="438"/>
                </a:lnTo>
                <a:lnTo>
                  <a:pt x="1078" y="438"/>
                </a:lnTo>
                <a:lnTo>
                  <a:pt x="1072" y="441"/>
                </a:lnTo>
                <a:lnTo>
                  <a:pt x="1065" y="443"/>
                </a:lnTo>
                <a:lnTo>
                  <a:pt x="1057" y="448"/>
                </a:lnTo>
                <a:lnTo>
                  <a:pt x="1050" y="454"/>
                </a:lnTo>
                <a:lnTo>
                  <a:pt x="1047" y="459"/>
                </a:lnTo>
                <a:lnTo>
                  <a:pt x="1046" y="465"/>
                </a:lnTo>
                <a:lnTo>
                  <a:pt x="1044" y="471"/>
                </a:lnTo>
                <a:lnTo>
                  <a:pt x="1044" y="478"/>
                </a:lnTo>
                <a:lnTo>
                  <a:pt x="1029" y="491"/>
                </a:lnTo>
                <a:lnTo>
                  <a:pt x="1014" y="501"/>
                </a:lnTo>
                <a:lnTo>
                  <a:pt x="1001" y="508"/>
                </a:lnTo>
                <a:lnTo>
                  <a:pt x="989" y="513"/>
                </a:lnTo>
                <a:lnTo>
                  <a:pt x="978" y="515"/>
                </a:lnTo>
                <a:lnTo>
                  <a:pt x="970" y="517"/>
                </a:lnTo>
                <a:lnTo>
                  <a:pt x="965" y="517"/>
                </a:lnTo>
                <a:lnTo>
                  <a:pt x="963" y="518"/>
                </a:lnTo>
                <a:lnTo>
                  <a:pt x="963" y="518"/>
                </a:lnTo>
                <a:lnTo>
                  <a:pt x="729" y="672"/>
                </a:lnTo>
                <a:lnTo>
                  <a:pt x="729" y="672"/>
                </a:lnTo>
                <a:lnTo>
                  <a:pt x="716" y="687"/>
                </a:lnTo>
                <a:lnTo>
                  <a:pt x="704" y="703"/>
                </a:lnTo>
                <a:lnTo>
                  <a:pt x="694" y="717"/>
                </a:lnTo>
                <a:lnTo>
                  <a:pt x="685" y="733"/>
                </a:lnTo>
                <a:lnTo>
                  <a:pt x="675" y="749"/>
                </a:lnTo>
                <a:lnTo>
                  <a:pt x="666" y="765"/>
                </a:lnTo>
                <a:lnTo>
                  <a:pt x="655" y="780"/>
                </a:lnTo>
                <a:lnTo>
                  <a:pt x="641" y="795"/>
                </a:lnTo>
                <a:lnTo>
                  <a:pt x="639" y="796"/>
                </a:lnTo>
                <a:lnTo>
                  <a:pt x="635" y="796"/>
                </a:lnTo>
                <a:lnTo>
                  <a:pt x="628" y="797"/>
                </a:lnTo>
                <a:lnTo>
                  <a:pt x="620" y="799"/>
                </a:lnTo>
                <a:lnTo>
                  <a:pt x="613" y="804"/>
                </a:lnTo>
                <a:lnTo>
                  <a:pt x="607" y="812"/>
                </a:lnTo>
                <a:lnTo>
                  <a:pt x="604" y="817"/>
                </a:lnTo>
                <a:lnTo>
                  <a:pt x="602" y="821"/>
                </a:lnTo>
                <a:lnTo>
                  <a:pt x="601" y="828"/>
                </a:lnTo>
                <a:lnTo>
                  <a:pt x="601" y="835"/>
                </a:lnTo>
                <a:lnTo>
                  <a:pt x="587" y="835"/>
                </a:lnTo>
                <a:lnTo>
                  <a:pt x="576" y="835"/>
                </a:lnTo>
                <a:lnTo>
                  <a:pt x="568" y="835"/>
                </a:lnTo>
                <a:lnTo>
                  <a:pt x="560" y="835"/>
                </a:lnTo>
                <a:lnTo>
                  <a:pt x="553" y="835"/>
                </a:lnTo>
                <a:lnTo>
                  <a:pt x="544" y="835"/>
                </a:lnTo>
                <a:lnTo>
                  <a:pt x="533" y="834"/>
                </a:lnTo>
                <a:lnTo>
                  <a:pt x="520" y="834"/>
                </a:lnTo>
                <a:lnTo>
                  <a:pt x="513" y="841"/>
                </a:lnTo>
                <a:lnTo>
                  <a:pt x="503" y="847"/>
                </a:lnTo>
                <a:lnTo>
                  <a:pt x="493" y="852"/>
                </a:lnTo>
                <a:lnTo>
                  <a:pt x="483" y="857"/>
                </a:lnTo>
                <a:lnTo>
                  <a:pt x="472" y="861"/>
                </a:lnTo>
                <a:lnTo>
                  <a:pt x="460" y="864"/>
                </a:lnTo>
                <a:lnTo>
                  <a:pt x="448" y="867"/>
                </a:lnTo>
                <a:lnTo>
                  <a:pt x="434" y="868"/>
                </a:lnTo>
                <a:lnTo>
                  <a:pt x="407" y="872"/>
                </a:lnTo>
                <a:lnTo>
                  <a:pt x="379" y="873"/>
                </a:lnTo>
                <a:lnTo>
                  <a:pt x="350" y="873"/>
                </a:lnTo>
                <a:lnTo>
                  <a:pt x="319" y="873"/>
                </a:lnTo>
                <a:lnTo>
                  <a:pt x="306" y="879"/>
                </a:lnTo>
                <a:lnTo>
                  <a:pt x="293" y="884"/>
                </a:lnTo>
                <a:lnTo>
                  <a:pt x="282" y="886"/>
                </a:lnTo>
                <a:lnTo>
                  <a:pt x="273" y="889"/>
                </a:lnTo>
                <a:lnTo>
                  <a:pt x="264" y="889"/>
                </a:lnTo>
                <a:lnTo>
                  <a:pt x="257" y="888"/>
                </a:lnTo>
                <a:lnTo>
                  <a:pt x="251" y="885"/>
                </a:lnTo>
                <a:lnTo>
                  <a:pt x="245" y="881"/>
                </a:lnTo>
                <a:lnTo>
                  <a:pt x="234" y="873"/>
                </a:lnTo>
                <a:lnTo>
                  <a:pt x="224" y="861"/>
                </a:lnTo>
                <a:lnTo>
                  <a:pt x="213" y="846"/>
                </a:lnTo>
                <a:lnTo>
                  <a:pt x="199" y="831"/>
                </a:lnTo>
                <a:lnTo>
                  <a:pt x="181" y="831"/>
                </a:lnTo>
                <a:lnTo>
                  <a:pt x="158" y="831"/>
                </a:lnTo>
                <a:lnTo>
                  <a:pt x="129" y="831"/>
                </a:lnTo>
                <a:lnTo>
                  <a:pt x="100" y="831"/>
                </a:lnTo>
                <a:lnTo>
                  <a:pt x="69" y="830"/>
                </a:lnTo>
                <a:lnTo>
                  <a:pt x="43" y="830"/>
                </a:lnTo>
                <a:lnTo>
                  <a:pt x="18" y="830"/>
                </a:lnTo>
                <a:lnTo>
                  <a:pt x="0" y="830"/>
                </a:lnTo>
                <a:lnTo>
                  <a:pt x="1" y="815"/>
                </a:lnTo>
                <a:lnTo>
                  <a:pt x="3" y="802"/>
                </a:lnTo>
                <a:lnTo>
                  <a:pt x="7" y="788"/>
                </a:lnTo>
                <a:lnTo>
                  <a:pt x="13" y="777"/>
                </a:lnTo>
                <a:lnTo>
                  <a:pt x="19" y="765"/>
                </a:lnTo>
                <a:lnTo>
                  <a:pt x="28" y="755"/>
                </a:lnTo>
                <a:lnTo>
                  <a:pt x="36" y="744"/>
                </a:lnTo>
                <a:lnTo>
                  <a:pt x="45" y="735"/>
                </a:lnTo>
                <a:lnTo>
                  <a:pt x="65" y="717"/>
                </a:lnTo>
                <a:lnTo>
                  <a:pt x="85" y="702"/>
                </a:lnTo>
                <a:lnTo>
                  <a:pt x="104" y="686"/>
                </a:lnTo>
                <a:lnTo>
                  <a:pt x="121" y="671"/>
                </a:lnTo>
                <a:lnTo>
                  <a:pt x="121" y="659"/>
                </a:lnTo>
                <a:lnTo>
                  <a:pt x="122" y="654"/>
                </a:lnTo>
                <a:lnTo>
                  <a:pt x="123" y="655"/>
                </a:lnTo>
                <a:lnTo>
                  <a:pt x="126" y="661"/>
                </a:lnTo>
                <a:lnTo>
                  <a:pt x="131" y="670"/>
                </a:lnTo>
                <a:lnTo>
                  <a:pt x="138" y="682"/>
                </a:lnTo>
                <a:lnTo>
                  <a:pt x="148" y="697"/>
                </a:lnTo>
                <a:lnTo>
                  <a:pt x="161" y="711"/>
                </a:lnTo>
                <a:lnTo>
                  <a:pt x="161" y="698"/>
                </a:lnTo>
                <a:lnTo>
                  <a:pt x="161" y="687"/>
                </a:lnTo>
                <a:lnTo>
                  <a:pt x="161" y="678"/>
                </a:lnTo>
                <a:lnTo>
                  <a:pt x="161" y="671"/>
                </a:lnTo>
                <a:lnTo>
                  <a:pt x="161" y="664"/>
                </a:lnTo>
                <a:lnTo>
                  <a:pt x="161" y="655"/>
                </a:lnTo>
                <a:lnTo>
                  <a:pt x="161" y="644"/>
                </a:lnTo>
                <a:lnTo>
                  <a:pt x="161" y="631"/>
                </a:lnTo>
                <a:lnTo>
                  <a:pt x="176" y="632"/>
                </a:lnTo>
                <a:lnTo>
                  <a:pt x="189" y="633"/>
                </a:lnTo>
                <a:lnTo>
                  <a:pt x="203" y="635"/>
                </a:lnTo>
                <a:lnTo>
                  <a:pt x="214" y="638"/>
                </a:lnTo>
                <a:lnTo>
                  <a:pt x="237" y="644"/>
                </a:lnTo>
                <a:lnTo>
                  <a:pt x="257" y="651"/>
                </a:lnTo>
                <a:lnTo>
                  <a:pt x="274" y="659"/>
                </a:lnTo>
                <a:lnTo>
                  <a:pt x="291" y="666"/>
                </a:lnTo>
                <a:lnTo>
                  <a:pt x="298" y="668"/>
                </a:lnTo>
                <a:lnTo>
                  <a:pt x="306" y="671"/>
                </a:lnTo>
                <a:lnTo>
                  <a:pt x="314" y="672"/>
                </a:lnTo>
                <a:lnTo>
                  <a:pt x="322" y="672"/>
                </a:lnTo>
                <a:lnTo>
                  <a:pt x="328" y="672"/>
                </a:lnTo>
                <a:lnTo>
                  <a:pt x="333" y="671"/>
                </a:lnTo>
                <a:lnTo>
                  <a:pt x="336" y="668"/>
                </a:lnTo>
                <a:lnTo>
                  <a:pt x="339" y="666"/>
                </a:lnTo>
                <a:lnTo>
                  <a:pt x="339" y="662"/>
                </a:lnTo>
                <a:lnTo>
                  <a:pt x="339" y="657"/>
                </a:lnTo>
                <a:lnTo>
                  <a:pt x="338" y="653"/>
                </a:lnTo>
                <a:lnTo>
                  <a:pt x="336" y="648"/>
                </a:lnTo>
                <a:lnTo>
                  <a:pt x="333" y="635"/>
                </a:lnTo>
                <a:lnTo>
                  <a:pt x="328" y="622"/>
                </a:lnTo>
                <a:lnTo>
                  <a:pt x="323" y="607"/>
                </a:lnTo>
                <a:lnTo>
                  <a:pt x="322" y="593"/>
                </a:lnTo>
                <a:lnTo>
                  <a:pt x="336" y="594"/>
                </a:lnTo>
                <a:lnTo>
                  <a:pt x="351" y="597"/>
                </a:lnTo>
                <a:lnTo>
                  <a:pt x="364" y="604"/>
                </a:lnTo>
                <a:lnTo>
                  <a:pt x="377" y="607"/>
                </a:lnTo>
                <a:lnTo>
                  <a:pt x="383" y="610"/>
                </a:lnTo>
                <a:lnTo>
                  <a:pt x="387" y="611"/>
                </a:lnTo>
                <a:lnTo>
                  <a:pt x="391" y="611"/>
                </a:lnTo>
                <a:lnTo>
                  <a:pt x="395" y="610"/>
                </a:lnTo>
                <a:lnTo>
                  <a:pt x="398" y="607"/>
                </a:lnTo>
                <a:lnTo>
                  <a:pt x="400" y="605"/>
                </a:lnTo>
                <a:lnTo>
                  <a:pt x="401" y="600"/>
                </a:lnTo>
                <a:lnTo>
                  <a:pt x="402" y="593"/>
                </a:lnTo>
                <a:lnTo>
                  <a:pt x="409" y="593"/>
                </a:lnTo>
                <a:lnTo>
                  <a:pt x="416" y="589"/>
                </a:lnTo>
                <a:lnTo>
                  <a:pt x="421" y="585"/>
                </a:lnTo>
                <a:lnTo>
                  <a:pt x="426" y="580"/>
                </a:lnTo>
                <a:lnTo>
                  <a:pt x="429" y="573"/>
                </a:lnTo>
                <a:lnTo>
                  <a:pt x="433" y="566"/>
                </a:lnTo>
                <a:lnTo>
                  <a:pt x="435" y="557"/>
                </a:lnTo>
                <a:lnTo>
                  <a:pt x="438" y="549"/>
                </a:lnTo>
                <a:lnTo>
                  <a:pt x="440" y="529"/>
                </a:lnTo>
                <a:lnTo>
                  <a:pt x="442" y="508"/>
                </a:lnTo>
                <a:lnTo>
                  <a:pt x="443" y="490"/>
                </a:lnTo>
                <a:lnTo>
                  <a:pt x="443" y="473"/>
                </a:lnTo>
                <a:lnTo>
                  <a:pt x="433" y="473"/>
                </a:lnTo>
                <a:lnTo>
                  <a:pt x="433" y="473"/>
                </a:lnTo>
                <a:lnTo>
                  <a:pt x="440" y="471"/>
                </a:lnTo>
                <a:lnTo>
                  <a:pt x="453" y="468"/>
                </a:lnTo>
                <a:lnTo>
                  <a:pt x="470" y="464"/>
                </a:lnTo>
                <a:lnTo>
                  <a:pt x="488" y="457"/>
                </a:lnTo>
                <a:lnTo>
                  <a:pt x="498" y="452"/>
                </a:lnTo>
                <a:lnTo>
                  <a:pt x="506" y="447"/>
                </a:lnTo>
                <a:lnTo>
                  <a:pt x="515" y="441"/>
                </a:lnTo>
                <a:lnTo>
                  <a:pt x="524" y="433"/>
                </a:lnTo>
                <a:lnTo>
                  <a:pt x="531" y="426"/>
                </a:lnTo>
                <a:lnTo>
                  <a:pt x="537" y="419"/>
                </a:lnTo>
                <a:lnTo>
                  <a:pt x="542" y="411"/>
                </a:lnTo>
                <a:lnTo>
                  <a:pt x="548" y="403"/>
                </a:lnTo>
                <a:lnTo>
                  <a:pt x="557" y="387"/>
                </a:lnTo>
                <a:lnTo>
                  <a:pt x="564" y="369"/>
                </a:lnTo>
                <a:lnTo>
                  <a:pt x="571" y="349"/>
                </a:lnTo>
                <a:lnTo>
                  <a:pt x="581" y="327"/>
                </a:lnTo>
                <a:lnTo>
                  <a:pt x="591" y="302"/>
                </a:lnTo>
                <a:lnTo>
                  <a:pt x="604" y="274"/>
                </a:lnTo>
                <a:lnTo>
                  <a:pt x="630" y="274"/>
                </a:lnTo>
                <a:lnTo>
                  <a:pt x="673" y="274"/>
                </a:lnTo>
                <a:lnTo>
                  <a:pt x="728" y="276"/>
                </a:lnTo>
                <a:lnTo>
                  <a:pt x="790" y="276"/>
                </a:lnTo>
                <a:lnTo>
                  <a:pt x="854" y="276"/>
                </a:lnTo>
                <a:lnTo>
                  <a:pt x="915" y="277"/>
                </a:lnTo>
                <a:lnTo>
                  <a:pt x="967" y="277"/>
                </a:lnTo>
                <a:lnTo>
                  <a:pt x="1006" y="277"/>
                </a:lnTo>
                <a:lnTo>
                  <a:pt x="1006" y="262"/>
                </a:lnTo>
                <a:lnTo>
                  <a:pt x="1006" y="247"/>
                </a:lnTo>
                <a:lnTo>
                  <a:pt x="1006" y="233"/>
                </a:lnTo>
                <a:lnTo>
                  <a:pt x="1006" y="217"/>
                </a:lnTo>
                <a:lnTo>
                  <a:pt x="1006" y="202"/>
                </a:lnTo>
                <a:lnTo>
                  <a:pt x="1006" y="187"/>
                </a:lnTo>
                <a:lnTo>
                  <a:pt x="1006" y="173"/>
                </a:lnTo>
                <a:lnTo>
                  <a:pt x="1007" y="157"/>
                </a:lnTo>
                <a:lnTo>
                  <a:pt x="1014" y="151"/>
                </a:lnTo>
                <a:lnTo>
                  <a:pt x="1022" y="145"/>
                </a:lnTo>
                <a:lnTo>
                  <a:pt x="1029" y="138"/>
                </a:lnTo>
                <a:lnTo>
                  <a:pt x="1036" y="135"/>
                </a:lnTo>
                <a:lnTo>
                  <a:pt x="1052" y="127"/>
                </a:lnTo>
                <a:lnTo>
                  <a:pt x="1067" y="123"/>
                </a:lnTo>
                <a:lnTo>
                  <a:pt x="1082" y="120"/>
                </a:lnTo>
                <a:lnTo>
                  <a:pt x="1096" y="119"/>
                </a:lnTo>
                <a:lnTo>
                  <a:pt x="1112" y="118"/>
                </a:lnTo>
                <a:lnTo>
                  <a:pt x="1127" y="118"/>
                </a:lnTo>
                <a:lnTo>
                  <a:pt x="1127" y="110"/>
                </a:lnTo>
                <a:lnTo>
                  <a:pt x="1129" y="103"/>
                </a:lnTo>
                <a:lnTo>
                  <a:pt x="1131" y="96"/>
                </a:lnTo>
                <a:lnTo>
                  <a:pt x="1134" y="88"/>
                </a:lnTo>
                <a:lnTo>
                  <a:pt x="1138" y="82"/>
                </a:lnTo>
                <a:lnTo>
                  <a:pt x="1142" y="75"/>
                </a:lnTo>
                <a:lnTo>
                  <a:pt x="1147" y="69"/>
                </a:lnTo>
                <a:lnTo>
                  <a:pt x="1153" y="64"/>
                </a:lnTo>
                <a:lnTo>
                  <a:pt x="1159" y="58"/>
                </a:lnTo>
                <a:lnTo>
                  <a:pt x="1165" y="53"/>
                </a:lnTo>
                <a:lnTo>
                  <a:pt x="1171" y="49"/>
                </a:lnTo>
                <a:lnTo>
                  <a:pt x="1178" y="45"/>
                </a:lnTo>
                <a:lnTo>
                  <a:pt x="1186" y="43"/>
                </a:lnTo>
                <a:lnTo>
                  <a:pt x="1193" y="41"/>
                </a:lnTo>
                <a:lnTo>
                  <a:pt x="1200" y="39"/>
                </a:lnTo>
                <a:lnTo>
                  <a:pt x="1208" y="38"/>
                </a:lnTo>
                <a:lnTo>
                  <a:pt x="1209" y="41"/>
                </a:lnTo>
                <a:lnTo>
                  <a:pt x="1214" y="45"/>
                </a:lnTo>
                <a:lnTo>
                  <a:pt x="1222" y="52"/>
                </a:lnTo>
                <a:lnTo>
                  <a:pt x="1232" y="59"/>
                </a:lnTo>
                <a:lnTo>
                  <a:pt x="1245" y="66"/>
                </a:lnTo>
                <a:lnTo>
                  <a:pt x="1258" y="72"/>
                </a:lnTo>
                <a:lnTo>
                  <a:pt x="1265" y="76"/>
                </a:lnTo>
                <a:lnTo>
                  <a:pt x="1273" y="77"/>
                </a:lnTo>
                <a:lnTo>
                  <a:pt x="1280" y="78"/>
                </a:lnTo>
                <a:lnTo>
                  <a:pt x="1287" y="80"/>
                </a:lnTo>
                <a:lnTo>
                  <a:pt x="1281" y="78"/>
                </a:lnTo>
                <a:lnTo>
                  <a:pt x="1278" y="76"/>
                </a:lnTo>
                <a:lnTo>
                  <a:pt x="1276" y="72"/>
                </a:lnTo>
                <a:lnTo>
                  <a:pt x="1279" y="66"/>
                </a:lnTo>
                <a:lnTo>
                  <a:pt x="1281" y="61"/>
                </a:lnTo>
                <a:lnTo>
                  <a:pt x="1287" y="54"/>
                </a:lnTo>
                <a:lnTo>
                  <a:pt x="1293" y="47"/>
                </a:lnTo>
                <a:lnTo>
                  <a:pt x="1303" y="39"/>
                </a:lnTo>
                <a:lnTo>
                  <a:pt x="1313" y="32"/>
                </a:lnTo>
                <a:lnTo>
                  <a:pt x="1324" y="25"/>
                </a:lnTo>
                <a:lnTo>
                  <a:pt x="1336" y="19"/>
                </a:lnTo>
                <a:lnTo>
                  <a:pt x="1350" y="12"/>
                </a:lnTo>
                <a:lnTo>
                  <a:pt x="1364" y="7"/>
                </a:lnTo>
                <a:lnTo>
                  <a:pt x="1378" y="4"/>
                </a:lnTo>
                <a:lnTo>
                  <a:pt x="1394" y="1"/>
                </a:lnTo>
                <a:lnTo>
                  <a:pt x="1409" y="0"/>
                </a:lnTo>
                <a:lnTo>
                  <a:pt x="1409" y="0"/>
                </a:lnTo>
                <a:lnTo>
                  <a:pt x="1409" y="0"/>
                </a:lnTo>
              </a:path>
            </a:pathLst>
          </a:custGeom>
          <a:solidFill>
            <a:srgbClr val="80c9ff"/>
          </a:solidFill>
          <a:ln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531120" y="5222880"/>
            <a:ext cx="33120" cy="125280"/>
          </a:xfrm>
          <a:custGeom>
            <a:avLst/>
            <a:gdLst/>
            <a:ahLst/>
            <a:rect l="l" t="t" r="r" b="b"/>
            <a:pathLst>
              <a:path w="87" h="332">
                <a:moveTo>
                  <a:pt x="12" y="1"/>
                </a:moveTo>
                <a:lnTo>
                  <a:pt x="12" y="0"/>
                </a:lnTo>
                <a:lnTo>
                  <a:pt x="0" y="329"/>
                </a:lnTo>
                <a:lnTo>
                  <a:pt x="74" y="332"/>
                </a:lnTo>
                <a:lnTo>
                  <a:pt x="87" y="4"/>
                </a:lnTo>
                <a:lnTo>
                  <a:pt x="87" y="3"/>
                </a:lnTo>
                <a:lnTo>
                  <a:pt x="87" y="4"/>
                </a:lnTo>
                <a:lnTo>
                  <a:pt x="87" y="3"/>
                </a:lnTo>
                <a:lnTo>
                  <a:pt x="87" y="3"/>
                </a:lnTo>
                <a:lnTo>
                  <a:pt x="12" y="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535800" y="5170320"/>
            <a:ext cx="28440" cy="55800"/>
          </a:xfrm>
          <a:custGeom>
            <a:avLst/>
            <a:gdLst/>
            <a:ahLst/>
            <a:rect l="l" t="t" r="r" b="b"/>
            <a:pathLst>
              <a:path w="76" h="149">
                <a:moveTo>
                  <a:pt x="2" y="5"/>
                </a:moveTo>
                <a:lnTo>
                  <a:pt x="2" y="3"/>
                </a:lnTo>
                <a:lnTo>
                  <a:pt x="0" y="147"/>
                </a:lnTo>
                <a:lnTo>
                  <a:pt x="75" y="149"/>
                </a:lnTo>
                <a:lnTo>
                  <a:pt x="76" y="3"/>
                </a:lnTo>
                <a:lnTo>
                  <a:pt x="76" y="0"/>
                </a:lnTo>
                <a:lnTo>
                  <a:pt x="76" y="3"/>
                </a:lnTo>
                <a:lnTo>
                  <a:pt x="76" y="2"/>
                </a:lnTo>
                <a:lnTo>
                  <a:pt x="76" y="0"/>
                </a:lnTo>
                <a:lnTo>
                  <a:pt x="2" y="5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478560" y="5272200"/>
            <a:ext cx="79560" cy="69840"/>
          </a:xfrm>
          <a:custGeom>
            <a:avLst/>
            <a:gdLst/>
            <a:ahLst/>
            <a:rect l="l" t="t" r="r" b="b"/>
            <a:pathLst>
              <a:path w="214" h="188">
                <a:moveTo>
                  <a:pt x="78" y="114"/>
                </a:moveTo>
                <a:lnTo>
                  <a:pt x="107" y="175"/>
                </a:lnTo>
                <a:lnTo>
                  <a:pt x="214" y="46"/>
                </a:lnTo>
                <a:lnTo>
                  <a:pt x="157" y="0"/>
                </a:lnTo>
                <a:lnTo>
                  <a:pt x="50" y="127"/>
                </a:lnTo>
                <a:lnTo>
                  <a:pt x="78" y="188"/>
                </a:lnTo>
                <a:lnTo>
                  <a:pt x="50" y="127"/>
                </a:lnTo>
                <a:lnTo>
                  <a:pt x="0" y="187"/>
                </a:lnTo>
                <a:lnTo>
                  <a:pt x="78" y="188"/>
                </a:lnTo>
                <a:lnTo>
                  <a:pt x="78" y="11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4120" bIns="24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507000" y="5311800"/>
            <a:ext cx="36720" cy="30240"/>
          </a:xfrm>
          <a:custGeom>
            <a:avLst/>
            <a:gdLst/>
            <a:ahLst/>
            <a:rect l="l" t="t" r="r" b="b"/>
            <a:pathLst>
              <a:path w="98" h="74">
                <a:moveTo>
                  <a:pt x="98" y="38"/>
                </a:moveTo>
                <a:lnTo>
                  <a:pt x="98" y="1"/>
                </a:lnTo>
                <a:lnTo>
                  <a:pt x="0" y="0"/>
                </a:lnTo>
                <a:lnTo>
                  <a:pt x="0" y="74"/>
                </a:lnTo>
                <a:lnTo>
                  <a:pt x="98" y="74"/>
                </a:lnTo>
                <a:lnTo>
                  <a:pt x="98" y="38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5480" bIns="-15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289240" y="2705040"/>
            <a:ext cx="977760" cy="787320"/>
          </a:xfrm>
          <a:custGeom>
            <a:avLst/>
            <a:gdLst/>
            <a:ahLst/>
            <a:rect l="l" t="t" r="r" b="b"/>
            <a:pathLst>
              <a:path w="2630" h="2114">
                <a:moveTo>
                  <a:pt x="216" y="0"/>
                </a:moveTo>
                <a:lnTo>
                  <a:pt x="366" y="16"/>
                </a:lnTo>
                <a:lnTo>
                  <a:pt x="517" y="34"/>
                </a:lnTo>
                <a:lnTo>
                  <a:pt x="667" y="53"/>
                </a:lnTo>
                <a:lnTo>
                  <a:pt x="819" y="72"/>
                </a:lnTo>
                <a:lnTo>
                  <a:pt x="1122" y="113"/>
                </a:lnTo>
                <a:lnTo>
                  <a:pt x="1425" y="153"/>
                </a:lnTo>
                <a:lnTo>
                  <a:pt x="1576" y="174"/>
                </a:lnTo>
                <a:lnTo>
                  <a:pt x="1727" y="192"/>
                </a:lnTo>
                <a:lnTo>
                  <a:pt x="1879" y="211"/>
                </a:lnTo>
                <a:lnTo>
                  <a:pt x="2030" y="228"/>
                </a:lnTo>
                <a:lnTo>
                  <a:pt x="2180" y="244"/>
                </a:lnTo>
                <a:lnTo>
                  <a:pt x="2331" y="258"/>
                </a:lnTo>
                <a:lnTo>
                  <a:pt x="2480" y="271"/>
                </a:lnTo>
                <a:lnTo>
                  <a:pt x="2630" y="282"/>
                </a:lnTo>
                <a:lnTo>
                  <a:pt x="2552" y="2114"/>
                </a:lnTo>
                <a:lnTo>
                  <a:pt x="2420" y="2099"/>
                </a:lnTo>
                <a:lnTo>
                  <a:pt x="2281" y="2085"/>
                </a:lnTo>
                <a:lnTo>
                  <a:pt x="2133" y="2070"/>
                </a:lnTo>
                <a:lnTo>
                  <a:pt x="1980" y="2055"/>
                </a:lnTo>
                <a:lnTo>
                  <a:pt x="1658" y="2026"/>
                </a:lnTo>
                <a:lnTo>
                  <a:pt x="1321" y="1995"/>
                </a:lnTo>
                <a:lnTo>
                  <a:pt x="1151" y="1979"/>
                </a:lnTo>
                <a:lnTo>
                  <a:pt x="981" y="1962"/>
                </a:lnTo>
                <a:lnTo>
                  <a:pt x="811" y="1944"/>
                </a:lnTo>
                <a:lnTo>
                  <a:pt x="642" y="1925"/>
                </a:lnTo>
                <a:lnTo>
                  <a:pt x="475" y="1906"/>
                </a:lnTo>
                <a:lnTo>
                  <a:pt x="313" y="1885"/>
                </a:lnTo>
                <a:lnTo>
                  <a:pt x="153" y="1863"/>
                </a:lnTo>
                <a:lnTo>
                  <a:pt x="0" y="1840"/>
                </a:lnTo>
                <a:lnTo>
                  <a:pt x="216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289240" y="2705040"/>
            <a:ext cx="977760" cy="787320"/>
          </a:xfrm>
          <a:custGeom>
            <a:avLst/>
            <a:gdLst/>
            <a:ahLst/>
            <a:rect l="l" t="t" r="r" b="b"/>
            <a:pathLst>
              <a:path w="2630" h="2114">
                <a:moveTo>
                  <a:pt x="216" y="0"/>
                </a:moveTo>
                <a:lnTo>
                  <a:pt x="366" y="16"/>
                </a:lnTo>
                <a:lnTo>
                  <a:pt x="517" y="34"/>
                </a:lnTo>
                <a:lnTo>
                  <a:pt x="667" y="53"/>
                </a:lnTo>
                <a:lnTo>
                  <a:pt x="819" y="72"/>
                </a:lnTo>
                <a:lnTo>
                  <a:pt x="1122" y="113"/>
                </a:lnTo>
                <a:lnTo>
                  <a:pt x="1425" y="153"/>
                </a:lnTo>
                <a:lnTo>
                  <a:pt x="1576" y="174"/>
                </a:lnTo>
                <a:lnTo>
                  <a:pt x="1727" y="192"/>
                </a:lnTo>
                <a:lnTo>
                  <a:pt x="1879" y="211"/>
                </a:lnTo>
                <a:lnTo>
                  <a:pt x="2030" y="228"/>
                </a:lnTo>
                <a:lnTo>
                  <a:pt x="2180" y="244"/>
                </a:lnTo>
                <a:lnTo>
                  <a:pt x="2331" y="258"/>
                </a:lnTo>
                <a:lnTo>
                  <a:pt x="2480" y="271"/>
                </a:lnTo>
                <a:lnTo>
                  <a:pt x="2630" y="282"/>
                </a:lnTo>
                <a:lnTo>
                  <a:pt x="2630" y="282"/>
                </a:lnTo>
                <a:lnTo>
                  <a:pt x="2552" y="2114"/>
                </a:lnTo>
                <a:lnTo>
                  <a:pt x="2552" y="2114"/>
                </a:lnTo>
                <a:lnTo>
                  <a:pt x="2420" y="2099"/>
                </a:lnTo>
                <a:lnTo>
                  <a:pt x="2281" y="2085"/>
                </a:lnTo>
                <a:lnTo>
                  <a:pt x="2133" y="2070"/>
                </a:lnTo>
                <a:lnTo>
                  <a:pt x="1980" y="2055"/>
                </a:lnTo>
                <a:lnTo>
                  <a:pt x="1658" y="2026"/>
                </a:lnTo>
                <a:lnTo>
                  <a:pt x="1321" y="1995"/>
                </a:lnTo>
                <a:lnTo>
                  <a:pt x="1151" y="1979"/>
                </a:lnTo>
                <a:lnTo>
                  <a:pt x="981" y="1962"/>
                </a:lnTo>
                <a:lnTo>
                  <a:pt x="811" y="1944"/>
                </a:lnTo>
                <a:lnTo>
                  <a:pt x="642" y="1925"/>
                </a:lnTo>
                <a:lnTo>
                  <a:pt x="475" y="1906"/>
                </a:lnTo>
                <a:lnTo>
                  <a:pt x="313" y="1885"/>
                </a:lnTo>
                <a:lnTo>
                  <a:pt x="153" y="1863"/>
                </a:lnTo>
                <a:lnTo>
                  <a:pt x="0" y="1840"/>
                </a:lnTo>
                <a:lnTo>
                  <a:pt x="0" y="1840"/>
                </a:lnTo>
                <a:lnTo>
                  <a:pt x="216" y="0"/>
                </a:lnTo>
                <a:lnTo>
                  <a:pt x="216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628640" y="2425680"/>
            <a:ext cx="747720" cy="969840"/>
          </a:xfrm>
          <a:custGeom>
            <a:avLst/>
            <a:gdLst/>
            <a:ahLst/>
            <a:rect l="l" t="t" r="r" b="b"/>
            <a:pathLst>
              <a:path w="2006" h="2605">
                <a:moveTo>
                  <a:pt x="405" y="0"/>
                </a:moveTo>
                <a:lnTo>
                  <a:pt x="1450" y="199"/>
                </a:lnTo>
                <a:lnTo>
                  <a:pt x="1366" y="678"/>
                </a:lnTo>
                <a:lnTo>
                  <a:pt x="2006" y="764"/>
                </a:lnTo>
                <a:lnTo>
                  <a:pt x="1790" y="2605"/>
                </a:lnTo>
                <a:lnTo>
                  <a:pt x="0" y="2305"/>
                </a:lnTo>
                <a:lnTo>
                  <a:pt x="405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628640" y="2425680"/>
            <a:ext cx="747720" cy="969840"/>
          </a:xfrm>
          <a:custGeom>
            <a:avLst/>
            <a:gdLst/>
            <a:ahLst/>
            <a:rect l="l" t="t" r="r" b="b"/>
            <a:pathLst>
              <a:path w="2006" h="2605">
                <a:moveTo>
                  <a:pt x="405" y="0"/>
                </a:moveTo>
                <a:lnTo>
                  <a:pt x="1450" y="199"/>
                </a:lnTo>
                <a:lnTo>
                  <a:pt x="1366" y="678"/>
                </a:lnTo>
                <a:lnTo>
                  <a:pt x="2006" y="764"/>
                </a:lnTo>
                <a:lnTo>
                  <a:pt x="1790" y="2605"/>
                </a:lnTo>
                <a:lnTo>
                  <a:pt x="0" y="2305"/>
                </a:lnTo>
                <a:lnTo>
                  <a:pt x="405" y="0"/>
                </a:lnTo>
                <a:lnTo>
                  <a:pt x="405" y="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50960" y="1020600"/>
            <a:ext cx="930240" cy="690840"/>
          </a:xfrm>
          <a:custGeom>
            <a:avLst/>
            <a:gdLst/>
            <a:ahLst/>
            <a:rect l="l" t="t" r="r" b="b"/>
            <a:pathLst>
              <a:path w="2498" h="1855">
                <a:moveTo>
                  <a:pt x="2197" y="1855"/>
                </a:moveTo>
                <a:lnTo>
                  <a:pt x="2498" y="443"/>
                </a:lnTo>
                <a:lnTo>
                  <a:pt x="770" y="0"/>
                </a:lnTo>
                <a:lnTo>
                  <a:pt x="764" y="4"/>
                </a:lnTo>
                <a:lnTo>
                  <a:pt x="756" y="8"/>
                </a:lnTo>
                <a:lnTo>
                  <a:pt x="751" y="13"/>
                </a:lnTo>
                <a:lnTo>
                  <a:pt x="747" y="19"/>
                </a:lnTo>
                <a:lnTo>
                  <a:pt x="743" y="24"/>
                </a:lnTo>
                <a:lnTo>
                  <a:pt x="740" y="30"/>
                </a:lnTo>
                <a:lnTo>
                  <a:pt x="738" y="36"/>
                </a:lnTo>
                <a:lnTo>
                  <a:pt x="737" y="42"/>
                </a:lnTo>
                <a:lnTo>
                  <a:pt x="735" y="55"/>
                </a:lnTo>
                <a:lnTo>
                  <a:pt x="737" y="70"/>
                </a:lnTo>
                <a:lnTo>
                  <a:pt x="739" y="85"/>
                </a:lnTo>
                <a:lnTo>
                  <a:pt x="744" y="99"/>
                </a:lnTo>
                <a:lnTo>
                  <a:pt x="750" y="115"/>
                </a:lnTo>
                <a:lnTo>
                  <a:pt x="758" y="130"/>
                </a:lnTo>
                <a:lnTo>
                  <a:pt x="766" y="143"/>
                </a:lnTo>
                <a:lnTo>
                  <a:pt x="775" y="158"/>
                </a:lnTo>
                <a:lnTo>
                  <a:pt x="783" y="170"/>
                </a:lnTo>
                <a:lnTo>
                  <a:pt x="792" y="181"/>
                </a:lnTo>
                <a:lnTo>
                  <a:pt x="800" y="192"/>
                </a:lnTo>
                <a:lnTo>
                  <a:pt x="809" y="201"/>
                </a:lnTo>
                <a:lnTo>
                  <a:pt x="800" y="216"/>
                </a:lnTo>
                <a:lnTo>
                  <a:pt x="791" y="232"/>
                </a:lnTo>
                <a:lnTo>
                  <a:pt x="778" y="249"/>
                </a:lnTo>
                <a:lnTo>
                  <a:pt x="766" y="266"/>
                </a:lnTo>
                <a:lnTo>
                  <a:pt x="742" y="300"/>
                </a:lnTo>
                <a:lnTo>
                  <a:pt x="717" y="334"/>
                </a:lnTo>
                <a:lnTo>
                  <a:pt x="706" y="352"/>
                </a:lnTo>
                <a:lnTo>
                  <a:pt x="696" y="367"/>
                </a:lnTo>
                <a:lnTo>
                  <a:pt x="689" y="382"/>
                </a:lnTo>
                <a:lnTo>
                  <a:pt x="683" y="397"/>
                </a:lnTo>
                <a:lnTo>
                  <a:pt x="680" y="403"/>
                </a:lnTo>
                <a:lnTo>
                  <a:pt x="679" y="409"/>
                </a:lnTo>
                <a:lnTo>
                  <a:pt x="679" y="415"/>
                </a:lnTo>
                <a:lnTo>
                  <a:pt x="678" y="421"/>
                </a:lnTo>
                <a:lnTo>
                  <a:pt x="679" y="426"/>
                </a:lnTo>
                <a:lnTo>
                  <a:pt x="680" y="431"/>
                </a:lnTo>
                <a:lnTo>
                  <a:pt x="683" y="436"/>
                </a:lnTo>
                <a:lnTo>
                  <a:pt x="687" y="440"/>
                </a:lnTo>
                <a:lnTo>
                  <a:pt x="694" y="447"/>
                </a:lnTo>
                <a:lnTo>
                  <a:pt x="702" y="452"/>
                </a:lnTo>
                <a:lnTo>
                  <a:pt x="712" y="456"/>
                </a:lnTo>
                <a:lnTo>
                  <a:pt x="722" y="458"/>
                </a:lnTo>
                <a:lnTo>
                  <a:pt x="742" y="462"/>
                </a:lnTo>
                <a:lnTo>
                  <a:pt x="761" y="465"/>
                </a:lnTo>
                <a:lnTo>
                  <a:pt x="771" y="468"/>
                </a:lnTo>
                <a:lnTo>
                  <a:pt x="778" y="470"/>
                </a:lnTo>
                <a:lnTo>
                  <a:pt x="787" y="475"/>
                </a:lnTo>
                <a:lnTo>
                  <a:pt x="793" y="480"/>
                </a:lnTo>
                <a:lnTo>
                  <a:pt x="798" y="487"/>
                </a:lnTo>
                <a:lnTo>
                  <a:pt x="803" y="496"/>
                </a:lnTo>
                <a:lnTo>
                  <a:pt x="805" y="507"/>
                </a:lnTo>
                <a:lnTo>
                  <a:pt x="806" y="520"/>
                </a:lnTo>
                <a:lnTo>
                  <a:pt x="805" y="534"/>
                </a:lnTo>
                <a:lnTo>
                  <a:pt x="803" y="546"/>
                </a:lnTo>
                <a:lnTo>
                  <a:pt x="798" y="555"/>
                </a:lnTo>
                <a:lnTo>
                  <a:pt x="793" y="561"/>
                </a:lnTo>
                <a:lnTo>
                  <a:pt x="787" y="567"/>
                </a:lnTo>
                <a:lnTo>
                  <a:pt x="780" y="571"/>
                </a:lnTo>
                <a:lnTo>
                  <a:pt x="773" y="573"/>
                </a:lnTo>
                <a:lnTo>
                  <a:pt x="765" y="576"/>
                </a:lnTo>
                <a:lnTo>
                  <a:pt x="750" y="579"/>
                </a:lnTo>
                <a:lnTo>
                  <a:pt x="738" y="582"/>
                </a:lnTo>
                <a:lnTo>
                  <a:pt x="733" y="585"/>
                </a:lnTo>
                <a:lnTo>
                  <a:pt x="728" y="589"/>
                </a:lnTo>
                <a:lnTo>
                  <a:pt x="726" y="594"/>
                </a:lnTo>
                <a:lnTo>
                  <a:pt x="726" y="600"/>
                </a:lnTo>
                <a:lnTo>
                  <a:pt x="724" y="617"/>
                </a:lnTo>
                <a:lnTo>
                  <a:pt x="724" y="637"/>
                </a:lnTo>
                <a:lnTo>
                  <a:pt x="724" y="658"/>
                </a:lnTo>
                <a:lnTo>
                  <a:pt x="724" y="681"/>
                </a:lnTo>
                <a:lnTo>
                  <a:pt x="724" y="703"/>
                </a:lnTo>
                <a:lnTo>
                  <a:pt x="724" y="724"/>
                </a:lnTo>
                <a:lnTo>
                  <a:pt x="724" y="743"/>
                </a:lnTo>
                <a:lnTo>
                  <a:pt x="723" y="760"/>
                </a:lnTo>
                <a:lnTo>
                  <a:pt x="716" y="775"/>
                </a:lnTo>
                <a:lnTo>
                  <a:pt x="707" y="787"/>
                </a:lnTo>
                <a:lnTo>
                  <a:pt x="698" y="797"/>
                </a:lnTo>
                <a:lnTo>
                  <a:pt x="687" y="807"/>
                </a:lnTo>
                <a:lnTo>
                  <a:pt x="677" y="814"/>
                </a:lnTo>
                <a:lnTo>
                  <a:pt x="666" y="820"/>
                </a:lnTo>
                <a:lnTo>
                  <a:pt x="655" y="825"/>
                </a:lnTo>
                <a:lnTo>
                  <a:pt x="644" y="830"/>
                </a:lnTo>
                <a:lnTo>
                  <a:pt x="631" y="833"/>
                </a:lnTo>
                <a:lnTo>
                  <a:pt x="620" y="835"/>
                </a:lnTo>
                <a:lnTo>
                  <a:pt x="609" y="838"/>
                </a:lnTo>
                <a:lnTo>
                  <a:pt x="600" y="839"/>
                </a:lnTo>
                <a:lnTo>
                  <a:pt x="580" y="839"/>
                </a:lnTo>
                <a:lnTo>
                  <a:pt x="563" y="839"/>
                </a:lnTo>
                <a:lnTo>
                  <a:pt x="559" y="831"/>
                </a:lnTo>
                <a:lnTo>
                  <a:pt x="557" y="824"/>
                </a:lnTo>
                <a:lnTo>
                  <a:pt x="556" y="817"/>
                </a:lnTo>
                <a:lnTo>
                  <a:pt x="556" y="809"/>
                </a:lnTo>
                <a:lnTo>
                  <a:pt x="556" y="802"/>
                </a:lnTo>
                <a:lnTo>
                  <a:pt x="556" y="795"/>
                </a:lnTo>
                <a:lnTo>
                  <a:pt x="557" y="787"/>
                </a:lnTo>
                <a:lnTo>
                  <a:pt x="559" y="780"/>
                </a:lnTo>
                <a:lnTo>
                  <a:pt x="564" y="765"/>
                </a:lnTo>
                <a:lnTo>
                  <a:pt x="571" y="752"/>
                </a:lnTo>
                <a:lnTo>
                  <a:pt x="580" y="737"/>
                </a:lnTo>
                <a:lnTo>
                  <a:pt x="589" y="725"/>
                </a:lnTo>
                <a:lnTo>
                  <a:pt x="608" y="699"/>
                </a:lnTo>
                <a:lnTo>
                  <a:pt x="627" y="676"/>
                </a:lnTo>
                <a:lnTo>
                  <a:pt x="634" y="666"/>
                </a:lnTo>
                <a:lnTo>
                  <a:pt x="640" y="656"/>
                </a:lnTo>
                <a:lnTo>
                  <a:pt x="644" y="648"/>
                </a:lnTo>
                <a:lnTo>
                  <a:pt x="645" y="639"/>
                </a:lnTo>
                <a:lnTo>
                  <a:pt x="651" y="633"/>
                </a:lnTo>
                <a:lnTo>
                  <a:pt x="655" y="627"/>
                </a:lnTo>
                <a:lnTo>
                  <a:pt x="656" y="621"/>
                </a:lnTo>
                <a:lnTo>
                  <a:pt x="656" y="616"/>
                </a:lnTo>
                <a:lnTo>
                  <a:pt x="653" y="610"/>
                </a:lnTo>
                <a:lnTo>
                  <a:pt x="650" y="605"/>
                </a:lnTo>
                <a:lnTo>
                  <a:pt x="645" y="600"/>
                </a:lnTo>
                <a:lnTo>
                  <a:pt x="640" y="595"/>
                </a:lnTo>
                <a:lnTo>
                  <a:pt x="634" y="589"/>
                </a:lnTo>
                <a:lnTo>
                  <a:pt x="628" y="582"/>
                </a:lnTo>
                <a:lnTo>
                  <a:pt x="623" y="574"/>
                </a:lnTo>
                <a:lnTo>
                  <a:pt x="617" y="566"/>
                </a:lnTo>
                <a:lnTo>
                  <a:pt x="612" y="557"/>
                </a:lnTo>
                <a:lnTo>
                  <a:pt x="608" y="546"/>
                </a:lnTo>
                <a:lnTo>
                  <a:pt x="607" y="534"/>
                </a:lnTo>
                <a:lnTo>
                  <a:pt x="606" y="519"/>
                </a:lnTo>
                <a:lnTo>
                  <a:pt x="600" y="519"/>
                </a:lnTo>
                <a:lnTo>
                  <a:pt x="596" y="517"/>
                </a:lnTo>
                <a:lnTo>
                  <a:pt x="595" y="516"/>
                </a:lnTo>
                <a:lnTo>
                  <a:pt x="595" y="512"/>
                </a:lnTo>
                <a:lnTo>
                  <a:pt x="601" y="505"/>
                </a:lnTo>
                <a:lnTo>
                  <a:pt x="611" y="495"/>
                </a:lnTo>
                <a:lnTo>
                  <a:pt x="623" y="483"/>
                </a:lnTo>
                <a:lnTo>
                  <a:pt x="634" y="469"/>
                </a:lnTo>
                <a:lnTo>
                  <a:pt x="639" y="462"/>
                </a:lnTo>
                <a:lnTo>
                  <a:pt x="642" y="454"/>
                </a:lnTo>
                <a:lnTo>
                  <a:pt x="645" y="447"/>
                </a:lnTo>
                <a:lnTo>
                  <a:pt x="646" y="440"/>
                </a:lnTo>
                <a:lnTo>
                  <a:pt x="631" y="423"/>
                </a:lnTo>
                <a:lnTo>
                  <a:pt x="617" y="403"/>
                </a:lnTo>
                <a:lnTo>
                  <a:pt x="602" y="383"/>
                </a:lnTo>
                <a:lnTo>
                  <a:pt x="587" y="364"/>
                </a:lnTo>
                <a:lnTo>
                  <a:pt x="571" y="347"/>
                </a:lnTo>
                <a:lnTo>
                  <a:pt x="557" y="332"/>
                </a:lnTo>
                <a:lnTo>
                  <a:pt x="549" y="326"/>
                </a:lnTo>
                <a:lnTo>
                  <a:pt x="542" y="322"/>
                </a:lnTo>
                <a:lnTo>
                  <a:pt x="535" y="320"/>
                </a:lnTo>
                <a:lnTo>
                  <a:pt x="527" y="319"/>
                </a:lnTo>
                <a:lnTo>
                  <a:pt x="496" y="317"/>
                </a:lnTo>
                <a:lnTo>
                  <a:pt x="461" y="316"/>
                </a:lnTo>
                <a:lnTo>
                  <a:pt x="443" y="315"/>
                </a:lnTo>
                <a:lnTo>
                  <a:pt x="425" y="314"/>
                </a:lnTo>
                <a:lnTo>
                  <a:pt x="406" y="311"/>
                </a:lnTo>
                <a:lnTo>
                  <a:pt x="387" y="307"/>
                </a:lnTo>
                <a:lnTo>
                  <a:pt x="368" y="303"/>
                </a:lnTo>
                <a:lnTo>
                  <a:pt x="350" y="298"/>
                </a:lnTo>
                <a:lnTo>
                  <a:pt x="332" y="290"/>
                </a:lnTo>
                <a:lnTo>
                  <a:pt x="313" y="283"/>
                </a:lnTo>
                <a:lnTo>
                  <a:pt x="296" y="273"/>
                </a:lnTo>
                <a:lnTo>
                  <a:pt x="279" y="262"/>
                </a:lnTo>
                <a:lnTo>
                  <a:pt x="263" y="250"/>
                </a:lnTo>
                <a:lnTo>
                  <a:pt x="247" y="235"/>
                </a:lnTo>
                <a:lnTo>
                  <a:pt x="240" y="235"/>
                </a:lnTo>
                <a:lnTo>
                  <a:pt x="232" y="233"/>
                </a:lnTo>
                <a:lnTo>
                  <a:pt x="225" y="228"/>
                </a:lnTo>
                <a:lnTo>
                  <a:pt x="218" y="223"/>
                </a:lnTo>
                <a:lnTo>
                  <a:pt x="203" y="210"/>
                </a:lnTo>
                <a:lnTo>
                  <a:pt x="187" y="195"/>
                </a:lnTo>
                <a:lnTo>
                  <a:pt x="172" y="180"/>
                </a:lnTo>
                <a:lnTo>
                  <a:pt x="158" y="168"/>
                </a:lnTo>
                <a:lnTo>
                  <a:pt x="150" y="162"/>
                </a:lnTo>
                <a:lnTo>
                  <a:pt x="143" y="158"/>
                </a:lnTo>
                <a:lnTo>
                  <a:pt x="136" y="156"/>
                </a:lnTo>
                <a:lnTo>
                  <a:pt x="128" y="154"/>
                </a:lnTo>
                <a:lnTo>
                  <a:pt x="120" y="148"/>
                </a:lnTo>
                <a:lnTo>
                  <a:pt x="111" y="143"/>
                </a:lnTo>
                <a:lnTo>
                  <a:pt x="103" y="140"/>
                </a:lnTo>
                <a:lnTo>
                  <a:pt x="93" y="139"/>
                </a:lnTo>
                <a:lnTo>
                  <a:pt x="82" y="139"/>
                </a:lnTo>
                <a:lnTo>
                  <a:pt x="72" y="141"/>
                </a:lnTo>
                <a:lnTo>
                  <a:pt x="62" y="145"/>
                </a:lnTo>
                <a:lnTo>
                  <a:pt x="52" y="150"/>
                </a:lnTo>
                <a:lnTo>
                  <a:pt x="44" y="156"/>
                </a:lnTo>
                <a:lnTo>
                  <a:pt x="35" y="163"/>
                </a:lnTo>
                <a:lnTo>
                  <a:pt x="28" y="172"/>
                </a:lnTo>
                <a:lnTo>
                  <a:pt x="21" y="183"/>
                </a:lnTo>
                <a:lnTo>
                  <a:pt x="15" y="194"/>
                </a:lnTo>
                <a:lnTo>
                  <a:pt x="11" y="206"/>
                </a:lnTo>
                <a:lnTo>
                  <a:pt x="8" y="219"/>
                </a:lnTo>
                <a:lnTo>
                  <a:pt x="7" y="234"/>
                </a:lnTo>
                <a:lnTo>
                  <a:pt x="7" y="249"/>
                </a:lnTo>
                <a:lnTo>
                  <a:pt x="8" y="262"/>
                </a:lnTo>
                <a:lnTo>
                  <a:pt x="11" y="276"/>
                </a:lnTo>
                <a:lnTo>
                  <a:pt x="13" y="288"/>
                </a:lnTo>
                <a:lnTo>
                  <a:pt x="17" y="300"/>
                </a:lnTo>
                <a:lnTo>
                  <a:pt x="22" y="311"/>
                </a:lnTo>
                <a:lnTo>
                  <a:pt x="26" y="323"/>
                </a:lnTo>
                <a:lnTo>
                  <a:pt x="32" y="334"/>
                </a:lnTo>
                <a:lnTo>
                  <a:pt x="43" y="356"/>
                </a:lnTo>
                <a:lnTo>
                  <a:pt x="56" y="381"/>
                </a:lnTo>
                <a:lnTo>
                  <a:pt x="71" y="407"/>
                </a:lnTo>
                <a:lnTo>
                  <a:pt x="86" y="435"/>
                </a:lnTo>
                <a:lnTo>
                  <a:pt x="84" y="452"/>
                </a:lnTo>
                <a:lnTo>
                  <a:pt x="79" y="472"/>
                </a:lnTo>
                <a:lnTo>
                  <a:pt x="72" y="495"/>
                </a:lnTo>
                <a:lnTo>
                  <a:pt x="65" y="519"/>
                </a:lnTo>
                <a:lnTo>
                  <a:pt x="57" y="547"/>
                </a:lnTo>
                <a:lnTo>
                  <a:pt x="50" y="576"/>
                </a:lnTo>
                <a:lnTo>
                  <a:pt x="48" y="590"/>
                </a:lnTo>
                <a:lnTo>
                  <a:pt x="46" y="605"/>
                </a:lnTo>
                <a:lnTo>
                  <a:pt x="44" y="620"/>
                </a:lnTo>
                <a:lnTo>
                  <a:pt x="44" y="634"/>
                </a:lnTo>
                <a:lnTo>
                  <a:pt x="44" y="651"/>
                </a:lnTo>
                <a:lnTo>
                  <a:pt x="44" y="671"/>
                </a:lnTo>
                <a:lnTo>
                  <a:pt x="44" y="693"/>
                </a:lnTo>
                <a:lnTo>
                  <a:pt x="43" y="715"/>
                </a:lnTo>
                <a:lnTo>
                  <a:pt x="43" y="737"/>
                </a:lnTo>
                <a:lnTo>
                  <a:pt x="43" y="759"/>
                </a:lnTo>
                <a:lnTo>
                  <a:pt x="43" y="779"/>
                </a:lnTo>
                <a:lnTo>
                  <a:pt x="43" y="795"/>
                </a:lnTo>
                <a:lnTo>
                  <a:pt x="43" y="802"/>
                </a:lnTo>
                <a:lnTo>
                  <a:pt x="44" y="808"/>
                </a:lnTo>
                <a:lnTo>
                  <a:pt x="46" y="814"/>
                </a:lnTo>
                <a:lnTo>
                  <a:pt x="49" y="819"/>
                </a:lnTo>
                <a:lnTo>
                  <a:pt x="55" y="828"/>
                </a:lnTo>
                <a:lnTo>
                  <a:pt x="62" y="835"/>
                </a:lnTo>
                <a:lnTo>
                  <a:pt x="70" y="842"/>
                </a:lnTo>
                <a:lnTo>
                  <a:pt x="76" y="852"/>
                </a:lnTo>
                <a:lnTo>
                  <a:pt x="78" y="857"/>
                </a:lnTo>
                <a:lnTo>
                  <a:pt x="81" y="862"/>
                </a:lnTo>
                <a:lnTo>
                  <a:pt x="82" y="868"/>
                </a:lnTo>
                <a:lnTo>
                  <a:pt x="82" y="875"/>
                </a:lnTo>
                <a:lnTo>
                  <a:pt x="83" y="879"/>
                </a:lnTo>
                <a:lnTo>
                  <a:pt x="88" y="889"/>
                </a:lnTo>
                <a:lnTo>
                  <a:pt x="93" y="902"/>
                </a:lnTo>
                <a:lnTo>
                  <a:pt x="97" y="921"/>
                </a:lnTo>
                <a:lnTo>
                  <a:pt x="98" y="931"/>
                </a:lnTo>
                <a:lnTo>
                  <a:pt x="99" y="940"/>
                </a:lnTo>
                <a:lnTo>
                  <a:pt x="99" y="950"/>
                </a:lnTo>
                <a:lnTo>
                  <a:pt x="98" y="960"/>
                </a:lnTo>
                <a:lnTo>
                  <a:pt x="97" y="970"/>
                </a:lnTo>
                <a:lnTo>
                  <a:pt x="93" y="979"/>
                </a:lnTo>
                <a:lnTo>
                  <a:pt x="88" y="988"/>
                </a:lnTo>
                <a:lnTo>
                  <a:pt x="81" y="995"/>
                </a:lnTo>
                <a:lnTo>
                  <a:pt x="70" y="995"/>
                </a:lnTo>
                <a:lnTo>
                  <a:pt x="60" y="997"/>
                </a:lnTo>
                <a:lnTo>
                  <a:pt x="51" y="998"/>
                </a:lnTo>
                <a:lnTo>
                  <a:pt x="43" y="1000"/>
                </a:lnTo>
                <a:lnTo>
                  <a:pt x="35" y="1004"/>
                </a:lnTo>
                <a:lnTo>
                  <a:pt x="29" y="1006"/>
                </a:lnTo>
                <a:lnTo>
                  <a:pt x="23" y="1011"/>
                </a:lnTo>
                <a:lnTo>
                  <a:pt x="18" y="1015"/>
                </a:lnTo>
                <a:lnTo>
                  <a:pt x="13" y="1020"/>
                </a:lnTo>
                <a:lnTo>
                  <a:pt x="10" y="1025"/>
                </a:lnTo>
                <a:lnTo>
                  <a:pt x="7" y="1031"/>
                </a:lnTo>
                <a:lnTo>
                  <a:pt x="5" y="1037"/>
                </a:lnTo>
                <a:lnTo>
                  <a:pt x="1" y="1050"/>
                </a:lnTo>
                <a:lnTo>
                  <a:pt x="0" y="1065"/>
                </a:lnTo>
                <a:lnTo>
                  <a:pt x="1" y="1081"/>
                </a:lnTo>
                <a:lnTo>
                  <a:pt x="4" y="1097"/>
                </a:lnTo>
                <a:lnTo>
                  <a:pt x="7" y="1113"/>
                </a:lnTo>
                <a:lnTo>
                  <a:pt x="12" y="1130"/>
                </a:lnTo>
                <a:lnTo>
                  <a:pt x="18" y="1147"/>
                </a:lnTo>
                <a:lnTo>
                  <a:pt x="24" y="1164"/>
                </a:lnTo>
                <a:lnTo>
                  <a:pt x="32" y="1180"/>
                </a:lnTo>
                <a:lnTo>
                  <a:pt x="39" y="1195"/>
                </a:lnTo>
                <a:lnTo>
                  <a:pt x="55" y="1183"/>
                </a:lnTo>
                <a:lnTo>
                  <a:pt x="68" y="1173"/>
                </a:lnTo>
                <a:lnTo>
                  <a:pt x="83" y="1166"/>
                </a:lnTo>
                <a:lnTo>
                  <a:pt x="94" y="1161"/>
                </a:lnTo>
                <a:lnTo>
                  <a:pt x="105" y="1158"/>
                </a:lnTo>
                <a:lnTo>
                  <a:pt x="112" y="1157"/>
                </a:lnTo>
                <a:lnTo>
                  <a:pt x="117" y="1156"/>
                </a:lnTo>
                <a:lnTo>
                  <a:pt x="120" y="1156"/>
                </a:lnTo>
                <a:lnTo>
                  <a:pt x="133" y="1164"/>
                </a:lnTo>
                <a:lnTo>
                  <a:pt x="146" y="1173"/>
                </a:lnTo>
                <a:lnTo>
                  <a:pt x="157" y="1183"/>
                </a:lnTo>
                <a:lnTo>
                  <a:pt x="166" y="1192"/>
                </a:lnTo>
                <a:lnTo>
                  <a:pt x="182" y="1212"/>
                </a:lnTo>
                <a:lnTo>
                  <a:pt x="194" y="1232"/>
                </a:lnTo>
                <a:lnTo>
                  <a:pt x="204" y="1250"/>
                </a:lnTo>
                <a:lnTo>
                  <a:pt x="214" y="1263"/>
                </a:lnTo>
                <a:lnTo>
                  <a:pt x="220" y="1270"/>
                </a:lnTo>
                <a:lnTo>
                  <a:pt x="225" y="1273"/>
                </a:lnTo>
                <a:lnTo>
                  <a:pt x="232" y="1277"/>
                </a:lnTo>
                <a:lnTo>
                  <a:pt x="239" y="1277"/>
                </a:lnTo>
                <a:lnTo>
                  <a:pt x="253" y="1277"/>
                </a:lnTo>
                <a:lnTo>
                  <a:pt x="268" y="1278"/>
                </a:lnTo>
                <a:lnTo>
                  <a:pt x="281" y="1279"/>
                </a:lnTo>
                <a:lnTo>
                  <a:pt x="294" y="1283"/>
                </a:lnTo>
                <a:lnTo>
                  <a:pt x="300" y="1285"/>
                </a:lnTo>
                <a:lnTo>
                  <a:pt x="305" y="1288"/>
                </a:lnTo>
                <a:lnTo>
                  <a:pt x="308" y="1290"/>
                </a:lnTo>
                <a:lnTo>
                  <a:pt x="312" y="1295"/>
                </a:lnTo>
                <a:lnTo>
                  <a:pt x="314" y="1299"/>
                </a:lnTo>
                <a:lnTo>
                  <a:pt x="317" y="1305"/>
                </a:lnTo>
                <a:lnTo>
                  <a:pt x="318" y="1311"/>
                </a:lnTo>
                <a:lnTo>
                  <a:pt x="318" y="1319"/>
                </a:lnTo>
                <a:lnTo>
                  <a:pt x="325" y="1319"/>
                </a:lnTo>
                <a:lnTo>
                  <a:pt x="330" y="1321"/>
                </a:lnTo>
                <a:lnTo>
                  <a:pt x="334" y="1326"/>
                </a:lnTo>
                <a:lnTo>
                  <a:pt x="336" y="1331"/>
                </a:lnTo>
                <a:lnTo>
                  <a:pt x="338" y="1343"/>
                </a:lnTo>
                <a:lnTo>
                  <a:pt x="339" y="1358"/>
                </a:lnTo>
                <a:lnTo>
                  <a:pt x="339" y="1372"/>
                </a:lnTo>
                <a:lnTo>
                  <a:pt x="340" y="1386"/>
                </a:lnTo>
                <a:lnTo>
                  <a:pt x="343" y="1391"/>
                </a:lnTo>
                <a:lnTo>
                  <a:pt x="346" y="1394"/>
                </a:lnTo>
                <a:lnTo>
                  <a:pt x="351" y="1397"/>
                </a:lnTo>
                <a:lnTo>
                  <a:pt x="358" y="1398"/>
                </a:lnTo>
                <a:lnTo>
                  <a:pt x="371" y="1398"/>
                </a:lnTo>
                <a:lnTo>
                  <a:pt x="382" y="1399"/>
                </a:lnTo>
                <a:lnTo>
                  <a:pt x="388" y="1401"/>
                </a:lnTo>
                <a:lnTo>
                  <a:pt x="393" y="1404"/>
                </a:lnTo>
                <a:lnTo>
                  <a:pt x="396" y="1409"/>
                </a:lnTo>
                <a:lnTo>
                  <a:pt x="398" y="1415"/>
                </a:lnTo>
                <a:lnTo>
                  <a:pt x="398" y="1425"/>
                </a:lnTo>
                <a:lnTo>
                  <a:pt x="398" y="1438"/>
                </a:lnTo>
                <a:lnTo>
                  <a:pt x="404" y="1453"/>
                </a:lnTo>
                <a:lnTo>
                  <a:pt x="407" y="1465"/>
                </a:lnTo>
                <a:lnTo>
                  <a:pt x="409" y="1476"/>
                </a:lnTo>
                <a:lnTo>
                  <a:pt x="409" y="1486"/>
                </a:lnTo>
                <a:lnTo>
                  <a:pt x="407" y="1496"/>
                </a:lnTo>
                <a:lnTo>
                  <a:pt x="404" y="1503"/>
                </a:lnTo>
                <a:lnTo>
                  <a:pt x="401" y="1512"/>
                </a:lnTo>
                <a:lnTo>
                  <a:pt x="398" y="1519"/>
                </a:lnTo>
                <a:lnTo>
                  <a:pt x="393" y="1527"/>
                </a:lnTo>
                <a:lnTo>
                  <a:pt x="390" y="1534"/>
                </a:lnTo>
                <a:lnTo>
                  <a:pt x="387" y="1543"/>
                </a:lnTo>
                <a:lnTo>
                  <a:pt x="385" y="1551"/>
                </a:lnTo>
                <a:lnTo>
                  <a:pt x="385" y="1561"/>
                </a:lnTo>
                <a:lnTo>
                  <a:pt x="387" y="1572"/>
                </a:lnTo>
                <a:lnTo>
                  <a:pt x="390" y="1585"/>
                </a:lnTo>
                <a:lnTo>
                  <a:pt x="396" y="1599"/>
                </a:lnTo>
                <a:lnTo>
                  <a:pt x="404" y="1606"/>
                </a:lnTo>
                <a:lnTo>
                  <a:pt x="412" y="1612"/>
                </a:lnTo>
                <a:lnTo>
                  <a:pt x="420" y="1617"/>
                </a:lnTo>
                <a:lnTo>
                  <a:pt x="428" y="1622"/>
                </a:lnTo>
                <a:lnTo>
                  <a:pt x="437" y="1626"/>
                </a:lnTo>
                <a:lnTo>
                  <a:pt x="445" y="1629"/>
                </a:lnTo>
                <a:lnTo>
                  <a:pt x="454" y="1632"/>
                </a:lnTo>
                <a:lnTo>
                  <a:pt x="464" y="1633"/>
                </a:lnTo>
                <a:lnTo>
                  <a:pt x="483" y="1636"/>
                </a:lnTo>
                <a:lnTo>
                  <a:pt x="503" y="1636"/>
                </a:lnTo>
                <a:lnTo>
                  <a:pt x="524" y="1633"/>
                </a:lnTo>
                <a:lnTo>
                  <a:pt x="547" y="1631"/>
                </a:lnTo>
                <a:lnTo>
                  <a:pt x="594" y="1622"/>
                </a:lnTo>
                <a:lnTo>
                  <a:pt x="644" y="1612"/>
                </a:lnTo>
                <a:lnTo>
                  <a:pt x="671" y="1609"/>
                </a:lnTo>
                <a:lnTo>
                  <a:pt x="699" y="1605"/>
                </a:lnTo>
                <a:lnTo>
                  <a:pt x="727" y="1603"/>
                </a:lnTo>
                <a:lnTo>
                  <a:pt x="758" y="1603"/>
                </a:lnTo>
                <a:lnTo>
                  <a:pt x="764" y="1610"/>
                </a:lnTo>
                <a:lnTo>
                  <a:pt x="769" y="1617"/>
                </a:lnTo>
                <a:lnTo>
                  <a:pt x="772" y="1625"/>
                </a:lnTo>
                <a:lnTo>
                  <a:pt x="775" y="1632"/>
                </a:lnTo>
                <a:lnTo>
                  <a:pt x="778" y="1645"/>
                </a:lnTo>
                <a:lnTo>
                  <a:pt x="782" y="1658"/>
                </a:lnTo>
                <a:lnTo>
                  <a:pt x="783" y="1662"/>
                </a:lnTo>
                <a:lnTo>
                  <a:pt x="787" y="1667"/>
                </a:lnTo>
                <a:lnTo>
                  <a:pt x="791" y="1672"/>
                </a:lnTo>
                <a:lnTo>
                  <a:pt x="795" y="1676"/>
                </a:lnTo>
                <a:lnTo>
                  <a:pt x="803" y="1678"/>
                </a:lnTo>
                <a:lnTo>
                  <a:pt x="811" y="1681"/>
                </a:lnTo>
                <a:lnTo>
                  <a:pt x="822" y="1682"/>
                </a:lnTo>
                <a:lnTo>
                  <a:pt x="836" y="1683"/>
                </a:lnTo>
                <a:lnTo>
                  <a:pt x="877" y="1683"/>
                </a:lnTo>
                <a:lnTo>
                  <a:pt x="913" y="1683"/>
                </a:lnTo>
                <a:lnTo>
                  <a:pt x="942" y="1683"/>
                </a:lnTo>
                <a:lnTo>
                  <a:pt x="967" y="1683"/>
                </a:lnTo>
                <a:lnTo>
                  <a:pt x="988" y="1685"/>
                </a:lnTo>
                <a:lnTo>
                  <a:pt x="1005" y="1685"/>
                </a:lnTo>
                <a:lnTo>
                  <a:pt x="1022" y="1685"/>
                </a:lnTo>
                <a:lnTo>
                  <a:pt x="1037" y="1685"/>
                </a:lnTo>
                <a:lnTo>
                  <a:pt x="1051" y="1685"/>
                </a:lnTo>
                <a:lnTo>
                  <a:pt x="1065" y="1687"/>
                </a:lnTo>
                <a:lnTo>
                  <a:pt x="1078" y="1688"/>
                </a:lnTo>
                <a:lnTo>
                  <a:pt x="1089" y="1691"/>
                </a:lnTo>
                <a:lnTo>
                  <a:pt x="1112" y="1698"/>
                </a:lnTo>
                <a:lnTo>
                  <a:pt x="1132" y="1705"/>
                </a:lnTo>
                <a:lnTo>
                  <a:pt x="1149" y="1713"/>
                </a:lnTo>
                <a:lnTo>
                  <a:pt x="1166" y="1719"/>
                </a:lnTo>
                <a:lnTo>
                  <a:pt x="1174" y="1722"/>
                </a:lnTo>
                <a:lnTo>
                  <a:pt x="1181" y="1724"/>
                </a:lnTo>
                <a:lnTo>
                  <a:pt x="1190" y="1725"/>
                </a:lnTo>
                <a:lnTo>
                  <a:pt x="1197" y="1726"/>
                </a:lnTo>
                <a:lnTo>
                  <a:pt x="1204" y="1725"/>
                </a:lnTo>
                <a:lnTo>
                  <a:pt x="1212" y="1724"/>
                </a:lnTo>
                <a:lnTo>
                  <a:pt x="1219" y="1722"/>
                </a:lnTo>
                <a:lnTo>
                  <a:pt x="1228" y="1720"/>
                </a:lnTo>
                <a:lnTo>
                  <a:pt x="1243" y="1714"/>
                </a:lnTo>
                <a:lnTo>
                  <a:pt x="1262" y="1707"/>
                </a:lnTo>
                <a:lnTo>
                  <a:pt x="1281" y="1699"/>
                </a:lnTo>
                <a:lnTo>
                  <a:pt x="1303" y="1693"/>
                </a:lnTo>
                <a:lnTo>
                  <a:pt x="1316" y="1691"/>
                </a:lnTo>
                <a:lnTo>
                  <a:pt x="1329" y="1688"/>
                </a:lnTo>
                <a:lnTo>
                  <a:pt x="1343" y="1687"/>
                </a:lnTo>
                <a:lnTo>
                  <a:pt x="1357" y="1687"/>
                </a:lnTo>
                <a:lnTo>
                  <a:pt x="1425" y="1688"/>
                </a:lnTo>
                <a:lnTo>
                  <a:pt x="1481" y="1688"/>
                </a:lnTo>
                <a:lnTo>
                  <a:pt x="1525" y="1688"/>
                </a:lnTo>
                <a:lnTo>
                  <a:pt x="1563" y="1688"/>
                </a:lnTo>
                <a:lnTo>
                  <a:pt x="1594" y="1689"/>
                </a:lnTo>
                <a:lnTo>
                  <a:pt x="1622" y="1689"/>
                </a:lnTo>
                <a:lnTo>
                  <a:pt x="1649" y="1689"/>
                </a:lnTo>
                <a:lnTo>
                  <a:pt x="1678" y="1689"/>
                </a:lnTo>
                <a:lnTo>
                  <a:pt x="2197" y="1855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50960" y="1020600"/>
            <a:ext cx="930240" cy="690840"/>
          </a:xfrm>
          <a:custGeom>
            <a:avLst/>
            <a:gdLst/>
            <a:ahLst/>
            <a:rect l="l" t="t" r="r" b="b"/>
            <a:pathLst>
              <a:path w="2498" h="1855">
                <a:moveTo>
                  <a:pt x="2197" y="1855"/>
                </a:moveTo>
                <a:lnTo>
                  <a:pt x="2498" y="443"/>
                </a:lnTo>
                <a:lnTo>
                  <a:pt x="770" y="0"/>
                </a:lnTo>
                <a:lnTo>
                  <a:pt x="770" y="0"/>
                </a:lnTo>
                <a:lnTo>
                  <a:pt x="764" y="4"/>
                </a:lnTo>
                <a:lnTo>
                  <a:pt x="756" y="8"/>
                </a:lnTo>
                <a:lnTo>
                  <a:pt x="751" y="13"/>
                </a:lnTo>
                <a:lnTo>
                  <a:pt x="747" y="19"/>
                </a:lnTo>
                <a:lnTo>
                  <a:pt x="743" y="24"/>
                </a:lnTo>
                <a:lnTo>
                  <a:pt x="740" y="30"/>
                </a:lnTo>
                <a:lnTo>
                  <a:pt x="738" y="36"/>
                </a:lnTo>
                <a:lnTo>
                  <a:pt x="737" y="42"/>
                </a:lnTo>
                <a:lnTo>
                  <a:pt x="735" y="55"/>
                </a:lnTo>
                <a:lnTo>
                  <a:pt x="737" y="70"/>
                </a:lnTo>
                <a:lnTo>
                  <a:pt x="739" y="85"/>
                </a:lnTo>
                <a:lnTo>
                  <a:pt x="744" y="99"/>
                </a:lnTo>
                <a:lnTo>
                  <a:pt x="750" y="115"/>
                </a:lnTo>
                <a:lnTo>
                  <a:pt x="758" y="130"/>
                </a:lnTo>
                <a:lnTo>
                  <a:pt x="766" y="143"/>
                </a:lnTo>
                <a:lnTo>
                  <a:pt x="775" y="158"/>
                </a:lnTo>
                <a:lnTo>
                  <a:pt x="783" y="170"/>
                </a:lnTo>
                <a:lnTo>
                  <a:pt x="792" y="181"/>
                </a:lnTo>
                <a:lnTo>
                  <a:pt x="800" y="192"/>
                </a:lnTo>
                <a:lnTo>
                  <a:pt x="809" y="201"/>
                </a:lnTo>
                <a:lnTo>
                  <a:pt x="800" y="216"/>
                </a:lnTo>
                <a:lnTo>
                  <a:pt x="791" y="232"/>
                </a:lnTo>
                <a:lnTo>
                  <a:pt x="778" y="249"/>
                </a:lnTo>
                <a:lnTo>
                  <a:pt x="766" y="266"/>
                </a:lnTo>
                <a:lnTo>
                  <a:pt x="742" y="300"/>
                </a:lnTo>
                <a:lnTo>
                  <a:pt x="717" y="334"/>
                </a:lnTo>
                <a:lnTo>
                  <a:pt x="706" y="352"/>
                </a:lnTo>
                <a:lnTo>
                  <a:pt x="696" y="367"/>
                </a:lnTo>
                <a:lnTo>
                  <a:pt x="689" y="382"/>
                </a:lnTo>
                <a:lnTo>
                  <a:pt x="683" y="397"/>
                </a:lnTo>
                <a:lnTo>
                  <a:pt x="680" y="403"/>
                </a:lnTo>
                <a:lnTo>
                  <a:pt x="679" y="409"/>
                </a:lnTo>
                <a:lnTo>
                  <a:pt x="679" y="415"/>
                </a:lnTo>
                <a:lnTo>
                  <a:pt x="678" y="421"/>
                </a:lnTo>
                <a:lnTo>
                  <a:pt x="679" y="426"/>
                </a:lnTo>
                <a:lnTo>
                  <a:pt x="680" y="431"/>
                </a:lnTo>
                <a:lnTo>
                  <a:pt x="683" y="436"/>
                </a:lnTo>
                <a:lnTo>
                  <a:pt x="687" y="440"/>
                </a:lnTo>
                <a:lnTo>
                  <a:pt x="694" y="447"/>
                </a:lnTo>
                <a:lnTo>
                  <a:pt x="702" y="452"/>
                </a:lnTo>
                <a:lnTo>
                  <a:pt x="712" y="456"/>
                </a:lnTo>
                <a:lnTo>
                  <a:pt x="722" y="458"/>
                </a:lnTo>
                <a:lnTo>
                  <a:pt x="742" y="462"/>
                </a:lnTo>
                <a:lnTo>
                  <a:pt x="761" y="465"/>
                </a:lnTo>
                <a:lnTo>
                  <a:pt x="771" y="468"/>
                </a:lnTo>
                <a:lnTo>
                  <a:pt x="778" y="470"/>
                </a:lnTo>
                <a:lnTo>
                  <a:pt x="787" y="475"/>
                </a:lnTo>
                <a:lnTo>
                  <a:pt x="793" y="480"/>
                </a:lnTo>
                <a:lnTo>
                  <a:pt x="798" y="487"/>
                </a:lnTo>
                <a:lnTo>
                  <a:pt x="803" y="496"/>
                </a:lnTo>
                <a:lnTo>
                  <a:pt x="805" y="507"/>
                </a:lnTo>
                <a:lnTo>
                  <a:pt x="806" y="520"/>
                </a:lnTo>
                <a:lnTo>
                  <a:pt x="805" y="534"/>
                </a:lnTo>
                <a:lnTo>
                  <a:pt x="803" y="546"/>
                </a:lnTo>
                <a:lnTo>
                  <a:pt x="798" y="555"/>
                </a:lnTo>
                <a:lnTo>
                  <a:pt x="793" y="561"/>
                </a:lnTo>
                <a:lnTo>
                  <a:pt x="787" y="567"/>
                </a:lnTo>
                <a:lnTo>
                  <a:pt x="780" y="571"/>
                </a:lnTo>
                <a:lnTo>
                  <a:pt x="773" y="573"/>
                </a:lnTo>
                <a:lnTo>
                  <a:pt x="765" y="576"/>
                </a:lnTo>
                <a:lnTo>
                  <a:pt x="750" y="579"/>
                </a:lnTo>
                <a:lnTo>
                  <a:pt x="738" y="582"/>
                </a:lnTo>
                <a:lnTo>
                  <a:pt x="733" y="585"/>
                </a:lnTo>
                <a:lnTo>
                  <a:pt x="728" y="589"/>
                </a:lnTo>
                <a:lnTo>
                  <a:pt x="726" y="594"/>
                </a:lnTo>
                <a:lnTo>
                  <a:pt x="726" y="600"/>
                </a:lnTo>
                <a:lnTo>
                  <a:pt x="724" y="617"/>
                </a:lnTo>
                <a:lnTo>
                  <a:pt x="724" y="637"/>
                </a:lnTo>
                <a:lnTo>
                  <a:pt x="724" y="658"/>
                </a:lnTo>
                <a:lnTo>
                  <a:pt x="724" y="681"/>
                </a:lnTo>
                <a:lnTo>
                  <a:pt x="724" y="703"/>
                </a:lnTo>
                <a:lnTo>
                  <a:pt x="724" y="724"/>
                </a:lnTo>
                <a:lnTo>
                  <a:pt x="724" y="743"/>
                </a:lnTo>
                <a:lnTo>
                  <a:pt x="723" y="760"/>
                </a:lnTo>
                <a:lnTo>
                  <a:pt x="716" y="775"/>
                </a:lnTo>
                <a:lnTo>
                  <a:pt x="707" y="787"/>
                </a:lnTo>
                <a:lnTo>
                  <a:pt x="698" y="797"/>
                </a:lnTo>
                <a:lnTo>
                  <a:pt x="687" y="807"/>
                </a:lnTo>
                <a:lnTo>
                  <a:pt x="677" y="814"/>
                </a:lnTo>
                <a:lnTo>
                  <a:pt x="666" y="820"/>
                </a:lnTo>
                <a:lnTo>
                  <a:pt x="655" y="825"/>
                </a:lnTo>
                <a:lnTo>
                  <a:pt x="644" y="830"/>
                </a:lnTo>
                <a:lnTo>
                  <a:pt x="631" y="833"/>
                </a:lnTo>
                <a:lnTo>
                  <a:pt x="620" y="835"/>
                </a:lnTo>
                <a:lnTo>
                  <a:pt x="609" y="838"/>
                </a:lnTo>
                <a:lnTo>
                  <a:pt x="600" y="839"/>
                </a:lnTo>
                <a:lnTo>
                  <a:pt x="580" y="839"/>
                </a:lnTo>
                <a:lnTo>
                  <a:pt x="563" y="839"/>
                </a:lnTo>
                <a:lnTo>
                  <a:pt x="559" y="831"/>
                </a:lnTo>
                <a:lnTo>
                  <a:pt x="557" y="824"/>
                </a:lnTo>
                <a:lnTo>
                  <a:pt x="556" y="817"/>
                </a:lnTo>
                <a:lnTo>
                  <a:pt x="556" y="809"/>
                </a:lnTo>
                <a:lnTo>
                  <a:pt x="556" y="802"/>
                </a:lnTo>
                <a:lnTo>
                  <a:pt x="556" y="795"/>
                </a:lnTo>
                <a:lnTo>
                  <a:pt x="557" y="787"/>
                </a:lnTo>
                <a:lnTo>
                  <a:pt x="559" y="780"/>
                </a:lnTo>
                <a:lnTo>
                  <a:pt x="564" y="765"/>
                </a:lnTo>
                <a:lnTo>
                  <a:pt x="571" y="752"/>
                </a:lnTo>
                <a:lnTo>
                  <a:pt x="580" y="737"/>
                </a:lnTo>
                <a:lnTo>
                  <a:pt x="589" y="725"/>
                </a:lnTo>
                <a:lnTo>
                  <a:pt x="608" y="699"/>
                </a:lnTo>
                <a:lnTo>
                  <a:pt x="627" y="676"/>
                </a:lnTo>
                <a:lnTo>
                  <a:pt x="634" y="666"/>
                </a:lnTo>
                <a:lnTo>
                  <a:pt x="640" y="656"/>
                </a:lnTo>
                <a:lnTo>
                  <a:pt x="644" y="648"/>
                </a:lnTo>
                <a:lnTo>
                  <a:pt x="645" y="639"/>
                </a:lnTo>
                <a:lnTo>
                  <a:pt x="651" y="633"/>
                </a:lnTo>
                <a:lnTo>
                  <a:pt x="655" y="627"/>
                </a:lnTo>
                <a:lnTo>
                  <a:pt x="656" y="621"/>
                </a:lnTo>
                <a:lnTo>
                  <a:pt x="656" y="616"/>
                </a:lnTo>
                <a:lnTo>
                  <a:pt x="653" y="610"/>
                </a:lnTo>
                <a:lnTo>
                  <a:pt x="650" y="605"/>
                </a:lnTo>
                <a:lnTo>
                  <a:pt x="645" y="600"/>
                </a:lnTo>
                <a:lnTo>
                  <a:pt x="640" y="595"/>
                </a:lnTo>
                <a:lnTo>
                  <a:pt x="634" y="589"/>
                </a:lnTo>
                <a:lnTo>
                  <a:pt x="628" y="582"/>
                </a:lnTo>
                <a:lnTo>
                  <a:pt x="623" y="574"/>
                </a:lnTo>
                <a:lnTo>
                  <a:pt x="617" y="566"/>
                </a:lnTo>
                <a:lnTo>
                  <a:pt x="612" y="557"/>
                </a:lnTo>
                <a:lnTo>
                  <a:pt x="608" y="546"/>
                </a:lnTo>
                <a:lnTo>
                  <a:pt x="607" y="534"/>
                </a:lnTo>
                <a:lnTo>
                  <a:pt x="606" y="519"/>
                </a:lnTo>
                <a:lnTo>
                  <a:pt x="600" y="519"/>
                </a:lnTo>
                <a:lnTo>
                  <a:pt x="596" y="517"/>
                </a:lnTo>
                <a:lnTo>
                  <a:pt x="595" y="516"/>
                </a:lnTo>
                <a:lnTo>
                  <a:pt x="595" y="512"/>
                </a:lnTo>
                <a:lnTo>
                  <a:pt x="601" y="505"/>
                </a:lnTo>
                <a:lnTo>
                  <a:pt x="611" y="495"/>
                </a:lnTo>
                <a:lnTo>
                  <a:pt x="623" y="483"/>
                </a:lnTo>
                <a:lnTo>
                  <a:pt x="634" y="469"/>
                </a:lnTo>
                <a:lnTo>
                  <a:pt x="639" y="462"/>
                </a:lnTo>
                <a:lnTo>
                  <a:pt x="642" y="454"/>
                </a:lnTo>
                <a:lnTo>
                  <a:pt x="645" y="447"/>
                </a:lnTo>
                <a:lnTo>
                  <a:pt x="646" y="440"/>
                </a:lnTo>
                <a:lnTo>
                  <a:pt x="631" y="423"/>
                </a:lnTo>
                <a:lnTo>
                  <a:pt x="617" y="403"/>
                </a:lnTo>
                <a:lnTo>
                  <a:pt x="602" y="383"/>
                </a:lnTo>
                <a:lnTo>
                  <a:pt x="587" y="364"/>
                </a:lnTo>
                <a:lnTo>
                  <a:pt x="571" y="347"/>
                </a:lnTo>
                <a:lnTo>
                  <a:pt x="557" y="332"/>
                </a:lnTo>
                <a:lnTo>
                  <a:pt x="549" y="326"/>
                </a:lnTo>
                <a:lnTo>
                  <a:pt x="542" y="322"/>
                </a:lnTo>
                <a:lnTo>
                  <a:pt x="535" y="320"/>
                </a:lnTo>
                <a:lnTo>
                  <a:pt x="527" y="319"/>
                </a:lnTo>
                <a:lnTo>
                  <a:pt x="496" y="317"/>
                </a:lnTo>
                <a:lnTo>
                  <a:pt x="461" y="316"/>
                </a:lnTo>
                <a:lnTo>
                  <a:pt x="443" y="315"/>
                </a:lnTo>
                <a:lnTo>
                  <a:pt x="425" y="314"/>
                </a:lnTo>
                <a:lnTo>
                  <a:pt x="406" y="311"/>
                </a:lnTo>
                <a:lnTo>
                  <a:pt x="387" y="307"/>
                </a:lnTo>
                <a:lnTo>
                  <a:pt x="368" y="303"/>
                </a:lnTo>
                <a:lnTo>
                  <a:pt x="350" y="298"/>
                </a:lnTo>
                <a:lnTo>
                  <a:pt x="332" y="290"/>
                </a:lnTo>
                <a:lnTo>
                  <a:pt x="313" y="283"/>
                </a:lnTo>
                <a:lnTo>
                  <a:pt x="296" y="273"/>
                </a:lnTo>
                <a:lnTo>
                  <a:pt x="279" y="262"/>
                </a:lnTo>
                <a:lnTo>
                  <a:pt x="263" y="250"/>
                </a:lnTo>
                <a:lnTo>
                  <a:pt x="247" y="235"/>
                </a:lnTo>
                <a:lnTo>
                  <a:pt x="240" y="235"/>
                </a:lnTo>
                <a:lnTo>
                  <a:pt x="232" y="233"/>
                </a:lnTo>
                <a:lnTo>
                  <a:pt x="225" y="228"/>
                </a:lnTo>
                <a:lnTo>
                  <a:pt x="218" y="223"/>
                </a:lnTo>
                <a:lnTo>
                  <a:pt x="203" y="210"/>
                </a:lnTo>
                <a:lnTo>
                  <a:pt x="187" y="195"/>
                </a:lnTo>
                <a:lnTo>
                  <a:pt x="172" y="180"/>
                </a:lnTo>
                <a:lnTo>
                  <a:pt x="158" y="168"/>
                </a:lnTo>
                <a:lnTo>
                  <a:pt x="150" y="162"/>
                </a:lnTo>
                <a:lnTo>
                  <a:pt x="143" y="158"/>
                </a:lnTo>
                <a:lnTo>
                  <a:pt x="136" y="156"/>
                </a:lnTo>
                <a:lnTo>
                  <a:pt x="128" y="154"/>
                </a:lnTo>
                <a:lnTo>
                  <a:pt x="120" y="148"/>
                </a:lnTo>
                <a:lnTo>
                  <a:pt x="111" y="143"/>
                </a:lnTo>
                <a:lnTo>
                  <a:pt x="103" y="140"/>
                </a:lnTo>
                <a:lnTo>
                  <a:pt x="93" y="139"/>
                </a:lnTo>
                <a:lnTo>
                  <a:pt x="82" y="139"/>
                </a:lnTo>
                <a:lnTo>
                  <a:pt x="72" y="141"/>
                </a:lnTo>
                <a:lnTo>
                  <a:pt x="62" y="145"/>
                </a:lnTo>
                <a:lnTo>
                  <a:pt x="52" y="150"/>
                </a:lnTo>
                <a:lnTo>
                  <a:pt x="44" y="156"/>
                </a:lnTo>
                <a:lnTo>
                  <a:pt x="35" y="163"/>
                </a:lnTo>
                <a:lnTo>
                  <a:pt x="28" y="172"/>
                </a:lnTo>
                <a:lnTo>
                  <a:pt x="21" y="183"/>
                </a:lnTo>
                <a:lnTo>
                  <a:pt x="15" y="194"/>
                </a:lnTo>
                <a:lnTo>
                  <a:pt x="11" y="206"/>
                </a:lnTo>
                <a:lnTo>
                  <a:pt x="8" y="219"/>
                </a:lnTo>
                <a:lnTo>
                  <a:pt x="7" y="234"/>
                </a:lnTo>
                <a:lnTo>
                  <a:pt x="7" y="249"/>
                </a:lnTo>
                <a:lnTo>
                  <a:pt x="8" y="262"/>
                </a:lnTo>
                <a:lnTo>
                  <a:pt x="11" y="276"/>
                </a:lnTo>
                <a:lnTo>
                  <a:pt x="13" y="288"/>
                </a:lnTo>
                <a:lnTo>
                  <a:pt x="17" y="300"/>
                </a:lnTo>
                <a:lnTo>
                  <a:pt x="22" y="311"/>
                </a:lnTo>
                <a:lnTo>
                  <a:pt x="26" y="323"/>
                </a:lnTo>
                <a:lnTo>
                  <a:pt x="32" y="334"/>
                </a:lnTo>
                <a:lnTo>
                  <a:pt x="43" y="356"/>
                </a:lnTo>
                <a:lnTo>
                  <a:pt x="56" y="381"/>
                </a:lnTo>
                <a:lnTo>
                  <a:pt x="71" y="407"/>
                </a:lnTo>
                <a:lnTo>
                  <a:pt x="86" y="435"/>
                </a:lnTo>
                <a:lnTo>
                  <a:pt x="84" y="452"/>
                </a:lnTo>
                <a:lnTo>
                  <a:pt x="79" y="472"/>
                </a:lnTo>
                <a:lnTo>
                  <a:pt x="72" y="495"/>
                </a:lnTo>
                <a:lnTo>
                  <a:pt x="65" y="519"/>
                </a:lnTo>
                <a:lnTo>
                  <a:pt x="57" y="547"/>
                </a:lnTo>
                <a:lnTo>
                  <a:pt x="50" y="576"/>
                </a:lnTo>
                <a:lnTo>
                  <a:pt x="48" y="590"/>
                </a:lnTo>
                <a:lnTo>
                  <a:pt x="46" y="605"/>
                </a:lnTo>
                <a:lnTo>
                  <a:pt x="44" y="620"/>
                </a:lnTo>
                <a:lnTo>
                  <a:pt x="44" y="634"/>
                </a:lnTo>
                <a:lnTo>
                  <a:pt x="44" y="651"/>
                </a:lnTo>
                <a:lnTo>
                  <a:pt x="44" y="671"/>
                </a:lnTo>
                <a:lnTo>
                  <a:pt x="44" y="693"/>
                </a:lnTo>
                <a:lnTo>
                  <a:pt x="43" y="715"/>
                </a:lnTo>
                <a:lnTo>
                  <a:pt x="43" y="737"/>
                </a:lnTo>
                <a:lnTo>
                  <a:pt x="43" y="759"/>
                </a:lnTo>
                <a:lnTo>
                  <a:pt x="43" y="779"/>
                </a:lnTo>
                <a:lnTo>
                  <a:pt x="43" y="795"/>
                </a:lnTo>
                <a:lnTo>
                  <a:pt x="43" y="802"/>
                </a:lnTo>
                <a:lnTo>
                  <a:pt x="44" y="808"/>
                </a:lnTo>
                <a:lnTo>
                  <a:pt x="46" y="814"/>
                </a:lnTo>
                <a:lnTo>
                  <a:pt x="49" y="819"/>
                </a:lnTo>
                <a:lnTo>
                  <a:pt x="55" y="828"/>
                </a:lnTo>
                <a:lnTo>
                  <a:pt x="62" y="835"/>
                </a:lnTo>
                <a:lnTo>
                  <a:pt x="70" y="842"/>
                </a:lnTo>
                <a:lnTo>
                  <a:pt x="76" y="852"/>
                </a:lnTo>
                <a:lnTo>
                  <a:pt x="78" y="857"/>
                </a:lnTo>
                <a:lnTo>
                  <a:pt x="81" y="862"/>
                </a:lnTo>
                <a:lnTo>
                  <a:pt x="82" y="868"/>
                </a:lnTo>
                <a:lnTo>
                  <a:pt x="82" y="875"/>
                </a:lnTo>
                <a:lnTo>
                  <a:pt x="83" y="879"/>
                </a:lnTo>
                <a:lnTo>
                  <a:pt x="88" y="889"/>
                </a:lnTo>
                <a:lnTo>
                  <a:pt x="93" y="902"/>
                </a:lnTo>
                <a:lnTo>
                  <a:pt x="97" y="921"/>
                </a:lnTo>
                <a:lnTo>
                  <a:pt x="98" y="931"/>
                </a:lnTo>
                <a:lnTo>
                  <a:pt x="99" y="940"/>
                </a:lnTo>
                <a:lnTo>
                  <a:pt x="99" y="950"/>
                </a:lnTo>
                <a:lnTo>
                  <a:pt x="98" y="960"/>
                </a:lnTo>
                <a:lnTo>
                  <a:pt x="97" y="970"/>
                </a:lnTo>
                <a:lnTo>
                  <a:pt x="93" y="979"/>
                </a:lnTo>
                <a:lnTo>
                  <a:pt x="88" y="988"/>
                </a:lnTo>
                <a:lnTo>
                  <a:pt x="81" y="995"/>
                </a:lnTo>
                <a:lnTo>
                  <a:pt x="70" y="995"/>
                </a:lnTo>
                <a:lnTo>
                  <a:pt x="60" y="997"/>
                </a:lnTo>
                <a:lnTo>
                  <a:pt x="51" y="998"/>
                </a:lnTo>
                <a:lnTo>
                  <a:pt x="43" y="1000"/>
                </a:lnTo>
                <a:lnTo>
                  <a:pt x="35" y="1004"/>
                </a:lnTo>
                <a:lnTo>
                  <a:pt x="29" y="1006"/>
                </a:lnTo>
                <a:lnTo>
                  <a:pt x="23" y="1011"/>
                </a:lnTo>
                <a:lnTo>
                  <a:pt x="18" y="1015"/>
                </a:lnTo>
                <a:lnTo>
                  <a:pt x="13" y="1020"/>
                </a:lnTo>
                <a:lnTo>
                  <a:pt x="10" y="1025"/>
                </a:lnTo>
                <a:lnTo>
                  <a:pt x="7" y="1031"/>
                </a:lnTo>
                <a:lnTo>
                  <a:pt x="5" y="1037"/>
                </a:lnTo>
                <a:lnTo>
                  <a:pt x="1" y="1050"/>
                </a:lnTo>
                <a:lnTo>
                  <a:pt x="0" y="1065"/>
                </a:lnTo>
                <a:lnTo>
                  <a:pt x="1" y="1081"/>
                </a:lnTo>
                <a:lnTo>
                  <a:pt x="4" y="1097"/>
                </a:lnTo>
                <a:lnTo>
                  <a:pt x="7" y="1113"/>
                </a:lnTo>
                <a:lnTo>
                  <a:pt x="12" y="1130"/>
                </a:lnTo>
                <a:lnTo>
                  <a:pt x="18" y="1147"/>
                </a:lnTo>
                <a:lnTo>
                  <a:pt x="24" y="1164"/>
                </a:lnTo>
                <a:lnTo>
                  <a:pt x="32" y="1180"/>
                </a:lnTo>
                <a:lnTo>
                  <a:pt x="39" y="1195"/>
                </a:lnTo>
                <a:lnTo>
                  <a:pt x="55" y="1183"/>
                </a:lnTo>
                <a:lnTo>
                  <a:pt x="68" y="1173"/>
                </a:lnTo>
                <a:lnTo>
                  <a:pt x="83" y="1166"/>
                </a:lnTo>
                <a:lnTo>
                  <a:pt x="94" y="1161"/>
                </a:lnTo>
                <a:lnTo>
                  <a:pt x="105" y="1158"/>
                </a:lnTo>
                <a:lnTo>
                  <a:pt x="112" y="1157"/>
                </a:lnTo>
                <a:lnTo>
                  <a:pt x="117" y="1156"/>
                </a:lnTo>
                <a:lnTo>
                  <a:pt x="120" y="1156"/>
                </a:lnTo>
                <a:lnTo>
                  <a:pt x="133" y="1164"/>
                </a:lnTo>
                <a:lnTo>
                  <a:pt x="146" y="1173"/>
                </a:lnTo>
                <a:lnTo>
                  <a:pt x="157" y="1183"/>
                </a:lnTo>
                <a:lnTo>
                  <a:pt x="166" y="1192"/>
                </a:lnTo>
                <a:lnTo>
                  <a:pt x="182" y="1212"/>
                </a:lnTo>
                <a:lnTo>
                  <a:pt x="194" y="1232"/>
                </a:lnTo>
                <a:lnTo>
                  <a:pt x="204" y="1250"/>
                </a:lnTo>
                <a:lnTo>
                  <a:pt x="214" y="1263"/>
                </a:lnTo>
                <a:lnTo>
                  <a:pt x="220" y="1270"/>
                </a:lnTo>
                <a:lnTo>
                  <a:pt x="225" y="1273"/>
                </a:lnTo>
                <a:lnTo>
                  <a:pt x="232" y="1277"/>
                </a:lnTo>
                <a:lnTo>
                  <a:pt x="239" y="1277"/>
                </a:lnTo>
                <a:lnTo>
                  <a:pt x="253" y="1277"/>
                </a:lnTo>
                <a:lnTo>
                  <a:pt x="268" y="1278"/>
                </a:lnTo>
                <a:lnTo>
                  <a:pt x="281" y="1279"/>
                </a:lnTo>
                <a:lnTo>
                  <a:pt x="294" y="1283"/>
                </a:lnTo>
                <a:lnTo>
                  <a:pt x="300" y="1285"/>
                </a:lnTo>
                <a:lnTo>
                  <a:pt x="305" y="1288"/>
                </a:lnTo>
                <a:lnTo>
                  <a:pt x="308" y="1290"/>
                </a:lnTo>
                <a:lnTo>
                  <a:pt x="312" y="1295"/>
                </a:lnTo>
                <a:lnTo>
                  <a:pt x="314" y="1299"/>
                </a:lnTo>
                <a:lnTo>
                  <a:pt x="317" y="1305"/>
                </a:lnTo>
                <a:lnTo>
                  <a:pt x="318" y="1311"/>
                </a:lnTo>
                <a:lnTo>
                  <a:pt x="318" y="1319"/>
                </a:lnTo>
                <a:lnTo>
                  <a:pt x="325" y="1319"/>
                </a:lnTo>
                <a:lnTo>
                  <a:pt x="330" y="1321"/>
                </a:lnTo>
                <a:lnTo>
                  <a:pt x="334" y="1326"/>
                </a:lnTo>
                <a:lnTo>
                  <a:pt x="336" y="1331"/>
                </a:lnTo>
                <a:lnTo>
                  <a:pt x="338" y="1343"/>
                </a:lnTo>
                <a:lnTo>
                  <a:pt x="339" y="1358"/>
                </a:lnTo>
                <a:lnTo>
                  <a:pt x="339" y="1372"/>
                </a:lnTo>
                <a:lnTo>
                  <a:pt x="340" y="1386"/>
                </a:lnTo>
                <a:lnTo>
                  <a:pt x="343" y="1391"/>
                </a:lnTo>
                <a:lnTo>
                  <a:pt x="346" y="1394"/>
                </a:lnTo>
                <a:lnTo>
                  <a:pt x="351" y="1397"/>
                </a:lnTo>
                <a:lnTo>
                  <a:pt x="358" y="1398"/>
                </a:lnTo>
                <a:lnTo>
                  <a:pt x="371" y="1398"/>
                </a:lnTo>
                <a:lnTo>
                  <a:pt x="382" y="1399"/>
                </a:lnTo>
                <a:lnTo>
                  <a:pt x="388" y="1401"/>
                </a:lnTo>
                <a:lnTo>
                  <a:pt x="393" y="1404"/>
                </a:lnTo>
                <a:lnTo>
                  <a:pt x="396" y="1409"/>
                </a:lnTo>
                <a:lnTo>
                  <a:pt x="398" y="1415"/>
                </a:lnTo>
                <a:lnTo>
                  <a:pt x="398" y="1425"/>
                </a:lnTo>
                <a:lnTo>
                  <a:pt x="398" y="1438"/>
                </a:lnTo>
                <a:lnTo>
                  <a:pt x="404" y="1453"/>
                </a:lnTo>
                <a:lnTo>
                  <a:pt x="407" y="1465"/>
                </a:lnTo>
                <a:lnTo>
                  <a:pt x="409" y="1476"/>
                </a:lnTo>
                <a:lnTo>
                  <a:pt x="409" y="1486"/>
                </a:lnTo>
                <a:lnTo>
                  <a:pt x="407" y="1496"/>
                </a:lnTo>
                <a:lnTo>
                  <a:pt x="404" y="1503"/>
                </a:lnTo>
                <a:lnTo>
                  <a:pt x="401" y="1512"/>
                </a:lnTo>
                <a:lnTo>
                  <a:pt x="398" y="1519"/>
                </a:lnTo>
                <a:lnTo>
                  <a:pt x="393" y="1527"/>
                </a:lnTo>
                <a:lnTo>
                  <a:pt x="390" y="1534"/>
                </a:lnTo>
                <a:lnTo>
                  <a:pt x="387" y="1543"/>
                </a:lnTo>
                <a:lnTo>
                  <a:pt x="385" y="1551"/>
                </a:lnTo>
                <a:lnTo>
                  <a:pt x="385" y="1561"/>
                </a:lnTo>
                <a:lnTo>
                  <a:pt x="387" y="1572"/>
                </a:lnTo>
                <a:lnTo>
                  <a:pt x="390" y="1585"/>
                </a:lnTo>
                <a:lnTo>
                  <a:pt x="396" y="1599"/>
                </a:lnTo>
                <a:lnTo>
                  <a:pt x="404" y="1606"/>
                </a:lnTo>
                <a:lnTo>
                  <a:pt x="412" y="1612"/>
                </a:lnTo>
                <a:lnTo>
                  <a:pt x="420" y="1617"/>
                </a:lnTo>
                <a:lnTo>
                  <a:pt x="428" y="1622"/>
                </a:lnTo>
                <a:lnTo>
                  <a:pt x="437" y="1626"/>
                </a:lnTo>
                <a:lnTo>
                  <a:pt x="445" y="1629"/>
                </a:lnTo>
                <a:lnTo>
                  <a:pt x="454" y="1632"/>
                </a:lnTo>
                <a:lnTo>
                  <a:pt x="464" y="1633"/>
                </a:lnTo>
                <a:lnTo>
                  <a:pt x="483" y="1636"/>
                </a:lnTo>
                <a:lnTo>
                  <a:pt x="503" y="1636"/>
                </a:lnTo>
                <a:lnTo>
                  <a:pt x="524" y="1633"/>
                </a:lnTo>
                <a:lnTo>
                  <a:pt x="547" y="1631"/>
                </a:lnTo>
                <a:lnTo>
                  <a:pt x="594" y="1622"/>
                </a:lnTo>
                <a:lnTo>
                  <a:pt x="644" y="1612"/>
                </a:lnTo>
                <a:lnTo>
                  <a:pt x="671" y="1609"/>
                </a:lnTo>
                <a:lnTo>
                  <a:pt x="699" y="1605"/>
                </a:lnTo>
                <a:lnTo>
                  <a:pt x="727" y="1603"/>
                </a:lnTo>
                <a:lnTo>
                  <a:pt x="758" y="1603"/>
                </a:lnTo>
                <a:lnTo>
                  <a:pt x="764" y="1610"/>
                </a:lnTo>
                <a:lnTo>
                  <a:pt x="769" y="1617"/>
                </a:lnTo>
                <a:lnTo>
                  <a:pt x="772" y="1625"/>
                </a:lnTo>
                <a:lnTo>
                  <a:pt x="775" y="1632"/>
                </a:lnTo>
                <a:lnTo>
                  <a:pt x="778" y="1645"/>
                </a:lnTo>
                <a:lnTo>
                  <a:pt x="782" y="1658"/>
                </a:lnTo>
                <a:lnTo>
                  <a:pt x="783" y="1662"/>
                </a:lnTo>
                <a:lnTo>
                  <a:pt x="787" y="1667"/>
                </a:lnTo>
                <a:lnTo>
                  <a:pt x="791" y="1672"/>
                </a:lnTo>
                <a:lnTo>
                  <a:pt x="795" y="1676"/>
                </a:lnTo>
                <a:lnTo>
                  <a:pt x="803" y="1678"/>
                </a:lnTo>
                <a:lnTo>
                  <a:pt x="811" y="1681"/>
                </a:lnTo>
                <a:lnTo>
                  <a:pt x="822" y="1682"/>
                </a:lnTo>
                <a:lnTo>
                  <a:pt x="836" y="1683"/>
                </a:lnTo>
                <a:lnTo>
                  <a:pt x="877" y="1683"/>
                </a:lnTo>
                <a:lnTo>
                  <a:pt x="913" y="1683"/>
                </a:lnTo>
                <a:lnTo>
                  <a:pt x="942" y="1683"/>
                </a:lnTo>
                <a:lnTo>
                  <a:pt x="967" y="1683"/>
                </a:lnTo>
                <a:lnTo>
                  <a:pt x="988" y="1685"/>
                </a:lnTo>
                <a:lnTo>
                  <a:pt x="1005" y="1685"/>
                </a:lnTo>
                <a:lnTo>
                  <a:pt x="1022" y="1685"/>
                </a:lnTo>
                <a:lnTo>
                  <a:pt x="1037" y="1685"/>
                </a:lnTo>
                <a:lnTo>
                  <a:pt x="1051" y="1685"/>
                </a:lnTo>
                <a:lnTo>
                  <a:pt x="1065" y="1687"/>
                </a:lnTo>
                <a:lnTo>
                  <a:pt x="1078" y="1688"/>
                </a:lnTo>
                <a:lnTo>
                  <a:pt x="1089" y="1691"/>
                </a:lnTo>
                <a:lnTo>
                  <a:pt x="1112" y="1698"/>
                </a:lnTo>
                <a:lnTo>
                  <a:pt x="1132" y="1705"/>
                </a:lnTo>
                <a:lnTo>
                  <a:pt x="1149" y="1713"/>
                </a:lnTo>
                <a:lnTo>
                  <a:pt x="1166" y="1719"/>
                </a:lnTo>
                <a:lnTo>
                  <a:pt x="1174" y="1722"/>
                </a:lnTo>
                <a:lnTo>
                  <a:pt x="1181" y="1724"/>
                </a:lnTo>
                <a:lnTo>
                  <a:pt x="1190" y="1725"/>
                </a:lnTo>
                <a:lnTo>
                  <a:pt x="1197" y="1726"/>
                </a:lnTo>
                <a:lnTo>
                  <a:pt x="1204" y="1725"/>
                </a:lnTo>
                <a:lnTo>
                  <a:pt x="1212" y="1724"/>
                </a:lnTo>
                <a:lnTo>
                  <a:pt x="1219" y="1722"/>
                </a:lnTo>
                <a:lnTo>
                  <a:pt x="1228" y="1720"/>
                </a:lnTo>
                <a:lnTo>
                  <a:pt x="1243" y="1714"/>
                </a:lnTo>
                <a:lnTo>
                  <a:pt x="1262" y="1707"/>
                </a:lnTo>
                <a:lnTo>
                  <a:pt x="1281" y="1699"/>
                </a:lnTo>
                <a:lnTo>
                  <a:pt x="1303" y="1693"/>
                </a:lnTo>
                <a:lnTo>
                  <a:pt x="1316" y="1691"/>
                </a:lnTo>
                <a:lnTo>
                  <a:pt x="1329" y="1688"/>
                </a:lnTo>
                <a:lnTo>
                  <a:pt x="1343" y="1687"/>
                </a:lnTo>
                <a:lnTo>
                  <a:pt x="1357" y="1687"/>
                </a:lnTo>
                <a:lnTo>
                  <a:pt x="1425" y="1688"/>
                </a:lnTo>
                <a:lnTo>
                  <a:pt x="1481" y="1688"/>
                </a:lnTo>
                <a:lnTo>
                  <a:pt x="1525" y="1688"/>
                </a:lnTo>
                <a:lnTo>
                  <a:pt x="1563" y="1688"/>
                </a:lnTo>
                <a:lnTo>
                  <a:pt x="1594" y="1689"/>
                </a:lnTo>
                <a:lnTo>
                  <a:pt x="1622" y="1689"/>
                </a:lnTo>
                <a:lnTo>
                  <a:pt x="1649" y="1689"/>
                </a:lnTo>
                <a:lnTo>
                  <a:pt x="1678" y="1689"/>
                </a:lnTo>
                <a:lnTo>
                  <a:pt x="1678" y="1689"/>
                </a:lnTo>
                <a:lnTo>
                  <a:pt x="2197" y="1855"/>
                </a:lnTo>
                <a:lnTo>
                  <a:pt x="2197" y="1855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03280" y="1446120"/>
            <a:ext cx="1109520" cy="917640"/>
          </a:xfrm>
          <a:custGeom>
            <a:avLst/>
            <a:gdLst/>
            <a:ahLst/>
            <a:rect l="l" t="t" r="r" b="b"/>
            <a:pathLst>
              <a:path w="2982" h="2467">
                <a:moveTo>
                  <a:pt x="2863" y="697"/>
                </a:moveTo>
                <a:lnTo>
                  <a:pt x="2879" y="704"/>
                </a:lnTo>
                <a:lnTo>
                  <a:pt x="2892" y="711"/>
                </a:lnTo>
                <a:lnTo>
                  <a:pt x="2906" y="719"/>
                </a:lnTo>
                <a:lnTo>
                  <a:pt x="2918" y="729"/>
                </a:lnTo>
                <a:lnTo>
                  <a:pt x="2929" y="739"/>
                </a:lnTo>
                <a:lnTo>
                  <a:pt x="2939" y="751"/>
                </a:lnTo>
                <a:lnTo>
                  <a:pt x="2947" y="765"/>
                </a:lnTo>
                <a:lnTo>
                  <a:pt x="2955" y="778"/>
                </a:lnTo>
                <a:lnTo>
                  <a:pt x="2961" y="792"/>
                </a:lnTo>
                <a:lnTo>
                  <a:pt x="2967" y="806"/>
                </a:lnTo>
                <a:lnTo>
                  <a:pt x="2972" y="822"/>
                </a:lnTo>
                <a:lnTo>
                  <a:pt x="2976" y="837"/>
                </a:lnTo>
                <a:lnTo>
                  <a:pt x="2978" y="853"/>
                </a:lnTo>
                <a:lnTo>
                  <a:pt x="2980" y="869"/>
                </a:lnTo>
                <a:lnTo>
                  <a:pt x="2982" y="883"/>
                </a:lnTo>
                <a:lnTo>
                  <a:pt x="2982" y="899"/>
                </a:lnTo>
                <a:lnTo>
                  <a:pt x="2980" y="907"/>
                </a:lnTo>
                <a:lnTo>
                  <a:pt x="2979" y="917"/>
                </a:lnTo>
                <a:lnTo>
                  <a:pt x="2977" y="925"/>
                </a:lnTo>
                <a:lnTo>
                  <a:pt x="2974" y="935"/>
                </a:lnTo>
                <a:lnTo>
                  <a:pt x="2966" y="957"/>
                </a:lnTo>
                <a:lnTo>
                  <a:pt x="2956" y="979"/>
                </a:lnTo>
                <a:lnTo>
                  <a:pt x="2944" y="1001"/>
                </a:lnTo>
                <a:lnTo>
                  <a:pt x="2930" y="1023"/>
                </a:lnTo>
                <a:lnTo>
                  <a:pt x="2916" y="1043"/>
                </a:lnTo>
                <a:lnTo>
                  <a:pt x="2900" y="1059"/>
                </a:lnTo>
                <a:lnTo>
                  <a:pt x="2886" y="1067"/>
                </a:lnTo>
                <a:lnTo>
                  <a:pt x="2873" y="1076"/>
                </a:lnTo>
                <a:lnTo>
                  <a:pt x="2862" y="1085"/>
                </a:lnTo>
                <a:lnTo>
                  <a:pt x="2853" y="1095"/>
                </a:lnTo>
                <a:lnTo>
                  <a:pt x="2845" y="1106"/>
                </a:lnTo>
                <a:lnTo>
                  <a:pt x="2837" y="1118"/>
                </a:lnTo>
                <a:lnTo>
                  <a:pt x="2830" y="1131"/>
                </a:lnTo>
                <a:lnTo>
                  <a:pt x="2824" y="1143"/>
                </a:lnTo>
                <a:lnTo>
                  <a:pt x="2814" y="1170"/>
                </a:lnTo>
                <a:lnTo>
                  <a:pt x="2803" y="1199"/>
                </a:lnTo>
                <a:lnTo>
                  <a:pt x="2792" y="1229"/>
                </a:lnTo>
                <a:lnTo>
                  <a:pt x="2778" y="1258"/>
                </a:lnTo>
                <a:lnTo>
                  <a:pt x="2763" y="1258"/>
                </a:lnTo>
                <a:lnTo>
                  <a:pt x="2748" y="1259"/>
                </a:lnTo>
                <a:lnTo>
                  <a:pt x="2741" y="1260"/>
                </a:lnTo>
                <a:lnTo>
                  <a:pt x="2733" y="1262"/>
                </a:lnTo>
                <a:lnTo>
                  <a:pt x="2726" y="1264"/>
                </a:lnTo>
                <a:lnTo>
                  <a:pt x="2719" y="1268"/>
                </a:lnTo>
                <a:lnTo>
                  <a:pt x="2710" y="1271"/>
                </a:lnTo>
                <a:lnTo>
                  <a:pt x="2703" y="1278"/>
                </a:lnTo>
                <a:lnTo>
                  <a:pt x="2695" y="1284"/>
                </a:lnTo>
                <a:lnTo>
                  <a:pt x="2688" y="1291"/>
                </a:lnTo>
                <a:lnTo>
                  <a:pt x="2681" y="1300"/>
                </a:lnTo>
                <a:lnTo>
                  <a:pt x="2672" y="1311"/>
                </a:lnTo>
                <a:lnTo>
                  <a:pt x="2665" y="1323"/>
                </a:lnTo>
                <a:lnTo>
                  <a:pt x="2657" y="1338"/>
                </a:lnTo>
                <a:lnTo>
                  <a:pt x="2644" y="1350"/>
                </a:lnTo>
                <a:lnTo>
                  <a:pt x="2634" y="1361"/>
                </a:lnTo>
                <a:lnTo>
                  <a:pt x="2627" y="1369"/>
                </a:lnTo>
                <a:lnTo>
                  <a:pt x="2622" y="1377"/>
                </a:lnTo>
                <a:lnTo>
                  <a:pt x="2619" y="1384"/>
                </a:lnTo>
                <a:lnTo>
                  <a:pt x="2617" y="1393"/>
                </a:lnTo>
                <a:lnTo>
                  <a:pt x="2617" y="1404"/>
                </a:lnTo>
                <a:lnTo>
                  <a:pt x="2617" y="1417"/>
                </a:lnTo>
                <a:lnTo>
                  <a:pt x="2632" y="1431"/>
                </a:lnTo>
                <a:lnTo>
                  <a:pt x="2646" y="1440"/>
                </a:lnTo>
                <a:lnTo>
                  <a:pt x="2660" y="1450"/>
                </a:lnTo>
                <a:lnTo>
                  <a:pt x="2671" y="1458"/>
                </a:lnTo>
                <a:lnTo>
                  <a:pt x="2682" y="1465"/>
                </a:lnTo>
                <a:lnTo>
                  <a:pt x="2689" y="1473"/>
                </a:lnTo>
                <a:lnTo>
                  <a:pt x="2693" y="1478"/>
                </a:lnTo>
                <a:lnTo>
                  <a:pt x="2694" y="1484"/>
                </a:lnTo>
                <a:lnTo>
                  <a:pt x="2695" y="1491"/>
                </a:lnTo>
                <a:lnTo>
                  <a:pt x="2696" y="1498"/>
                </a:lnTo>
                <a:lnTo>
                  <a:pt x="2695" y="1511"/>
                </a:lnTo>
                <a:lnTo>
                  <a:pt x="2694" y="1525"/>
                </a:lnTo>
                <a:lnTo>
                  <a:pt x="2692" y="1536"/>
                </a:lnTo>
                <a:lnTo>
                  <a:pt x="2689" y="1546"/>
                </a:lnTo>
                <a:lnTo>
                  <a:pt x="2683" y="1563"/>
                </a:lnTo>
                <a:lnTo>
                  <a:pt x="2676" y="1577"/>
                </a:lnTo>
                <a:lnTo>
                  <a:pt x="2668" y="1593"/>
                </a:lnTo>
                <a:lnTo>
                  <a:pt x="2661" y="1611"/>
                </a:lnTo>
                <a:lnTo>
                  <a:pt x="2659" y="1620"/>
                </a:lnTo>
                <a:lnTo>
                  <a:pt x="2656" y="1631"/>
                </a:lnTo>
                <a:lnTo>
                  <a:pt x="2655" y="1644"/>
                </a:lnTo>
                <a:lnTo>
                  <a:pt x="2655" y="1657"/>
                </a:lnTo>
                <a:lnTo>
                  <a:pt x="2655" y="1660"/>
                </a:lnTo>
                <a:lnTo>
                  <a:pt x="2655" y="1664"/>
                </a:lnTo>
                <a:lnTo>
                  <a:pt x="2655" y="1673"/>
                </a:lnTo>
                <a:lnTo>
                  <a:pt x="2655" y="1683"/>
                </a:lnTo>
                <a:lnTo>
                  <a:pt x="2655" y="1695"/>
                </a:lnTo>
                <a:lnTo>
                  <a:pt x="2655" y="1708"/>
                </a:lnTo>
                <a:lnTo>
                  <a:pt x="2654" y="1723"/>
                </a:lnTo>
                <a:lnTo>
                  <a:pt x="2654" y="1738"/>
                </a:lnTo>
                <a:lnTo>
                  <a:pt x="2520" y="2467"/>
                </a:lnTo>
                <a:lnTo>
                  <a:pt x="89" y="1877"/>
                </a:lnTo>
                <a:lnTo>
                  <a:pt x="76" y="1864"/>
                </a:lnTo>
                <a:lnTo>
                  <a:pt x="66" y="1853"/>
                </a:lnTo>
                <a:lnTo>
                  <a:pt x="58" y="1844"/>
                </a:lnTo>
                <a:lnTo>
                  <a:pt x="50" y="1837"/>
                </a:lnTo>
                <a:lnTo>
                  <a:pt x="42" y="1828"/>
                </a:lnTo>
                <a:lnTo>
                  <a:pt x="33" y="1820"/>
                </a:lnTo>
                <a:lnTo>
                  <a:pt x="23" y="1810"/>
                </a:lnTo>
                <a:lnTo>
                  <a:pt x="10" y="1797"/>
                </a:lnTo>
                <a:lnTo>
                  <a:pt x="9" y="1781"/>
                </a:lnTo>
                <a:lnTo>
                  <a:pt x="5" y="1766"/>
                </a:lnTo>
                <a:lnTo>
                  <a:pt x="2" y="1749"/>
                </a:lnTo>
                <a:lnTo>
                  <a:pt x="0" y="1730"/>
                </a:lnTo>
                <a:lnTo>
                  <a:pt x="1" y="1721"/>
                </a:lnTo>
                <a:lnTo>
                  <a:pt x="2" y="1711"/>
                </a:lnTo>
                <a:lnTo>
                  <a:pt x="6" y="1700"/>
                </a:lnTo>
                <a:lnTo>
                  <a:pt x="11" y="1689"/>
                </a:lnTo>
                <a:lnTo>
                  <a:pt x="17" y="1677"/>
                </a:lnTo>
                <a:lnTo>
                  <a:pt x="27" y="1664"/>
                </a:lnTo>
                <a:lnTo>
                  <a:pt x="38" y="1651"/>
                </a:lnTo>
                <a:lnTo>
                  <a:pt x="51" y="1636"/>
                </a:lnTo>
                <a:lnTo>
                  <a:pt x="44" y="1625"/>
                </a:lnTo>
                <a:lnTo>
                  <a:pt x="39" y="1614"/>
                </a:lnTo>
                <a:lnTo>
                  <a:pt x="34" y="1603"/>
                </a:lnTo>
                <a:lnTo>
                  <a:pt x="31" y="1593"/>
                </a:lnTo>
                <a:lnTo>
                  <a:pt x="28" y="1582"/>
                </a:lnTo>
                <a:lnTo>
                  <a:pt x="26" y="1573"/>
                </a:lnTo>
                <a:lnTo>
                  <a:pt x="26" y="1563"/>
                </a:lnTo>
                <a:lnTo>
                  <a:pt x="24" y="1553"/>
                </a:lnTo>
                <a:lnTo>
                  <a:pt x="26" y="1544"/>
                </a:lnTo>
                <a:lnTo>
                  <a:pt x="27" y="1535"/>
                </a:lnTo>
                <a:lnTo>
                  <a:pt x="29" y="1526"/>
                </a:lnTo>
                <a:lnTo>
                  <a:pt x="32" y="1518"/>
                </a:lnTo>
                <a:lnTo>
                  <a:pt x="39" y="1502"/>
                </a:lnTo>
                <a:lnTo>
                  <a:pt x="48" y="1486"/>
                </a:lnTo>
                <a:lnTo>
                  <a:pt x="58" y="1471"/>
                </a:lnTo>
                <a:lnTo>
                  <a:pt x="69" y="1458"/>
                </a:lnTo>
                <a:lnTo>
                  <a:pt x="81" y="1445"/>
                </a:lnTo>
                <a:lnTo>
                  <a:pt x="92" y="1434"/>
                </a:lnTo>
                <a:lnTo>
                  <a:pt x="115" y="1413"/>
                </a:lnTo>
                <a:lnTo>
                  <a:pt x="133" y="1396"/>
                </a:lnTo>
                <a:lnTo>
                  <a:pt x="168" y="1317"/>
                </a:lnTo>
                <a:lnTo>
                  <a:pt x="208" y="1229"/>
                </a:lnTo>
                <a:lnTo>
                  <a:pt x="253" y="1134"/>
                </a:lnTo>
                <a:lnTo>
                  <a:pt x="301" y="1038"/>
                </a:lnTo>
                <a:lnTo>
                  <a:pt x="351" y="941"/>
                </a:lnTo>
                <a:lnTo>
                  <a:pt x="403" y="847"/>
                </a:lnTo>
                <a:lnTo>
                  <a:pt x="453" y="759"/>
                </a:lnTo>
                <a:lnTo>
                  <a:pt x="499" y="679"/>
                </a:lnTo>
                <a:lnTo>
                  <a:pt x="507" y="664"/>
                </a:lnTo>
                <a:lnTo>
                  <a:pt x="512" y="652"/>
                </a:lnTo>
                <a:lnTo>
                  <a:pt x="515" y="641"/>
                </a:lnTo>
                <a:lnTo>
                  <a:pt x="518" y="630"/>
                </a:lnTo>
                <a:lnTo>
                  <a:pt x="520" y="612"/>
                </a:lnTo>
                <a:lnTo>
                  <a:pt x="520" y="593"/>
                </a:lnTo>
                <a:lnTo>
                  <a:pt x="521" y="574"/>
                </a:lnTo>
                <a:lnTo>
                  <a:pt x="524" y="549"/>
                </a:lnTo>
                <a:lnTo>
                  <a:pt x="526" y="535"/>
                </a:lnTo>
                <a:lnTo>
                  <a:pt x="530" y="519"/>
                </a:lnTo>
                <a:lnTo>
                  <a:pt x="535" y="499"/>
                </a:lnTo>
                <a:lnTo>
                  <a:pt x="541" y="478"/>
                </a:lnTo>
                <a:lnTo>
                  <a:pt x="548" y="478"/>
                </a:lnTo>
                <a:lnTo>
                  <a:pt x="554" y="477"/>
                </a:lnTo>
                <a:lnTo>
                  <a:pt x="561" y="475"/>
                </a:lnTo>
                <a:lnTo>
                  <a:pt x="565" y="472"/>
                </a:lnTo>
                <a:lnTo>
                  <a:pt x="574" y="464"/>
                </a:lnTo>
                <a:lnTo>
                  <a:pt x="581" y="454"/>
                </a:lnTo>
                <a:lnTo>
                  <a:pt x="590" y="442"/>
                </a:lnTo>
                <a:lnTo>
                  <a:pt x="599" y="428"/>
                </a:lnTo>
                <a:lnTo>
                  <a:pt x="608" y="413"/>
                </a:lnTo>
                <a:lnTo>
                  <a:pt x="622" y="399"/>
                </a:lnTo>
                <a:lnTo>
                  <a:pt x="623" y="369"/>
                </a:lnTo>
                <a:lnTo>
                  <a:pt x="623" y="339"/>
                </a:lnTo>
                <a:lnTo>
                  <a:pt x="623" y="309"/>
                </a:lnTo>
                <a:lnTo>
                  <a:pt x="623" y="279"/>
                </a:lnTo>
                <a:lnTo>
                  <a:pt x="623" y="249"/>
                </a:lnTo>
                <a:lnTo>
                  <a:pt x="624" y="219"/>
                </a:lnTo>
                <a:lnTo>
                  <a:pt x="624" y="189"/>
                </a:lnTo>
                <a:lnTo>
                  <a:pt x="624" y="159"/>
                </a:lnTo>
                <a:lnTo>
                  <a:pt x="624" y="152"/>
                </a:lnTo>
                <a:lnTo>
                  <a:pt x="627" y="144"/>
                </a:lnTo>
                <a:lnTo>
                  <a:pt x="628" y="136"/>
                </a:lnTo>
                <a:lnTo>
                  <a:pt x="632" y="128"/>
                </a:lnTo>
                <a:lnTo>
                  <a:pt x="639" y="112"/>
                </a:lnTo>
                <a:lnTo>
                  <a:pt x="650" y="94"/>
                </a:lnTo>
                <a:lnTo>
                  <a:pt x="662" y="74"/>
                </a:lnTo>
                <a:lnTo>
                  <a:pt x="676" y="52"/>
                </a:lnTo>
                <a:lnTo>
                  <a:pt x="690" y="28"/>
                </a:lnTo>
                <a:lnTo>
                  <a:pt x="705" y="0"/>
                </a:lnTo>
                <a:lnTo>
                  <a:pt x="721" y="0"/>
                </a:lnTo>
                <a:lnTo>
                  <a:pt x="736" y="0"/>
                </a:lnTo>
                <a:lnTo>
                  <a:pt x="750" y="0"/>
                </a:lnTo>
                <a:lnTo>
                  <a:pt x="766" y="0"/>
                </a:lnTo>
                <a:lnTo>
                  <a:pt x="781" y="0"/>
                </a:lnTo>
                <a:lnTo>
                  <a:pt x="796" y="0"/>
                </a:lnTo>
                <a:lnTo>
                  <a:pt x="810" y="0"/>
                </a:lnTo>
                <a:lnTo>
                  <a:pt x="826" y="0"/>
                </a:lnTo>
                <a:lnTo>
                  <a:pt x="838" y="29"/>
                </a:lnTo>
                <a:lnTo>
                  <a:pt x="849" y="54"/>
                </a:lnTo>
                <a:lnTo>
                  <a:pt x="858" y="73"/>
                </a:lnTo>
                <a:lnTo>
                  <a:pt x="865" y="90"/>
                </a:lnTo>
                <a:lnTo>
                  <a:pt x="869" y="98"/>
                </a:lnTo>
                <a:lnTo>
                  <a:pt x="873" y="104"/>
                </a:lnTo>
                <a:lnTo>
                  <a:pt x="876" y="109"/>
                </a:lnTo>
                <a:lnTo>
                  <a:pt x="881" y="114"/>
                </a:lnTo>
                <a:lnTo>
                  <a:pt x="886" y="117"/>
                </a:lnTo>
                <a:lnTo>
                  <a:pt x="891" y="120"/>
                </a:lnTo>
                <a:lnTo>
                  <a:pt x="898" y="121"/>
                </a:lnTo>
                <a:lnTo>
                  <a:pt x="905" y="121"/>
                </a:lnTo>
                <a:lnTo>
                  <a:pt x="919" y="121"/>
                </a:lnTo>
                <a:lnTo>
                  <a:pt x="934" y="122"/>
                </a:lnTo>
                <a:lnTo>
                  <a:pt x="947" y="123"/>
                </a:lnTo>
                <a:lnTo>
                  <a:pt x="960" y="127"/>
                </a:lnTo>
                <a:lnTo>
                  <a:pt x="966" y="128"/>
                </a:lnTo>
                <a:lnTo>
                  <a:pt x="971" y="132"/>
                </a:lnTo>
                <a:lnTo>
                  <a:pt x="974" y="134"/>
                </a:lnTo>
                <a:lnTo>
                  <a:pt x="978" y="138"/>
                </a:lnTo>
                <a:lnTo>
                  <a:pt x="980" y="143"/>
                </a:lnTo>
                <a:lnTo>
                  <a:pt x="983" y="149"/>
                </a:lnTo>
                <a:lnTo>
                  <a:pt x="984" y="155"/>
                </a:lnTo>
                <a:lnTo>
                  <a:pt x="984" y="161"/>
                </a:lnTo>
                <a:lnTo>
                  <a:pt x="991" y="169"/>
                </a:lnTo>
                <a:lnTo>
                  <a:pt x="996" y="175"/>
                </a:lnTo>
                <a:lnTo>
                  <a:pt x="1000" y="181"/>
                </a:lnTo>
                <a:lnTo>
                  <a:pt x="1002" y="186"/>
                </a:lnTo>
                <a:lnTo>
                  <a:pt x="1004" y="194"/>
                </a:lnTo>
                <a:lnTo>
                  <a:pt x="1005" y="202"/>
                </a:lnTo>
                <a:lnTo>
                  <a:pt x="1005" y="210"/>
                </a:lnTo>
                <a:lnTo>
                  <a:pt x="1007" y="219"/>
                </a:lnTo>
                <a:lnTo>
                  <a:pt x="1009" y="224"/>
                </a:lnTo>
                <a:lnTo>
                  <a:pt x="1012" y="229"/>
                </a:lnTo>
                <a:lnTo>
                  <a:pt x="1017" y="235"/>
                </a:lnTo>
                <a:lnTo>
                  <a:pt x="1024" y="242"/>
                </a:lnTo>
                <a:lnTo>
                  <a:pt x="1024" y="249"/>
                </a:lnTo>
                <a:lnTo>
                  <a:pt x="1026" y="254"/>
                </a:lnTo>
                <a:lnTo>
                  <a:pt x="1028" y="258"/>
                </a:lnTo>
                <a:lnTo>
                  <a:pt x="1031" y="259"/>
                </a:lnTo>
                <a:lnTo>
                  <a:pt x="1037" y="262"/>
                </a:lnTo>
                <a:lnTo>
                  <a:pt x="1044" y="263"/>
                </a:lnTo>
                <a:lnTo>
                  <a:pt x="1051" y="263"/>
                </a:lnTo>
                <a:lnTo>
                  <a:pt x="1058" y="265"/>
                </a:lnTo>
                <a:lnTo>
                  <a:pt x="1060" y="268"/>
                </a:lnTo>
                <a:lnTo>
                  <a:pt x="1062" y="271"/>
                </a:lnTo>
                <a:lnTo>
                  <a:pt x="1064" y="276"/>
                </a:lnTo>
                <a:lnTo>
                  <a:pt x="1064" y="282"/>
                </a:lnTo>
                <a:lnTo>
                  <a:pt x="1070" y="297"/>
                </a:lnTo>
                <a:lnTo>
                  <a:pt x="1073" y="309"/>
                </a:lnTo>
                <a:lnTo>
                  <a:pt x="1075" y="320"/>
                </a:lnTo>
                <a:lnTo>
                  <a:pt x="1075" y="330"/>
                </a:lnTo>
                <a:lnTo>
                  <a:pt x="1073" y="339"/>
                </a:lnTo>
                <a:lnTo>
                  <a:pt x="1070" y="347"/>
                </a:lnTo>
                <a:lnTo>
                  <a:pt x="1067" y="355"/>
                </a:lnTo>
                <a:lnTo>
                  <a:pt x="1064" y="363"/>
                </a:lnTo>
                <a:lnTo>
                  <a:pt x="1059" y="371"/>
                </a:lnTo>
                <a:lnTo>
                  <a:pt x="1056" y="378"/>
                </a:lnTo>
                <a:lnTo>
                  <a:pt x="1053" y="387"/>
                </a:lnTo>
                <a:lnTo>
                  <a:pt x="1051" y="395"/>
                </a:lnTo>
                <a:lnTo>
                  <a:pt x="1051" y="405"/>
                </a:lnTo>
                <a:lnTo>
                  <a:pt x="1053" y="416"/>
                </a:lnTo>
                <a:lnTo>
                  <a:pt x="1056" y="428"/>
                </a:lnTo>
                <a:lnTo>
                  <a:pt x="1062" y="443"/>
                </a:lnTo>
                <a:lnTo>
                  <a:pt x="1064" y="450"/>
                </a:lnTo>
                <a:lnTo>
                  <a:pt x="1065" y="456"/>
                </a:lnTo>
                <a:lnTo>
                  <a:pt x="1069" y="461"/>
                </a:lnTo>
                <a:lnTo>
                  <a:pt x="1073" y="466"/>
                </a:lnTo>
                <a:lnTo>
                  <a:pt x="1078" y="470"/>
                </a:lnTo>
                <a:lnTo>
                  <a:pt x="1086" y="472"/>
                </a:lnTo>
                <a:lnTo>
                  <a:pt x="1093" y="475"/>
                </a:lnTo>
                <a:lnTo>
                  <a:pt x="1102" y="477"/>
                </a:lnTo>
                <a:lnTo>
                  <a:pt x="1121" y="478"/>
                </a:lnTo>
                <a:lnTo>
                  <a:pt x="1144" y="478"/>
                </a:lnTo>
                <a:lnTo>
                  <a:pt x="1170" y="477"/>
                </a:lnTo>
                <a:lnTo>
                  <a:pt x="1197" y="473"/>
                </a:lnTo>
                <a:lnTo>
                  <a:pt x="1256" y="466"/>
                </a:lnTo>
                <a:lnTo>
                  <a:pt x="1316" y="456"/>
                </a:lnTo>
                <a:lnTo>
                  <a:pt x="1345" y="453"/>
                </a:lnTo>
                <a:lnTo>
                  <a:pt x="1373" y="449"/>
                </a:lnTo>
                <a:lnTo>
                  <a:pt x="1399" y="446"/>
                </a:lnTo>
                <a:lnTo>
                  <a:pt x="1424" y="445"/>
                </a:lnTo>
                <a:lnTo>
                  <a:pt x="1430" y="454"/>
                </a:lnTo>
                <a:lnTo>
                  <a:pt x="1435" y="461"/>
                </a:lnTo>
                <a:lnTo>
                  <a:pt x="1438" y="469"/>
                </a:lnTo>
                <a:lnTo>
                  <a:pt x="1441" y="476"/>
                </a:lnTo>
                <a:lnTo>
                  <a:pt x="1444" y="489"/>
                </a:lnTo>
                <a:lnTo>
                  <a:pt x="1448" y="502"/>
                </a:lnTo>
                <a:lnTo>
                  <a:pt x="1449" y="506"/>
                </a:lnTo>
                <a:lnTo>
                  <a:pt x="1453" y="511"/>
                </a:lnTo>
                <a:lnTo>
                  <a:pt x="1457" y="516"/>
                </a:lnTo>
                <a:lnTo>
                  <a:pt x="1461" y="520"/>
                </a:lnTo>
                <a:lnTo>
                  <a:pt x="1469" y="522"/>
                </a:lnTo>
                <a:lnTo>
                  <a:pt x="1477" y="525"/>
                </a:lnTo>
                <a:lnTo>
                  <a:pt x="1488" y="526"/>
                </a:lnTo>
                <a:lnTo>
                  <a:pt x="1502" y="526"/>
                </a:lnTo>
                <a:lnTo>
                  <a:pt x="1532" y="527"/>
                </a:lnTo>
                <a:lnTo>
                  <a:pt x="1562" y="527"/>
                </a:lnTo>
                <a:lnTo>
                  <a:pt x="1590" y="527"/>
                </a:lnTo>
                <a:lnTo>
                  <a:pt x="1618" y="527"/>
                </a:lnTo>
                <a:lnTo>
                  <a:pt x="1643" y="527"/>
                </a:lnTo>
                <a:lnTo>
                  <a:pt x="1666" y="527"/>
                </a:lnTo>
                <a:lnTo>
                  <a:pt x="1685" y="529"/>
                </a:lnTo>
                <a:lnTo>
                  <a:pt x="1703" y="529"/>
                </a:lnTo>
                <a:lnTo>
                  <a:pt x="1717" y="529"/>
                </a:lnTo>
                <a:lnTo>
                  <a:pt x="1730" y="530"/>
                </a:lnTo>
                <a:lnTo>
                  <a:pt x="1741" y="532"/>
                </a:lnTo>
                <a:lnTo>
                  <a:pt x="1750" y="535"/>
                </a:lnTo>
                <a:lnTo>
                  <a:pt x="1767" y="542"/>
                </a:lnTo>
                <a:lnTo>
                  <a:pt x="1782" y="549"/>
                </a:lnTo>
                <a:lnTo>
                  <a:pt x="1798" y="557"/>
                </a:lnTo>
                <a:lnTo>
                  <a:pt x="1815" y="563"/>
                </a:lnTo>
                <a:lnTo>
                  <a:pt x="1825" y="565"/>
                </a:lnTo>
                <a:lnTo>
                  <a:pt x="1836" y="568"/>
                </a:lnTo>
                <a:lnTo>
                  <a:pt x="1848" y="569"/>
                </a:lnTo>
                <a:lnTo>
                  <a:pt x="1863" y="570"/>
                </a:lnTo>
                <a:lnTo>
                  <a:pt x="1876" y="569"/>
                </a:lnTo>
                <a:lnTo>
                  <a:pt x="1889" y="568"/>
                </a:lnTo>
                <a:lnTo>
                  <a:pt x="1900" y="566"/>
                </a:lnTo>
                <a:lnTo>
                  <a:pt x="1911" y="564"/>
                </a:lnTo>
                <a:lnTo>
                  <a:pt x="1928" y="558"/>
                </a:lnTo>
                <a:lnTo>
                  <a:pt x="1942" y="551"/>
                </a:lnTo>
                <a:lnTo>
                  <a:pt x="1958" y="543"/>
                </a:lnTo>
                <a:lnTo>
                  <a:pt x="1976" y="537"/>
                </a:lnTo>
                <a:lnTo>
                  <a:pt x="1985" y="535"/>
                </a:lnTo>
                <a:lnTo>
                  <a:pt x="1996" y="532"/>
                </a:lnTo>
                <a:lnTo>
                  <a:pt x="2009" y="531"/>
                </a:lnTo>
                <a:lnTo>
                  <a:pt x="2023" y="531"/>
                </a:lnTo>
                <a:lnTo>
                  <a:pt x="2069" y="531"/>
                </a:lnTo>
                <a:lnTo>
                  <a:pt x="2113" y="532"/>
                </a:lnTo>
                <a:lnTo>
                  <a:pt x="2157" y="532"/>
                </a:lnTo>
                <a:lnTo>
                  <a:pt x="2198" y="532"/>
                </a:lnTo>
                <a:lnTo>
                  <a:pt x="2239" y="532"/>
                </a:lnTo>
                <a:lnTo>
                  <a:pt x="2277" y="533"/>
                </a:lnTo>
                <a:lnTo>
                  <a:pt x="2312" y="533"/>
                </a:lnTo>
                <a:lnTo>
                  <a:pt x="2344" y="533"/>
                </a:lnTo>
                <a:lnTo>
                  <a:pt x="2444" y="564"/>
                </a:lnTo>
                <a:lnTo>
                  <a:pt x="2514" y="586"/>
                </a:lnTo>
                <a:lnTo>
                  <a:pt x="2563" y="603"/>
                </a:lnTo>
                <a:lnTo>
                  <a:pt x="2602" y="617"/>
                </a:lnTo>
                <a:lnTo>
                  <a:pt x="2641" y="630"/>
                </a:lnTo>
                <a:lnTo>
                  <a:pt x="2690" y="646"/>
                </a:lnTo>
                <a:lnTo>
                  <a:pt x="2761" y="668"/>
                </a:lnTo>
                <a:lnTo>
                  <a:pt x="2863" y="69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03280" y="1446120"/>
            <a:ext cx="1109520" cy="917640"/>
          </a:xfrm>
          <a:custGeom>
            <a:avLst/>
            <a:gdLst/>
            <a:ahLst/>
            <a:rect l="l" t="t" r="r" b="b"/>
            <a:pathLst>
              <a:path w="2982" h="2467">
                <a:moveTo>
                  <a:pt x="2863" y="697"/>
                </a:moveTo>
                <a:lnTo>
                  <a:pt x="2879" y="704"/>
                </a:lnTo>
                <a:lnTo>
                  <a:pt x="2892" y="711"/>
                </a:lnTo>
                <a:lnTo>
                  <a:pt x="2906" y="719"/>
                </a:lnTo>
                <a:lnTo>
                  <a:pt x="2918" y="729"/>
                </a:lnTo>
                <a:lnTo>
                  <a:pt x="2929" y="739"/>
                </a:lnTo>
                <a:lnTo>
                  <a:pt x="2939" y="751"/>
                </a:lnTo>
                <a:lnTo>
                  <a:pt x="2947" y="765"/>
                </a:lnTo>
                <a:lnTo>
                  <a:pt x="2955" y="778"/>
                </a:lnTo>
                <a:lnTo>
                  <a:pt x="2961" y="792"/>
                </a:lnTo>
                <a:lnTo>
                  <a:pt x="2967" y="806"/>
                </a:lnTo>
                <a:lnTo>
                  <a:pt x="2972" y="822"/>
                </a:lnTo>
                <a:lnTo>
                  <a:pt x="2976" y="837"/>
                </a:lnTo>
                <a:lnTo>
                  <a:pt x="2978" y="853"/>
                </a:lnTo>
                <a:lnTo>
                  <a:pt x="2980" y="869"/>
                </a:lnTo>
                <a:lnTo>
                  <a:pt x="2982" y="883"/>
                </a:lnTo>
                <a:lnTo>
                  <a:pt x="2982" y="899"/>
                </a:lnTo>
                <a:lnTo>
                  <a:pt x="2980" y="907"/>
                </a:lnTo>
                <a:lnTo>
                  <a:pt x="2979" y="917"/>
                </a:lnTo>
                <a:lnTo>
                  <a:pt x="2977" y="925"/>
                </a:lnTo>
                <a:lnTo>
                  <a:pt x="2974" y="935"/>
                </a:lnTo>
                <a:lnTo>
                  <a:pt x="2966" y="957"/>
                </a:lnTo>
                <a:lnTo>
                  <a:pt x="2956" y="979"/>
                </a:lnTo>
                <a:lnTo>
                  <a:pt x="2944" y="1001"/>
                </a:lnTo>
                <a:lnTo>
                  <a:pt x="2930" y="1023"/>
                </a:lnTo>
                <a:lnTo>
                  <a:pt x="2916" y="1043"/>
                </a:lnTo>
                <a:lnTo>
                  <a:pt x="2900" y="1059"/>
                </a:lnTo>
                <a:lnTo>
                  <a:pt x="2886" y="1067"/>
                </a:lnTo>
                <a:lnTo>
                  <a:pt x="2873" y="1076"/>
                </a:lnTo>
                <a:lnTo>
                  <a:pt x="2862" y="1085"/>
                </a:lnTo>
                <a:lnTo>
                  <a:pt x="2853" y="1095"/>
                </a:lnTo>
                <a:lnTo>
                  <a:pt x="2845" y="1106"/>
                </a:lnTo>
                <a:lnTo>
                  <a:pt x="2837" y="1118"/>
                </a:lnTo>
                <a:lnTo>
                  <a:pt x="2830" y="1131"/>
                </a:lnTo>
                <a:lnTo>
                  <a:pt x="2824" y="1143"/>
                </a:lnTo>
                <a:lnTo>
                  <a:pt x="2814" y="1170"/>
                </a:lnTo>
                <a:lnTo>
                  <a:pt x="2803" y="1199"/>
                </a:lnTo>
                <a:lnTo>
                  <a:pt x="2792" y="1229"/>
                </a:lnTo>
                <a:lnTo>
                  <a:pt x="2778" y="1258"/>
                </a:lnTo>
                <a:lnTo>
                  <a:pt x="2763" y="1258"/>
                </a:lnTo>
                <a:lnTo>
                  <a:pt x="2748" y="1259"/>
                </a:lnTo>
                <a:lnTo>
                  <a:pt x="2741" y="1260"/>
                </a:lnTo>
                <a:lnTo>
                  <a:pt x="2733" y="1262"/>
                </a:lnTo>
                <a:lnTo>
                  <a:pt x="2726" y="1264"/>
                </a:lnTo>
                <a:lnTo>
                  <a:pt x="2719" y="1268"/>
                </a:lnTo>
                <a:lnTo>
                  <a:pt x="2710" y="1271"/>
                </a:lnTo>
                <a:lnTo>
                  <a:pt x="2703" y="1278"/>
                </a:lnTo>
                <a:lnTo>
                  <a:pt x="2695" y="1284"/>
                </a:lnTo>
                <a:lnTo>
                  <a:pt x="2688" y="1291"/>
                </a:lnTo>
                <a:lnTo>
                  <a:pt x="2681" y="1300"/>
                </a:lnTo>
                <a:lnTo>
                  <a:pt x="2672" y="1311"/>
                </a:lnTo>
                <a:lnTo>
                  <a:pt x="2665" y="1323"/>
                </a:lnTo>
                <a:lnTo>
                  <a:pt x="2657" y="1338"/>
                </a:lnTo>
                <a:lnTo>
                  <a:pt x="2644" y="1350"/>
                </a:lnTo>
                <a:lnTo>
                  <a:pt x="2634" y="1361"/>
                </a:lnTo>
                <a:lnTo>
                  <a:pt x="2627" y="1369"/>
                </a:lnTo>
                <a:lnTo>
                  <a:pt x="2622" y="1377"/>
                </a:lnTo>
                <a:lnTo>
                  <a:pt x="2619" y="1384"/>
                </a:lnTo>
                <a:lnTo>
                  <a:pt x="2617" y="1393"/>
                </a:lnTo>
                <a:lnTo>
                  <a:pt x="2617" y="1404"/>
                </a:lnTo>
                <a:lnTo>
                  <a:pt x="2617" y="1417"/>
                </a:lnTo>
                <a:lnTo>
                  <a:pt x="2632" y="1431"/>
                </a:lnTo>
                <a:lnTo>
                  <a:pt x="2646" y="1440"/>
                </a:lnTo>
                <a:lnTo>
                  <a:pt x="2660" y="1450"/>
                </a:lnTo>
                <a:lnTo>
                  <a:pt x="2671" y="1458"/>
                </a:lnTo>
                <a:lnTo>
                  <a:pt x="2682" y="1465"/>
                </a:lnTo>
                <a:lnTo>
                  <a:pt x="2689" y="1473"/>
                </a:lnTo>
                <a:lnTo>
                  <a:pt x="2693" y="1478"/>
                </a:lnTo>
                <a:lnTo>
                  <a:pt x="2694" y="1484"/>
                </a:lnTo>
                <a:lnTo>
                  <a:pt x="2695" y="1491"/>
                </a:lnTo>
                <a:lnTo>
                  <a:pt x="2696" y="1498"/>
                </a:lnTo>
                <a:lnTo>
                  <a:pt x="2695" y="1511"/>
                </a:lnTo>
                <a:lnTo>
                  <a:pt x="2694" y="1525"/>
                </a:lnTo>
                <a:lnTo>
                  <a:pt x="2692" y="1536"/>
                </a:lnTo>
                <a:lnTo>
                  <a:pt x="2689" y="1546"/>
                </a:lnTo>
                <a:lnTo>
                  <a:pt x="2683" y="1563"/>
                </a:lnTo>
                <a:lnTo>
                  <a:pt x="2676" y="1577"/>
                </a:lnTo>
                <a:lnTo>
                  <a:pt x="2668" y="1593"/>
                </a:lnTo>
                <a:lnTo>
                  <a:pt x="2661" y="1611"/>
                </a:lnTo>
                <a:lnTo>
                  <a:pt x="2659" y="1620"/>
                </a:lnTo>
                <a:lnTo>
                  <a:pt x="2656" y="1631"/>
                </a:lnTo>
                <a:lnTo>
                  <a:pt x="2655" y="1644"/>
                </a:lnTo>
                <a:lnTo>
                  <a:pt x="2655" y="1657"/>
                </a:lnTo>
                <a:lnTo>
                  <a:pt x="2655" y="1660"/>
                </a:lnTo>
                <a:lnTo>
                  <a:pt x="2655" y="1664"/>
                </a:lnTo>
                <a:lnTo>
                  <a:pt x="2655" y="1673"/>
                </a:lnTo>
                <a:lnTo>
                  <a:pt x="2655" y="1683"/>
                </a:lnTo>
                <a:lnTo>
                  <a:pt x="2655" y="1695"/>
                </a:lnTo>
                <a:lnTo>
                  <a:pt x="2655" y="1708"/>
                </a:lnTo>
                <a:lnTo>
                  <a:pt x="2654" y="1723"/>
                </a:lnTo>
                <a:lnTo>
                  <a:pt x="2654" y="1738"/>
                </a:lnTo>
                <a:lnTo>
                  <a:pt x="2654" y="1738"/>
                </a:lnTo>
                <a:lnTo>
                  <a:pt x="2520" y="2467"/>
                </a:lnTo>
                <a:lnTo>
                  <a:pt x="89" y="1877"/>
                </a:lnTo>
                <a:lnTo>
                  <a:pt x="89" y="1877"/>
                </a:lnTo>
                <a:lnTo>
                  <a:pt x="76" y="1864"/>
                </a:lnTo>
                <a:lnTo>
                  <a:pt x="66" y="1853"/>
                </a:lnTo>
                <a:lnTo>
                  <a:pt x="58" y="1844"/>
                </a:lnTo>
                <a:lnTo>
                  <a:pt x="50" y="1837"/>
                </a:lnTo>
                <a:lnTo>
                  <a:pt x="42" y="1828"/>
                </a:lnTo>
                <a:lnTo>
                  <a:pt x="33" y="1820"/>
                </a:lnTo>
                <a:lnTo>
                  <a:pt x="23" y="1810"/>
                </a:lnTo>
                <a:lnTo>
                  <a:pt x="10" y="1797"/>
                </a:lnTo>
                <a:lnTo>
                  <a:pt x="9" y="1781"/>
                </a:lnTo>
                <a:lnTo>
                  <a:pt x="5" y="1766"/>
                </a:lnTo>
                <a:lnTo>
                  <a:pt x="2" y="1749"/>
                </a:lnTo>
                <a:lnTo>
                  <a:pt x="0" y="1730"/>
                </a:lnTo>
                <a:lnTo>
                  <a:pt x="1" y="1721"/>
                </a:lnTo>
                <a:lnTo>
                  <a:pt x="2" y="1711"/>
                </a:lnTo>
                <a:lnTo>
                  <a:pt x="6" y="1700"/>
                </a:lnTo>
                <a:lnTo>
                  <a:pt x="11" y="1689"/>
                </a:lnTo>
                <a:lnTo>
                  <a:pt x="17" y="1677"/>
                </a:lnTo>
                <a:lnTo>
                  <a:pt x="27" y="1664"/>
                </a:lnTo>
                <a:lnTo>
                  <a:pt x="38" y="1651"/>
                </a:lnTo>
                <a:lnTo>
                  <a:pt x="51" y="1636"/>
                </a:lnTo>
                <a:lnTo>
                  <a:pt x="44" y="1625"/>
                </a:lnTo>
                <a:lnTo>
                  <a:pt x="39" y="1614"/>
                </a:lnTo>
                <a:lnTo>
                  <a:pt x="34" y="1603"/>
                </a:lnTo>
                <a:lnTo>
                  <a:pt x="31" y="1593"/>
                </a:lnTo>
                <a:lnTo>
                  <a:pt x="28" y="1582"/>
                </a:lnTo>
                <a:lnTo>
                  <a:pt x="26" y="1573"/>
                </a:lnTo>
                <a:lnTo>
                  <a:pt x="26" y="1563"/>
                </a:lnTo>
                <a:lnTo>
                  <a:pt x="24" y="1553"/>
                </a:lnTo>
                <a:lnTo>
                  <a:pt x="26" y="1544"/>
                </a:lnTo>
                <a:lnTo>
                  <a:pt x="27" y="1535"/>
                </a:lnTo>
                <a:lnTo>
                  <a:pt x="29" y="1526"/>
                </a:lnTo>
                <a:lnTo>
                  <a:pt x="32" y="1518"/>
                </a:lnTo>
                <a:lnTo>
                  <a:pt x="39" y="1502"/>
                </a:lnTo>
                <a:lnTo>
                  <a:pt x="48" y="1486"/>
                </a:lnTo>
                <a:lnTo>
                  <a:pt x="58" y="1471"/>
                </a:lnTo>
                <a:lnTo>
                  <a:pt x="69" y="1458"/>
                </a:lnTo>
                <a:lnTo>
                  <a:pt x="81" y="1445"/>
                </a:lnTo>
                <a:lnTo>
                  <a:pt x="92" y="1434"/>
                </a:lnTo>
                <a:lnTo>
                  <a:pt x="115" y="1413"/>
                </a:lnTo>
                <a:lnTo>
                  <a:pt x="133" y="1396"/>
                </a:lnTo>
                <a:lnTo>
                  <a:pt x="168" y="1317"/>
                </a:lnTo>
                <a:lnTo>
                  <a:pt x="208" y="1229"/>
                </a:lnTo>
                <a:lnTo>
                  <a:pt x="253" y="1134"/>
                </a:lnTo>
                <a:lnTo>
                  <a:pt x="301" y="1038"/>
                </a:lnTo>
                <a:lnTo>
                  <a:pt x="351" y="941"/>
                </a:lnTo>
                <a:lnTo>
                  <a:pt x="403" y="847"/>
                </a:lnTo>
                <a:lnTo>
                  <a:pt x="453" y="759"/>
                </a:lnTo>
                <a:lnTo>
                  <a:pt x="499" y="679"/>
                </a:lnTo>
                <a:lnTo>
                  <a:pt x="507" y="664"/>
                </a:lnTo>
                <a:lnTo>
                  <a:pt x="512" y="652"/>
                </a:lnTo>
                <a:lnTo>
                  <a:pt x="515" y="641"/>
                </a:lnTo>
                <a:lnTo>
                  <a:pt x="518" y="630"/>
                </a:lnTo>
                <a:lnTo>
                  <a:pt x="520" y="612"/>
                </a:lnTo>
                <a:lnTo>
                  <a:pt x="520" y="593"/>
                </a:lnTo>
                <a:lnTo>
                  <a:pt x="521" y="574"/>
                </a:lnTo>
                <a:lnTo>
                  <a:pt x="524" y="549"/>
                </a:lnTo>
                <a:lnTo>
                  <a:pt x="526" y="535"/>
                </a:lnTo>
                <a:lnTo>
                  <a:pt x="530" y="519"/>
                </a:lnTo>
                <a:lnTo>
                  <a:pt x="535" y="499"/>
                </a:lnTo>
                <a:lnTo>
                  <a:pt x="541" y="478"/>
                </a:lnTo>
                <a:lnTo>
                  <a:pt x="548" y="478"/>
                </a:lnTo>
                <a:lnTo>
                  <a:pt x="554" y="477"/>
                </a:lnTo>
                <a:lnTo>
                  <a:pt x="561" y="475"/>
                </a:lnTo>
                <a:lnTo>
                  <a:pt x="565" y="472"/>
                </a:lnTo>
                <a:lnTo>
                  <a:pt x="574" y="464"/>
                </a:lnTo>
                <a:lnTo>
                  <a:pt x="581" y="454"/>
                </a:lnTo>
                <a:lnTo>
                  <a:pt x="590" y="442"/>
                </a:lnTo>
                <a:lnTo>
                  <a:pt x="599" y="428"/>
                </a:lnTo>
                <a:lnTo>
                  <a:pt x="608" y="413"/>
                </a:lnTo>
                <a:lnTo>
                  <a:pt x="622" y="399"/>
                </a:lnTo>
                <a:lnTo>
                  <a:pt x="623" y="369"/>
                </a:lnTo>
                <a:lnTo>
                  <a:pt x="623" y="339"/>
                </a:lnTo>
                <a:lnTo>
                  <a:pt x="623" y="309"/>
                </a:lnTo>
                <a:lnTo>
                  <a:pt x="623" y="279"/>
                </a:lnTo>
                <a:lnTo>
                  <a:pt x="623" y="249"/>
                </a:lnTo>
                <a:lnTo>
                  <a:pt x="624" y="219"/>
                </a:lnTo>
                <a:lnTo>
                  <a:pt x="624" y="189"/>
                </a:lnTo>
                <a:lnTo>
                  <a:pt x="624" y="159"/>
                </a:lnTo>
                <a:lnTo>
                  <a:pt x="624" y="152"/>
                </a:lnTo>
                <a:lnTo>
                  <a:pt x="627" y="144"/>
                </a:lnTo>
                <a:lnTo>
                  <a:pt x="628" y="136"/>
                </a:lnTo>
                <a:lnTo>
                  <a:pt x="632" y="128"/>
                </a:lnTo>
                <a:lnTo>
                  <a:pt x="639" y="112"/>
                </a:lnTo>
                <a:lnTo>
                  <a:pt x="650" y="94"/>
                </a:lnTo>
                <a:lnTo>
                  <a:pt x="662" y="74"/>
                </a:lnTo>
                <a:lnTo>
                  <a:pt x="676" y="52"/>
                </a:lnTo>
                <a:lnTo>
                  <a:pt x="690" y="28"/>
                </a:lnTo>
                <a:lnTo>
                  <a:pt x="705" y="0"/>
                </a:lnTo>
                <a:lnTo>
                  <a:pt x="721" y="0"/>
                </a:lnTo>
                <a:lnTo>
                  <a:pt x="736" y="0"/>
                </a:lnTo>
                <a:lnTo>
                  <a:pt x="750" y="0"/>
                </a:lnTo>
                <a:lnTo>
                  <a:pt x="766" y="0"/>
                </a:lnTo>
                <a:lnTo>
                  <a:pt x="781" y="0"/>
                </a:lnTo>
                <a:lnTo>
                  <a:pt x="796" y="0"/>
                </a:lnTo>
                <a:lnTo>
                  <a:pt x="810" y="0"/>
                </a:lnTo>
                <a:lnTo>
                  <a:pt x="826" y="0"/>
                </a:lnTo>
                <a:lnTo>
                  <a:pt x="838" y="29"/>
                </a:lnTo>
                <a:lnTo>
                  <a:pt x="849" y="54"/>
                </a:lnTo>
                <a:lnTo>
                  <a:pt x="858" y="73"/>
                </a:lnTo>
                <a:lnTo>
                  <a:pt x="865" y="90"/>
                </a:lnTo>
                <a:lnTo>
                  <a:pt x="869" y="98"/>
                </a:lnTo>
                <a:lnTo>
                  <a:pt x="873" y="104"/>
                </a:lnTo>
                <a:lnTo>
                  <a:pt x="876" y="109"/>
                </a:lnTo>
                <a:lnTo>
                  <a:pt x="881" y="114"/>
                </a:lnTo>
                <a:lnTo>
                  <a:pt x="886" y="117"/>
                </a:lnTo>
                <a:lnTo>
                  <a:pt x="891" y="120"/>
                </a:lnTo>
                <a:lnTo>
                  <a:pt x="898" y="121"/>
                </a:lnTo>
                <a:lnTo>
                  <a:pt x="905" y="121"/>
                </a:lnTo>
                <a:lnTo>
                  <a:pt x="919" y="121"/>
                </a:lnTo>
                <a:lnTo>
                  <a:pt x="934" y="122"/>
                </a:lnTo>
                <a:lnTo>
                  <a:pt x="947" y="123"/>
                </a:lnTo>
                <a:lnTo>
                  <a:pt x="960" y="127"/>
                </a:lnTo>
                <a:lnTo>
                  <a:pt x="966" y="128"/>
                </a:lnTo>
                <a:lnTo>
                  <a:pt x="971" y="132"/>
                </a:lnTo>
                <a:lnTo>
                  <a:pt x="974" y="134"/>
                </a:lnTo>
                <a:lnTo>
                  <a:pt x="978" y="138"/>
                </a:lnTo>
                <a:lnTo>
                  <a:pt x="980" y="143"/>
                </a:lnTo>
                <a:lnTo>
                  <a:pt x="983" y="149"/>
                </a:lnTo>
                <a:lnTo>
                  <a:pt x="984" y="155"/>
                </a:lnTo>
                <a:lnTo>
                  <a:pt x="984" y="161"/>
                </a:lnTo>
                <a:lnTo>
                  <a:pt x="991" y="169"/>
                </a:lnTo>
                <a:lnTo>
                  <a:pt x="996" y="175"/>
                </a:lnTo>
                <a:lnTo>
                  <a:pt x="1000" y="181"/>
                </a:lnTo>
                <a:lnTo>
                  <a:pt x="1002" y="186"/>
                </a:lnTo>
                <a:lnTo>
                  <a:pt x="1004" y="194"/>
                </a:lnTo>
                <a:lnTo>
                  <a:pt x="1005" y="202"/>
                </a:lnTo>
                <a:lnTo>
                  <a:pt x="1005" y="210"/>
                </a:lnTo>
                <a:lnTo>
                  <a:pt x="1007" y="219"/>
                </a:lnTo>
                <a:lnTo>
                  <a:pt x="1009" y="224"/>
                </a:lnTo>
                <a:lnTo>
                  <a:pt x="1012" y="229"/>
                </a:lnTo>
                <a:lnTo>
                  <a:pt x="1017" y="235"/>
                </a:lnTo>
                <a:lnTo>
                  <a:pt x="1024" y="242"/>
                </a:lnTo>
                <a:lnTo>
                  <a:pt x="1024" y="249"/>
                </a:lnTo>
                <a:lnTo>
                  <a:pt x="1026" y="254"/>
                </a:lnTo>
                <a:lnTo>
                  <a:pt x="1028" y="258"/>
                </a:lnTo>
                <a:lnTo>
                  <a:pt x="1031" y="259"/>
                </a:lnTo>
                <a:lnTo>
                  <a:pt x="1037" y="262"/>
                </a:lnTo>
                <a:lnTo>
                  <a:pt x="1044" y="263"/>
                </a:lnTo>
                <a:lnTo>
                  <a:pt x="1051" y="263"/>
                </a:lnTo>
                <a:lnTo>
                  <a:pt x="1058" y="265"/>
                </a:lnTo>
                <a:lnTo>
                  <a:pt x="1060" y="268"/>
                </a:lnTo>
                <a:lnTo>
                  <a:pt x="1062" y="271"/>
                </a:lnTo>
                <a:lnTo>
                  <a:pt x="1064" y="276"/>
                </a:lnTo>
                <a:lnTo>
                  <a:pt x="1064" y="282"/>
                </a:lnTo>
                <a:lnTo>
                  <a:pt x="1070" y="297"/>
                </a:lnTo>
                <a:lnTo>
                  <a:pt x="1073" y="309"/>
                </a:lnTo>
                <a:lnTo>
                  <a:pt x="1075" y="320"/>
                </a:lnTo>
                <a:lnTo>
                  <a:pt x="1075" y="330"/>
                </a:lnTo>
                <a:lnTo>
                  <a:pt x="1073" y="339"/>
                </a:lnTo>
                <a:lnTo>
                  <a:pt x="1070" y="347"/>
                </a:lnTo>
                <a:lnTo>
                  <a:pt x="1067" y="355"/>
                </a:lnTo>
                <a:lnTo>
                  <a:pt x="1064" y="363"/>
                </a:lnTo>
                <a:lnTo>
                  <a:pt x="1059" y="371"/>
                </a:lnTo>
                <a:lnTo>
                  <a:pt x="1056" y="378"/>
                </a:lnTo>
                <a:lnTo>
                  <a:pt x="1053" y="387"/>
                </a:lnTo>
                <a:lnTo>
                  <a:pt x="1051" y="395"/>
                </a:lnTo>
                <a:lnTo>
                  <a:pt x="1051" y="405"/>
                </a:lnTo>
                <a:lnTo>
                  <a:pt x="1053" y="416"/>
                </a:lnTo>
                <a:lnTo>
                  <a:pt x="1056" y="428"/>
                </a:lnTo>
                <a:lnTo>
                  <a:pt x="1062" y="443"/>
                </a:lnTo>
                <a:lnTo>
                  <a:pt x="1064" y="450"/>
                </a:lnTo>
                <a:lnTo>
                  <a:pt x="1065" y="456"/>
                </a:lnTo>
                <a:lnTo>
                  <a:pt x="1069" y="461"/>
                </a:lnTo>
                <a:lnTo>
                  <a:pt x="1073" y="466"/>
                </a:lnTo>
                <a:lnTo>
                  <a:pt x="1078" y="470"/>
                </a:lnTo>
                <a:lnTo>
                  <a:pt x="1086" y="472"/>
                </a:lnTo>
                <a:lnTo>
                  <a:pt x="1093" y="475"/>
                </a:lnTo>
                <a:lnTo>
                  <a:pt x="1102" y="477"/>
                </a:lnTo>
                <a:lnTo>
                  <a:pt x="1121" y="478"/>
                </a:lnTo>
                <a:lnTo>
                  <a:pt x="1144" y="478"/>
                </a:lnTo>
                <a:lnTo>
                  <a:pt x="1170" y="477"/>
                </a:lnTo>
                <a:lnTo>
                  <a:pt x="1197" y="473"/>
                </a:lnTo>
                <a:lnTo>
                  <a:pt x="1256" y="466"/>
                </a:lnTo>
                <a:lnTo>
                  <a:pt x="1316" y="456"/>
                </a:lnTo>
                <a:lnTo>
                  <a:pt x="1345" y="453"/>
                </a:lnTo>
                <a:lnTo>
                  <a:pt x="1373" y="449"/>
                </a:lnTo>
                <a:lnTo>
                  <a:pt x="1399" y="446"/>
                </a:lnTo>
                <a:lnTo>
                  <a:pt x="1424" y="445"/>
                </a:lnTo>
                <a:lnTo>
                  <a:pt x="1430" y="454"/>
                </a:lnTo>
                <a:lnTo>
                  <a:pt x="1435" y="461"/>
                </a:lnTo>
                <a:lnTo>
                  <a:pt x="1438" y="469"/>
                </a:lnTo>
                <a:lnTo>
                  <a:pt x="1441" y="476"/>
                </a:lnTo>
                <a:lnTo>
                  <a:pt x="1444" y="489"/>
                </a:lnTo>
                <a:lnTo>
                  <a:pt x="1448" y="502"/>
                </a:lnTo>
                <a:lnTo>
                  <a:pt x="1449" y="506"/>
                </a:lnTo>
                <a:lnTo>
                  <a:pt x="1453" y="511"/>
                </a:lnTo>
                <a:lnTo>
                  <a:pt x="1457" y="516"/>
                </a:lnTo>
                <a:lnTo>
                  <a:pt x="1461" y="520"/>
                </a:lnTo>
                <a:lnTo>
                  <a:pt x="1469" y="522"/>
                </a:lnTo>
                <a:lnTo>
                  <a:pt x="1477" y="525"/>
                </a:lnTo>
                <a:lnTo>
                  <a:pt x="1488" y="526"/>
                </a:lnTo>
                <a:lnTo>
                  <a:pt x="1502" y="526"/>
                </a:lnTo>
                <a:lnTo>
                  <a:pt x="1532" y="527"/>
                </a:lnTo>
                <a:lnTo>
                  <a:pt x="1562" y="527"/>
                </a:lnTo>
                <a:lnTo>
                  <a:pt x="1590" y="527"/>
                </a:lnTo>
                <a:lnTo>
                  <a:pt x="1618" y="527"/>
                </a:lnTo>
                <a:lnTo>
                  <a:pt x="1643" y="527"/>
                </a:lnTo>
                <a:lnTo>
                  <a:pt x="1666" y="527"/>
                </a:lnTo>
                <a:lnTo>
                  <a:pt x="1685" y="529"/>
                </a:lnTo>
                <a:lnTo>
                  <a:pt x="1703" y="529"/>
                </a:lnTo>
                <a:lnTo>
                  <a:pt x="1717" y="529"/>
                </a:lnTo>
                <a:lnTo>
                  <a:pt x="1730" y="530"/>
                </a:lnTo>
                <a:lnTo>
                  <a:pt x="1741" y="532"/>
                </a:lnTo>
                <a:lnTo>
                  <a:pt x="1750" y="535"/>
                </a:lnTo>
                <a:lnTo>
                  <a:pt x="1767" y="542"/>
                </a:lnTo>
                <a:lnTo>
                  <a:pt x="1782" y="549"/>
                </a:lnTo>
                <a:lnTo>
                  <a:pt x="1798" y="557"/>
                </a:lnTo>
                <a:lnTo>
                  <a:pt x="1815" y="563"/>
                </a:lnTo>
                <a:lnTo>
                  <a:pt x="1825" y="565"/>
                </a:lnTo>
                <a:lnTo>
                  <a:pt x="1836" y="568"/>
                </a:lnTo>
                <a:lnTo>
                  <a:pt x="1848" y="569"/>
                </a:lnTo>
                <a:lnTo>
                  <a:pt x="1863" y="570"/>
                </a:lnTo>
                <a:lnTo>
                  <a:pt x="1876" y="569"/>
                </a:lnTo>
                <a:lnTo>
                  <a:pt x="1889" y="568"/>
                </a:lnTo>
                <a:lnTo>
                  <a:pt x="1900" y="566"/>
                </a:lnTo>
                <a:lnTo>
                  <a:pt x="1911" y="564"/>
                </a:lnTo>
                <a:lnTo>
                  <a:pt x="1928" y="558"/>
                </a:lnTo>
                <a:lnTo>
                  <a:pt x="1942" y="551"/>
                </a:lnTo>
                <a:lnTo>
                  <a:pt x="1958" y="543"/>
                </a:lnTo>
                <a:lnTo>
                  <a:pt x="1976" y="537"/>
                </a:lnTo>
                <a:lnTo>
                  <a:pt x="1985" y="535"/>
                </a:lnTo>
                <a:lnTo>
                  <a:pt x="1996" y="532"/>
                </a:lnTo>
                <a:lnTo>
                  <a:pt x="2009" y="531"/>
                </a:lnTo>
                <a:lnTo>
                  <a:pt x="2023" y="531"/>
                </a:lnTo>
                <a:lnTo>
                  <a:pt x="2069" y="531"/>
                </a:lnTo>
                <a:lnTo>
                  <a:pt x="2113" y="532"/>
                </a:lnTo>
                <a:lnTo>
                  <a:pt x="2157" y="532"/>
                </a:lnTo>
                <a:lnTo>
                  <a:pt x="2198" y="532"/>
                </a:lnTo>
                <a:lnTo>
                  <a:pt x="2239" y="532"/>
                </a:lnTo>
                <a:lnTo>
                  <a:pt x="2277" y="533"/>
                </a:lnTo>
                <a:lnTo>
                  <a:pt x="2312" y="533"/>
                </a:lnTo>
                <a:lnTo>
                  <a:pt x="2344" y="533"/>
                </a:lnTo>
                <a:lnTo>
                  <a:pt x="2444" y="564"/>
                </a:lnTo>
                <a:lnTo>
                  <a:pt x="2514" y="586"/>
                </a:lnTo>
                <a:lnTo>
                  <a:pt x="2563" y="603"/>
                </a:lnTo>
                <a:lnTo>
                  <a:pt x="2602" y="617"/>
                </a:lnTo>
                <a:lnTo>
                  <a:pt x="2641" y="630"/>
                </a:lnTo>
                <a:lnTo>
                  <a:pt x="2690" y="646"/>
                </a:lnTo>
                <a:lnTo>
                  <a:pt x="2761" y="668"/>
                </a:lnTo>
                <a:lnTo>
                  <a:pt x="2863" y="697"/>
                </a:lnTo>
                <a:lnTo>
                  <a:pt x="2863" y="697"/>
                </a:lnTo>
                <a:lnTo>
                  <a:pt x="2863" y="69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17600" y="2139840"/>
            <a:ext cx="1122120" cy="1857600"/>
          </a:xfrm>
          <a:custGeom>
            <a:avLst/>
            <a:gdLst/>
            <a:ahLst/>
            <a:rect l="l" t="t" r="r" b="b"/>
            <a:pathLst>
              <a:path w="3015" h="4988">
                <a:moveTo>
                  <a:pt x="1725" y="359"/>
                </a:moveTo>
                <a:lnTo>
                  <a:pt x="1352" y="1732"/>
                </a:lnTo>
                <a:lnTo>
                  <a:pt x="2897" y="3948"/>
                </a:lnTo>
                <a:lnTo>
                  <a:pt x="2897" y="3948"/>
                </a:lnTo>
                <a:lnTo>
                  <a:pt x="2890" y="3955"/>
                </a:lnTo>
                <a:lnTo>
                  <a:pt x="2884" y="3965"/>
                </a:lnTo>
                <a:lnTo>
                  <a:pt x="2879" y="3973"/>
                </a:lnTo>
                <a:lnTo>
                  <a:pt x="2874" y="3983"/>
                </a:lnTo>
                <a:lnTo>
                  <a:pt x="2870" y="3993"/>
                </a:lnTo>
                <a:lnTo>
                  <a:pt x="2868" y="4003"/>
                </a:lnTo>
                <a:lnTo>
                  <a:pt x="2867" y="4012"/>
                </a:lnTo>
                <a:lnTo>
                  <a:pt x="2867" y="4022"/>
                </a:lnTo>
                <a:lnTo>
                  <a:pt x="2867" y="4032"/>
                </a:lnTo>
                <a:lnTo>
                  <a:pt x="2868" y="4041"/>
                </a:lnTo>
                <a:lnTo>
                  <a:pt x="2870" y="4048"/>
                </a:lnTo>
                <a:lnTo>
                  <a:pt x="2874" y="4054"/>
                </a:lnTo>
                <a:lnTo>
                  <a:pt x="2878" y="4060"/>
                </a:lnTo>
                <a:lnTo>
                  <a:pt x="2882" y="4064"/>
                </a:lnTo>
                <a:lnTo>
                  <a:pt x="2889" y="4066"/>
                </a:lnTo>
                <a:lnTo>
                  <a:pt x="2896" y="4068"/>
                </a:lnTo>
                <a:lnTo>
                  <a:pt x="2903" y="4075"/>
                </a:lnTo>
                <a:lnTo>
                  <a:pt x="2909" y="4083"/>
                </a:lnTo>
                <a:lnTo>
                  <a:pt x="2914" y="4091"/>
                </a:lnTo>
                <a:lnTo>
                  <a:pt x="2919" y="4098"/>
                </a:lnTo>
                <a:lnTo>
                  <a:pt x="2925" y="4113"/>
                </a:lnTo>
                <a:lnTo>
                  <a:pt x="2930" y="4129"/>
                </a:lnTo>
                <a:lnTo>
                  <a:pt x="2933" y="4143"/>
                </a:lnTo>
                <a:lnTo>
                  <a:pt x="2935" y="4158"/>
                </a:lnTo>
                <a:lnTo>
                  <a:pt x="2935" y="4173"/>
                </a:lnTo>
                <a:lnTo>
                  <a:pt x="2935" y="4189"/>
                </a:lnTo>
                <a:lnTo>
                  <a:pt x="2950" y="4203"/>
                </a:lnTo>
                <a:lnTo>
                  <a:pt x="2964" y="4218"/>
                </a:lnTo>
                <a:lnTo>
                  <a:pt x="2978" y="4234"/>
                </a:lnTo>
                <a:lnTo>
                  <a:pt x="2990" y="4249"/>
                </a:lnTo>
                <a:lnTo>
                  <a:pt x="3000" y="4263"/>
                </a:lnTo>
                <a:lnTo>
                  <a:pt x="3007" y="4279"/>
                </a:lnTo>
                <a:lnTo>
                  <a:pt x="3010" y="4287"/>
                </a:lnTo>
                <a:lnTo>
                  <a:pt x="3012" y="4294"/>
                </a:lnTo>
                <a:lnTo>
                  <a:pt x="3013" y="4301"/>
                </a:lnTo>
                <a:lnTo>
                  <a:pt x="3015" y="4309"/>
                </a:lnTo>
                <a:lnTo>
                  <a:pt x="3000" y="4317"/>
                </a:lnTo>
                <a:lnTo>
                  <a:pt x="2988" y="4326"/>
                </a:lnTo>
                <a:lnTo>
                  <a:pt x="2977" y="4334"/>
                </a:lnTo>
                <a:lnTo>
                  <a:pt x="2967" y="4344"/>
                </a:lnTo>
                <a:lnTo>
                  <a:pt x="2951" y="4364"/>
                </a:lnTo>
                <a:lnTo>
                  <a:pt x="2939" y="4383"/>
                </a:lnTo>
                <a:lnTo>
                  <a:pt x="2928" y="4402"/>
                </a:lnTo>
                <a:lnTo>
                  <a:pt x="2918" y="4415"/>
                </a:lnTo>
                <a:lnTo>
                  <a:pt x="2912" y="4421"/>
                </a:lnTo>
                <a:lnTo>
                  <a:pt x="2907" y="4425"/>
                </a:lnTo>
                <a:lnTo>
                  <a:pt x="2900" y="4427"/>
                </a:lnTo>
                <a:lnTo>
                  <a:pt x="2893" y="4429"/>
                </a:lnTo>
                <a:lnTo>
                  <a:pt x="2886" y="4421"/>
                </a:lnTo>
                <a:lnTo>
                  <a:pt x="2880" y="4416"/>
                </a:lnTo>
                <a:lnTo>
                  <a:pt x="2874" y="4414"/>
                </a:lnTo>
                <a:lnTo>
                  <a:pt x="2870" y="4412"/>
                </a:lnTo>
                <a:lnTo>
                  <a:pt x="2867" y="4412"/>
                </a:lnTo>
                <a:lnTo>
                  <a:pt x="2863" y="4413"/>
                </a:lnTo>
                <a:lnTo>
                  <a:pt x="2860" y="4415"/>
                </a:lnTo>
                <a:lnTo>
                  <a:pt x="2858" y="4418"/>
                </a:lnTo>
                <a:lnTo>
                  <a:pt x="2855" y="4427"/>
                </a:lnTo>
                <a:lnTo>
                  <a:pt x="2853" y="4440"/>
                </a:lnTo>
                <a:lnTo>
                  <a:pt x="2853" y="4453"/>
                </a:lnTo>
                <a:lnTo>
                  <a:pt x="2853" y="4468"/>
                </a:lnTo>
                <a:lnTo>
                  <a:pt x="2846" y="4475"/>
                </a:lnTo>
                <a:lnTo>
                  <a:pt x="2841" y="4483"/>
                </a:lnTo>
                <a:lnTo>
                  <a:pt x="2837" y="4490"/>
                </a:lnTo>
                <a:lnTo>
                  <a:pt x="2835" y="4498"/>
                </a:lnTo>
                <a:lnTo>
                  <a:pt x="2832" y="4513"/>
                </a:lnTo>
                <a:lnTo>
                  <a:pt x="2832" y="4528"/>
                </a:lnTo>
                <a:lnTo>
                  <a:pt x="2831" y="4542"/>
                </a:lnTo>
                <a:lnTo>
                  <a:pt x="2830" y="4558"/>
                </a:lnTo>
                <a:lnTo>
                  <a:pt x="2827" y="4566"/>
                </a:lnTo>
                <a:lnTo>
                  <a:pt x="2824" y="4573"/>
                </a:lnTo>
                <a:lnTo>
                  <a:pt x="2819" y="4580"/>
                </a:lnTo>
                <a:lnTo>
                  <a:pt x="2811" y="4588"/>
                </a:lnTo>
                <a:lnTo>
                  <a:pt x="2797" y="4602"/>
                </a:lnTo>
                <a:lnTo>
                  <a:pt x="2782" y="4617"/>
                </a:lnTo>
                <a:lnTo>
                  <a:pt x="2769" y="4633"/>
                </a:lnTo>
                <a:lnTo>
                  <a:pt x="2756" y="4648"/>
                </a:lnTo>
                <a:lnTo>
                  <a:pt x="2745" y="4662"/>
                </a:lnTo>
                <a:lnTo>
                  <a:pt x="2738" y="4677"/>
                </a:lnTo>
                <a:lnTo>
                  <a:pt x="2734" y="4684"/>
                </a:lnTo>
                <a:lnTo>
                  <a:pt x="2732" y="4692"/>
                </a:lnTo>
                <a:lnTo>
                  <a:pt x="2731" y="4700"/>
                </a:lnTo>
                <a:lnTo>
                  <a:pt x="2731" y="4708"/>
                </a:lnTo>
                <a:lnTo>
                  <a:pt x="2725" y="4722"/>
                </a:lnTo>
                <a:lnTo>
                  <a:pt x="2721" y="4737"/>
                </a:lnTo>
                <a:lnTo>
                  <a:pt x="2718" y="4753"/>
                </a:lnTo>
                <a:lnTo>
                  <a:pt x="2718" y="4768"/>
                </a:lnTo>
                <a:lnTo>
                  <a:pt x="2720" y="4784"/>
                </a:lnTo>
                <a:lnTo>
                  <a:pt x="2722" y="4800"/>
                </a:lnTo>
                <a:lnTo>
                  <a:pt x="2726" y="4815"/>
                </a:lnTo>
                <a:lnTo>
                  <a:pt x="2729" y="4833"/>
                </a:lnTo>
                <a:lnTo>
                  <a:pt x="2733" y="4850"/>
                </a:lnTo>
                <a:lnTo>
                  <a:pt x="2736" y="4867"/>
                </a:lnTo>
                <a:lnTo>
                  <a:pt x="2739" y="4885"/>
                </a:lnTo>
                <a:lnTo>
                  <a:pt x="2740" y="4905"/>
                </a:lnTo>
                <a:lnTo>
                  <a:pt x="2740" y="4924"/>
                </a:lnTo>
                <a:lnTo>
                  <a:pt x="2738" y="4945"/>
                </a:lnTo>
                <a:lnTo>
                  <a:pt x="2734" y="4966"/>
                </a:lnTo>
                <a:lnTo>
                  <a:pt x="2728" y="4988"/>
                </a:lnTo>
                <a:lnTo>
                  <a:pt x="2728" y="4988"/>
                </a:lnTo>
                <a:lnTo>
                  <a:pt x="1732" y="4884"/>
                </a:lnTo>
                <a:lnTo>
                  <a:pt x="1732" y="4884"/>
                </a:lnTo>
                <a:lnTo>
                  <a:pt x="1732" y="4855"/>
                </a:lnTo>
                <a:lnTo>
                  <a:pt x="1732" y="4826"/>
                </a:lnTo>
                <a:lnTo>
                  <a:pt x="1731" y="4801"/>
                </a:lnTo>
                <a:lnTo>
                  <a:pt x="1731" y="4776"/>
                </a:lnTo>
                <a:lnTo>
                  <a:pt x="1729" y="4754"/>
                </a:lnTo>
                <a:lnTo>
                  <a:pt x="1729" y="4733"/>
                </a:lnTo>
                <a:lnTo>
                  <a:pt x="1729" y="4715"/>
                </a:lnTo>
                <a:lnTo>
                  <a:pt x="1729" y="4699"/>
                </a:lnTo>
                <a:lnTo>
                  <a:pt x="1722" y="4692"/>
                </a:lnTo>
                <a:lnTo>
                  <a:pt x="1716" y="4684"/>
                </a:lnTo>
                <a:lnTo>
                  <a:pt x="1711" y="4676"/>
                </a:lnTo>
                <a:lnTo>
                  <a:pt x="1706" y="4669"/>
                </a:lnTo>
                <a:lnTo>
                  <a:pt x="1702" y="4660"/>
                </a:lnTo>
                <a:lnTo>
                  <a:pt x="1699" y="4651"/>
                </a:lnTo>
                <a:lnTo>
                  <a:pt x="1696" y="4643"/>
                </a:lnTo>
                <a:lnTo>
                  <a:pt x="1695" y="4634"/>
                </a:lnTo>
                <a:lnTo>
                  <a:pt x="1691" y="4613"/>
                </a:lnTo>
                <a:lnTo>
                  <a:pt x="1690" y="4591"/>
                </a:lnTo>
                <a:lnTo>
                  <a:pt x="1690" y="4567"/>
                </a:lnTo>
                <a:lnTo>
                  <a:pt x="1690" y="4539"/>
                </a:lnTo>
                <a:lnTo>
                  <a:pt x="1683" y="4538"/>
                </a:lnTo>
                <a:lnTo>
                  <a:pt x="1677" y="4536"/>
                </a:lnTo>
                <a:lnTo>
                  <a:pt x="1672" y="4534"/>
                </a:lnTo>
                <a:lnTo>
                  <a:pt x="1667" y="4531"/>
                </a:lnTo>
                <a:lnTo>
                  <a:pt x="1658" y="4524"/>
                </a:lnTo>
                <a:lnTo>
                  <a:pt x="1651" y="4513"/>
                </a:lnTo>
                <a:lnTo>
                  <a:pt x="1643" y="4501"/>
                </a:lnTo>
                <a:lnTo>
                  <a:pt x="1634" y="4487"/>
                </a:lnTo>
                <a:lnTo>
                  <a:pt x="1624" y="4473"/>
                </a:lnTo>
                <a:lnTo>
                  <a:pt x="1611" y="4458"/>
                </a:lnTo>
                <a:lnTo>
                  <a:pt x="1611" y="4451"/>
                </a:lnTo>
                <a:lnTo>
                  <a:pt x="1609" y="4443"/>
                </a:lnTo>
                <a:lnTo>
                  <a:pt x="1607" y="4435"/>
                </a:lnTo>
                <a:lnTo>
                  <a:pt x="1603" y="4427"/>
                </a:lnTo>
                <a:lnTo>
                  <a:pt x="1600" y="4420"/>
                </a:lnTo>
                <a:lnTo>
                  <a:pt x="1595" y="4413"/>
                </a:lnTo>
                <a:lnTo>
                  <a:pt x="1589" y="4405"/>
                </a:lnTo>
                <a:lnTo>
                  <a:pt x="1581" y="4398"/>
                </a:lnTo>
                <a:lnTo>
                  <a:pt x="1564" y="4382"/>
                </a:lnTo>
                <a:lnTo>
                  <a:pt x="1545" y="4367"/>
                </a:lnTo>
                <a:lnTo>
                  <a:pt x="1520" y="4352"/>
                </a:lnTo>
                <a:lnTo>
                  <a:pt x="1492" y="4337"/>
                </a:lnTo>
                <a:lnTo>
                  <a:pt x="1478" y="4322"/>
                </a:lnTo>
                <a:lnTo>
                  <a:pt x="1469" y="4307"/>
                </a:lnTo>
                <a:lnTo>
                  <a:pt x="1460" y="4294"/>
                </a:lnTo>
                <a:lnTo>
                  <a:pt x="1452" y="4282"/>
                </a:lnTo>
                <a:lnTo>
                  <a:pt x="1444" y="4271"/>
                </a:lnTo>
                <a:lnTo>
                  <a:pt x="1436" y="4263"/>
                </a:lnTo>
                <a:lnTo>
                  <a:pt x="1431" y="4260"/>
                </a:lnTo>
                <a:lnTo>
                  <a:pt x="1426" y="4257"/>
                </a:lnTo>
                <a:lnTo>
                  <a:pt x="1420" y="4256"/>
                </a:lnTo>
                <a:lnTo>
                  <a:pt x="1412" y="4256"/>
                </a:lnTo>
                <a:lnTo>
                  <a:pt x="1399" y="4241"/>
                </a:lnTo>
                <a:lnTo>
                  <a:pt x="1389" y="4227"/>
                </a:lnTo>
                <a:lnTo>
                  <a:pt x="1382" y="4213"/>
                </a:lnTo>
                <a:lnTo>
                  <a:pt x="1378" y="4201"/>
                </a:lnTo>
                <a:lnTo>
                  <a:pt x="1374" y="4190"/>
                </a:lnTo>
                <a:lnTo>
                  <a:pt x="1373" y="4183"/>
                </a:lnTo>
                <a:lnTo>
                  <a:pt x="1373" y="4178"/>
                </a:lnTo>
                <a:lnTo>
                  <a:pt x="1373" y="4175"/>
                </a:lnTo>
                <a:lnTo>
                  <a:pt x="1359" y="4161"/>
                </a:lnTo>
                <a:lnTo>
                  <a:pt x="1344" y="4145"/>
                </a:lnTo>
                <a:lnTo>
                  <a:pt x="1330" y="4128"/>
                </a:lnTo>
                <a:lnTo>
                  <a:pt x="1318" y="4110"/>
                </a:lnTo>
                <a:lnTo>
                  <a:pt x="1313" y="4101"/>
                </a:lnTo>
                <a:lnTo>
                  <a:pt x="1308" y="4090"/>
                </a:lnTo>
                <a:lnTo>
                  <a:pt x="1305" y="4080"/>
                </a:lnTo>
                <a:lnTo>
                  <a:pt x="1301" y="4068"/>
                </a:lnTo>
                <a:lnTo>
                  <a:pt x="1297" y="4055"/>
                </a:lnTo>
                <a:lnTo>
                  <a:pt x="1296" y="4043"/>
                </a:lnTo>
                <a:lnTo>
                  <a:pt x="1295" y="4030"/>
                </a:lnTo>
                <a:lnTo>
                  <a:pt x="1294" y="4015"/>
                </a:lnTo>
                <a:lnTo>
                  <a:pt x="1279" y="4015"/>
                </a:lnTo>
                <a:lnTo>
                  <a:pt x="1264" y="4015"/>
                </a:lnTo>
                <a:lnTo>
                  <a:pt x="1250" y="4014"/>
                </a:lnTo>
                <a:lnTo>
                  <a:pt x="1234" y="4014"/>
                </a:lnTo>
                <a:lnTo>
                  <a:pt x="1219" y="4014"/>
                </a:lnTo>
                <a:lnTo>
                  <a:pt x="1204" y="4014"/>
                </a:lnTo>
                <a:lnTo>
                  <a:pt x="1188" y="4014"/>
                </a:lnTo>
                <a:lnTo>
                  <a:pt x="1174" y="4014"/>
                </a:lnTo>
                <a:lnTo>
                  <a:pt x="1160" y="3999"/>
                </a:lnTo>
                <a:lnTo>
                  <a:pt x="1148" y="3983"/>
                </a:lnTo>
                <a:lnTo>
                  <a:pt x="1137" y="3968"/>
                </a:lnTo>
                <a:lnTo>
                  <a:pt x="1127" y="3955"/>
                </a:lnTo>
                <a:lnTo>
                  <a:pt x="1110" y="3927"/>
                </a:lnTo>
                <a:lnTo>
                  <a:pt x="1094" y="3902"/>
                </a:lnTo>
                <a:lnTo>
                  <a:pt x="1087" y="3893"/>
                </a:lnTo>
                <a:lnTo>
                  <a:pt x="1079" y="3883"/>
                </a:lnTo>
                <a:lnTo>
                  <a:pt x="1071" y="3874"/>
                </a:lnTo>
                <a:lnTo>
                  <a:pt x="1062" y="3867"/>
                </a:lnTo>
                <a:lnTo>
                  <a:pt x="1053" y="3861"/>
                </a:lnTo>
                <a:lnTo>
                  <a:pt x="1042" y="3856"/>
                </a:lnTo>
                <a:lnTo>
                  <a:pt x="1029" y="3853"/>
                </a:lnTo>
                <a:lnTo>
                  <a:pt x="1015" y="3852"/>
                </a:lnTo>
                <a:lnTo>
                  <a:pt x="999" y="3845"/>
                </a:lnTo>
                <a:lnTo>
                  <a:pt x="982" y="3837"/>
                </a:lnTo>
                <a:lnTo>
                  <a:pt x="962" y="3829"/>
                </a:lnTo>
                <a:lnTo>
                  <a:pt x="942" y="3822"/>
                </a:lnTo>
                <a:lnTo>
                  <a:pt x="898" y="3808"/>
                </a:lnTo>
                <a:lnTo>
                  <a:pt x="851" y="3796"/>
                </a:lnTo>
                <a:lnTo>
                  <a:pt x="800" y="3785"/>
                </a:lnTo>
                <a:lnTo>
                  <a:pt x="751" y="3776"/>
                </a:lnTo>
                <a:lnTo>
                  <a:pt x="726" y="3774"/>
                </a:lnTo>
                <a:lnTo>
                  <a:pt x="702" y="3771"/>
                </a:lnTo>
                <a:lnTo>
                  <a:pt x="678" y="3770"/>
                </a:lnTo>
                <a:lnTo>
                  <a:pt x="655" y="3769"/>
                </a:lnTo>
                <a:lnTo>
                  <a:pt x="656" y="3740"/>
                </a:lnTo>
                <a:lnTo>
                  <a:pt x="655" y="3709"/>
                </a:lnTo>
                <a:lnTo>
                  <a:pt x="654" y="3681"/>
                </a:lnTo>
                <a:lnTo>
                  <a:pt x="651" y="3654"/>
                </a:lnTo>
                <a:lnTo>
                  <a:pt x="649" y="3640"/>
                </a:lnTo>
                <a:lnTo>
                  <a:pt x="646" y="3628"/>
                </a:lnTo>
                <a:lnTo>
                  <a:pt x="644" y="3617"/>
                </a:lnTo>
                <a:lnTo>
                  <a:pt x="640" y="3606"/>
                </a:lnTo>
                <a:lnTo>
                  <a:pt x="635" y="3595"/>
                </a:lnTo>
                <a:lnTo>
                  <a:pt x="630" y="3585"/>
                </a:lnTo>
                <a:lnTo>
                  <a:pt x="624" y="3577"/>
                </a:lnTo>
                <a:lnTo>
                  <a:pt x="617" y="3568"/>
                </a:lnTo>
                <a:lnTo>
                  <a:pt x="624" y="3555"/>
                </a:lnTo>
                <a:lnTo>
                  <a:pt x="631" y="3544"/>
                </a:lnTo>
                <a:lnTo>
                  <a:pt x="639" y="3535"/>
                </a:lnTo>
                <a:lnTo>
                  <a:pt x="646" y="3528"/>
                </a:lnTo>
                <a:lnTo>
                  <a:pt x="660" y="3517"/>
                </a:lnTo>
                <a:lnTo>
                  <a:pt x="672" y="3508"/>
                </a:lnTo>
                <a:lnTo>
                  <a:pt x="678" y="3505"/>
                </a:lnTo>
                <a:lnTo>
                  <a:pt x="683" y="3501"/>
                </a:lnTo>
                <a:lnTo>
                  <a:pt x="687" y="3496"/>
                </a:lnTo>
                <a:lnTo>
                  <a:pt x="690" y="3490"/>
                </a:lnTo>
                <a:lnTo>
                  <a:pt x="694" y="3482"/>
                </a:lnTo>
                <a:lnTo>
                  <a:pt x="696" y="3474"/>
                </a:lnTo>
                <a:lnTo>
                  <a:pt x="698" y="3463"/>
                </a:lnTo>
                <a:lnTo>
                  <a:pt x="698" y="3449"/>
                </a:lnTo>
                <a:lnTo>
                  <a:pt x="698" y="3441"/>
                </a:lnTo>
                <a:lnTo>
                  <a:pt x="696" y="3434"/>
                </a:lnTo>
                <a:lnTo>
                  <a:pt x="694" y="3426"/>
                </a:lnTo>
                <a:lnTo>
                  <a:pt x="691" y="3419"/>
                </a:lnTo>
                <a:lnTo>
                  <a:pt x="684" y="3404"/>
                </a:lnTo>
                <a:lnTo>
                  <a:pt x="673" y="3388"/>
                </a:lnTo>
                <a:lnTo>
                  <a:pt x="661" y="3374"/>
                </a:lnTo>
                <a:lnTo>
                  <a:pt x="647" y="3359"/>
                </a:lnTo>
                <a:lnTo>
                  <a:pt x="634" y="3343"/>
                </a:lnTo>
                <a:lnTo>
                  <a:pt x="619" y="3328"/>
                </a:lnTo>
                <a:lnTo>
                  <a:pt x="619" y="3321"/>
                </a:lnTo>
                <a:lnTo>
                  <a:pt x="620" y="3314"/>
                </a:lnTo>
                <a:lnTo>
                  <a:pt x="623" y="3306"/>
                </a:lnTo>
                <a:lnTo>
                  <a:pt x="625" y="3298"/>
                </a:lnTo>
                <a:lnTo>
                  <a:pt x="631" y="3283"/>
                </a:lnTo>
                <a:lnTo>
                  <a:pt x="639" y="3268"/>
                </a:lnTo>
                <a:lnTo>
                  <a:pt x="647" y="3254"/>
                </a:lnTo>
                <a:lnTo>
                  <a:pt x="654" y="3238"/>
                </a:lnTo>
                <a:lnTo>
                  <a:pt x="656" y="3230"/>
                </a:lnTo>
                <a:lnTo>
                  <a:pt x="658" y="3223"/>
                </a:lnTo>
                <a:lnTo>
                  <a:pt x="660" y="3216"/>
                </a:lnTo>
                <a:lnTo>
                  <a:pt x="660" y="3208"/>
                </a:lnTo>
                <a:lnTo>
                  <a:pt x="644" y="3206"/>
                </a:lnTo>
                <a:lnTo>
                  <a:pt x="624" y="3202"/>
                </a:lnTo>
                <a:lnTo>
                  <a:pt x="605" y="3195"/>
                </a:lnTo>
                <a:lnTo>
                  <a:pt x="585" y="3187"/>
                </a:lnTo>
                <a:lnTo>
                  <a:pt x="568" y="3180"/>
                </a:lnTo>
                <a:lnTo>
                  <a:pt x="553" y="3174"/>
                </a:lnTo>
                <a:lnTo>
                  <a:pt x="543" y="3169"/>
                </a:lnTo>
                <a:lnTo>
                  <a:pt x="540" y="3167"/>
                </a:lnTo>
                <a:lnTo>
                  <a:pt x="534" y="3152"/>
                </a:lnTo>
                <a:lnTo>
                  <a:pt x="527" y="3137"/>
                </a:lnTo>
                <a:lnTo>
                  <a:pt x="521" y="3121"/>
                </a:lnTo>
                <a:lnTo>
                  <a:pt x="516" y="3105"/>
                </a:lnTo>
                <a:lnTo>
                  <a:pt x="508" y="3072"/>
                </a:lnTo>
                <a:lnTo>
                  <a:pt x="501" y="3037"/>
                </a:lnTo>
                <a:lnTo>
                  <a:pt x="493" y="2997"/>
                </a:lnTo>
                <a:lnTo>
                  <a:pt x="486" y="2952"/>
                </a:lnTo>
                <a:lnTo>
                  <a:pt x="475" y="2902"/>
                </a:lnTo>
                <a:lnTo>
                  <a:pt x="463" y="2846"/>
                </a:lnTo>
                <a:lnTo>
                  <a:pt x="434" y="2831"/>
                </a:lnTo>
                <a:lnTo>
                  <a:pt x="410" y="2815"/>
                </a:lnTo>
                <a:lnTo>
                  <a:pt x="399" y="2807"/>
                </a:lnTo>
                <a:lnTo>
                  <a:pt x="389" y="2798"/>
                </a:lnTo>
                <a:lnTo>
                  <a:pt x="381" y="2790"/>
                </a:lnTo>
                <a:lnTo>
                  <a:pt x="373" y="2780"/>
                </a:lnTo>
                <a:lnTo>
                  <a:pt x="366" y="2770"/>
                </a:lnTo>
                <a:lnTo>
                  <a:pt x="360" y="2760"/>
                </a:lnTo>
                <a:lnTo>
                  <a:pt x="355" y="2749"/>
                </a:lnTo>
                <a:lnTo>
                  <a:pt x="351" y="2738"/>
                </a:lnTo>
                <a:lnTo>
                  <a:pt x="348" y="2726"/>
                </a:lnTo>
                <a:lnTo>
                  <a:pt x="345" y="2713"/>
                </a:lnTo>
                <a:lnTo>
                  <a:pt x="344" y="2699"/>
                </a:lnTo>
                <a:lnTo>
                  <a:pt x="344" y="2684"/>
                </a:lnTo>
                <a:lnTo>
                  <a:pt x="359" y="2670"/>
                </a:lnTo>
                <a:lnTo>
                  <a:pt x="373" y="2655"/>
                </a:lnTo>
                <a:lnTo>
                  <a:pt x="387" y="2638"/>
                </a:lnTo>
                <a:lnTo>
                  <a:pt x="399" y="2621"/>
                </a:lnTo>
                <a:lnTo>
                  <a:pt x="405" y="2611"/>
                </a:lnTo>
                <a:lnTo>
                  <a:pt x="410" y="2600"/>
                </a:lnTo>
                <a:lnTo>
                  <a:pt x="414" y="2590"/>
                </a:lnTo>
                <a:lnTo>
                  <a:pt x="417" y="2578"/>
                </a:lnTo>
                <a:lnTo>
                  <a:pt x="421" y="2567"/>
                </a:lnTo>
                <a:lnTo>
                  <a:pt x="423" y="2553"/>
                </a:lnTo>
                <a:lnTo>
                  <a:pt x="425" y="2540"/>
                </a:lnTo>
                <a:lnTo>
                  <a:pt x="425" y="2525"/>
                </a:lnTo>
                <a:lnTo>
                  <a:pt x="425" y="2504"/>
                </a:lnTo>
                <a:lnTo>
                  <a:pt x="423" y="2487"/>
                </a:lnTo>
                <a:lnTo>
                  <a:pt x="422" y="2473"/>
                </a:lnTo>
                <a:lnTo>
                  <a:pt x="420" y="2462"/>
                </a:lnTo>
                <a:lnTo>
                  <a:pt x="416" y="2452"/>
                </a:lnTo>
                <a:lnTo>
                  <a:pt x="414" y="2445"/>
                </a:lnTo>
                <a:lnTo>
                  <a:pt x="410" y="2440"/>
                </a:lnTo>
                <a:lnTo>
                  <a:pt x="406" y="2435"/>
                </a:lnTo>
                <a:lnTo>
                  <a:pt x="399" y="2429"/>
                </a:lnTo>
                <a:lnTo>
                  <a:pt x="392" y="2424"/>
                </a:lnTo>
                <a:lnTo>
                  <a:pt x="389" y="2420"/>
                </a:lnTo>
                <a:lnTo>
                  <a:pt x="388" y="2416"/>
                </a:lnTo>
                <a:lnTo>
                  <a:pt x="387" y="2411"/>
                </a:lnTo>
                <a:lnTo>
                  <a:pt x="387" y="2405"/>
                </a:lnTo>
                <a:lnTo>
                  <a:pt x="373" y="2404"/>
                </a:lnTo>
                <a:lnTo>
                  <a:pt x="362" y="2404"/>
                </a:lnTo>
                <a:lnTo>
                  <a:pt x="354" y="2403"/>
                </a:lnTo>
                <a:lnTo>
                  <a:pt x="346" y="2399"/>
                </a:lnTo>
                <a:lnTo>
                  <a:pt x="339" y="2394"/>
                </a:lnTo>
                <a:lnTo>
                  <a:pt x="330" y="2387"/>
                </a:lnTo>
                <a:lnTo>
                  <a:pt x="319" y="2377"/>
                </a:lnTo>
                <a:lnTo>
                  <a:pt x="306" y="2364"/>
                </a:lnTo>
                <a:lnTo>
                  <a:pt x="306" y="2348"/>
                </a:lnTo>
                <a:lnTo>
                  <a:pt x="306" y="2328"/>
                </a:lnTo>
                <a:lnTo>
                  <a:pt x="305" y="2309"/>
                </a:lnTo>
                <a:lnTo>
                  <a:pt x="302" y="2289"/>
                </a:lnTo>
                <a:lnTo>
                  <a:pt x="300" y="2280"/>
                </a:lnTo>
                <a:lnTo>
                  <a:pt x="297" y="2272"/>
                </a:lnTo>
                <a:lnTo>
                  <a:pt x="294" y="2263"/>
                </a:lnTo>
                <a:lnTo>
                  <a:pt x="290" y="2257"/>
                </a:lnTo>
                <a:lnTo>
                  <a:pt x="286" y="2251"/>
                </a:lnTo>
                <a:lnTo>
                  <a:pt x="280" y="2247"/>
                </a:lnTo>
                <a:lnTo>
                  <a:pt x="274" y="2245"/>
                </a:lnTo>
                <a:lnTo>
                  <a:pt x="267" y="2244"/>
                </a:lnTo>
                <a:lnTo>
                  <a:pt x="274" y="2235"/>
                </a:lnTo>
                <a:lnTo>
                  <a:pt x="280" y="2225"/>
                </a:lnTo>
                <a:lnTo>
                  <a:pt x="286" y="2214"/>
                </a:lnTo>
                <a:lnTo>
                  <a:pt x="290" y="2201"/>
                </a:lnTo>
                <a:lnTo>
                  <a:pt x="294" y="2187"/>
                </a:lnTo>
                <a:lnTo>
                  <a:pt x="296" y="2174"/>
                </a:lnTo>
                <a:lnTo>
                  <a:pt x="297" y="2159"/>
                </a:lnTo>
                <a:lnTo>
                  <a:pt x="299" y="2143"/>
                </a:lnTo>
                <a:lnTo>
                  <a:pt x="297" y="2129"/>
                </a:lnTo>
                <a:lnTo>
                  <a:pt x="296" y="2114"/>
                </a:lnTo>
                <a:lnTo>
                  <a:pt x="294" y="2099"/>
                </a:lnTo>
                <a:lnTo>
                  <a:pt x="291" y="2086"/>
                </a:lnTo>
                <a:lnTo>
                  <a:pt x="288" y="2074"/>
                </a:lnTo>
                <a:lnTo>
                  <a:pt x="281" y="2061"/>
                </a:lnTo>
                <a:lnTo>
                  <a:pt x="275" y="2052"/>
                </a:lnTo>
                <a:lnTo>
                  <a:pt x="269" y="2043"/>
                </a:lnTo>
                <a:lnTo>
                  <a:pt x="268" y="2028"/>
                </a:lnTo>
                <a:lnTo>
                  <a:pt x="266" y="2015"/>
                </a:lnTo>
                <a:lnTo>
                  <a:pt x="262" y="2003"/>
                </a:lnTo>
                <a:lnTo>
                  <a:pt x="257" y="1990"/>
                </a:lnTo>
                <a:lnTo>
                  <a:pt x="246" y="1968"/>
                </a:lnTo>
                <a:lnTo>
                  <a:pt x="235" y="1948"/>
                </a:lnTo>
                <a:lnTo>
                  <a:pt x="229" y="1939"/>
                </a:lnTo>
                <a:lnTo>
                  <a:pt x="225" y="1930"/>
                </a:lnTo>
                <a:lnTo>
                  <a:pt x="221" y="1922"/>
                </a:lnTo>
                <a:lnTo>
                  <a:pt x="219" y="1913"/>
                </a:lnTo>
                <a:lnTo>
                  <a:pt x="219" y="1906"/>
                </a:lnTo>
                <a:lnTo>
                  <a:pt x="220" y="1897"/>
                </a:lnTo>
                <a:lnTo>
                  <a:pt x="224" y="1890"/>
                </a:lnTo>
                <a:lnTo>
                  <a:pt x="230" y="1883"/>
                </a:lnTo>
                <a:lnTo>
                  <a:pt x="230" y="1868"/>
                </a:lnTo>
                <a:lnTo>
                  <a:pt x="230" y="1853"/>
                </a:lnTo>
                <a:lnTo>
                  <a:pt x="230" y="1840"/>
                </a:lnTo>
                <a:lnTo>
                  <a:pt x="230" y="1828"/>
                </a:lnTo>
                <a:lnTo>
                  <a:pt x="231" y="1818"/>
                </a:lnTo>
                <a:lnTo>
                  <a:pt x="231" y="1809"/>
                </a:lnTo>
                <a:lnTo>
                  <a:pt x="231" y="1804"/>
                </a:lnTo>
                <a:lnTo>
                  <a:pt x="231" y="1803"/>
                </a:lnTo>
                <a:lnTo>
                  <a:pt x="230" y="1796"/>
                </a:lnTo>
                <a:lnTo>
                  <a:pt x="229" y="1787"/>
                </a:lnTo>
                <a:lnTo>
                  <a:pt x="228" y="1780"/>
                </a:lnTo>
                <a:lnTo>
                  <a:pt x="225" y="1773"/>
                </a:lnTo>
                <a:lnTo>
                  <a:pt x="219" y="1758"/>
                </a:lnTo>
                <a:lnTo>
                  <a:pt x="212" y="1742"/>
                </a:lnTo>
                <a:lnTo>
                  <a:pt x="204" y="1727"/>
                </a:lnTo>
                <a:lnTo>
                  <a:pt x="198" y="1713"/>
                </a:lnTo>
                <a:lnTo>
                  <a:pt x="196" y="1705"/>
                </a:lnTo>
                <a:lnTo>
                  <a:pt x="193" y="1698"/>
                </a:lnTo>
                <a:lnTo>
                  <a:pt x="192" y="1689"/>
                </a:lnTo>
                <a:lnTo>
                  <a:pt x="192" y="1682"/>
                </a:lnTo>
                <a:lnTo>
                  <a:pt x="183" y="1667"/>
                </a:lnTo>
                <a:lnTo>
                  <a:pt x="175" y="1654"/>
                </a:lnTo>
                <a:lnTo>
                  <a:pt x="166" y="1640"/>
                </a:lnTo>
                <a:lnTo>
                  <a:pt x="155" y="1629"/>
                </a:lnTo>
                <a:lnTo>
                  <a:pt x="135" y="1606"/>
                </a:lnTo>
                <a:lnTo>
                  <a:pt x="113" y="1586"/>
                </a:lnTo>
                <a:lnTo>
                  <a:pt x="90" y="1568"/>
                </a:lnTo>
                <a:lnTo>
                  <a:pt x="68" y="1552"/>
                </a:lnTo>
                <a:lnTo>
                  <a:pt x="49" y="1536"/>
                </a:lnTo>
                <a:lnTo>
                  <a:pt x="33" y="1520"/>
                </a:lnTo>
                <a:lnTo>
                  <a:pt x="33" y="1506"/>
                </a:lnTo>
                <a:lnTo>
                  <a:pt x="33" y="1491"/>
                </a:lnTo>
                <a:lnTo>
                  <a:pt x="33" y="1475"/>
                </a:lnTo>
                <a:lnTo>
                  <a:pt x="33" y="1460"/>
                </a:lnTo>
                <a:lnTo>
                  <a:pt x="33" y="1446"/>
                </a:lnTo>
                <a:lnTo>
                  <a:pt x="34" y="1431"/>
                </a:lnTo>
                <a:lnTo>
                  <a:pt x="34" y="1415"/>
                </a:lnTo>
                <a:lnTo>
                  <a:pt x="34" y="1400"/>
                </a:lnTo>
                <a:lnTo>
                  <a:pt x="34" y="1372"/>
                </a:lnTo>
                <a:lnTo>
                  <a:pt x="37" y="1345"/>
                </a:lnTo>
                <a:lnTo>
                  <a:pt x="38" y="1322"/>
                </a:lnTo>
                <a:lnTo>
                  <a:pt x="42" y="1300"/>
                </a:lnTo>
                <a:lnTo>
                  <a:pt x="45" y="1280"/>
                </a:lnTo>
                <a:lnTo>
                  <a:pt x="50" y="1262"/>
                </a:lnTo>
                <a:lnTo>
                  <a:pt x="55" y="1246"/>
                </a:lnTo>
                <a:lnTo>
                  <a:pt x="60" y="1230"/>
                </a:lnTo>
                <a:lnTo>
                  <a:pt x="72" y="1202"/>
                </a:lnTo>
                <a:lnTo>
                  <a:pt x="87" y="1175"/>
                </a:lnTo>
                <a:lnTo>
                  <a:pt x="101" y="1149"/>
                </a:lnTo>
                <a:lnTo>
                  <a:pt x="116" y="1121"/>
                </a:lnTo>
                <a:lnTo>
                  <a:pt x="103" y="1079"/>
                </a:lnTo>
                <a:lnTo>
                  <a:pt x="93" y="1043"/>
                </a:lnTo>
                <a:lnTo>
                  <a:pt x="84" y="1011"/>
                </a:lnTo>
                <a:lnTo>
                  <a:pt x="77" y="981"/>
                </a:lnTo>
                <a:lnTo>
                  <a:pt x="70" y="950"/>
                </a:lnTo>
                <a:lnTo>
                  <a:pt x="61" y="918"/>
                </a:lnTo>
                <a:lnTo>
                  <a:pt x="51" y="881"/>
                </a:lnTo>
                <a:lnTo>
                  <a:pt x="39" y="840"/>
                </a:lnTo>
                <a:lnTo>
                  <a:pt x="32" y="825"/>
                </a:lnTo>
                <a:lnTo>
                  <a:pt x="26" y="809"/>
                </a:lnTo>
                <a:lnTo>
                  <a:pt x="21" y="795"/>
                </a:lnTo>
                <a:lnTo>
                  <a:pt x="16" y="780"/>
                </a:lnTo>
                <a:lnTo>
                  <a:pt x="8" y="749"/>
                </a:lnTo>
                <a:lnTo>
                  <a:pt x="5" y="720"/>
                </a:lnTo>
                <a:lnTo>
                  <a:pt x="2" y="689"/>
                </a:lnTo>
                <a:lnTo>
                  <a:pt x="1" y="659"/>
                </a:lnTo>
                <a:lnTo>
                  <a:pt x="0" y="629"/>
                </a:lnTo>
                <a:lnTo>
                  <a:pt x="0" y="599"/>
                </a:lnTo>
                <a:lnTo>
                  <a:pt x="8" y="593"/>
                </a:lnTo>
                <a:lnTo>
                  <a:pt x="16" y="588"/>
                </a:lnTo>
                <a:lnTo>
                  <a:pt x="23" y="584"/>
                </a:lnTo>
                <a:lnTo>
                  <a:pt x="30" y="582"/>
                </a:lnTo>
                <a:lnTo>
                  <a:pt x="45" y="580"/>
                </a:lnTo>
                <a:lnTo>
                  <a:pt x="61" y="579"/>
                </a:lnTo>
                <a:lnTo>
                  <a:pt x="76" y="579"/>
                </a:lnTo>
                <a:lnTo>
                  <a:pt x="90" y="578"/>
                </a:lnTo>
                <a:lnTo>
                  <a:pt x="98" y="575"/>
                </a:lnTo>
                <a:lnTo>
                  <a:pt x="105" y="572"/>
                </a:lnTo>
                <a:lnTo>
                  <a:pt x="114" y="567"/>
                </a:lnTo>
                <a:lnTo>
                  <a:pt x="121" y="560"/>
                </a:lnTo>
                <a:lnTo>
                  <a:pt x="128" y="552"/>
                </a:lnTo>
                <a:lnTo>
                  <a:pt x="135" y="545"/>
                </a:lnTo>
                <a:lnTo>
                  <a:pt x="139" y="537"/>
                </a:lnTo>
                <a:lnTo>
                  <a:pt x="144" y="530"/>
                </a:lnTo>
                <a:lnTo>
                  <a:pt x="148" y="522"/>
                </a:lnTo>
                <a:lnTo>
                  <a:pt x="152" y="513"/>
                </a:lnTo>
                <a:lnTo>
                  <a:pt x="154" y="504"/>
                </a:lnTo>
                <a:lnTo>
                  <a:pt x="157" y="496"/>
                </a:lnTo>
                <a:lnTo>
                  <a:pt x="159" y="475"/>
                </a:lnTo>
                <a:lnTo>
                  <a:pt x="161" y="453"/>
                </a:lnTo>
                <a:lnTo>
                  <a:pt x="161" y="429"/>
                </a:lnTo>
                <a:lnTo>
                  <a:pt x="163" y="400"/>
                </a:lnTo>
                <a:lnTo>
                  <a:pt x="169" y="393"/>
                </a:lnTo>
                <a:lnTo>
                  <a:pt x="176" y="386"/>
                </a:lnTo>
                <a:lnTo>
                  <a:pt x="181" y="377"/>
                </a:lnTo>
                <a:lnTo>
                  <a:pt x="186" y="370"/>
                </a:lnTo>
                <a:lnTo>
                  <a:pt x="195" y="354"/>
                </a:lnTo>
                <a:lnTo>
                  <a:pt x="203" y="336"/>
                </a:lnTo>
                <a:lnTo>
                  <a:pt x="210" y="316"/>
                </a:lnTo>
                <a:lnTo>
                  <a:pt x="219" y="294"/>
                </a:lnTo>
                <a:lnTo>
                  <a:pt x="230" y="268"/>
                </a:lnTo>
                <a:lnTo>
                  <a:pt x="243" y="240"/>
                </a:lnTo>
                <a:lnTo>
                  <a:pt x="243" y="234"/>
                </a:lnTo>
                <a:lnTo>
                  <a:pt x="242" y="228"/>
                </a:lnTo>
                <a:lnTo>
                  <a:pt x="240" y="222"/>
                </a:lnTo>
                <a:lnTo>
                  <a:pt x="237" y="216"/>
                </a:lnTo>
                <a:lnTo>
                  <a:pt x="231" y="206"/>
                </a:lnTo>
                <a:lnTo>
                  <a:pt x="224" y="196"/>
                </a:lnTo>
                <a:lnTo>
                  <a:pt x="217" y="183"/>
                </a:lnTo>
                <a:lnTo>
                  <a:pt x="210" y="167"/>
                </a:lnTo>
                <a:lnTo>
                  <a:pt x="208" y="158"/>
                </a:lnTo>
                <a:lnTo>
                  <a:pt x="206" y="147"/>
                </a:lnTo>
                <a:lnTo>
                  <a:pt x="206" y="135"/>
                </a:lnTo>
                <a:lnTo>
                  <a:pt x="204" y="120"/>
                </a:lnTo>
                <a:lnTo>
                  <a:pt x="204" y="119"/>
                </a:lnTo>
                <a:lnTo>
                  <a:pt x="206" y="114"/>
                </a:lnTo>
                <a:lnTo>
                  <a:pt x="207" y="108"/>
                </a:lnTo>
                <a:lnTo>
                  <a:pt x="209" y="101"/>
                </a:lnTo>
                <a:lnTo>
                  <a:pt x="214" y="93"/>
                </a:lnTo>
                <a:lnTo>
                  <a:pt x="221" y="87"/>
                </a:lnTo>
                <a:lnTo>
                  <a:pt x="226" y="83"/>
                </a:lnTo>
                <a:lnTo>
                  <a:pt x="231" y="82"/>
                </a:lnTo>
                <a:lnTo>
                  <a:pt x="237" y="81"/>
                </a:lnTo>
                <a:lnTo>
                  <a:pt x="245" y="81"/>
                </a:lnTo>
                <a:lnTo>
                  <a:pt x="245" y="65"/>
                </a:lnTo>
                <a:lnTo>
                  <a:pt x="246" y="52"/>
                </a:lnTo>
                <a:lnTo>
                  <a:pt x="247" y="38"/>
                </a:lnTo>
                <a:lnTo>
                  <a:pt x="251" y="26"/>
                </a:lnTo>
                <a:lnTo>
                  <a:pt x="252" y="20"/>
                </a:lnTo>
                <a:lnTo>
                  <a:pt x="256" y="15"/>
                </a:lnTo>
                <a:lnTo>
                  <a:pt x="258" y="11"/>
                </a:lnTo>
                <a:lnTo>
                  <a:pt x="263" y="7"/>
                </a:lnTo>
                <a:lnTo>
                  <a:pt x="267" y="5"/>
                </a:lnTo>
                <a:lnTo>
                  <a:pt x="273" y="3"/>
                </a:lnTo>
                <a:lnTo>
                  <a:pt x="279" y="1"/>
                </a:lnTo>
                <a:lnTo>
                  <a:pt x="285" y="0"/>
                </a:lnTo>
                <a:lnTo>
                  <a:pt x="285" y="0"/>
                </a:lnTo>
                <a:lnTo>
                  <a:pt x="1725" y="359"/>
                </a:lnTo>
                <a:lnTo>
                  <a:pt x="1725" y="35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720880" y="2052720"/>
            <a:ext cx="351000" cy="743040"/>
          </a:xfrm>
          <a:custGeom>
            <a:avLst/>
            <a:gdLst/>
            <a:ahLst/>
            <a:rect l="l" t="t" r="r" b="b"/>
            <a:pathLst>
              <a:path w="940" h="1995">
                <a:moveTo>
                  <a:pt x="0" y="0"/>
                </a:moveTo>
                <a:lnTo>
                  <a:pt x="0" y="1887"/>
                </a:lnTo>
                <a:lnTo>
                  <a:pt x="847" y="1995"/>
                </a:lnTo>
                <a:lnTo>
                  <a:pt x="939" y="127"/>
                </a:lnTo>
                <a:lnTo>
                  <a:pt x="940" y="109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998640" y="2889360"/>
            <a:ext cx="704880" cy="722160"/>
          </a:xfrm>
          <a:custGeom>
            <a:avLst/>
            <a:gdLst/>
            <a:ahLst/>
            <a:rect l="l" t="t" r="r" b="b"/>
            <a:pathLst>
              <a:path w="1888" h="1938">
                <a:moveTo>
                  <a:pt x="0" y="0"/>
                </a:moveTo>
                <a:lnTo>
                  <a:pt x="1350" y="1938"/>
                </a:lnTo>
                <a:lnTo>
                  <a:pt x="1356" y="1929"/>
                </a:lnTo>
                <a:lnTo>
                  <a:pt x="1361" y="1920"/>
                </a:lnTo>
                <a:lnTo>
                  <a:pt x="1366" y="1912"/>
                </a:lnTo>
                <a:lnTo>
                  <a:pt x="1369" y="1903"/>
                </a:lnTo>
                <a:lnTo>
                  <a:pt x="1375" y="1885"/>
                </a:lnTo>
                <a:lnTo>
                  <a:pt x="1379" y="1867"/>
                </a:lnTo>
                <a:lnTo>
                  <a:pt x="1382" y="1851"/>
                </a:lnTo>
                <a:lnTo>
                  <a:pt x="1384" y="1838"/>
                </a:lnTo>
                <a:lnTo>
                  <a:pt x="1384" y="1830"/>
                </a:lnTo>
                <a:lnTo>
                  <a:pt x="1384" y="1827"/>
                </a:lnTo>
                <a:lnTo>
                  <a:pt x="1384" y="1811"/>
                </a:lnTo>
                <a:lnTo>
                  <a:pt x="1384" y="1798"/>
                </a:lnTo>
                <a:lnTo>
                  <a:pt x="1383" y="1783"/>
                </a:lnTo>
                <a:lnTo>
                  <a:pt x="1379" y="1772"/>
                </a:lnTo>
                <a:lnTo>
                  <a:pt x="1378" y="1766"/>
                </a:lnTo>
                <a:lnTo>
                  <a:pt x="1375" y="1761"/>
                </a:lnTo>
                <a:lnTo>
                  <a:pt x="1372" y="1758"/>
                </a:lnTo>
                <a:lnTo>
                  <a:pt x="1368" y="1754"/>
                </a:lnTo>
                <a:lnTo>
                  <a:pt x="1363" y="1750"/>
                </a:lnTo>
                <a:lnTo>
                  <a:pt x="1358" y="1748"/>
                </a:lnTo>
                <a:lnTo>
                  <a:pt x="1352" y="1747"/>
                </a:lnTo>
                <a:lnTo>
                  <a:pt x="1345" y="1747"/>
                </a:lnTo>
                <a:lnTo>
                  <a:pt x="1345" y="1733"/>
                </a:lnTo>
                <a:lnTo>
                  <a:pt x="1346" y="1722"/>
                </a:lnTo>
                <a:lnTo>
                  <a:pt x="1347" y="1714"/>
                </a:lnTo>
                <a:lnTo>
                  <a:pt x="1350" y="1706"/>
                </a:lnTo>
                <a:lnTo>
                  <a:pt x="1355" y="1699"/>
                </a:lnTo>
                <a:lnTo>
                  <a:pt x="1362" y="1690"/>
                </a:lnTo>
                <a:lnTo>
                  <a:pt x="1372" y="1679"/>
                </a:lnTo>
                <a:lnTo>
                  <a:pt x="1385" y="1667"/>
                </a:lnTo>
                <a:lnTo>
                  <a:pt x="1372" y="1667"/>
                </a:lnTo>
                <a:lnTo>
                  <a:pt x="1362" y="1666"/>
                </a:lnTo>
                <a:lnTo>
                  <a:pt x="1355" y="1665"/>
                </a:lnTo>
                <a:lnTo>
                  <a:pt x="1351" y="1661"/>
                </a:lnTo>
                <a:lnTo>
                  <a:pt x="1347" y="1656"/>
                </a:lnTo>
                <a:lnTo>
                  <a:pt x="1346" y="1650"/>
                </a:lnTo>
                <a:lnTo>
                  <a:pt x="1346" y="1640"/>
                </a:lnTo>
                <a:lnTo>
                  <a:pt x="1346" y="1627"/>
                </a:lnTo>
                <a:lnTo>
                  <a:pt x="1358" y="1627"/>
                </a:lnTo>
                <a:lnTo>
                  <a:pt x="1369" y="1625"/>
                </a:lnTo>
                <a:lnTo>
                  <a:pt x="1375" y="1624"/>
                </a:lnTo>
                <a:lnTo>
                  <a:pt x="1380" y="1622"/>
                </a:lnTo>
                <a:lnTo>
                  <a:pt x="1384" y="1617"/>
                </a:lnTo>
                <a:lnTo>
                  <a:pt x="1385" y="1609"/>
                </a:lnTo>
                <a:lnTo>
                  <a:pt x="1387" y="1600"/>
                </a:lnTo>
                <a:lnTo>
                  <a:pt x="1387" y="1586"/>
                </a:lnTo>
                <a:lnTo>
                  <a:pt x="1379" y="1579"/>
                </a:lnTo>
                <a:lnTo>
                  <a:pt x="1373" y="1570"/>
                </a:lnTo>
                <a:lnTo>
                  <a:pt x="1368" y="1561"/>
                </a:lnTo>
                <a:lnTo>
                  <a:pt x="1364" y="1551"/>
                </a:lnTo>
                <a:lnTo>
                  <a:pt x="1361" y="1541"/>
                </a:lnTo>
                <a:lnTo>
                  <a:pt x="1358" y="1531"/>
                </a:lnTo>
                <a:lnTo>
                  <a:pt x="1357" y="1521"/>
                </a:lnTo>
                <a:lnTo>
                  <a:pt x="1357" y="1512"/>
                </a:lnTo>
                <a:lnTo>
                  <a:pt x="1357" y="1502"/>
                </a:lnTo>
                <a:lnTo>
                  <a:pt x="1358" y="1493"/>
                </a:lnTo>
                <a:lnTo>
                  <a:pt x="1361" y="1486"/>
                </a:lnTo>
                <a:lnTo>
                  <a:pt x="1364" y="1480"/>
                </a:lnTo>
                <a:lnTo>
                  <a:pt x="1368" y="1474"/>
                </a:lnTo>
                <a:lnTo>
                  <a:pt x="1374" y="1470"/>
                </a:lnTo>
                <a:lnTo>
                  <a:pt x="1380" y="1467"/>
                </a:lnTo>
                <a:lnTo>
                  <a:pt x="1387" y="1466"/>
                </a:lnTo>
                <a:lnTo>
                  <a:pt x="1402" y="1460"/>
                </a:lnTo>
                <a:lnTo>
                  <a:pt x="1417" y="1455"/>
                </a:lnTo>
                <a:lnTo>
                  <a:pt x="1432" y="1452"/>
                </a:lnTo>
                <a:lnTo>
                  <a:pt x="1446" y="1450"/>
                </a:lnTo>
                <a:lnTo>
                  <a:pt x="1460" y="1450"/>
                </a:lnTo>
                <a:lnTo>
                  <a:pt x="1473" y="1452"/>
                </a:lnTo>
                <a:lnTo>
                  <a:pt x="1486" y="1454"/>
                </a:lnTo>
                <a:lnTo>
                  <a:pt x="1498" y="1458"/>
                </a:lnTo>
                <a:lnTo>
                  <a:pt x="1508" y="1461"/>
                </a:lnTo>
                <a:lnTo>
                  <a:pt x="1517" y="1466"/>
                </a:lnTo>
                <a:lnTo>
                  <a:pt x="1526" y="1472"/>
                </a:lnTo>
                <a:lnTo>
                  <a:pt x="1533" y="1478"/>
                </a:lnTo>
                <a:lnTo>
                  <a:pt x="1540" y="1486"/>
                </a:lnTo>
                <a:lnTo>
                  <a:pt x="1543" y="1493"/>
                </a:lnTo>
                <a:lnTo>
                  <a:pt x="1546" y="1501"/>
                </a:lnTo>
                <a:lnTo>
                  <a:pt x="1547" y="1508"/>
                </a:lnTo>
                <a:lnTo>
                  <a:pt x="1554" y="1514"/>
                </a:lnTo>
                <a:lnTo>
                  <a:pt x="1562" y="1519"/>
                </a:lnTo>
                <a:lnTo>
                  <a:pt x="1569" y="1523"/>
                </a:lnTo>
                <a:lnTo>
                  <a:pt x="1576" y="1524"/>
                </a:lnTo>
                <a:lnTo>
                  <a:pt x="1584" y="1525"/>
                </a:lnTo>
                <a:lnTo>
                  <a:pt x="1590" y="1524"/>
                </a:lnTo>
                <a:lnTo>
                  <a:pt x="1597" y="1521"/>
                </a:lnTo>
                <a:lnTo>
                  <a:pt x="1603" y="1518"/>
                </a:lnTo>
                <a:lnTo>
                  <a:pt x="1608" y="1514"/>
                </a:lnTo>
                <a:lnTo>
                  <a:pt x="1614" y="1509"/>
                </a:lnTo>
                <a:lnTo>
                  <a:pt x="1619" y="1503"/>
                </a:lnTo>
                <a:lnTo>
                  <a:pt x="1624" y="1497"/>
                </a:lnTo>
                <a:lnTo>
                  <a:pt x="1628" y="1491"/>
                </a:lnTo>
                <a:lnTo>
                  <a:pt x="1630" y="1483"/>
                </a:lnTo>
                <a:lnTo>
                  <a:pt x="1633" y="1476"/>
                </a:lnTo>
                <a:lnTo>
                  <a:pt x="1635" y="1469"/>
                </a:lnTo>
                <a:lnTo>
                  <a:pt x="1704" y="1070"/>
                </a:lnTo>
                <a:lnTo>
                  <a:pt x="1888" y="0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046160" y="1020600"/>
            <a:ext cx="2076480" cy="382680"/>
          </a:xfrm>
          <a:custGeom>
            <a:avLst/>
            <a:gdLst/>
            <a:ahLst/>
            <a:rect l="l" t="t" r="r" b="b"/>
            <a:pathLst>
              <a:path w="5579" h="1036">
                <a:moveTo>
                  <a:pt x="0" y="0"/>
                </a:moveTo>
                <a:lnTo>
                  <a:pt x="408" y="106"/>
                </a:lnTo>
                <a:lnTo>
                  <a:pt x="881" y="225"/>
                </a:lnTo>
                <a:lnTo>
                  <a:pt x="1614" y="412"/>
                </a:lnTo>
                <a:lnTo>
                  <a:pt x="1647" y="421"/>
                </a:lnTo>
                <a:lnTo>
                  <a:pt x="1698" y="436"/>
                </a:lnTo>
                <a:lnTo>
                  <a:pt x="1907" y="491"/>
                </a:lnTo>
                <a:lnTo>
                  <a:pt x="2267" y="565"/>
                </a:lnTo>
                <a:lnTo>
                  <a:pt x="3166" y="722"/>
                </a:lnTo>
                <a:lnTo>
                  <a:pt x="4109" y="882"/>
                </a:lnTo>
                <a:lnTo>
                  <a:pt x="5579" y="1036"/>
                </a:lnTo>
              </a:path>
            </a:pathLst>
          </a:custGeom>
          <a:noFill/>
          <a:ln w="324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438200" y="1179360"/>
            <a:ext cx="779400" cy="1317600"/>
          </a:xfrm>
          <a:custGeom>
            <a:avLst/>
            <a:gdLst/>
            <a:ahLst/>
            <a:rect l="l" t="t" r="r" b="b"/>
            <a:pathLst>
              <a:path w="2103" h="3545">
                <a:moveTo>
                  <a:pt x="654" y="0"/>
                </a:moveTo>
                <a:lnTo>
                  <a:pt x="934" y="76"/>
                </a:lnTo>
                <a:lnTo>
                  <a:pt x="847" y="521"/>
                </a:lnTo>
                <a:lnTo>
                  <a:pt x="847" y="548"/>
                </a:lnTo>
                <a:lnTo>
                  <a:pt x="847" y="569"/>
                </a:lnTo>
                <a:lnTo>
                  <a:pt x="846" y="586"/>
                </a:lnTo>
                <a:lnTo>
                  <a:pt x="846" y="601"/>
                </a:lnTo>
                <a:lnTo>
                  <a:pt x="846" y="617"/>
                </a:lnTo>
                <a:lnTo>
                  <a:pt x="846" y="634"/>
                </a:lnTo>
                <a:lnTo>
                  <a:pt x="846" y="655"/>
                </a:lnTo>
                <a:lnTo>
                  <a:pt x="846" y="682"/>
                </a:lnTo>
                <a:lnTo>
                  <a:pt x="853" y="682"/>
                </a:lnTo>
                <a:lnTo>
                  <a:pt x="861" y="683"/>
                </a:lnTo>
                <a:lnTo>
                  <a:pt x="868" y="685"/>
                </a:lnTo>
                <a:lnTo>
                  <a:pt x="875" y="689"/>
                </a:lnTo>
                <a:lnTo>
                  <a:pt x="881" y="693"/>
                </a:lnTo>
                <a:lnTo>
                  <a:pt x="889" y="696"/>
                </a:lnTo>
                <a:lnTo>
                  <a:pt x="895" y="701"/>
                </a:lnTo>
                <a:lnTo>
                  <a:pt x="901" y="707"/>
                </a:lnTo>
                <a:lnTo>
                  <a:pt x="906" y="712"/>
                </a:lnTo>
                <a:lnTo>
                  <a:pt x="911" y="718"/>
                </a:lnTo>
                <a:lnTo>
                  <a:pt x="915" y="726"/>
                </a:lnTo>
                <a:lnTo>
                  <a:pt x="918" y="733"/>
                </a:lnTo>
                <a:lnTo>
                  <a:pt x="922" y="739"/>
                </a:lnTo>
                <a:lnTo>
                  <a:pt x="923" y="747"/>
                </a:lnTo>
                <a:lnTo>
                  <a:pt x="924" y="755"/>
                </a:lnTo>
                <a:lnTo>
                  <a:pt x="926" y="762"/>
                </a:lnTo>
                <a:lnTo>
                  <a:pt x="924" y="776"/>
                </a:lnTo>
                <a:lnTo>
                  <a:pt x="923" y="787"/>
                </a:lnTo>
                <a:lnTo>
                  <a:pt x="921" y="796"/>
                </a:lnTo>
                <a:lnTo>
                  <a:pt x="918" y="803"/>
                </a:lnTo>
                <a:lnTo>
                  <a:pt x="912" y="814"/>
                </a:lnTo>
                <a:lnTo>
                  <a:pt x="905" y="822"/>
                </a:lnTo>
                <a:lnTo>
                  <a:pt x="901" y="826"/>
                </a:lnTo>
                <a:lnTo>
                  <a:pt x="897" y="830"/>
                </a:lnTo>
                <a:lnTo>
                  <a:pt x="894" y="835"/>
                </a:lnTo>
                <a:lnTo>
                  <a:pt x="891" y="841"/>
                </a:lnTo>
                <a:lnTo>
                  <a:pt x="888" y="848"/>
                </a:lnTo>
                <a:lnTo>
                  <a:pt x="886" y="857"/>
                </a:lnTo>
                <a:lnTo>
                  <a:pt x="885" y="868"/>
                </a:lnTo>
                <a:lnTo>
                  <a:pt x="884" y="882"/>
                </a:lnTo>
                <a:lnTo>
                  <a:pt x="899" y="882"/>
                </a:lnTo>
                <a:lnTo>
                  <a:pt x="913" y="886"/>
                </a:lnTo>
                <a:lnTo>
                  <a:pt x="928" y="890"/>
                </a:lnTo>
                <a:lnTo>
                  <a:pt x="941" y="896"/>
                </a:lnTo>
                <a:lnTo>
                  <a:pt x="955" y="904"/>
                </a:lnTo>
                <a:lnTo>
                  <a:pt x="968" y="913"/>
                </a:lnTo>
                <a:lnTo>
                  <a:pt x="979" y="923"/>
                </a:lnTo>
                <a:lnTo>
                  <a:pt x="992" y="934"/>
                </a:lnTo>
                <a:lnTo>
                  <a:pt x="1001" y="946"/>
                </a:lnTo>
                <a:lnTo>
                  <a:pt x="1011" y="958"/>
                </a:lnTo>
                <a:lnTo>
                  <a:pt x="1020" y="972"/>
                </a:lnTo>
                <a:lnTo>
                  <a:pt x="1027" y="985"/>
                </a:lnTo>
                <a:lnTo>
                  <a:pt x="1033" y="1000"/>
                </a:lnTo>
                <a:lnTo>
                  <a:pt x="1037" y="1015"/>
                </a:lnTo>
                <a:lnTo>
                  <a:pt x="1041" y="1029"/>
                </a:lnTo>
                <a:lnTo>
                  <a:pt x="1043" y="1044"/>
                </a:lnTo>
                <a:lnTo>
                  <a:pt x="1058" y="1073"/>
                </a:lnTo>
                <a:lnTo>
                  <a:pt x="1072" y="1104"/>
                </a:lnTo>
                <a:lnTo>
                  <a:pt x="1087" y="1133"/>
                </a:lnTo>
                <a:lnTo>
                  <a:pt x="1102" y="1164"/>
                </a:lnTo>
                <a:lnTo>
                  <a:pt x="1116" y="1195"/>
                </a:lnTo>
                <a:lnTo>
                  <a:pt x="1131" y="1224"/>
                </a:lnTo>
                <a:lnTo>
                  <a:pt x="1146" y="1255"/>
                </a:lnTo>
                <a:lnTo>
                  <a:pt x="1162" y="1285"/>
                </a:lnTo>
                <a:lnTo>
                  <a:pt x="1175" y="1284"/>
                </a:lnTo>
                <a:lnTo>
                  <a:pt x="1189" y="1283"/>
                </a:lnTo>
                <a:lnTo>
                  <a:pt x="1195" y="1281"/>
                </a:lnTo>
                <a:lnTo>
                  <a:pt x="1201" y="1283"/>
                </a:lnTo>
                <a:lnTo>
                  <a:pt x="1206" y="1284"/>
                </a:lnTo>
                <a:lnTo>
                  <a:pt x="1211" y="1288"/>
                </a:lnTo>
                <a:lnTo>
                  <a:pt x="1216" y="1292"/>
                </a:lnTo>
                <a:lnTo>
                  <a:pt x="1221" y="1300"/>
                </a:lnTo>
                <a:lnTo>
                  <a:pt x="1224" y="1310"/>
                </a:lnTo>
                <a:lnTo>
                  <a:pt x="1228" y="1322"/>
                </a:lnTo>
                <a:lnTo>
                  <a:pt x="1232" y="1338"/>
                </a:lnTo>
                <a:lnTo>
                  <a:pt x="1235" y="1356"/>
                </a:lnTo>
                <a:lnTo>
                  <a:pt x="1238" y="1379"/>
                </a:lnTo>
                <a:lnTo>
                  <a:pt x="1240" y="1405"/>
                </a:lnTo>
                <a:lnTo>
                  <a:pt x="1240" y="1421"/>
                </a:lnTo>
                <a:lnTo>
                  <a:pt x="1239" y="1433"/>
                </a:lnTo>
                <a:lnTo>
                  <a:pt x="1235" y="1443"/>
                </a:lnTo>
                <a:lnTo>
                  <a:pt x="1232" y="1450"/>
                </a:lnTo>
                <a:lnTo>
                  <a:pt x="1225" y="1456"/>
                </a:lnTo>
                <a:lnTo>
                  <a:pt x="1218" y="1461"/>
                </a:lnTo>
                <a:lnTo>
                  <a:pt x="1211" y="1465"/>
                </a:lnTo>
                <a:lnTo>
                  <a:pt x="1203" y="1469"/>
                </a:lnTo>
                <a:lnTo>
                  <a:pt x="1195" y="1472"/>
                </a:lnTo>
                <a:lnTo>
                  <a:pt x="1187" y="1476"/>
                </a:lnTo>
                <a:lnTo>
                  <a:pt x="1180" y="1480"/>
                </a:lnTo>
                <a:lnTo>
                  <a:pt x="1173" y="1485"/>
                </a:lnTo>
                <a:lnTo>
                  <a:pt x="1168" y="1492"/>
                </a:lnTo>
                <a:lnTo>
                  <a:pt x="1163" y="1501"/>
                </a:lnTo>
                <a:lnTo>
                  <a:pt x="1161" y="1512"/>
                </a:lnTo>
                <a:lnTo>
                  <a:pt x="1159" y="1525"/>
                </a:lnTo>
                <a:lnTo>
                  <a:pt x="1159" y="1532"/>
                </a:lnTo>
                <a:lnTo>
                  <a:pt x="1161" y="1538"/>
                </a:lnTo>
                <a:lnTo>
                  <a:pt x="1163" y="1543"/>
                </a:lnTo>
                <a:lnTo>
                  <a:pt x="1165" y="1548"/>
                </a:lnTo>
                <a:lnTo>
                  <a:pt x="1172" y="1558"/>
                </a:lnTo>
                <a:lnTo>
                  <a:pt x="1179" y="1565"/>
                </a:lnTo>
                <a:lnTo>
                  <a:pt x="1186" y="1573"/>
                </a:lnTo>
                <a:lnTo>
                  <a:pt x="1192" y="1581"/>
                </a:lnTo>
                <a:lnTo>
                  <a:pt x="1195" y="1586"/>
                </a:lnTo>
                <a:lnTo>
                  <a:pt x="1197" y="1592"/>
                </a:lnTo>
                <a:lnTo>
                  <a:pt x="1199" y="1598"/>
                </a:lnTo>
                <a:lnTo>
                  <a:pt x="1199" y="1606"/>
                </a:lnTo>
                <a:lnTo>
                  <a:pt x="1185" y="1617"/>
                </a:lnTo>
                <a:lnTo>
                  <a:pt x="1175" y="1624"/>
                </a:lnTo>
                <a:lnTo>
                  <a:pt x="1165" y="1629"/>
                </a:lnTo>
                <a:lnTo>
                  <a:pt x="1158" y="1635"/>
                </a:lnTo>
                <a:lnTo>
                  <a:pt x="1154" y="1639"/>
                </a:lnTo>
                <a:lnTo>
                  <a:pt x="1151" y="1645"/>
                </a:lnTo>
                <a:lnTo>
                  <a:pt x="1146" y="1652"/>
                </a:lnTo>
                <a:lnTo>
                  <a:pt x="1142" y="1661"/>
                </a:lnTo>
                <a:lnTo>
                  <a:pt x="1131" y="1687"/>
                </a:lnTo>
                <a:lnTo>
                  <a:pt x="1118" y="1725"/>
                </a:lnTo>
                <a:lnTo>
                  <a:pt x="1115" y="1742"/>
                </a:lnTo>
                <a:lnTo>
                  <a:pt x="1112" y="1760"/>
                </a:lnTo>
                <a:lnTo>
                  <a:pt x="1107" y="1781"/>
                </a:lnTo>
                <a:lnTo>
                  <a:pt x="1102" y="1800"/>
                </a:lnTo>
                <a:lnTo>
                  <a:pt x="1101" y="1809"/>
                </a:lnTo>
                <a:lnTo>
                  <a:pt x="1099" y="1818"/>
                </a:lnTo>
                <a:lnTo>
                  <a:pt x="1099" y="1825"/>
                </a:lnTo>
                <a:lnTo>
                  <a:pt x="1099" y="1832"/>
                </a:lnTo>
                <a:lnTo>
                  <a:pt x="1102" y="1837"/>
                </a:lnTo>
                <a:lnTo>
                  <a:pt x="1105" y="1842"/>
                </a:lnTo>
                <a:lnTo>
                  <a:pt x="1110" y="1845"/>
                </a:lnTo>
                <a:lnTo>
                  <a:pt x="1116" y="1846"/>
                </a:lnTo>
                <a:lnTo>
                  <a:pt x="1130" y="1845"/>
                </a:lnTo>
                <a:lnTo>
                  <a:pt x="1141" y="1842"/>
                </a:lnTo>
                <a:lnTo>
                  <a:pt x="1151" y="1838"/>
                </a:lnTo>
                <a:lnTo>
                  <a:pt x="1158" y="1833"/>
                </a:lnTo>
                <a:lnTo>
                  <a:pt x="1164" y="1827"/>
                </a:lnTo>
                <a:lnTo>
                  <a:pt x="1169" y="1820"/>
                </a:lnTo>
                <a:lnTo>
                  <a:pt x="1173" y="1813"/>
                </a:lnTo>
                <a:lnTo>
                  <a:pt x="1176" y="1805"/>
                </a:lnTo>
                <a:lnTo>
                  <a:pt x="1181" y="1798"/>
                </a:lnTo>
                <a:lnTo>
                  <a:pt x="1185" y="1791"/>
                </a:lnTo>
                <a:lnTo>
                  <a:pt x="1190" y="1785"/>
                </a:lnTo>
                <a:lnTo>
                  <a:pt x="1196" y="1778"/>
                </a:lnTo>
                <a:lnTo>
                  <a:pt x="1203" y="1774"/>
                </a:lnTo>
                <a:lnTo>
                  <a:pt x="1212" y="1770"/>
                </a:lnTo>
                <a:lnTo>
                  <a:pt x="1224" y="1767"/>
                </a:lnTo>
                <a:lnTo>
                  <a:pt x="1238" y="1766"/>
                </a:lnTo>
                <a:lnTo>
                  <a:pt x="1258" y="1760"/>
                </a:lnTo>
                <a:lnTo>
                  <a:pt x="1276" y="1756"/>
                </a:lnTo>
                <a:lnTo>
                  <a:pt x="1289" y="1756"/>
                </a:lnTo>
                <a:lnTo>
                  <a:pt x="1300" y="1758"/>
                </a:lnTo>
                <a:lnTo>
                  <a:pt x="1305" y="1759"/>
                </a:lnTo>
                <a:lnTo>
                  <a:pt x="1309" y="1760"/>
                </a:lnTo>
                <a:lnTo>
                  <a:pt x="1312" y="1762"/>
                </a:lnTo>
                <a:lnTo>
                  <a:pt x="1315" y="1766"/>
                </a:lnTo>
                <a:lnTo>
                  <a:pt x="1320" y="1774"/>
                </a:lnTo>
                <a:lnTo>
                  <a:pt x="1322" y="1782"/>
                </a:lnTo>
                <a:lnTo>
                  <a:pt x="1323" y="1792"/>
                </a:lnTo>
                <a:lnTo>
                  <a:pt x="1323" y="1803"/>
                </a:lnTo>
                <a:lnTo>
                  <a:pt x="1322" y="1815"/>
                </a:lnTo>
                <a:lnTo>
                  <a:pt x="1321" y="1829"/>
                </a:lnTo>
                <a:lnTo>
                  <a:pt x="1317" y="1857"/>
                </a:lnTo>
                <a:lnTo>
                  <a:pt x="1316" y="1887"/>
                </a:lnTo>
                <a:lnTo>
                  <a:pt x="1317" y="1897"/>
                </a:lnTo>
                <a:lnTo>
                  <a:pt x="1318" y="1907"/>
                </a:lnTo>
                <a:lnTo>
                  <a:pt x="1320" y="1915"/>
                </a:lnTo>
                <a:lnTo>
                  <a:pt x="1323" y="1924"/>
                </a:lnTo>
                <a:lnTo>
                  <a:pt x="1329" y="1941"/>
                </a:lnTo>
                <a:lnTo>
                  <a:pt x="1337" y="1958"/>
                </a:lnTo>
                <a:lnTo>
                  <a:pt x="1343" y="1975"/>
                </a:lnTo>
                <a:lnTo>
                  <a:pt x="1349" y="1996"/>
                </a:lnTo>
                <a:lnTo>
                  <a:pt x="1352" y="2007"/>
                </a:lnTo>
                <a:lnTo>
                  <a:pt x="1354" y="2020"/>
                </a:lnTo>
                <a:lnTo>
                  <a:pt x="1355" y="2033"/>
                </a:lnTo>
                <a:lnTo>
                  <a:pt x="1355" y="2048"/>
                </a:lnTo>
                <a:lnTo>
                  <a:pt x="1355" y="2087"/>
                </a:lnTo>
                <a:lnTo>
                  <a:pt x="1355" y="2100"/>
                </a:lnTo>
                <a:lnTo>
                  <a:pt x="1355" y="2111"/>
                </a:lnTo>
                <a:lnTo>
                  <a:pt x="1355" y="2120"/>
                </a:lnTo>
                <a:lnTo>
                  <a:pt x="1354" y="2127"/>
                </a:lnTo>
                <a:lnTo>
                  <a:pt x="1354" y="2135"/>
                </a:lnTo>
                <a:lnTo>
                  <a:pt x="1354" y="2144"/>
                </a:lnTo>
                <a:lnTo>
                  <a:pt x="1354" y="2154"/>
                </a:lnTo>
                <a:lnTo>
                  <a:pt x="1354" y="2168"/>
                </a:lnTo>
                <a:lnTo>
                  <a:pt x="1361" y="2175"/>
                </a:lnTo>
                <a:lnTo>
                  <a:pt x="1369" y="2181"/>
                </a:lnTo>
                <a:lnTo>
                  <a:pt x="1376" y="2186"/>
                </a:lnTo>
                <a:lnTo>
                  <a:pt x="1385" y="2191"/>
                </a:lnTo>
                <a:lnTo>
                  <a:pt x="1399" y="2198"/>
                </a:lnTo>
                <a:lnTo>
                  <a:pt x="1414" y="2203"/>
                </a:lnTo>
                <a:lnTo>
                  <a:pt x="1429" y="2206"/>
                </a:lnTo>
                <a:lnTo>
                  <a:pt x="1445" y="2208"/>
                </a:lnTo>
                <a:lnTo>
                  <a:pt x="1459" y="2208"/>
                </a:lnTo>
                <a:lnTo>
                  <a:pt x="1474" y="2208"/>
                </a:lnTo>
                <a:lnTo>
                  <a:pt x="1480" y="2217"/>
                </a:lnTo>
                <a:lnTo>
                  <a:pt x="1485" y="2228"/>
                </a:lnTo>
                <a:lnTo>
                  <a:pt x="1489" y="2239"/>
                </a:lnTo>
                <a:lnTo>
                  <a:pt x="1491" y="2251"/>
                </a:lnTo>
                <a:lnTo>
                  <a:pt x="1493" y="2277"/>
                </a:lnTo>
                <a:lnTo>
                  <a:pt x="1493" y="2304"/>
                </a:lnTo>
                <a:lnTo>
                  <a:pt x="1493" y="2329"/>
                </a:lnTo>
                <a:lnTo>
                  <a:pt x="1496" y="2350"/>
                </a:lnTo>
                <a:lnTo>
                  <a:pt x="1497" y="2357"/>
                </a:lnTo>
                <a:lnTo>
                  <a:pt x="1501" y="2363"/>
                </a:lnTo>
                <a:lnTo>
                  <a:pt x="1503" y="2366"/>
                </a:lnTo>
                <a:lnTo>
                  <a:pt x="1506" y="2367"/>
                </a:lnTo>
                <a:lnTo>
                  <a:pt x="1509" y="2368"/>
                </a:lnTo>
                <a:lnTo>
                  <a:pt x="1513" y="2370"/>
                </a:lnTo>
                <a:lnTo>
                  <a:pt x="1520" y="2370"/>
                </a:lnTo>
                <a:lnTo>
                  <a:pt x="1527" y="2371"/>
                </a:lnTo>
                <a:lnTo>
                  <a:pt x="1531" y="2373"/>
                </a:lnTo>
                <a:lnTo>
                  <a:pt x="1536" y="2375"/>
                </a:lnTo>
                <a:lnTo>
                  <a:pt x="1545" y="2379"/>
                </a:lnTo>
                <a:lnTo>
                  <a:pt x="1552" y="2384"/>
                </a:lnTo>
                <a:lnTo>
                  <a:pt x="1556" y="2387"/>
                </a:lnTo>
                <a:lnTo>
                  <a:pt x="1561" y="2387"/>
                </a:lnTo>
                <a:lnTo>
                  <a:pt x="1564" y="2387"/>
                </a:lnTo>
                <a:lnTo>
                  <a:pt x="1569" y="2387"/>
                </a:lnTo>
                <a:lnTo>
                  <a:pt x="1574" y="2384"/>
                </a:lnTo>
                <a:lnTo>
                  <a:pt x="1579" y="2381"/>
                </a:lnTo>
                <a:lnTo>
                  <a:pt x="1585" y="2377"/>
                </a:lnTo>
                <a:lnTo>
                  <a:pt x="1593" y="2370"/>
                </a:lnTo>
                <a:lnTo>
                  <a:pt x="1620" y="2370"/>
                </a:lnTo>
                <a:lnTo>
                  <a:pt x="1642" y="2370"/>
                </a:lnTo>
                <a:lnTo>
                  <a:pt x="1660" y="2371"/>
                </a:lnTo>
                <a:lnTo>
                  <a:pt x="1678" y="2371"/>
                </a:lnTo>
                <a:lnTo>
                  <a:pt x="1698" y="2371"/>
                </a:lnTo>
                <a:lnTo>
                  <a:pt x="1722" y="2371"/>
                </a:lnTo>
                <a:lnTo>
                  <a:pt x="1753" y="2371"/>
                </a:lnTo>
                <a:lnTo>
                  <a:pt x="1793" y="2372"/>
                </a:lnTo>
                <a:lnTo>
                  <a:pt x="1808" y="2371"/>
                </a:lnTo>
                <a:lnTo>
                  <a:pt x="1823" y="2370"/>
                </a:lnTo>
                <a:lnTo>
                  <a:pt x="1837" y="2368"/>
                </a:lnTo>
                <a:lnTo>
                  <a:pt x="1852" y="2366"/>
                </a:lnTo>
                <a:lnTo>
                  <a:pt x="1881" y="2360"/>
                </a:lnTo>
                <a:lnTo>
                  <a:pt x="1908" y="2352"/>
                </a:lnTo>
                <a:lnTo>
                  <a:pt x="1934" y="2345"/>
                </a:lnTo>
                <a:lnTo>
                  <a:pt x="1956" y="2339"/>
                </a:lnTo>
                <a:lnTo>
                  <a:pt x="1977" y="2334"/>
                </a:lnTo>
                <a:lnTo>
                  <a:pt x="1994" y="2333"/>
                </a:lnTo>
                <a:lnTo>
                  <a:pt x="2010" y="2349"/>
                </a:lnTo>
                <a:lnTo>
                  <a:pt x="2027" y="2367"/>
                </a:lnTo>
                <a:lnTo>
                  <a:pt x="2046" y="2387"/>
                </a:lnTo>
                <a:lnTo>
                  <a:pt x="2064" y="2406"/>
                </a:lnTo>
                <a:lnTo>
                  <a:pt x="2079" y="2426"/>
                </a:lnTo>
                <a:lnTo>
                  <a:pt x="2092" y="2444"/>
                </a:lnTo>
                <a:lnTo>
                  <a:pt x="2097" y="2454"/>
                </a:lnTo>
                <a:lnTo>
                  <a:pt x="2099" y="2463"/>
                </a:lnTo>
                <a:lnTo>
                  <a:pt x="2102" y="2471"/>
                </a:lnTo>
                <a:lnTo>
                  <a:pt x="2103" y="2479"/>
                </a:lnTo>
                <a:lnTo>
                  <a:pt x="1954" y="3545"/>
                </a:lnTo>
                <a:lnTo>
                  <a:pt x="0" y="3185"/>
                </a:lnTo>
                <a:lnTo>
                  <a:pt x="141" y="2433"/>
                </a:lnTo>
                <a:lnTo>
                  <a:pt x="141" y="2420"/>
                </a:lnTo>
                <a:lnTo>
                  <a:pt x="141" y="2410"/>
                </a:lnTo>
                <a:lnTo>
                  <a:pt x="141" y="2401"/>
                </a:lnTo>
                <a:lnTo>
                  <a:pt x="141" y="2394"/>
                </a:lnTo>
                <a:lnTo>
                  <a:pt x="141" y="2386"/>
                </a:lnTo>
                <a:lnTo>
                  <a:pt x="141" y="2377"/>
                </a:lnTo>
                <a:lnTo>
                  <a:pt x="141" y="2367"/>
                </a:lnTo>
                <a:lnTo>
                  <a:pt x="141" y="2354"/>
                </a:lnTo>
                <a:lnTo>
                  <a:pt x="142" y="2346"/>
                </a:lnTo>
                <a:lnTo>
                  <a:pt x="143" y="2339"/>
                </a:lnTo>
                <a:lnTo>
                  <a:pt x="146" y="2332"/>
                </a:lnTo>
                <a:lnTo>
                  <a:pt x="150" y="2324"/>
                </a:lnTo>
                <a:lnTo>
                  <a:pt x="158" y="2310"/>
                </a:lnTo>
                <a:lnTo>
                  <a:pt x="167" y="2296"/>
                </a:lnTo>
                <a:lnTo>
                  <a:pt x="176" y="2281"/>
                </a:lnTo>
                <a:lnTo>
                  <a:pt x="184" y="2268"/>
                </a:lnTo>
                <a:lnTo>
                  <a:pt x="187" y="2261"/>
                </a:lnTo>
                <a:lnTo>
                  <a:pt x="190" y="2253"/>
                </a:lnTo>
                <a:lnTo>
                  <a:pt x="191" y="2246"/>
                </a:lnTo>
                <a:lnTo>
                  <a:pt x="192" y="2239"/>
                </a:lnTo>
                <a:lnTo>
                  <a:pt x="191" y="2230"/>
                </a:lnTo>
                <a:lnTo>
                  <a:pt x="190" y="2223"/>
                </a:lnTo>
                <a:lnTo>
                  <a:pt x="187" y="2214"/>
                </a:lnTo>
                <a:lnTo>
                  <a:pt x="184" y="2206"/>
                </a:lnTo>
                <a:lnTo>
                  <a:pt x="179" y="2197"/>
                </a:lnTo>
                <a:lnTo>
                  <a:pt x="173" y="2190"/>
                </a:lnTo>
                <a:lnTo>
                  <a:pt x="168" y="2181"/>
                </a:lnTo>
                <a:lnTo>
                  <a:pt x="161" y="2174"/>
                </a:lnTo>
                <a:lnTo>
                  <a:pt x="153" y="2166"/>
                </a:lnTo>
                <a:lnTo>
                  <a:pt x="146" y="2160"/>
                </a:lnTo>
                <a:lnTo>
                  <a:pt x="139" y="2154"/>
                </a:lnTo>
                <a:lnTo>
                  <a:pt x="131" y="2149"/>
                </a:lnTo>
                <a:lnTo>
                  <a:pt x="123" y="2146"/>
                </a:lnTo>
                <a:lnTo>
                  <a:pt x="114" y="2142"/>
                </a:lnTo>
                <a:lnTo>
                  <a:pt x="107" y="2141"/>
                </a:lnTo>
                <a:lnTo>
                  <a:pt x="99" y="2139"/>
                </a:lnTo>
                <a:lnTo>
                  <a:pt x="99" y="2125"/>
                </a:lnTo>
                <a:lnTo>
                  <a:pt x="101" y="2110"/>
                </a:lnTo>
                <a:lnTo>
                  <a:pt x="102" y="2097"/>
                </a:lnTo>
                <a:lnTo>
                  <a:pt x="104" y="2084"/>
                </a:lnTo>
                <a:lnTo>
                  <a:pt x="107" y="2080"/>
                </a:lnTo>
                <a:lnTo>
                  <a:pt x="109" y="2075"/>
                </a:lnTo>
                <a:lnTo>
                  <a:pt x="113" y="2070"/>
                </a:lnTo>
                <a:lnTo>
                  <a:pt x="116" y="2066"/>
                </a:lnTo>
                <a:lnTo>
                  <a:pt x="121" y="2064"/>
                </a:lnTo>
                <a:lnTo>
                  <a:pt x="126" y="2061"/>
                </a:lnTo>
                <a:lnTo>
                  <a:pt x="132" y="2060"/>
                </a:lnTo>
                <a:lnTo>
                  <a:pt x="140" y="2060"/>
                </a:lnTo>
                <a:lnTo>
                  <a:pt x="153" y="2045"/>
                </a:lnTo>
                <a:lnTo>
                  <a:pt x="164" y="2031"/>
                </a:lnTo>
                <a:lnTo>
                  <a:pt x="175" y="2017"/>
                </a:lnTo>
                <a:lnTo>
                  <a:pt x="185" y="2005"/>
                </a:lnTo>
                <a:lnTo>
                  <a:pt x="191" y="2000"/>
                </a:lnTo>
                <a:lnTo>
                  <a:pt x="197" y="1995"/>
                </a:lnTo>
                <a:lnTo>
                  <a:pt x="206" y="1990"/>
                </a:lnTo>
                <a:lnTo>
                  <a:pt x="213" y="1988"/>
                </a:lnTo>
                <a:lnTo>
                  <a:pt x="223" y="1984"/>
                </a:lnTo>
                <a:lnTo>
                  <a:pt x="234" y="1983"/>
                </a:lnTo>
                <a:lnTo>
                  <a:pt x="246" y="1982"/>
                </a:lnTo>
                <a:lnTo>
                  <a:pt x="261" y="1980"/>
                </a:lnTo>
                <a:lnTo>
                  <a:pt x="274" y="1951"/>
                </a:lnTo>
                <a:lnTo>
                  <a:pt x="288" y="1924"/>
                </a:lnTo>
                <a:lnTo>
                  <a:pt x="300" y="1898"/>
                </a:lnTo>
                <a:lnTo>
                  <a:pt x="314" y="1875"/>
                </a:lnTo>
                <a:lnTo>
                  <a:pt x="321" y="1864"/>
                </a:lnTo>
                <a:lnTo>
                  <a:pt x="328" y="1853"/>
                </a:lnTo>
                <a:lnTo>
                  <a:pt x="337" y="1843"/>
                </a:lnTo>
                <a:lnTo>
                  <a:pt x="347" y="1833"/>
                </a:lnTo>
                <a:lnTo>
                  <a:pt x="358" y="1824"/>
                </a:lnTo>
                <a:lnTo>
                  <a:pt x="369" y="1815"/>
                </a:lnTo>
                <a:lnTo>
                  <a:pt x="382" y="1807"/>
                </a:lnTo>
                <a:lnTo>
                  <a:pt x="396" y="1799"/>
                </a:lnTo>
                <a:lnTo>
                  <a:pt x="403" y="1791"/>
                </a:lnTo>
                <a:lnTo>
                  <a:pt x="410" y="1782"/>
                </a:lnTo>
                <a:lnTo>
                  <a:pt x="418" y="1772"/>
                </a:lnTo>
                <a:lnTo>
                  <a:pt x="424" y="1761"/>
                </a:lnTo>
                <a:lnTo>
                  <a:pt x="430" y="1750"/>
                </a:lnTo>
                <a:lnTo>
                  <a:pt x="435" y="1738"/>
                </a:lnTo>
                <a:lnTo>
                  <a:pt x="440" y="1726"/>
                </a:lnTo>
                <a:lnTo>
                  <a:pt x="445" y="1712"/>
                </a:lnTo>
                <a:lnTo>
                  <a:pt x="453" y="1684"/>
                </a:lnTo>
                <a:lnTo>
                  <a:pt x="458" y="1655"/>
                </a:lnTo>
                <a:lnTo>
                  <a:pt x="462" y="1624"/>
                </a:lnTo>
                <a:lnTo>
                  <a:pt x="464" y="1595"/>
                </a:lnTo>
                <a:lnTo>
                  <a:pt x="463" y="1579"/>
                </a:lnTo>
                <a:lnTo>
                  <a:pt x="462" y="1564"/>
                </a:lnTo>
                <a:lnTo>
                  <a:pt x="458" y="1551"/>
                </a:lnTo>
                <a:lnTo>
                  <a:pt x="453" y="1536"/>
                </a:lnTo>
                <a:lnTo>
                  <a:pt x="448" y="1523"/>
                </a:lnTo>
                <a:lnTo>
                  <a:pt x="442" y="1510"/>
                </a:lnTo>
                <a:lnTo>
                  <a:pt x="435" y="1497"/>
                </a:lnTo>
                <a:lnTo>
                  <a:pt x="426" y="1485"/>
                </a:lnTo>
                <a:lnTo>
                  <a:pt x="418" y="1472"/>
                </a:lnTo>
                <a:lnTo>
                  <a:pt x="409" y="1461"/>
                </a:lnTo>
                <a:lnTo>
                  <a:pt x="399" y="1450"/>
                </a:lnTo>
                <a:lnTo>
                  <a:pt x="389" y="1439"/>
                </a:lnTo>
                <a:lnTo>
                  <a:pt x="369" y="1420"/>
                </a:lnTo>
                <a:lnTo>
                  <a:pt x="349" y="1404"/>
                </a:lnTo>
                <a:lnTo>
                  <a:pt x="654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438200" y="1179360"/>
            <a:ext cx="779400" cy="1317600"/>
          </a:xfrm>
          <a:custGeom>
            <a:avLst/>
            <a:gdLst/>
            <a:ahLst/>
            <a:rect l="l" t="t" r="r" b="b"/>
            <a:pathLst>
              <a:path w="2103" h="3545">
                <a:moveTo>
                  <a:pt x="654" y="0"/>
                </a:moveTo>
                <a:lnTo>
                  <a:pt x="934" y="76"/>
                </a:lnTo>
                <a:lnTo>
                  <a:pt x="847" y="521"/>
                </a:lnTo>
                <a:lnTo>
                  <a:pt x="847" y="521"/>
                </a:lnTo>
                <a:lnTo>
                  <a:pt x="847" y="548"/>
                </a:lnTo>
                <a:lnTo>
                  <a:pt x="847" y="569"/>
                </a:lnTo>
                <a:lnTo>
                  <a:pt x="846" y="586"/>
                </a:lnTo>
                <a:lnTo>
                  <a:pt x="846" y="601"/>
                </a:lnTo>
                <a:lnTo>
                  <a:pt x="846" y="617"/>
                </a:lnTo>
                <a:lnTo>
                  <a:pt x="846" y="634"/>
                </a:lnTo>
                <a:lnTo>
                  <a:pt x="846" y="655"/>
                </a:lnTo>
                <a:lnTo>
                  <a:pt x="846" y="682"/>
                </a:lnTo>
                <a:lnTo>
                  <a:pt x="853" y="682"/>
                </a:lnTo>
                <a:lnTo>
                  <a:pt x="861" y="683"/>
                </a:lnTo>
                <a:lnTo>
                  <a:pt x="868" y="685"/>
                </a:lnTo>
                <a:lnTo>
                  <a:pt x="875" y="689"/>
                </a:lnTo>
                <a:lnTo>
                  <a:pt x="881" y="693"/>
                </a:lnTo>
                <a:lnTo>
                  <a:pt x="889" y="696"/>
                </a:lnTo>
                <a:lnTo>
                  <a:pt x="895" y="701"/>
                </a:lnTo>
                <a:lnTo>
                  <a:pt x="901" y="707"/>
                </a:lnTo>
                <a:lnTo>
                  <a:pt x="906" y="712"/>
                </a:lnTo>
                <a:lnTo>
                  <a:pt x="911" y="718"/>
                </a:lnTo>
                <a:lnTo>
                  <a:pt x="915" y="726"/>
                </a:lnTo>
                <a:lnTo>
                  <a:pt x="918" y="733"/>
                </a:lnTo>
                <a:lnTo>
                  <a:pt x="922" y="739"/>
                </a:lnTo>
                <a:lnTo>
                  <a:pt x="923" y="747"/>
                </a:lnTo>
                <a:lnTo>
                  <a:pt x="924" y="755"/>
                </a:lnTo>
                <a:lnTo>
                  <a:pt x="926" y="762"/>
                </a:lnTo>
                <a:lnTo>
                  <a:pt x="924" y="776"/>
                </a:lnTo>
                <a:lnTo>
                  <a:pt x="923" y="787"/>
                </a:lnTo>
                <a:lnTo>
                  <a:pt x="921" y="796"/>
                </a:lnTo>
                <a:lnTo>
                  <a:pt x="918" y="803"/>
                </a:lnTo>
                <a:lnTo>
                  <a:pt x="912" y="814"/>
                </a:lnTo>
                <a:lnTo>
                  <a:pt x="905" y="822"/>
                </a:lnTo>
                <a:lnTo>
                  <a:pt x="901" y="826"/>
                </a:lnTo>
                <a:lnTo>
                  <a:pt x="897" y="830"/>
                </a:lnTo>
                <a:lnTo>
                  <a:pt x="894" y="835"/>
                </a:lnTo>
                <a:lnTo>
                  <a:pt x="891" y="841"/>
                </a:lnTo>
                <a:lnTo>
                  <a:pt x="888" y="848"/>
                </a:lnTo>
                <a:lnTo>
                  <a:pt x="886" y="857"/>
                </a:lnTo>
                <a:lnTo>
                  <a:pt x="885" y="868"/>
                </a:lnTo>
                <a:lnTo>
                  <a:pt x="884" y="882"/>
                </a:lnTo>
                <a:lnTo>
                  <a:pt x="899" y="882"/>
                </a:lnTo>
                <a:lnTo>
                  <a:pt x="913" y="886"/>
                </a:lnTo>
                <a:lnTo>
                  <a:pt x="928" y="890"/>
                </a:lnTo>
                <a:lnTo>
                  <a:pt x="941" y="896"/>
                </a:lnTo>
                <a:lnTo>
                  <a:pt x="955" y="904"/>
                </a:lnTo>
                <a:lnTo>
                  <a:pt x="968" y="913"/>
                </a:lnTo>
                <a:lnTo>
                  <a:pt x="979" y="923"/>
                </a:lnTo>
                <a:lnTo>
                  <a:pt x="992" y="934"/>
                </a:lnTo>
                <a:lnTo>
                  <a:pt x="1001" y="946"/>
                </a:lnTo>
                <a:lnTo>
                  <a:pt x="1011" y="958"/>
                </a:lnTo>
                <a:lnTo>
                  <a:pt x="1020" y="972"/>
                </a:lnTo>
                <a:lnTo>
                  <a:pt x="1027" y="985"/>
                </a:lnTo>
                <a:lnTo>
                  <a:pt x="1033" y="1000"/>
                </a:lnTo>
                <a:lnTo>
                  <a:pt x="1037" y="1015"/>
                </a:lnTo>
                <a:lnTo>
                  <a:pt x="1041" y="1029"/>
                </a:lnTo>
                <a:lnTo>
                  <a:pt x="1043" y="1044"/>
                </a:lnTo>
                <a:lnTo>
                  <a:pt x="1058" y="1073"/>
                </a:lnTo>
                <a:lnTo>
                  <a:pt x="1072" y="1104"/>
                </a:lnTo>
                <a:lnTo>
                  <a:pt x="1087" y="1133"/>
                </a:lnTo>
                <a:lnTo>
                  <a:pt x="1102" y="1164"/>
                </a:lnTo>
                <a:lnTo>
                  <a:pt x="1116" y="1195"/>
                </a:lnTo>
                <a:lnTo>
                  <a:pt x="1131" y="1224"/>
                </a:lnTo>
                <a:lnTo>
                  <a:pt x="1146" y="1255"/>
                </a:lnTo>
                <a:lnTo>
                  <a:pt x="1162" y="1285"/>
                </a:lnTo>
                <a:lnTo>
                  <a:pt x="1175" y="1284"/>
                </a:lnTo>
                <a:lnTo>
                  <a:pt x="1189" y="1283"/>
                </a:lnTo>
                <a:lnTo>
                  <a:pt x="1195" y="1281"/>
                </a:lnTo>
                <a:lnTo>
                  <a:pt x="1201" y="1283"/>
                </a:lnTo>
                <a:lnTo>
                  <a:pt x="1206" y="1284"/>
                </a:lnTo>
                <a:lnTo>
                  <a:pt x="1211" y="1288"/>
                </a:lnTo>
                <a:lnTo>
                  <a:pt x="1216" y="1292"/>
                </a:lnTo>
                <a:lnTo>
                  <a:pt x="1221" y="1300"/>
                </a:lnTo>
                <a:lnTo>
                  <a:pt x="1224" y="1310"/>
                </a:lnTo>
                <a:lnTo>
                  <a:pt x="1228" y="1322"/>
                </a:lnTo>
                <a:lnTo>
                  <a:pt x="1232" y="1338"/>
                </a:lnTo>
                <a:lnTo>
                  <a:pt x="1235" y="1356"/>
                </a:lnTo>
                <a:lnTo>
                  <a:pt x="1238" y="1379"/>
                </a:lnTo>
                <a:lnTo>
                  <a:pt x="1240" y="1405"/>
                </a:lnTo>
                <a:lnTo>
                  <a:pt x="1240" y="1421"/>
                </a:lnTo>
                <a:lnTo>
                  <a:pt x="1239" y="1433"/>
                </a:lnTo>
                <a:lnTo>
                  <a:pt x="1235" y="1443"/>
                </a:lnTo>
                <a:lnTo>
                  <a:pt x="1232" y="1450"/>
                </a:lnTo>
                <a:lnTo>
                  <a:pt x="1225" y="1456"/>
                </a:lnTo>
                <a:lnTo>
                  <a:pt x="1218" y="1461"/>
                </a:lnTo>
                <a:lnTo>
                  <a:pt x="1211" y="1465"/>
                </a:lnTo>
                <a:lnTo>
                  <a:pt x="1203" y="1469"/>
                </a:lnTo>
                <a:lnTo>
                  <a:pt x="1195" y="1472"/>
                </a:lnTo>
                <a:lnTo>
                  <a:pt x="1187" y="1476"/>
                </a:lnTo>
                <a:lnTo>
                  <a:pt x="1180" y="1480"/>
                </a:lnTo>
                <a:lnTo>
                  <a:pt x="1173" y="1485"/>
                </a:lnTo>
                <a:lnTo>
                  <a:pt x="1168" y="1492"/>
                </a:lnTo>
                <a:lnTo>
                  <a:pt x="1163" y="1501"/>
                </a:lnTo>
                <a:lnTo>
                  <a:pt x="1161" y="1512"/>
                </a:lnTo>
                <a:lnTo>
                  <a:pt x="1159" y="1525"/>
                </a:lnTo>
                <a:lnTo>
                  <a:pt x="1159" y="1532"/>
                </a:lnTo>
                <a:lnTo>
                  <a:pt x="1161" y="1538"/>
                </a:lnTo>
                <a:lnTo>
                  <a:pt x="1163" y="1543"/>
                </a:lnTo>
                <a:lnTo>
                  <a:pt x="1165" y="1548"/>
                </a:lnTo>
                <a:lnTo>
                  <a:pt x="1172" y="1558"/>
                </a:lnTo>
                <a:lnTo>
                  <a:pt x="1179" y="1565"/>
                </a:lnTo>
                <a:lnTo>
                  <a:pt x="1186" y="1573"/>
                </a:lnTo>
                <a:lnTo>
                  <a:pt x="1192" y="1581"/>
                </a:lnTo>
                <a:lnTo>
                  <a:pt x="1195" y="1586"/>
                </a:lnTo>
                <a:lnTo>
                  <a:pt x="1197" y="1592"/>
                </a:lnTo>
                <a:lnTo>
                  <a:pt x="1199" y="1598"/>
                </a:lnTo>
                <a:lnTo>
                  <a:pt x="1199" y="1606"/>
                </a:lnTo>
                <a:lnTo>
                  <a:pt x="1185" y="1617"/>
                </a:lnTo>
                <a:lnTo>
                  <a:pt x="1175" y="1624"/>
                </a:lnTo>
                <a:lnTo>
                  <a:pt x="1165" y="1629"/>
                </a:lnTo>
                <a:lnTo>
                  <a:pt x="1158" y="1635"/>
                </a:lnTo>
                <a:lnTo>
                  <a:pt x="1154" y="1639"/>
                </a:lnTo>
                <a:lnTo>
                  <a:pt x="1151" y="1645"/>
                </a:lnTo>
                <a:lnTo>
                  <a:pt x="1146" y="1652"/>
                </a:lnTo>
                <a:lnTo>
                  <a:pt x="1142" y="1661"/>
                </a:lnTo>
                <a:lnTo>
                  <a:pt x="1131" y="1687"/>
                </a:lnTo>
                <a:lnTo>
                  <a:pt x="1118" y="1725"/>
                </a:lnTo>
                <a:lnTo>
                  <a:pt x="1115" y="1742"/>
                </a:lnTo>
                <a:lnTo>
                  <a:pt x="1112" y="1760"/>
                </a:lnTo>
                <a:lnTo>
                  <a:pt x="1107" y="1781"/>
                </a:lnTo>
                <a:lnTo>
                  <a:pt x="1102" y="1800"/>
                </a:lnTo>
                <a:lnTo>
                  <a:pt x="1101" y="1809"/>
                </a:lnTo>
                <a:lnTo>
                  <a:pt x="1099" y="1818"/>
                </a:lnTo>
                <a:lnTo>
                  <a:pt x="1099" y="1825"/>
                </a:lnTo>
                <a:lnTo>
                  <a:pt x="1099" y="1832"/>
                </a:lnTo>
                <a:lnTo>
                  <a:pt x="1102" y="1837"/>
                </a:lnTo>
                <a:lnTo>
                  <a:pt x="1105" y="1842"/>
                </a:lnTo>
                <a:lnTo>
                  <a:pt x="1110" y="1845"/>
                </a:lnTo>
                <a:lnTo>
                  <a:pt x="1116" y="1846"/>
                </a:lnTo>
                <a:lnTo>
                  <a:pt x="1130" y="1845"/>
                </a:lnTo>
                <a:lnTo>
                  <a:pt x="1141" y="1842"/>
                </a:lnTo>
                <a:lnTo>
                  <a:pt x="1151" y="1838"/>
                </a:lnTo>
                <a:lnTo>
                  <a:pt x="1158" y="1833"/>
                </a:lnTo>
                <a:lnTo>
                  <a:pt x="1164" y="1827"/>
                </a:lnTo>
                <a:lnTo>
                  <a:pt x="1169" y="1820"/>
                </a:lnTo>
                <a:lnTo>
                  <a:pt x="1173" y="1813"/>
                </a:lnTo>
                <a:lnTo>
                  <a:pt x="1176" y="1805"/>
                </a:lnTo>
                <a:lnTo>
                  <a:pt x="1181" y="1798"/>
                </a:lnTo>
                <a:lnTo>
                  <a:pt x="1185" y="1791"/>
                </a:lnTo>
                <a:lnTo>
                  <a:pt x="1190" y="1785"/>
                </a:lnTo>
                <a:lnTo>
                  <a:pt x="1196" y="1778"/>
                </a:lnTo>
                <a:lnTo>
                  <a:pt x="1203" y="1774"/>
                </a:lnTo>
                <a:lnTo>
                  <a:pt x="1212" y="1770"/>
                </a:lnTo>
                <a:lnTo>
                  <a:pt x="1224" y="1767"/>
                </a:lnTo>
                <a:lnTo>
                  <a:pt x="1238" y="1766"/>
                </a:lnTo>
                <a:lnTo>
                  <a:pt x="1258" y="1760"/>
                </a:lnTo>
                <a:lnTo>
                  <a:pt x="1276" y="1756"/>
                </a:lnTo>
                <a:lnTo>
                  <a:pt x="1289" y="1756"/>
                </a:lnTo>
                <a:lnTo>
                  <a:pt x="1300" y="1758"/>
                </a:lnTo>
                <a:lnTo>
                  <a:pt x="1305" y="1759"/>
                </a:lnTo>
                <a:lnTo>
                  <a:pt x="1309" y="1760"/>
                </a:lnTo>
                <a:lnTo>
                  <a:pt x="1312" y="1762"/>
                </a:lnTo>
                <a:lnTo>
                  <a:pt x="1315" y="1766"/>
                </a:lnTo>
                <a:lnTo>
                  <a:pt x="1320" y="1774"/>
                </a:lnTo>
                <a:lnTo>
                  <a:pt x="1322" y="1782"/>
                </a:lnTo>
                <a:lnTo>
                  <a:pt x="1323" y="1792"/>
                </a:lnTo>
                <a:lnTo>
                  <a:pt x="1323" y="1803"/>
                </a:lnTo>
                <a:lnTo>
                  <a:pt x="1322" y="1815"/>
                </a:lnTo>
                <a:lnTo>
                  <a:pt x="1321" y="1829"/>
                </a:lnTo>
                <a:lnTo>
                  <a:pt x="1317" y="1857"/>
                </a:lnTo>
                <a:lnTo>
                  <a:pt x="1316" y="1887"/>
                </a:lnTo>
                <a:lnTo>
                  <a:pt x="1317" y="1897"/>
                </a:lnTo>
                <a:lnTo>
                  <a:pt x="1318" y="1907"/>
                </a:lnTo>
                <a:lnTo>
                  <a:pt x="1320" y="1915"/>
                </a:lnTo>
                <a:lnTo>
                  <a:pt x="1323" y="1924"/>
                </a:lnTo>
                <a:lnTo>
                  <a:pt x="1329" y="1941"/>
                </a:lnTo>
                <a:lnTo>
                  <a:pt x="1337" y="1958"/>
                </a:lnTo>
                <a:lnTo>
                  <a:pt x="1343" y="1975"/>
                </a:lnTo>
                <a:lnTo>
                  <a:pt x="1349" y="1996"/>
                </a:lnTo>
                <a:lnTo>
                  <a:pt x="1352" y="2007"/>
                </a:lnTo>
                <a:lnTo>
                  <a:pt x="1354" y="2020"/>
                </a:lnTo>
                <a:lnTo>
                  <a:pt x="1355" y="2033"/>
                </a:lnTo>
                <a:lnTo>
                  <a:pt x="1355" y="2048"/>
                </a:lnTo>
                <a:lnTo>
                  <a:pt x="1355" y="2048"/>
                </a:lnTo>
                <a:lnTo>
                  <a:pt x="1355" y="2087"/>
                </a:lnTo>
                <a:lnTo>
                  <a:pt x="1355" y="2087"/>
                </a:lnTo>
                <a:lnTo>
                  <a:pt x="1355" y="2100"/>
                </a:lnTo>
                <a:lnTo>
                  <a:pt x="1355" y="2111"/>
                </a:lnTo>
                <a:lnTo>
                  <a:pt x="1355" y="2120"/>
                </a:lnTo>
                <a:lnTo>
                  <a:pt x="1354" y="2127"/>
                </a:lnTo>
                <a:lnTo>
                  <a:pt x="1354" y="2135"/>
                </a:lnTo>
                <a:lnTo>
                  <a:pt x="1354" y="2144"/>
                </a:lnTo>
                <a:lnTo>
                  <a:pt x="1354" y="2154"/>
                </a:lnTo>
                <a:lnTo>
                  <a:pt x="1354" y="2168"/>
                </a:lnTo>
                <a:lnTo>
                  <a:pt x="1361" y="2175"/>
                </a:lnTo>
                <a:lnTo>
                  <a:pt x="1369" y="2181"/>
                </a:lnTo>
                <a:lnTo>
                  <a:pt x="1376" y="2186"/>
                </a:lnTo>
                <a:lnTo>
                  <a:pt x="1385" y="2191"/>
                </a:lnTo>
                <a:lnTo>
                  <a:pt x="1399" y="2198"/>
                </a:lnTo>
                <a:lnTo>
                  <a:pt x="1414" y="2203"/>
                </a:lnTo>
                <a:lnTo>
                  <a:pt x="1429" y="2206"/>
                </a:lnTo>
                <a:lnTo>
                  <a:pt x="1445" y="2208"/>
                </a:lnTo>
                <a:lnTo>
                  <a:pt x="1459" y="2208"/>
                </a:lnTo>
                <a:lnTo>
                  <a:pt x="1474" y="2208"/>
                </a:lnTo>
                <a:lnTo>
                  <a:pt x="1480" y="2217"/>
                </a:lnTo>
                <a:lnTo>
                  <a:pt x="1485" y="2228"/>
                </a:lnTo>
                <a:lnTo>
                  <a:pt x="1489" y="2239"/>
                </a:lnTo>
                <a:lnTo>
                  <a:pt x="1491" y="2251"/>
                </a:lnTo>
                <a:lnTo>
                  <a:pt x="1493" y="2277"/>
                </a:lnTo>
                <a:lnTo>
                  <a:pt x="1493" y="2304"/>
                </a:lnTo>
                <a:lnTo>
                  <a:pt x="1493" y="2329"/>
                </a:lnTo>
                <a:lnTo>
                  <a:pt x="1496" y="2350"/>
                </a:lnTo>
                <a:lnTo>
                  <a:pt x="1497" y="2357"/>
                </a:lnTo>
                <a:lnTo>
                  <a:pt x="1501" y="2363"/>
                </a:lnTo>
                <a:lnTo>
                  <a:pt x="1503" y="2366"/>
                </a:lnTo>
                <a:lnTo>
                  <a:pt x="1506" y="2367"/>
                </a:lnTo>
                <a:lnTo>
                  <a:pt x="1509" y="2368"/>
                </a:lnTo>
                <a:lnTo>
                  <a:pt x="1513" y="2370"/>
                </a:lnTo>
                <a:lnTo>
                  <a:pt x="1520" y="2370"/>
                </a:lnTo>
                <a:lnTo>
                  <a:pt x="1527" y="2371"/>
                </a:lnTo>
                <a:lnTo>
                  <a:pt x="1531" y="2373"/>
                </a:lnTo>
                <a:lnTo>
                  <a:pt x="1536" y="2375"/>
                </a:lnTo>
                <a:lnTo>
                  <a:pt x="1545" y="2379"/>
                </a:lnTo>
                <a:lnTo>
                  <a:pt x="1552" y="2384"/>
                </a:lnTo>
                <a:lnTo>
                  <a:pt x="1556" y="2387"/>
                </a:lnTo>
                <a:lnTo>
                  <a:pt x="1561" y="2387"/>
                </a:lnTo>
                <a:lnTo>
                  <a:pt x="1564" y="2387"/>
                </a:lnTo>
                <a:lnTo>
                  <a:pt x="1569" y="2387"/>
                </a:lnTo>
                <a:lnTo>
                  <a:pt x="1574" y="2384"/>
                </a:lnTo>
                <a:lnTo>
                  <a:pt x="1579" y="2381"/>
                </a:lnTo>
                <a:lnTo>
                  <a:pt x="1585" y="2377"/>
                </a:lnTo>
                <a:lnTo>
                  <a:pt x="1593" y="2370"/>
                </a:lnTo>
                <a:lnTo>
                  <a:pt x="1620" y="2370"/>
                </a:lnTo>
                <a:lnTo>
                  <a:pt x="1642" y="2370"/>
                </a:lnTo>
                <a:lnTo>
                  <a:pt x="1660" y="2371"/>
                </a:lnTo>
                <a:lnTo>
                  <a:pt x="1678" y="2371"/>
                </a:lnTo>
                <a:lnTo>
                  <a:pt x="1698" y="2371"/>
                </a:lnTo>
                <a:lnTo>
                  <a:pt x="1722" y="2371"/>
                </a:lnTo>
                <a:lnTo>
                  <a:pt x="1753" y="2371"/>
                </a:lnTo>
                <a:lnTo>
                  <a:pt x="1793" y="2372"/>
                </a:lnTo>
                <a:lnTo>
                  <a:pt x="1808" y="2371"/>
                </a:lnTo>
                <a:lnTo>
                  <a:pt x="1823" y="2370"/>
                </a:lnTo>
                <a:lnTo>
                  <a:pt x="1837" y="2368"/>
                </a:lnTo>
                <a:lnTo>
                  <a:pt x="1852" y="2366"/>
                </a:lnTo>
                <a:lnTo>
                  <a:pt x="1881" y="2360"/>
                </a:lnTo>
                <a:lnTo>
                  <a:pt x="1908" y="2352"/>
                </a:lnTo>
                <a:lnTo>
                  <a:pt x="1934" y="2345"/>
                </a:lnTo>
                <a:lnTo>
                  <a:pt x="1956" y="2339"/>
                </a:lnTo>
                <a:lnTo>
                  <a:pt x="1977" y="2334"/>
                </a:lnTo>
                <a:lnTo>
                  <a:pt x="1994" y="2333"/>
                </a:lnTo>
                <a:lnTo>
                  <a:pt x="2010" y="2349"/>
                </a:lnTo>
                <a:lnTo>
                  <a:pt x="2027" y="2367"/>
                </a:lnTo>
                <a:lnTo>
                  <a:pt x="2046" y="2387"/>
                </a:lnTo>
                <a:lnTo>
                  <a:pt x="2064" y="2406"/>
                </a:lnTo>
                <a:lnTo>
                  <a:pt x="2079" y="2426"/>
                </a:lnTo>
                <a:lnTo>
                  <a:pt x="2092" y="2444"/>
                </a:lnTo>
                <a:lnTo>
                  <a:pt x="2097" y="2454"/>
                </a:lnTo>
                <a:lnTo>
                  <a:pt x="2099" y="2463"/>
                </a:lnTo>
                <a:lnTo>
                  <a:pt x="2102" y="2471"/>
                </a:lnTo>
                <a:lnTo>
                  <a:pt x="2103" y="2479"/>
                </a:lnTo>
                <a:lnTo>
                  <a:pt x="2103" y="2479"/>
                </a:lnTo>
                <a:lnTo>
                  <a:pt x="1954" y="3545"/>
                </a:lnTo>
                <a:lnTo>
                  <a:pt x="0" y="3185"/>
                </a:lnTo>
                <a:lnTo>
                  <a:pt x="141" y="2433"/>
                </a:lnTo>
                <a:lnTo>
                  <a:pt x="141" y="2433"/>
                </a:lnTo>
                <a:lnTo>
                  <a:pt x="141" y="2420"/>
                </a:lnTo>
                <a:lnTo>
                  <a:pt x="141" y="2410"/>
                </a:lnTo>
                <a:lnTo>
                  <a:pt x="141" y="2401"/>
                </a:lnTo>
                <a:lnTo>
                  <a:pt x="141" y="2394"/>
                </a:lnTo>
                <a:lnTo>
                  <a:pt x="141" y="2386"/>
                </a:lnTo>
                <a:lnTo>
                  <a:pt x="141" y="2377"/>
                </a:lnTo>
                <a:lnTo>
                  <a:pt x="141" y="2367"/>
                </a:lnTo>
                <a:lnTo>
                  <a:pt x="141" y="2354"/>
                </a:lnTo>
                <a:lnTo>
                  <a:pt x="142" y="2346"/>
                </a:lnTo>
                <a:lnTo>
                  <a:pt x="143" y="2339"/>
                </a:lnTo>
                <a:lnTo>
                  <a:pt x="146" y="2332"/>
                </a:lnTo>
                <a:lnTo>
                  <a:pt x="150" y="2324"/>
                </a:lnTo>
                <a:lnTo>
                  <a:pt x="158" y="2310"/>
                </a:lnTo>
                <a:lnTo>
                  <a:pt x="167" y="2296"/>
                </a:lnTo>
                <a:lnTo>
                  <a:pt x="176" y="2281"/>
                </a:lnTo>
                <a:lnTo>
                  <a:pt x="184" y="2268"/>
                </a:lnTo>
                <a:lnTo>
                  <a:pt x="187" y="2261"/>
                </a:lnTo>
                <a:lnTo>
                  <a:pt x="190" y="2253"/>
                </a:lnTo>
                <a:lnTo>
                  <a:pt x="191" y="2246"/>
                </a:lnTo>
                <a:lnTo>
                  <a:pt x="192" y="2239"/>
                </a:lnTo>
                <a:lnTo>
                  <a:pt x="191" y="2230"/>
                </a:lnTo>
                <a:lnTo>
                  <a:pt x="190" y="2223"/>
                </a:lnTo>
                <a:lnTo>
                  <a:pt x="187" y="2214"/>
                </a:lnTo>
                <a:lnTo>
                  <a:pt x="184" y="2206"/>
                </a:lnTo>
                <a:lnTo>
                  <a:pt x="179" y="2197"/>
                </a:lnTo>
                <a:lnTo>
                  <a:pt x="173" y="2190"/>
                </a:lnTo>
                <a:lnTo>
                  <a:pt x="168" y="2181"/>
                </a:lnTo>
                <a:lnTo>
                  <a:pt x="161" y="2174"/>
                </a:lnTo>
                <a:lnTo>
                  <a:pt x="153" y="2166"/>
                </a:lnTo>
                <a:lnTo>
                  <a:pt x="146" y="2160"/>
                </a:lnTo>
                <a:lnTo>
                  <a:pt x="139" y="2154"/>
                </a:lnTo>
                <a:lnTo>
                  <a:pt x="131" y="2149"/>
                </a:lnTo>
                <a:lnTo>
                  <a:pt x="123" y="2146"/>
                </a:lnTo>
                <a:lnTo>
                  <a:pt x="114" y="2142"/>
                </a:lnTo>
                <a:lnTo>
                  <a:pt x="107" y="2141"/>
                </a:lnTo>
                <a:lnTo>
                  <a:pt x="99" y="2139"/>
                </a:lnTo>
                <a:lnTo>
                  <a:pt x="99" y="2125"/>
                </a:lnTo>
                <a:lnTo>
                  <a:pt x="101" y="2110"/>
                </a:lnTo>
                <a:lnTo>
                  <a:pt x="102" y="2097"/>
                </a:lnTo>
                <a:lnTo>
                  <a:pt x="104" y="2084"/>
                </a:lnTo>
                <a:lnTo>
                  <a:pt x="107" y="2080"/>
                </a:lnTo>
                <a:lnTo>
                  <a:pt x="109" y="2075"/>
                </a:lnTo>
                <a:lnTo>
                  <a:pt x="113" y="2070"/>
                </a:lnTo>
                <a:lnTo>
                  <a:pt x="116" y="2066"/>
                </a:lnTo>
                <a:lnTo>
                  <a:pt x="121" y="2064"/>
                </a:lnTo>
                <a:lnTo>
                  <a:pt x="126" y="2061"/>
                </a:lnTo>
                <a:lnTo>
                  <a:pt x="132" y="2060"/>
                </a:lnTo>
                <a:lnTo>
                  <a:pt x="140" y="2060"/>
                </a:lnTo>
                <a:lnTo>
                  <a:pt x="153" y="2045"/>
                </a:lnTo>
                <a:lnTo>
                  <a:pt x="164" y="2031"/>
                </a:lnTo>
                <a:lnTo>
                  <a:pt x="175" y="2017"/>
                </a:lnTo>
                <a:lnTo>
                  <a:pt x="185" y="2005"/>
                </a:lnTo>
                <a:lnTo>
                  <a:pt x="191" y="2000"/>
                </a:lnTo>
                <a:lnTo>
                  <a:pt x="197" y="1995"/>
                </a:lnTo>
                <a:lnTo>
                  <a:pt x="206" y="1990"/>
                </a:lnTo>
                <a:lnTo>
                  <a:pt x="213" y="1988"/>
                </a:lnTo>
                <a:lnTo>
                  <a:pt x="223" y="1984"/>
                </a:lnTo>
                <a:lnTo>
                  <a:pt x="234" y="1983"/>
                </a:lnTo>
                <a:lnTo>
                  <a:pt x="246" y="1982"/>
                </a:lnTo>
                <a:lnTo>
                  <a:pt x="261" y="1980"/>
                </a:lnTo>
                <a:lnTo>
                  <a:pt x="274" y="1951"/>
                </a:lnTo>
                <a:lnTo>
                  <a:pt x="288" y="1924"/>
                </a:lnTo>
                <a:lnTo>
                  <a:pt x="300" y="1898"/>
                </a:lnTo>
                <a:lnTo>
                  <a:pt x="314" y="1875"/>
                </a:lnTo>
                <a:lnTo>
                  <a:pt x="321" y="1864"/>
                </a:lnTo>
                <a:lnTo>
                  <a:pt x="328" y="1853"/>
                </a:lnTo>
                <a:lnTo>
                  <a:pt x="337" y="1843"/>
                </a:lnTo>
                <a:lnTo>
                  <a:pt x="347" y="1833"/>
                </a:lnTo>
                <a:lnTo>
                  <a:pt x="358" y="1824"/>
                </a:lnTo>
                <a:lnTo>
                  <a:pt x="369" y="1815"/>
                </a:lnTo>
                <a:lnTo>
                  <a:pt x="382" y="1807"/>
                </a:lnTo>
                <a:lnTo>
                  <a:pt x="396" y="1799"/>
                </a:lnTo>
                <a:lnTo>
                  <a:pt x="403" y="1791"/>
                </a:lnTo>
                <a:lnTo>
                  <a:pt x="410" y="1782"/>
                </a:lnTo>
                <a:lnTo>
                  <a:pt x="418" y="1772"/>
                </a:lnTo>
                <a:lnTo>
                  <a:pt x="424" y="1761"/>
                </a:lnTo>
                <a:lnTo>
                  <a:pt x="430" y="1750"/>
                </a:lnTo>
                <a:lnTo>
                  <a:pt x="435" y="1738"/>
                </a:lnTo>
                <a:lnTo>
                  <a:pt x="440" y="1726"/>
                </a:lnTo>
                <a:lnTo>
                  <a:pt x="445" y="1712"/>
                </a:lnTo>
                <a:lnTo>
                  <a:pt x="453" y="1684"/>
                </a:lnTo>
                <a:lnTo>
                  <a:pt x="458" y="1655"/>
                </a:lnTo>
                <a:lnTo>
                  <a:pt x="462" y="1624"/>
                </a:lnTo>
                <a:lnTo>
                  <a:pt x="464" y="1595"/>
                </a:lnTo>
                <a:lnTo>
                  <a:pt x="463" y="1579"/>
                </a:lnTo>
                <a:lnTo>
                  <a:pt x="462" y="1564"/>
                </a:lnTo>
                <a:lnTo>
                  <a:pt x="458" y="1551"/>
                </a:lnTo>
                <a:lnTo>
                  <a:pt x="453" y="1536"/>
                </a:lnTo>
                <a:lnTo>
                  <a:pt x="448" y="1523"/>
                </a:lnTo>
                <a:lnTo>
                  <a:pt x="442" y="1510"/>
                </a:lnTo>
                <a:lnTo>
                  <a:pt x="435" y="1497"/>
                </a:lnTo>
                <a:lnTo>
                  <a:pt x="426" y="1485"/>
                </a:lnTo>
                <a:lnTo>
                  <a:pt x="418" y="1472"/>
                </a:lnTo>
                <a:lnTo>
                  <a:pt x="409" y="1461"/>
                </a:lnTo>
                <a:lnTo>
                  <a:pt x="399" y="1450"/>
                </a:lnTo>
                <a:lnTo>
                  <a:pt x="389" y="1439"/>
                </a:lnTo>
                <a:lnTo>
                  <a:pt x="369" y="1420"/>
                </a:lnTo>
                <a:lnTo>
                  <a:pt x="349" y="1404"/>
                </a:lnTo>
                <a:lnTo>
                  <a:pt x="349" y="1404"/>
                </a:lnTo>
                <a:lnTo>
                  <a:pt x="654" y="0"/>
                </a:lnTo>
                <a:lnTo>
                  <a:pt x="654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139840" y="1996920"/>
            <a:ext cx="933480" cy="798840"/>
          </a:xfrm>
          <a:custGeom>
            <a:avLst/>
            <a:gdLst/>
            <a:ahLst/>
            <a:rect l="l" t="t" r="r" b="b"/>
            <a:pathLst>
              <a:path w="2508" h="2148">
                <a:moveTo>
                  <a:pt x="256" y="0"/>
                </a:moveTo>
                <a:lnTo>
                  <a:pt x="2508" y="262"/>
                </a:lnTo>
                <a:lnTo>
                  <a:pt x="2415" y="2148"/>
                </a:lnTo>
                <a:lnTo>
                  <a:pt x="0" y="1841"/>
                </a:lnTo>
                <a:lnTo>
                  <a:pt x="256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139840" y="1996920"/>
            <a:ext cx="933480" cy="798840"/>
          </a:xfrm>
          <a:custGeom>
            <a:avLst/>
            <a:gdLst/>
            <a:ahLst/>
            <a:rect l="l" t="t" r="r" b="b"/>
            <a:pathLst>
              <a:path w="2508" h="2148">
                <a:moveTo>
                  <a:pt x="256" y="0"/>
                </a:moveTo>
                <a:lnTo>
                  <a:pt x="2508" y="262"/>
                </a:lnTo>
                <a:lnTo>
                  <a:pt x="2415" y="2148"/>
                </a:lnTo>
                <a:lnTo>
                  <a:pt x="0" y="1841"/>
                </a:lnTo>
                <a:lnTo>
                  <a:pt x="256" y="0"/>
                </a:lnTo>
                <a:lnTo>
                  <a:pt x="256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628640" y="2425680"/>
            <a:ext cx="747720" cy="969840"/>
          </a:xfrm>
          <a:custGeom>
            <a:avLst/>
            <a:gdLst/>
            <a:ahLst/>
            <a:rect l="l" t="t" r="r" b="b"/>
            <a:pathLst>
              <a:path w="2007" h="2603">
                <a:moveTo>
                  <a:pt x="406" y="0"/>
                </a:moveTo>
                <a:lnTo>
                  <a:pt x="1431" y="198"/>
                </a:lnTo>
                <a:lnTo>
                  <a:pt x="1366" y="678"/>
                </a:lnTo>
                <a:lnTo>
                  <a:pt x="2007" y="763"/>
                </a:lnTo>
                <a:lnTo>
                  <a:pt x="1791" y="2603"/>
                </a:lnTo>
                <a:lnTo>
                  <a:pt x="0" y="2305"/>
                </a:lnTo>
                <a:lnTo>
                  <a:pt x="406" y="0"/>
                </a:lnTo>
                <a:lnTo>
                  <a:pt x="406" y="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925560" y="2271600"/>
            <a:ext cx="853920" cy="1339920"/>
          </a:xfrm>
          <a:custGeom>
            <a:avLst/>
            <a:gdLst/>
            <a:ahLst/>
            <a:rect l="l" t="t" r="r" b="b"/>
            <a:pathLst>
              <a:path w="2303" h="3598">
                <a:moveTo>
                  <a:pt x="361" y="0"/>
                </a:moveTo>
                <a:lnTo>
                  <a:pt x="1371" y="246"/>
                </a:lnTo>
                <a:lnTo>
                  <a:pt x="2303" y="416"/>
                </a:lnTo>
                <a:lnTo>
                  <a:pt x="1835" y="3120"/>
                </a:lnTo>
                <a:lnTo>
                  <a:pt x="1834" y="3127"/>
                </a:lnTo>
                <a:lnTo>
                  <a:pt x="1831" y="3134"/>
                </a:lnTo>
                <a:lnTo>
                  <a:pt x="1828" y="3142"/>
                </a:lnTo>
                <a:lnTo>
                  <a:pt x="1824" y="3149"/>
                </a:lnTo>
                <a:lnTo>
                  <a:pt x="1820" y="3155"/>
                </a:lnTo>
                <a:lnTo>
                  <a:pt x="1815" y="3160"/>
                </a:lnTo>
                <a:lnTo>
                  <a:pt x="1809" y="3165"/>
                </a:lnTo>
                <a:lnTo>
                  <a:pt x="1803" y="3170"/>
                </a:lnTo>
                <a:lnTo>
                  <a:pt x="1797" y="3172"/>
                </a:lnTo>
                <a:lnTo>
                  <a:pt x="1791" y="3175"/>
                </a:lnTo>
                <a:lnTo>
                  <a:pt x="1784" y="3176"/>
                </a:lnTo>
                <a:lnTo>
                  <a:pt x="1777" y="3176"/>
                </a:lnTo>
                <a:lnTo>
                  <a:pt x="1770" y="3174"/>
                </a:lnTo>
                <a:lnTo>
                  <a:pt x="1763" y="3171"/>
                </a:lnTo>
                <a:lnTo>
                  <a:pt x="1755" y="3166"/>
                </a:lnTo>
                <a:lnTo>
                  <a:pt x="1748" y="3159"/>
                </a:lnTo>
                <a:lnTo>
                  <a:pt x="1747" y="3152"/>
                </a:lnTo>
                <a:lnTo>
                  <a:pt x="1744" y="3144"/>
                </a:lnTo>
                <a:lnTo>
                  <a:pt x="1740" y="3137"/>
                </a:lnTo>
                <a:lnTo>
                  <a:pt x="1735" y="3131"/>
                </a:lnTo>
                <a:lnTo>
                  <a:pt x="1727" y="3123"/>
                </a:lnTo>
                <a:lnTo>
                  <a:pt x="1719" y="3119"/>
                </a:lnTo>
                <a:lnTo>
                  <a:pt x="1709" y="3114"/>
                </a:lnTo>
                <a:lnTo>
                  <a:pt x="1698" y="3109"/>
                </a:lnTo>
                <a:lnTo>
                  <a:pt x="1687" y="3105"/>
                </a:lnTo>
                <a:lnTo>
                  <a:pt x="1673" y="3103"/>
                </a:lnTo>
                <a:lnTo>
                  <a:pt x="1661" y="3103"/>
                </a:lnTo>
                <a:lnTo>
                  <a:pt x="1646" y="3103"/>
                </a:lnTo>
                <a:lnTo>
                  <a:pt x="1633" y="3104"/>
                </a:lnTo>
                <a:lnTo>
                  <a:pt x="1618" y="3106"/>
                </a:lnTo>
                <a:lnTo>
                  <a:pt x="1602" y="3111"/>
                </a:lnTo>
                <a:lnTo>
                  <a:pt x="1588" y="3119"/>
                </a:lnTo>
                <a:lnTo>
                  <a:pt x="1580" y="3119"/>
                </a:lnTo>
                <a:lnTo>
                  <a:pt x="1574" y="3121"/>
                </a:lnTo>
                <a:lnTo>
                  <a:pt x="1569" y="3126"/>
                </a:lnTo>
                <a:lnTo>
                  <a:pt x="1566" y="3131"/>
                </a:lnTo>
                <a:lnTo>
                  <a:pt x="1562" y="3138"/>
                </a:lnTo>
                <a:lnTo>
                  <a:pt x="1560" y="3146"/>
                </a:lnTo>
                <a:lnTo>
                  <a:pt x="1558" y="3154"/>
                </a:lnTo>
                <a:lnTo>
                  <a:pt x="1557" y="3163"/>
                </a:lnTo>
                <a:lnTo>
                  <a:pt x="1558" y="3172"/>
                </a:lnTo>
                <a:lnTo>
                  <a:pt x="1560" y="3182"/>
                </a:lnTo>
                <a:lnTo>
                  <a:pt x="1562" y="3192"/>
                </a:lnTo>
                <a:lnTo>
                  <a:pt x="1564" y="3202"/>
                </a:lnTo>
                <a:lnTo>
                  <a:pt x="1569" y="3212"/>
                </a:lnTo>
                <a:lnTo>
                  <a:pt x="1574" y="3221"/>
                </a:lnTo>
                <a:lnTo>
                  <a:pt x="1580" y="3230"/>
                </a:lnTo>
                <a:lnTo>
                  <a:pt x="1587" y="3239"/>
                </a:lnTo>
                <a:lnTo>
                  <a:pt x="1587" y="3251"/>
                </a:lnTo>
                <a:lnTo>
                  <a:pt x="1587" y="3262"/>
                </a:lnTo>
                <a:lnTo>
                  <a:pt x="1584" y="3268"/>
                </a:lnTo>
                <a:lnTo>
                  <a:pt x="1582" y="3273"/>
                </a:lnTo>
                <a:lnTo>
                  <a:pt x="1577" y="3276"/>
                </a:lnTo>
                <a:lnTo>
                  <a:pt x="1569" y="3278"/>
                </a:lnTo>
                <a:lnTo>
                  <a:pt x="1560" y="3278"/>
                </a:lnTo>
                <a:lnTo>
                  <a:pt x="1546" y="3278"/>
                </a:lnTo>
                <a:lnTo>
                  <a:pt x="1546" y="3291"/>
                </a:lnTo>
                <a:lnTo>
                  <a:pt x="1547" y="3301"/>
                </a:lnTo>
                <a:lnTo>
                  <a:pt x="1549" y="3308"/>
                </a:lnTo>
                <a:lnTo>
                  <a:pt x="1551" y="3313"/>
                </a:lnTo>
                <a:lnTo>
                  <a:pt x="1556" y="3316"/>
                </a:lnTo>
                <a:lnTo>
                  <a:pt x="1563" y="3317"/>
                </a:lnTo>
                <a:lnTo>
                  <a:pt x="1573" y="3318"/>
                </a:lnTo>
                <a:lnTo>
                  <a:pt x="1587" y="3318"/>
                </a:lnTo>
                <a:lnTo>
                  <a:pt x="1573" y="3332"/>
                </a:lnTo>
                <a:lnTo>
                  <a:pt x="1563" y="3341"/>
                </a:lnTo>
                <a:lnTo>
                  <a:pt x="1556" y="3350"/>
                </a:lnTo>
                <a:lnTo>
                  <a:pt x="1551" y="3358"/>
                </a:lnTo>
                <a:lnTo>
                  <a:pt x="1547" y="3366"/>
                </a:lnTo>
                <a:lnTo>
                  <a:pt x="1546" y="3374"/>
                </a:lnTo>
                <a:lnTo>
                  <a:pt x="1546" y="3384"/>
                </a:lnTo>
                <a:lnTo>
                  <a:pt x="1546" y="3398"/>
                </a:lnTo>
                <a:lnTo>
                  <a:pt x="1552" y="3399"/>
                </a:lnTo>
                <a:lnTo>
                  <a:pt x="1558" y="3400"/>
                </a:lnTo>
                <a:lnTo>
                  <a:pt x="1564" y="3403"/>
                </a:lnTo>
                <a:lnTo>
                  <a:pt x="1568" y="3405"/>
                </a:lnTo>
                <a:lnTo>
                  <a:pt x="1573" y="3409"/>
                </a:lnTo>
                <a:lnTo>
                  <a:pt x="1575" y="3414"/>
                </a:lnTo>
                <a:lnTo>
                  <a:pt x="1578" y="3418"/>
                </a:lnTo>
                <a:lnTo>
                  <a:pt x="1580" y="3423"/>
                </a:lnTo>
                <a:lnTo>
                  <a:pt x="1583" y="3436"/>
                </a:lnTo>
                <a:lnTo>
                  <a:pt x="1584" y="3449"/>
                </a:lnTo>
                <a:lnTo>
                  <a:pt x="1585" y="3464"/>
                </a:lnTo>
                <a:lnTo>
                  <a:pt x="1585" y="3478"/>
                </a:lnTo>
                <a:lnTo>
                  <a:pt x="1585" y="3482"/>
                </a:lnTo>
                <a:lnTo>
                  <a:pt x="1584" y="3492"/>
                </a:lnTo>
                <a:lnTo>
                  <a:pt x="1583" y="3505"/>
                </a:lnTo>
                <a:lnTo>
                  <a:pt x="1579" y="3524"/>
                </a:lnTo>
                <a:lnTo>
                  <a:pt x="1574" y="3543"/>
                </a:lnTo>
                <a:lnTo>
                  <a:pt x="1567" y="3563"/>
                </a:lnTo>
                <a:lnTo>
                  <a:pt x="1563" y="3573"/>
                </a:lnTo>
                <a:lnTo>
                  <a:pt x="1557" y="3581"/>
                </a:lnTo>
                <a:lnTo>
                  <a:pt x="1551" y="3590"/>
                </a:lnTo>
                <a:lnTo>
                  <a:pt x="1544" y="3598"/>
                </a:lnTo>
                <a:lnTo>
                  <a:pt x="0" y="1383"/>
                </a:lnTo>
                <a:lnTo>
                  <a:pt x="36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925560" y="2271600"/>
            <a:ext cx="853920" cy="1339920"/>
          </a:xfrm>
          <a:custGeom>
            <a:avLst/>
            <a:gdLst/>
            <a:ahLst/>
            <a:rect l="l" t="t" r="r" b="b"/>
            <a:pathLst>
              <a:path w="2303" h="3598">
                <a:moveTo>
                  <a:pt x="361" y="0"/>
                </a:moveTo>
                <a:lnTo>
                  <a:pt x="1371" y="246"/>
                </a:lnTo>
                <a:lnTo>
                  <a:pt x="2303" y="416"/>
                </a:lnTo>
                <a:lnTo>
                  <a:pt x="1835" y="3120"/>
                </a:lnTo>
                <a:lnTo>
                  <a:pt x="1835" y="3120"/>
                </a:lnTo>
                <a:lnTo>
                  <a:pt x="1834" y="3127"/>
                </a:lnTo>
                <a:lnTo>
                  <a:pt x="1831" y="3134"/>
                </a:lnTo>
                <a:lnTo>
                  <a:pt x="1828" y="3142"/>
                </a:lnTo>
                <a:lnTo>
                  <a:pt x="1824" y="3149"/>
                </a:lnTo>
                <a:lnTo>
                  <a:pt x="1820" y="3155"/>
                </a:lnTo>
                <a:lnTo>
                  <a:pt x="1815" y="3160"/>
                </a:lnTo>
                <a:lnTo>
                  <a:pt x="1809" y="3165"/>
                </a:lnTo>
                <a:lnTo>
                  <a:pt x="1803" y="3170"/>
                </a:lnTo>
                <a:lnTo>
                  <a:pt x="1797" y="3172"/>
                </a:lnTo>
                <a:lnTo>
                  <a:pt x="1791" y="3175"/>
                </a:lnTo>
                <a:lnTo>
                  <a:pt x="1784" y="3176"/>
                </a:lnTo>
                <a:lnTo>
                  <a:pt x="1777" y="3176"/>
                </a:lnTo>
                <a:lnTo>
                  <a:pt x="1770" y="3174"/>
                </a:lnTo>
                <a:lnTo>
                  <a:pt x="1763" y="3171"/>
                </a:lnTo>
                <a:lnTo>
                  <a:pt x="1755" y="3166"/>
                </a:lnTo>
                <a:lnTo>
                  <a:pt x="1748" y="3159"/>
                </a:lnTo>
                <a:lnTo>
                  <a:pt x="1747" y="3152"/>
                </a:lnTo>
                <a:lnTo>
                  <a:pt x="1744" y="3144"/>
                </a:lnTo>
                <a:lnTo>
                  <a:pt x="1740" y="3137"/>
                </a:lnTo>
                <a:lnTo>
                  <a:pt x="1735" y="3131"/>
                </a:lnTo>
                <a:lnTo>
                  <a:pt x="1727" y="3123"/>
                </a:lnTo>
                <a:lnTo>
                  <a:pt x="1719" y="3119"/>
                </a:lnTo>
                <a:lnTo>
                  <a:pt x="1709" y="3114"/>
                </a:lnTo>
                <a:lnTo>
                  <a:pt x="1698" y="3109"/>
                </a:lnTo>
                <a:lnTo>
                  <a:pt x="1687" y="3105"/>
                </a:lnTo>
                <a:lnTo>
                  <a:pt x="1673" y="3103"/>
                </a:lnTo>
                <a:lnTo>
                  <a:pt x="1661" y="3103"/>
                </a:lnTo>
                <a:lnTo>
                  <a:pt x="1646" y="3103"/>
                </a:lnTo>
                <a:lnTo>
                  <a:pt x="1633" y="3104"/>
                </a:lnTo>
                <a:lnTo>
                  <a:pt x="1618" y="3106"/>
                </a:lnTo>
                <a:lnTo>
                  <a:pt x="1602" y="3111"/>
                </a:lnTo>
                <a:lnTo>
                  <a:pt x="1588" y="3119"/>
                </a:lnTo>
                <a:lnTo>
                  <a:pt x="1580" y="3119"/>
                </a:lnTo>
                <a:lnTo>
                  <a:pt x="1574" y="3121"/>
                </a:lnTo>
                <a:lnTo>
                  <a:pt x="1569" y="3126"/>
                </a:lnTo>
                <a:lnTo>
                  <a:pt x="1566" y="3131"/>
                </a:lnTo>
                <a:lnTo>
                  <a:pt x="1562" y="3138"/>
                </a:lnTo>
                <a:lnTo>
                  <a:pt x="1560" y="3146"/>
                </a:lnTo>
                <a:lnTo>
                  <a:pt x="1558" y="3154"/>
                </a:lnTo>
                <a:lnTo>
                  <a:pt x="1557" y="3163"/>
                </a:lnTo>
                <a:lnTo>
                  <a:pt x="1558" y="3172"/>
                </a:lnTo>
                <a:lnTo>
                  <a:pt x="1560" y="3182"/>
                </a:lnTo>
                <a:lnTo>
                  <a:pt x="1562" y="3192"/>
                </a:lnTo>
                <a:lnTo>
                  <a:pt x="1564" y="3202"/>
                </a:lnTo>
                <a:lnTo>
                  <a:pt x="1569" y="3212"/>
                </a:lnTo>
                <a:lnTo>
                  <a:pt x="1574" y="3221"/>
                </a:lnTo>
                <a:lnTo>
                  <a:pt x="1580" y="3230"/>
                </a:lnTo>
                <a:lnTo>
                  <a:pt x="1587" y="3239"/>
                </a:lnTo>
                <a:lnTo>
                  <a:pt x="1587" y="3251"/>
                </a:lnTo>
                <a:lnTo>
                  <a:pt x="1587" y="3262"/>
                </a:lnTo>
                <a:lnTo>
                  <a:pt x="1584" y="3268"/>
                </a:lnTo>
                <a:lnTo>
                  <a:pt x="1582" y="3273"/>
                </a:lnTo>
                <a:lnTo>
                  <a:pt x="1577" y="3276"/>
                </a:lnTo>
                <a:lnTo>
                  <a:pt x="1569" y="3278"/>
                </a:lnTo>
                <a:lnTo>
                  <a:pt x="1560" y="3278"/>
                </a:lnTo>
                <a:lnTo>
                  <a:pt x="1546" y="3278"/>
                </a:lnTo>
                <a:lnTo>
                  <a:pt x="1546" y="3291"/>
                </a:lnTo>
                <a:lnTo>
                  <a:pt x="1547" y="3301"/>
                </a:lnTo>
                <a:lnTo>
                  <a:pt x="1549" y="3308"/>
                </a:lnTo>
                <a:lnTo>
                  <a:pt x="1551" y="3313"/>
                </a:lnTo>
                <a:lnTo>
                  <a:pt x="1556" y="3316"/>
                </a:lnTo>
                <a:lnTo>
                  <a:pt x="1563" y="3317"/>
                </a:lnTo>
                <a:lnTo>
                  <a:pt x="1573" y="3318"/>
                </a:lnTo>
                <a:lnTo>
                  <a:pt x="1587" y="3318"/>
                </a:lnTo>
                <a:lnTo>
                  <a:pt x="1573" y="3332"/>
                </a:lnTo>
                <a:lnTo>
                  <a:pt x="1563" y="3341"/>
                </a:lnTo>
                <a:lnTo>
                  <a:pt x="1556" y="3350"/>
                </a:lnTo>
                <a:lnTo>
                  <a:pt x="1551" y="3358"/>
                </a:lnTo>
                <a:lnTo>
                  <a:pt x="1547" y="3366"/>
                </a:lnTo>
                <a:lnTo>
                  <a:pt x="1546" y="3374"/>
                </a:lnTo>
                <a:lnTo>
                  <a:pt x="1546" y="3384"/>
                </a:lnTo>
                <a:lnTo>
                  <a:pt x="1546" y="3398"/>
                </a:lnTo>
                <a:lnTo>
                  <a:pt x="1552" y="3399"/>
                </a:lnTo>
                <a:lnTo>
                  <a:pt x="1558" y="3400"/>
                </a:lnTo>
                <a:lnTo>
                  <a:pt x="1564" y="3403"/>
                </a:lnTo>
                <a:lnTo>
                  <a:pt x="1568" y="3405"/>
                </a:lnTo>
                <a:lnTo>
                  <a:pt x="1573" y="3409"/>
                </a:lnTo>
                <a:lnTo>
                  <a:pt x="1575" y="3414"/>
                </a:lnTo>
                <a:lnTo>
                  <a:pt x="1578" y="3418"/>
                </a:lnTo>
                <a:lnTo>
                  <a:pt x="1580" y="3423"/>
                </a:lnTo>
                <a:lnTo>
                  <a:pt x="1583" y="3436"/>
                </a:lnTo>
                <a:lnTo>
                  <a:pt x="1584" y="3449"/>
                </a:lnTo>
                <a:lnTo>
                  <a:pt x="1585" y="3464"/>
                </a:lnTo>
                <a:lnTo>
                  <a:pt x="1585" y="3478"/>
                </a:lnTo>
                <a:lnTo>
                  <a:pt x="1585" y="3482"/>
                </a:lnTo>
                <a:lnTo>
                  <a:pt x="1584" y="3492"/>
                </a:lnTo>
                <a:lnTo>
                  <a:pt x="1583" y="3505"/>
                </a:lnTo>
                <a:lnTo>
                  <a:pt x="1579" y="3524"/>
                </a:lnTo>
                <a:lnTo>
                  <a:pt x="1574" y="3543"/>
                </a:lnTo>
                <a:lnTo>
                  <a:pt x="1567" y="3563"/>
                </a:lnTo>
                <a:lnTo>
                  <a:pt x="1563" y="3573"/>
                </a:lnTo>
                <a:lnTo>
                  <a:pt x="1557" y="3581"/>
                </a:lnTo>
                <a:lnTo>
                  <a:pt x="1551" y="3590"/>
                </a:lnTo>
                <a:lnTo>
                  <a:pt x="1544" y="3598"/>
                </a:lnTo>
                <a:lnTo>
                  <a:pt x="1544" y="3598"/>
                </a:lnTo>
                <a:lnTo>
                  <a:pt x="0" y="1383"/>
                </a:lnTo>
                <a:lnTo>
                  <a:pt x="361" y="0"/>
                </a:lnTo>
                <a:lnTo>
                  <a:pt x="361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050920" y="3618000"/>
            <a:ext cx="5040" cy="27000"/>
          </a:xfrm>
          <a:custGeom>
            <a:avLst/>
            <a:gdLst/>
            <a:ahLst/>
            <a:rect l="l" t="t" r="r" b="b"/>
            <a:pathLst>
              <a:path w="10" h="74">
                <a:moveTo>
                  <a:pt x="0" y="74"/>
                </a:moveTo>
                <a:lnTo>
                  <a:pt x="10" y="0"/>
                </a:lnTo>
                <a:lnTo>
                  <a:pt x="10" y="0"/>
                </a:lnTo>
                <a:lnTo>
                  <a:pt x="1" y="74"/>
                </a:lnTo>
                <a:lnTo>
                  <a:pt x="0" y="74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508040" y="3630600"/>
            <a:ext cx="28800" cy="7920"/>
          </a:xfrm>
          <a:custGeom>
            <a:avLst/>
            <a:gdLst/>
            <a:ahLst/>
            <a:rect l="l" t="t" r="r" b="b"/>
            <a:pathLst>
              <a:path w="72" h="16">
                <a:moveTo>
                  <a:pt x="72" y="0"/>
                </a:moveTo>
                <a:lnTo>
                  <a:pt x="0" y="16"/>
                </a:lnTo>
                <a:lnTo>
                  <a:pt x="0" y="16"/>
                </a:lnTo>
                <a:lnTo>
                  <a:pt x="72" y="0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521000" y="3686040"/>
            <a:ext cx="28440" cy="6480"/>
          </a:xfrm>
          <a:custGeom>
            <a:avLst/>
            <a:gdLst/>
            <a:ahLst/>
            <a:rect l="l" t="t" r="r" b="b"/>
            <a:pathLst>
              <a:path w="72" h="17">
                <a:moveTo>
                  <a:pt x="36" y="8"/>
                </a:moveTo>
                <a:lnTo>
                  <a:pt x="72" y="1"/>
                </a:lnTo>
                <a:lnTo>
                  <a:pt x="72" y="0"/>
                </a:lnTo>
                <a:lnTo>
                  <a:pt x="0" y="16"/>
                </a:lnTo>
                <a:lnTo>
                  <a:pt x="0" y="17"/>
                </a:lnTo>
                <a:lnTo>
                  <a:pt x="36" y="8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509840" y="3586320"/>
            <a:ext cx="1374480" cy="468000"/>
          </a:xfrm>
          <a:custGeom>
            <a:avLst/>
            <a:gdLst/>
            <a:ahLst/>
            <a:rect l="l" t="t" r="r" b="b"/>
            <a:pathLst>
              <a:path w="916" h="312">
                <a:moveTo>
                  <a:pt x="19" y="72"/>
                </a:moveTo>
                <a:cubicBezTo>
                  <a:pt x="17" y="70"/>
                  <a:pt x="4" y="59"/>
                  <a:pt x="4" y="54"/>
                </a:cubicBezTo>
                <a:cubicBezTo>
                  <a:pt x="0" y="2"/>
                  <a:pt x="41" y="14"/>
                  <a:pt x="82" y="12"/>
                </a:cubicBezTo>
                <a:cubicBezTo>
                  <a:pt x="103" y="5"/>
                  <a:pt x="95" y="10"/>
                  <a:pt x="109" y="0"/>
                </a:cubicBezTo>
                <a:cubicBezTo>
                  <a:pt x="141" y="2"/>
                  <a:pt x="170" y="7"/>
                  <a:pt x="202" y="12"/>
                </a:cubicBezTo>
                <a:cubicBezTo>
                  <a:pt x="216" y="14"/>
                  <a:pt x="230" y="16"/>
                  <a:pt x="244" y="18"/>
                </a:cubicBezTo>
                <a:cubicBezTo>
                  <a:pt x="251" y="19"/>
                  <a:pt x="265" y="21"/>
                  <a:pt x="265" y="21"/>
                </a:cubicBezTo>
                <a:cubicBezTo>
                  <a:pt x="311" y="36"/>
                  <a:pt x="424" y="25"/>
                  <a:pt x="448" y="24"/>
                </a:cubicBezTo>
                <a:cubicBezTo>
                  <a:pt x="489" y="26"/>
                  <a:pt x="514" y="24"/>
                  <a:pt x="550" y="36"/>
                </a:cubicBezTo>
                <a:cubicBezTo>
                  <a:pt x="554" y="37"/>
                  <a:pt x="579" y="45"/>
                  <a:pt x="580" y="45"/>
                </a:cubicBezTo>
                <a:cubicBezTo>
                  <a:pt x="587" y="47"/>
                  <a:pt x="598" y="57"/>
                  <a:pt x="598" y="57"/>
                </a:cubicBezTo>
                <a:cubicBezTo>
                  <a:pt x="604" y="74"/>
                  <a:pt x="629" y="96"/>
                  <a:pt x="646" y="102"/>
                </a:cubicBezTo>
                <a:cubicBezTo>
                  <a:pt x="660" y="116"/>
                  <a:pt x="651" y="109"/>
                  <a:pt x="673" y="123"/>
                </a:cubicBezTo>
                <a:cubicBezTo>
                  <a:pt x="679" y="127"/>
                  <a:pt x="691" y="135"/>
                  <a:pt x="691" y="135"/>
                </a:cubicBezTo>
                <a:cubicBezTo>
                  <a:pt x="698" y="145"/>
                  <a:pt x="705" y="152"/>
                  <a:pt x="715" y="159"/>
                </a:cubicBezTo>
                <a:cubicBezTo>
                  <a:pt x="725" y="174"/>
                  <a:pt x="742" y="185"/>
                  <a:pt x="757" y="195"/>
                </a:cubicBezTo>
                <a:cubicBezTo>
                  <a:pt x="763" y="199"/>
                  <a:pt x="775" y="207"/>
                  <a:pt x="775" y="207"/>
                </a:cubicBezTo>
                <a:cubicBezTo>
                  <a:pt x="783" y="219"/>
                  <a:pt x="795" y="222"/>
                  <a:pt x="808" y="231"/>
                </a:cubicBezTo>
                <a:cubicBezTo>
                  <a:pt x="832" y="247"/>
                  <a:pt x="856" y="260"/>
                  <a:pt x="880" y="276"/>
                </a:cubicBezTo>
                <a:cubicBezTo>
                  <a:pt x="885" y="284"/>
                  <a:pt x="894" y="294"/>
                  <a:pt x="901" y="300"/>
                </a:cubicBezTo>
                <a:cubicBezTo>
                  <a:pt x="916" y="312"/>
                  <a:pt x="906" y="294"/>
                  <a:pt x="913" y="309"/>
                </a:cubicBez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313000" y="3365640"/>
            <a:ext cx="112680" cy="266400"/>
          </a:xfrm>
          <a:custGeom>
            <a:avLst/>
            <a:gdLst/>
            <a:ahLst/>
            <a:rect l="l" t="t" r="r" b="b"/>
            <a:pathLst>
              <a:path w="75" h="177">
                <a:moveTo>
                  <a:pt x="0" y="177"/>
                </a:moveTo>
                <a:cubicBezTo>
                  <a:pt x="7" y="167"/>
                  <a:pt x="9" y="159"/>
                  <a:pt x="18" y="150"/>
                </a:cubicBezTo>
                <a:cubicBezTo>
                  <a:pt x="34" y="101"/>
                  <a:pt x="75" y="55"/>
                  <a:pt x="75" y="0"/>
                </a:cubicBez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463920" y="3546360"/>
            <a:ext cx="231840" cy="260640"/>
          </a:xfrm>
          <a:custGeom>
            <a:avLst/>
            <a:gdLst/>
            <a:ahLst/>
            <a:rect l="l" t="t" r="r" b="b"/>
            <a:pathLst>
              <a:path w="154" h="174">
                <a:moveTo>
                  <a:pt x="19" y="0"/>
                </a:moveTo>
                <a:cubicBezTo>
                  <a:pt x="27" y="42"/>
                  <a:pt x="0" y="113"/>
                  <a:pt x="25" y="144"/>
                </a:cubicBezTo>
                <a:cubicBezTo>
                  <a:pt x="29" y="150"/>
                  <a:pt x="55" y="153"/>
                  <a:pt x="64" y="156"/>
                </a:cubicBezTo>
                <a:cubicBezTo>
                  <a:pt x="105" y="168"/>
                  <a:pt x="104" y="174"/>
                  <a:pt x="154" y="174"/>
                </a:cubicBez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232080" y="3703680"/>
            <a:ext cx="228600" cy="181080"/>
          </a:xfrm>
          <a:custGeom>
            <a:avLst/>
            <a:gdLst/>
            <a:ahLst/>
            <a:rect l="l" t="t" r="r" b="b"/>
            <a:pathLst>
              <a:path w="153" h="120">
                <a:moveTo>
                  <a:pt x="0" y="0"/>
                </a:moveTo>
                <a:cubicBezTo>
                  <a:pt x="40" y="2"/>
                  <a:pt x="46" y="2"/>
                  <a:pt x="75" y="9"/>
                </a:cubicBezTo>
                <a:cubicBezTo>
                  <a:pt x="81" y="27"/>
                  <a:pt x="91" y="42"/>
                  <a:pt x="102" y="57"/>
                </a:cubicBezTo>
                <a:cubicBezTo>
                  <a:pt x="109" y="78"/>
                  <a:pt x="119" y="86"/>
                  <a:pt x="135" y="102"/>
                </a:cubicBezTo>
                <a:cubicBezTo>
                  <a:pt x="138" y="105"/>
                  <a:pt x="153" y="117"/>
                  <a:pt x="153" y="120"/>
                </a:cubicBezTo>
              </a:path>
            </a:pathLst>
          </a:custGeom>
          <a:noFill/>
          <a:ln w="38160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867040" y="4037040"/>
            <a:ext cx="220680" cy="617400"/>
          </a:xfrm>
          <a:prstGeom prst="line">
            <a:avLst/>
          </a:prstGeom>
          <a:ln w="38160">
            <a:solidFill>
              <a:srgbClr val="00f4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1" name=""/>
          <p:cNvGrpSpPr/>
          <p:nvPr/>
        </p:nvGrpSpPr>
        <p:grpSpPr>
          <a:xfrm>
            <a:off x="3728880" y="4473720"/>
            <a:ext cx="2817720" cy="860400"/>
            <a:chOff x="3728880" y="4473720"/>
            <a:chExt cx="2817720" cy="860400"/>
          </a:xfrm>
        </p:grpSpPr>
        <p:grpSp>
          <p:nvGrpSpPr>
            <p:cNvPr id="202" name=""/>
            <p:cNvGrpSpPr/>
            <p:nvPr/>
          </p:nvGrpSpPr>
          <p:grpSpPr>
            <a:xfrm>
              <a:off x="4187880" y="4473720"/>
              <a:ext cx="1071360" cy="430560"/>
              <a:chOff x="4187880" y="4473720"/>
              <a:chExt cx="1071360" cy="430560"/>
            </a:xfrm>
          </p:grpSpPr>
          <p:sp>
            <p:nvSpPr>
              <p:cNvPr id="203" name=""/>
              <p:cNvSpPr/>
              <p:nvPr/>
            </p:nvSpPr>
            <p:spPr>
              <a:xfrm>
                <a:off x="4187880" y="4769280"/>
                <a:ext cx="193320" cy="67320"/>
              </a:xfrm>
              <a:custGeom>
                <a:avLst/>
                <a:gdLst/>
                <a:ahLst/>
                <a:rect l="l" t="t" r="r" b="b"/>
                <a:pathLst>
                  <a:path w="129" h="45">
                    <a:moveTo>
                      <a:pt x="0" y="0"/>
                    </a:moveTo>
                    <a:lnTo>
                      <a:pt x="75" y="30"/>
                    </a:lnTo>
                    <a:cubicBezTo>
                      <a:pt x="75" y="30"/>
                      <a:pt x="102" y="39"/>
                      <a:pt x="102" y="39"/>
                    </a:cubicBezTo>
                    <a:cubicBezTo>
                      <a:pt x="108" y="41"/>
                      <a:pt x="114" y="41"/>
                      <a:pt x="120" y="42"/>
                    </a:cubicBezTo>
                    <a:cubicBezTo>
                      <a:pt x="123" y="43"/>
                      <a:pt x="129" y="45"/>
                      <a:pt x="129" y="45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4327200" y="4832280"/>
                <a:ext cx="40320" cy="72000"/>
              </a:xfrm>
              <a:custGeom>
                <a:avLst/>
                <a:gdLst/>
                <a:ahLst/>
                <a:rect l="l" t="t" r="r" b="b"/>
                <a:pathLst>
                  <a:path w="27" h="48">
                    <a:moveTo>
                      <a:pt x="0" y="0"/>
                    </a:moveTo>
                    <a:cubicBezTo>
                      <a:pt x="10" y="15"/>
                      <a:pt x="10" y="39"/>
                      <a:pt x="27" y="48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5200" bIns="25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4615200" y="4644720"/>
                <a:ext cx="26640" cy="117000"/>
              </a:xfrm>
              <a:custGeom>
                <a:avLst/>
                <a:gdLst/>
                <a:ahLst/>
                <a:rect l="l" t="t" r="r" b="b"/>
                <a:pathLst>
                  <a:path w="18" h="78">
                    <a:moveTo>
                      <a:pt x="18" y="0"/>
                    </a:moveTo>
                    <a:cubicBezTo>
                      <a:pt x="15" y="26"/>
                      <a:pt x="0" y="52"/>
                      <a:pt x="0" y="78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4736880" y="4622400"/>
                <a:ext cx="130320" cy="130320"/>
              </a:xfrm>
              <a:custGeom>
                <a:avLst/>
                <a:gdLst/>
                <a:ahLst/>
                <a:rect l="l" t="t" r="r" b="b"/>
                <a:pathLst>
                  <a:path w="87" h="87">
                    <a:moveTo>
                      <a:pt x="0" y="0"/>
                    </a:moveTo>
                    <a:cubicBezTo>
                      <a:pt x="9" y="28"/>
                      <a:pt x="20" y="50"/>
                      <a:pt x="51" y="60"/>
                    </a:cubicBezTo>
                    <a:cubicBezTo>
                      <a:pt x="65" y="74"/>
                      <a:pt x="56" y="67"/>
                      <a:pt x="78" y="81"/>
                    </a:cubicBezTo>
                    <a:cubicBezTo>
                      <a:pt x="81" y="83"/>
                      <a:pt x="87" y="87"/>
                      <a:pt x="87" y="87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5259240" y="4473720"/>
                <a:ext cx="0" cy="135000"/>
              </a:xfrm>
              <a:prstGeom prst="line">
                <a:avLst/>
              </a:prstGeom>
              <a:ln w="381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8" name=""/>
            <p:cNvGrpSpPr/>
            <p:nvPr/>
          </p:nvGrpSpPr>
          <p:grpSpPr>
            <a:xfrm>
              <a:off x="3728880" y="4473720"/>
              <a:ext cx="2817720" cy="860400"/>
              <a:chOff x="3728880" y="4473720"/>
              <a:chExt cx="2817720" cy="860400"/>
            </a:xfrm>
          </p:grpSpPr>
          <p:sp>
            <p:nvSpPr>
              <p:cNvPr id="209" name=""/>
              <p:cNvSpPr/>
              <p:nvPr/>
            </p:nvSpPr>
            <p:spPr>
              <a:xfrm>
                <a:off x="6136920" y="4680720"/>
                <a:ext cx="121680" cy="36000"/>
              </a:xfrm>
              <a:custGeom>
                <a:avLst/>
                <a:gdLst/>
                <a:ahLst/>
                <a:rect l="l" t="t" r="r" b="b"/>
                <a:pathLst>
                  <a:path w="81" h="24">
                    <a:moveTo>
                      <a:pt x="0" y="0"/>
                    </a:moveTo>
                    <a:cubicBezTo>
                      <a:pt x="12" y="4"/>
                      <a:pt x="16" y="13"/>
                      <a:pt x="27" y="18"/>
                    </a:cubicBezTo>
                    <a:cubicBezTo>
                      <a:pt x="33" y="21"/>
                      <a:pt x="45" y="24"/>
                      <a:pt x="45" y="24"/>
                    </a:cubicBezTo>
                    <a:cubicBezTo>
                      <a:pt x="48" y="22"/>
                      <a:pt x="51" y="20"/>
                      <a:pt x="54" y="18"/>
                    </a:cubicBezTo>
                    <a:cubicBezTo>
                      <a:pt x="57" y="17"/>
                      <a:pt x="60" y="17"/>
                      <a:pt x="63" y="15"/>
                    </a:cubicBezTo>
                    <a:cubicBezTo>
                      <a:pt x="69" y="11"/>
                      <a:pt x="81" y="3"/>
                      <a:pt x="81" y="3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0800" bIns="-10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" name=""/>
              <p:cNvSpPr/>
              <p:nvPr/>
            </p:nvSpPr>
            <p:spPr>
              <a:xfrm>
                <a:off x="6087600" y="4568040"/>
                <a:ext cx="0" cy="162000"/>
              </a:xfrm>
              <a:prstGeom prst="line">
                <a:avLst/>
              </a:prstGeom>
              <a:ln w="381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>
                <a:off x="6101280" y="4487040"/>
                <a:ext cx="107640" cy="270000"/>
              </a:xfrm>
              <a:custGeom>
                <a:avLst/>
                <a:gdLst/>
                <a:ahLst/>
                <a:rect l="l" t="t" r="r" b="b"/>
                <a:pathLst>
                  <a:path w="72" h="180">
                    <a:moveTo>
                      <a:pt x="72" y="0"/>
                    </a:moveTo>
                    <a:cubicBezTo>
                      <a:pt x="47" y="38"/>
                      <a:pt x="38" y="84"/>
                      <a:pt x="24" y="126"/>
                    </a:cubicBezTo>
                    <a:cubicBezTo>
                      <a:pt x="23" y="135"/>
                      <a:pt x="18" y="180"/>
                      <a:pt x="0" y="18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" name=""/>
              <p:cNvSpPr/>
              <p:nvPr/>
            </p:nvSpPr>
            <p:spPr>
              <a:xfrm>
                <a:off x="6308280" y="4721400"/>
                <a:ext cx="54000" cy="62640"/>
              </a:xfrm>
              <a:custGeom>
                <a:avLst/>
                <a:gdLst/>
                <a:ahLst/>
                <a:rect l="l" t="t" r="r" b="b"/>
                <a:pathLst>
                  <a:path w="36" h="42">
                    <a:moveTo>
                      <a:pt x="36" y="0"/>
                    </a:moveTo>
                    <a:cubicBezTo>
                      <a:pt x="26" y="15"/>
                      <a:pt x="26" y="23"/>
                      <a:pt x="24" y="42"/>
                    </a:cubicBezTo>
                    <a:cubicBezTo>
                      <a:pt x="5" y="36"/>
                      <a:pt x="0" y="36"/>
                      <a:pt x="9" y="3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5840" bIns="158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" name=""/>
              <p:cNvSpPr/>
              <p:nvPr/>
            </p:nvSpPr>
            <p:spPr>
              <a:xfrm>
                <a:off x="6407280" y="4816080"/>
                <a:ext cx="18000" cy="53640"/>
              </a:xfrm>
              <a:custGeom>
                <a:avLst/>
                <a:gdLst/>
                <a:ahLst/>
                <a:rect l="l" t="t" r="r" b="b"/>
                <a:pathLst>
                  <a:path w="12" h="36">
                    <a:moveTo>
                      <a:pt x="0" y="0"/>
                    </a:moveTo>
                    <a:cubicBezTo>
                      <a:pt x="9" y="14"/>
                      <a:pt x="5" y="5"/>
                      <a:pt x="9" y="24"/>
                    </a:cubicBezTo>
                    <a:cubicBezTo>
                      <a:pt x="10" y="28"/>
                      <a:pt x="12" y="36"/>
                      <a:pt x="12" y="3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6840" bIns="68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>
                <a:off x="3728880" y="4473720"/>
                <a:ext cx="2705760" cy="860400"/>
              </a:xfrm>
              <a:custGeom>
                <a:avLst/>
                <a:gdLst/>
                <a:ahLst/>
                <a:rect l="l" t="t" r="r" b="b"/>
                <a:pathLst>
                  <a:path w="1803" h="573">
                    <a:moveTo>
                      <a:pt x="0" y="573"/>
                    </a:moveTo>
                    <a:cubicBezTo>
                      <a:pt x="8" y="548"/>
                      <a:pt x="23" y="523"/>
                      <a:pt x="30" y="498"/>
                    </a:cubicBezTo>
                    <a:cubicBezTo>
                      <a:pt x="41" y="459"/>
                      <a:pt x="49" y="415"/>
                      <a:pt x="72" y="381"/>
                    </a:cubicBezTo>
                    <a:cubicBezTo>
                      <a:pt x="85" y="362"/>
                      <a:pt x="101" y="346"/>
                      <a:pt x="114" y="327"/>
                    </a:cubicBezTo>
                    <a:cubicBezTo>
                      <a:pt x="118" y="321"/>
                      <a:pt x="132" y="315"/>
                      <a:pt x="132" y="315"/>
                    </a:cubicBezTo>
                    <a:cubicBezTo>
                      <a:pt x="140" y="304"/>
                      <a:pt x="146" y="306"/>
                      <a:pt x="156" y="297"/>
                    </a:cubicBezTo>
                    <a:cubicBezTo>
                      <a:pt x="181" y="276"/>
                      <a:pt x="204" y="271"/>
                      <a:pt x="234" y="261"/>
                    </a:cubicBezTo>
                    <a:cubicBezTo>
                      <a:pt x="244" y="246"/>
                      <a:pt x="249" y="238"/>
                      <a:pt x="264" y="228"/>
                    </a:cubicBezTo>
                    <a:cubicBezTo>
                      <a:pt x="285" y="197"/>
                      <a:pt x="327" y="185"/>
                      <a:pt x="360" y="174"/>
                    </a:cubicBezTo>
                    <a:cubicBezTo>
                      <a:pt x="394" y="163"/>
                      <a:pt x="419" y="150"/>
                      <a:pt x="456" y="147"/>
                    </a:cubicBezTo>
                    <a:cubicBezTo>
                      <a:pt x="472" y="142"/>
                      <a:pt x="505" y="122"/>
                      <a:pt x="519" y="120"/>
                    </a:cubicBezTo>
                    <a:cubicBezTo>
                      <a:pt x="534" y="118"/>
                      <a:pt x="549" y="118"/>
                      <a:pt x="564" y="117"/>
                    </a:cubicBezTo>
                    <a:cubicBezTo>
                      <a:pt x="592" y="110"/>
                      <a:pt x="599" y="110"/>
                      <a:pt x="636" y="108"/>
                    </a:cubicBezTo>
                    <a:cubicBezTo>
                      <a:pt x="677" y="94"/>
                      <a:pt x="716" y="75"/>
                      <a:pt x="759" y="66"/>
                    </a:cubicBezTo>
                    <a:cubicBezTo>
                      <a:pt x="789" y="60"/>
                      <a:pt x="819" y="57"/>
                      <a:pt x="849" y="48"/>
                    </a:cubicBezTo>
                    <a:cubicBezTo>
                      <a:pt x="902" y="32"/>
                      <a:pt x="954" y="11"/>
                      <a:pt x="1008" y="0"/>
                    </a:cubicBezTo>
                    <a:cubicBezTo>
                      <a:pt x="1045" y="5"/>
                      <a:pt x="1071" y="26"/>
                      <a:pt x="1107" y="33"/>
                    </a:cubicBezTo>
                    <a:cubicBezTo>
                      <a:pt x="1161" y="43"/>
                      <a:pt x="1210" y="46"/>
                      <a:pt x="1266" y="48"/>
                    </a:cubicBezTo>
                    <a:cubicBezTo>
                      <a:pt x="1288" y="55"/>
                      <a:pt x="1313" y="50"/>
                      <a:pt x="1335" y="57"/>
                    </a:cubicBezTo>
                    <a:cubicBezTo>
                      <a:pt x="1362" y="53"/>
                      <a:pt x="1349" y="56"/>
                      <a:pt x="1374" y="48"/>
                    </a:cubicBezTo>
                    <a:cubicBezTo>
                      <a:pt x="1380" y="46"/>
                      <a:pt x="1392" y="42"/>
                      <a:pt x="1392" y="42"/>
                    </a:cubicBezTo>
                    <a:cubicBezTo>
                      <a:pt x="1419" y="45"/>
                      <a:pt x="1441" y="51"/>
                      <a:pt x="1467" y="60"/>
                    </a:cubicBezTo>
                    <a:cubicBezTo>
                      <a:pt x="1510" y="74"/>
                      <a:pt x="1557" y="62"/>
                      <a:pt x="1602" y="63"/>
                    </a:cubicBezTo>
                    <a:cubicBezTo>
                      <a:pt x="1621" y="67"/>
                      <a:pt x="1627" y="69"/>
                      <a:pt x="1644" y="81"/>
                    </a:cubicBezTo>
                    <a:cubicBezTo>
                      <a:pt x="1647" y="83"/>
                      <a:pt x="1653" y="87"/>
                      <a:pt x="1653" y="87"/>
                    </a:cubicBezTo>
                    <a:cubicBezTo>
                      <a:pt x="1655" y="90"/>
                      <a:pt x="1656" y="93"/>
                      <a:pt x="1659" y="96"/>
                    </a:cubicBezTo>
                    <a:cubicBezTo>
                      <a:pt x="1662" y="99"/>
                      <a:pt x="1666" y="99"/>
                      <a:pt x="1668" y="102"/>
                    </a:cubicBezTo>
                    <a:cubicBezTo>
                      <a:pt x="1673" y="109"/>
                      <a:pt x="1676" y="121"/>
                      <a:pt x="1680" y="129"/>
                    </a:cubicBezTo>
                    <a:cubicBezTo>
                      <a:pt x="1684" y="135"/>
                      <a:pt x="1690" y="140"/>
                      <a:pt x="1692" y="147"/>
                    </a:cubicBezTo>
                    <a:cubicBezTo>
                      <a:pt x="1697" y="163"/>
                      <a:pt x="1702" y="180"/>
                      <a:pt x="1716" y="189"/>
                    </a:cubicBezTo>
                    <a:cubicBezTo>
                      <a:pt x="1721" y="203"/>
                      <a:pt x="1733" y="212"/>
                      <a:pt x="1737" y="225"/>
                    </a:cubicBezTo>
                    <a:cubicBezTo>
                      <a:pt x="1739" y="231"/>
                      <a:pt x="1744" y="256"/>
                      <a:pt x="1752" y="261"/>
                    </a:cubicBezTo>
                    <a:cubicBezTo>
                      <a:pt x="1766" y="270"/>
                      <a:pt x="1787" y="273"/>
                      <a:pt x="1803" y="273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" name=""/>
              <p:cNvSpPr/>
              <p:nvPr/>
            </p:nvSpPr>
            <p:spPr>
              <a:xfrm>
                <a:off x="6083280" y="4735080"/>
                <a:ext cx="117000" cy="288000"/>
              </a:xfrm>
              <a:custGeom>
                <a:avLst/>
                <a:gdLst/>
                <a:ahLst/>
                <a:rect l="l" t="t" r="r" b="b"/>
                <a:pathLst>
                  <a:path w="78" h="192">
                    <a:moveTo>
                      <a:pt x="0" y="0"/>
                    </a:moveTo>
                    <a:cubicBezTo>
                      <a:pt x="14" y="21"/>
                      <a:pt x="5" y="16"/>
                      <a:pt x="21" y="21"/>
                    </a:cubicBezTo>
                    <a:cubicBezTo>
                      <a:pt x="24" y="31"/>
                      <a:pt x="36" y="48"/>
                      <a:pt x="36" y="48"/>
                    </a:cubicBezTo>
                    <a:cubicBezTo>
                      <a:pt x="34" y="69"/>
                      <a:pt x="23" y="92"/>
                      <a:pt x="45" y="99"/>
                    </a:cubicBezTo>
                    <a:cubicBezTo>
                      <a:pt x="53" y="111"/>
                      <a:pt x="63" y="118"/>
                      <a:pt x="69" y="132"/>
                    </a:cubicBezTo>
                    <a:cubicBezTo>
                      <a:pt x="72" y="138"/>
                      <a:pt x="73" y="144"/>
                      <a:pt x="75" y="150"/>
                    </a:cubicBezTo>
                    <a:cubicBezTo>
                      <a:pt x="76" y="153"/>
                      <a:pt x="78" y="159"/>
                      <a:pt x="78" y="159"/>
                    </a:cubicBezTo>
                    <a:cubicBezTo>
                      <a:pt x="74" y="176"/>
                      <a:pt x="64" y="178"/>
                      <a:pt x="57" y="192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" name=""/>
              <p:cNvSpPr/>
              <p:nvPr/>
            </p:nvSpPr>
            <p:spPr>
              <a:xfrm>
                <a:off x="6195600" y="4991760"/>
                <a:ext cx="90000" cy="8640"/>
              </a:xfrm>
              <a:custGeom>
                <a:avLst/>
                <a:gdLst/>
                <a:ahLst/>
                <a:rect l="l" t="t" r="r" b="b"/>
                <a:pathLst>
                  <a:path w="60" h="6">
                    <a:moveTo>
                      <a:pt x="0" y="0"/>
                    </a:moveTo>
                    <a:cubicBezTo>
                      <a:pt x="22" y="5"/>
                      <a:pt x="36" y="6"/>
                      <a:pt x="60" y="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8160" bIns="-38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" name=""/>
              <p:cNvSpPr/>
              <p:nvPr/>
            </p:nvSpPr>
            <p:spPr>
              <a:xfrm>
                <a:off x="6096600" y="4865400"/>
                <a:ext cx="256320" cy="75240"/>
              </a:xfrm>
              <a:custGeom>
                <a:avLst/>
                <a:gdLst/>
                <a:ahLst/>
                <a:rect l="l" t="t" r="r" b="b"/>
                <a:pathLst>
                  <a:path w="171" h="50">
                    <a:moveTo>
                      <a:pt x="0" y="30"/>
                    </a:moveTo>
                    <a:cubicBezTo>
                      <a:pt x="59" y="50"/>
                      <a:pt x="114" y="0"/>
                      <a:pt x="171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8440" bIns="28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6348600" y="4838400"/>
                <a:ext cx="76320" cy="8640"/>
              </a:xfrm>
              <a:custGeom>
                <a:avLst/>
                <a:gdLst/>
                <a:ahLst/>
                <a:rect l="l" t="t" r="r" b="b"/>
                <a:pathLst>
                  <a:path w="51" h="6">
                    <a:moveTo>
                      <a:pt x="0" y="0"/>
                    </a:moveTo>
                    <a:cubicBezTo>
                      <a:pt x="21" y="5"/>
                      <a:pt x="27" y="6"/>
                      <a:pt x="51" y="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8160" bIns="-38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6425280" y="4865400"/>
                <a:ext cx="121320" cy="301680"/>
              </a:xfrm>
              <a:custGeom>
                <a:avLst/>
                <a:gdLst/>
                <a:ahLst/>
                <a:rect l="l" t="t" r="r" b="b"/>
                <a:pathLst>
                  <a:path w="81" h="201">
                    <a:moveTo>
                      <a:pt x="81" y="201"/>
                    </a:moveTo>
                    <a:cubicBezTo>
                      <a:pt x="80" y="185"/>
                      <a:pt x="80" y="169"/>
                      <a:pt x="78" y="153"/>
                    </a:cubicBezTo>
                    <a:cubicBezTo>
                      <a:pt x="76" y="134"/>
                      <a:pt x="41" y="86"/>
                      <a:pt x="27" y="72"/>
                    </a:cubicBezTo>
                    <a:cubicBezTo>
                      <a:pt x="20" y="51"/>
                      <a:pt x="19" y="28"/>
                      <a:pt x="3" y="12"/>
                    </a:cubicBezTo>
                    <a:cubicBezTo>
                      <a:pt x="0" y="2"/>
                      <a:pt x="0" y="6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6218280" y="4897080"/>
                <a:ext cx="58320" cy="99000"/>
              </a:xfrm>
              <a:custGeom>
                <a:avLst/>
                <a:gdLst/>
                <a:ahLst/>
                <a:rect l="l" t="t" r="r" b="b"/>
                <a:pathLst>
                  <a:path w="39" h="66">
                    <a:moveTo>
                      <a:pt x="0" y="66"/>
                    </a:moveTo>
                    <a:cubicBezTo>
                      <a:pt x="11" y="50"/>
                      <a:pt x="24" y="43"/>
                      <a:pt x="39" y="33"/>
                    </a:cubicBezTo>
                    <a:cubicBezTo>
                      <a:pt x="36" y="22"/>
                      <a:pt x="35" y="8"/>
                      <a:pt x="27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6272280" y="4946400"/>
                <a:ext cx="80640" cy="49680"/>
              </a:xfrm>
              <a:custGeom>
                <a:avLst/>
                <a:gdLst/>
                <a:ahLst/>
                <a:rect l="l" t="t" r="r" b="b"/>
                <a:pathLst>
                  <a:path w="54" h="33">
                    <a:moveTo>
                      <a:pt x="54" y="33"/>
                    </a:moveTo>
                    <a:cubicBezTo>
                      <a:pt x="39" y="11"/>
                      <a:pt x="27" y="0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880" bIns="2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222" name=""/>
          <p:cNvGrpSpPr/>
          <p:nvPr/>
        </p:nvGrpSpPr>
        <p:grpSpPr>
          <a:xfrm>
            <a:off x="2712960" y="1347840"/>
            <a:ext cx="2417400" cy="1415520"/>
            <a:chOff x="2712960" y="1347840"/>
            <a:chExt cx="2417400" cy="1415520"/>
          </a:xfrm>
        </p:grpSpPr>
        <p:sp>
          <p:nvSpPr>
            <p:cNvPr id="223" name=""/>
            <p:cNvSpPr/>
            <p:nvPr/>
          </p:nvSpPr>
          <p:spPr>
            <a:xfrm>
              <a:off x="2712960" y="1347840"/>
              <a:ext cx="360000" cy="224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3072960" y="1568160"/>
              <a:ext cx="342360" cy="305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415320" y="1873800"/>
              <a:ext cx="355320" cy="180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3771000" y="2054160"/>
              <a:ext cx="481320" cy="3193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252320" y="2373840"/>
              <a:ext cx="121320" cy="44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4374000" y="2418480"/>
              <a:ext cx="112320" cy="2026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482360" y="2616480"/>
              <a:ext cx="121320" cy="1260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603680" y="2694960"/>
              <a:ext cx="526680" cy="68400"/>
            </a:xfrm>
            <a:custGeom>
              <a:avLst/>
              <a:gdLst/>
              <a:ahLst/>
              <a:rect l="l" t="t" r="r" b="b"/>
              <a:pathLst>
                <a:path w="351" h="46">
                  <a:moveTo>
                    <a:pt x="0" y="32"/>
                  </a:moveTo>
                  <a:cubicBezTo>
                    <a:pt x="33" y="29"/>
                    <a:pt x="63" y="21"/>
                    <a:pt x="96" y="17"/>
                  </a:cubicBezTo>
                  <a:cubicBezTo>
                    <a:pt x="163" y="0"/>
                    <a:pt x="236" y="36"/>
                    <a:pt x="303" y="44"/>
                  </a:cubicBezTo>
                  <a:cubicBezTo>
                    <a:pt x="343" y="38"/>
                    <a:pt x="351" y="46"/>
                    <a:pt x="351" y="8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0" bIns="21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1" name=""/>
          <p:cNvGrpSpPr/>
          <p:nvPr/>
        </p:nvGrpSpPr>
        <p:grpSpPr>
          <a:xfrm>
            <a:off x="2968560" y="4187880"/>
            <a:ext cx="371520" cy="534600"/>
            <a:chOff x="2968560" y="4187880"/>
            <a:chExt cx="371520" cy="534600"/>
          </a:xfrm>
        </p:grpSpPr>
        <p:sp>
          <p:nvSpPr>
            <p:cNvPr id="232" name=""/>
            <p:cNvSpPr/>
            <p:nvPr/>
          </p:nvSpPr>
          <p:spPr>
            <a:xfrm>
              <a:off x="3082680" y="4187880"/>
              <a:ext cx="257040" cy="4132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3340080" y="4601160"/>
              <a:ext cx="0" cy="121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 flipH="1">
              <a:off x="2982960" y="4192560"/>
              <a:ext cx="99000" cy="80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968560" y="4295880"/>
              <a:ext cx="129240" cy="417600"/>
            </a:xfrm>
            <a:custGeom>
              <a:avLst/>
              <a:gdLst/>
              <a:ahLst/>
              <a:rect l="l" t="t" r="r" b="b"/>
              <a:pathLst>
                <a:path w="86" h="279">
                  <a:moveTo>
                    <a:pt x="13" y="0"/>
                  </a:moveTo>
                  <a:cubicBezTo>
                    <a:pt x="21" y="12"/>
                    <a:pt x="22" y="22"/>
                    <a:pt x="25" y="36"/>
                  </a:cubicBezTo>
                  <a:cubicBezTo>
                    <a:pt x="22" y="77"/>
                    <a:pt x="0" y="187"/>
                    <a:pt x="43" y="201"/>
                  </a:cubicBezTo>
                  <a:cubicBezTo>
                    <a:pt x="50" y="211"/>
                    <a:pt x="59" y="215"/>
                    <a:pt x="67" y="225"/>
                  </a:cubicBezTo>
                  <a:cubicBezTo>
                    <a:pt x="74" y="233"/>
                    <a:pt x="76" y="243"/>
                    <a:pt x="82" y="252"/>
                  </a:cubicBezTo>
                  <a:cubicBezTo>
                    <a:pt x="86" y="269"/>
                    <a:pt x="85" y="260"/>
                    <a:pt x="85" y="27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3073680" y="4434840"/>
              <a:ext cx="157680" cy="201960"/>
            </a:xfrm>
            <a:custGeom>
              <a:avLst/>
              <a:gdLst/>
              <a:ahLst/>
              <a:rect l="l" t="t" r="r" b="b"/>
              <a:pathLst>
                <a:path w="105" h="135">
                  <a:moveTo>
                    <a:pt x="0" y="135"/>
                  </a:moveTo>
                  <a:cubicBezTo>
                    <a:pt x="6" y="126"/>
                    <a:pt x="9" y="117"/>
                    <a:pt x="15" y="108"/>
                  </a:cubicBezTo>
                  <a:cubicBezTo>
                    <a:pt x="25" y="93"/>
                    <a:pt x="53" y="85"/>
                    <a:pt x="69" y="78"/>
                  </a:cubicBezTo>
                  <a:cubicBezTo>
                    <a:pt x="78" y="74"/>
                    <a:pt x="87" y="72"/>
                    <a:pt x="96" y="69"/>
                  </a:cubicBezTo>
                  <a:cubicBezTo>
                    <a:pt x="99" y="68"/>
                    <a:pt x="105" y="66"/>
                    <a:pt x="105" y="66"/>
                  </a:cubicBezTo>
                  <a:cubicBezTo>
                    <a:pt x="97" y="42"/>
                    <a:pt x="105" y="24"/>
                    <a:pt x="105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3001320" y="4258440"/>
              <a:ext cx="121680" cy="158400"/>
            </a:xfrm>
            <a:custGeom>
              <a:avLst/>
              <a:gdLst/>
              <a:ahLst/>
              <a:rect l="l" t="t" r="r" b="b"/>
              <a:pathLst>
                <a:path w="81" h="106">
                  <a:moveTo>
                    <a:pt x="0" y="106"/>
                  </a:moveTo>
                  <a:cubicBezTo>
                    <a:pt x="12" y="88"/>
                    <a:pt x="24" y="67"/>
                    <a:pt x="42" y="55"/>
                  </a:cubicBezTo>
                  <a:cubicBezTo>
                    <a:pt x="52" y="40"/>
                    <a:pt x="62" y="25"/>
                    <a:pt x="72" y="10"/>
                  </a:cubicBezTo>
                  <a:cubicBezTo>
                    <a:pt x="79" y="0"/>
                    <a:pt x="74" y="1"/>
                    <a:pt x="81" y="1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8" name=""/>
          <p:cNvGrpSpPr/>
          <p:nvPr/>
        </p:nvGrpSpPr>
        <p:grpSpPr>
          <a:xfrm>
            <a:off x="4019400" y="1612800"/>
            <a:ext cx="1044360" cy="630000"/>
            <a:chOff x="4019400" y="1612800"/>
            <a:chExt cx="1044360" cy="630000"/>
          </a:xfrm>
        </p:grpSpPr>
        <p:sp>
          <p:nvSpPr>
            <p:cNvPr id="239" name=""/>
            <p:cNvSpPr/>
            <p:nvPr/>
          </p:nvSpPr>
          <p:spPr>
            <a:xfrm>
              <a:off x="4370400" y="1665360"/>
              <a:ext cx="130320" cy="82080"/>
            </a:xfrm>
            <a:custGeom>
              <a:avLst/>
              <a:gdLst/>
              <a:ahLst/>
              <a:rect l="l" t="t" r="r" b="b"/>
              <a:pathLst>
                <a:path w="87" h="55">
                  <a:moveTo>
                    <a:pt x="0" y="55"/>
                  </a:moveTo>
                  <a:cubicBezTo>
                    <a:pt x="3" y="53"/>
                    <a:pt x="30" y="28"/>
                    <a:pt x="30" y="28"/>
                  </a:cubicBezTo>
                  <a:cubicBezTo>
                    <a:pt x="46" y="21"/>
                    <a:pt x="63" y="20"/>
                    <a:pt x="78" y="10"/>
                  </a:cubicBezTo>
                  <a:cubicBezTo>
                    <a:pt x="85" y="0"/>
                    <a:pt x="80" y="1"/>
                    <a:pt x="87" y="1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5280" bIns="35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 flipV="1">
              <a:off x="4451400" y="1612800"/>
              <a:ext cx="153000" cy="220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640400" y="1824480"/>
              <a:ext cx="117000" cy="175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 flipV="1">
              <a:off x="4541400" y="1783800"/>
              <a:ext cx="522360" cy="40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379400" y="1837800"/>
              <a:ext cx="319320" cy="405000"/>
            </a:xfrm>
            <a:custGeom>
              <a:avLst/>
              <a:gdLst/>
              <a:ahLst/>
              <a:rect l="l" t="t" r="r" b="b"/>
              <a:pathLst>
                <a:path w="213" h="270">
                  <a:moveTo>
                    <a:pt x="48" y="0"/>
                  </a:moveTo>
                  <a:cubicBezTo>
                    <a:pt x="42" y="19"/>
                    <a:pt x="22" y="34"/>
                    <a:pt x="15" y="54"/>
                  </a:cubicBezTo>
                  <a:cubicBezTo>
                    <a:pt x="7" y="77"/>
                    <a:pt x="3" y="96"/>
                    <a:pt x="0" y="120"/>
                  </a:cubicBezTo>
                  <a:cubicBezTo>
                    <a:pt x="0" y="121"/>
                    <a:pt x="4" y="214"/>
                    <a:pt x="15" y="225"/>
                  </a:cubicBezTo>
                  <a:cubicBezTo>
                    <a:pt x="28" y="238"/>
                    <a:pt x="45" y="241"/>
                    <a:pt x="63" y="246"/>
                  </a:cubicBezTo>
                  <a:cubicBezTo>
                    <a:pt x="112" y="260"/>
                    <a:pt x="162" y="270"/>
                    <a:pt x="213" y="27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019400" y="1914480"/>
              <a:ext cx="225000" cy="170640"/>
            </a:xfrm>
            <a:custGeom>
              <a:avLst/>
              <a:gdLst/>
              <a:ahLst/>
              <a:rect l="l" t="t" r="r" b="b"/>
              <a:pathLst>
                <a:path w="150" h="114">
                  <a:moveTo>
                    <a:pt x="15" y="114"/>
                  </a:moveTo>
                  <a:cubicBezTo>
                    <a:pt x="8" y="93"/>
                    <a:pt x="14" y="100"/>
                    <a:pt x="0" y="90"/>
                  </a:cubicBezTo>
                  <a:cubicBezTo>
                    <a:pt x="1" y="86"/>
                    <a:pt x="0" y="81"/>
                    <a:pt x="3" y="78"/>
                  </a:cubicBezTo>
                  <a:cubicBezTo>
                    <a:pt x="5" y="76"/>
                    <a:pt x="10" y="78"/>
                    <a:pt x="12" y="75"/>
                  </a:cubicBezTo>
                  <a:cubicBezTo>
                    <a:pt x="15" y="71"/>
                    <a:pt x="20" y="48"/>
                    <a:pt x="21" y="48"/>
                  </a:cubicBezTo>
                  <a:cubicBezTo>
                    <a:pt x="35" y="43"/>
                    <a:pt x="73" y="31"/>
                    <a:pt x="84" y="24"/>
                  </a:cubicBezTo>
                  <a:cubicBezTo>
                    <a:pt x="103" y="11"/>
                    <a:pt x="126" y="0"/>
                    <a:pt x="150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4239720" y="1864800"/>
              <a:ext cx="143640" cy="146880"/>
            </a:xfrm>
            <a:custGeom>
              <a:avLst/>
              <a:gdLst/>
              <a:ahLst/>
              <a:rect l="l" t="t" r="r" b="b"/>
              <a:pathLst>
                <a:path w="96" h="98">
                  <a:moveTo>
                    <a:pt x="0" y="0"/>
                  </a:moveTo>
                  <a:cubicBezTo>
                    <a:pt x="4" y="14"/>
                    <a:pt x="7" y="27"/>
                    <a:pt x="15" y="39"/>
                  </a:cubicBezTo>
                  <a:cubicBezTo>
                    <a:pt x="22" y="98"/>
                    <a:pt x="41" y="87"/>
                    <a:pt x="96" y="87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176720" y="1986480"/>
              <a:ext cx="103320" cy="46440"/>
            </a:xfrm>
            <a:custGeom>
              <a:avLst/>
              <a:gdLst/>
              <a:ahLst/>
              <a:rect l="l" t="t" r="r" b="b"/>
              <a:pathLst>
                <a:path w="69" h="31">
                  <a:moveTo>
                    <a:pt x="0" y="27"/>
                  </a:moveTo>
                  <a:cubicBezTo>
                    <a:pt x="14" y="26"/>
                    <a:pt x="32" y="31"/>
                    <a:pt x="42" y="21"/>
                  </a:cubicBezTo>
                  <a:cubicBezTo>
                    <a:pt x="57" y="6"/>
                    <a:pt x="49" y="0"/>
                    <a:pt x="69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429080" y="1657440"/>
              <a:ext cx="117000" cy="166680"/>
            </a:xfrm>
            <a:custGeom>
              <a:avLst/>
              <a:gdLst/>
              <a:ahLst/>
              <a:rect l="l" t="t" r="r" b="b"/>
              <a:pathLst>
                <a:path w="78" h="111">
                  <a:moveTo>
                    <a:pt x="0" y="0"/>
                  </a:moveTo>
                  <a:cubicBezTo>
                    <a:pt x="8" y="12"/>
                    <a:pt x="13" y="24"/>
                    <a:pt x="21" y="36"/>
                  </a:cubicBezTo>
                  <a:cubicBezTo>
                    <a:pt x="22" y="44"/>
                    <a:pt x="22" y="77"/>
                    <a:pt x="30" y="87"/>
                  </a:cubicBezTo>
                  <a:cubicBezTo>
                    <a:pt x="35" y="94"/>
                    <a:pt x="60" y="104"/>
                    <a:pt x="66" y="108"/>
                  </a:cubicBezTo>
                  <a:cubicBezTo>
                    <a:pt x="69" y="110"/>
                    <a:pt x="78" y="111"/>
                    <a:pt x="78" y="111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4388400" y="1995480"/>
              <a:ext cx="220320" cy="99000"/>
            </a:xfrm>
            <a:custGeom>
              <a:avLst/>
              <a:gdLst/>
              <a:ahLst/>
              <a:rect l="l" t="t" r="r" b="b"/>
              <a:pathLst>
                <a:path w="147" h="66">
                  <a:moveTo>
                    <a:pt x="0" y="66"/>
                  </a:moveTo>
                  <a:cubicBezTo>
                    <a:pt x="13" y="58"/>
                    <a:pt x="19" y="45"/>
                    <a:pt x="27" y="33"/>
                  </a:cubicBezTo>
                  <a:cubicBezTo>
                    <a:pt x="28" y="32"/>
                    <a:pt x="93" y="18"/>
                    <a:pt x="93" y="18"/>
                  </a:cubicBezTo>
                  <a:cubicBezTo>
                    <a:pt x="105" y="14"/>
                    <a:pt x="117" y="10"/>
                    <a:pt x="129" y="6"/>
                  </a:cubicBezTo>
                  <a:cubicBezTo>
                    <a:pt x="135" y="4"/>
                    <a:pt x="147" y="0"/>
                    <a:pt x="147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9" name=""/>
          <p:cNvGrpSpPr/>
          <p:nvPr/>
        </p:nvGrpSpPr>
        <p:grpSpPr>
          <a:xfrm>
            <a:off x="3757680" y="2071800"/>
            <a:ext cx="1247400" cy="806040"/>
            <a:chOff x="3757680" y="2071800"/>
            <a:chExt cx="1247400" cy="806040"/>
          </a:xfrm>
        </p:grpSpPr>
        <p:sp>
          <p:nvSpPr>
            <p:cNvPr id="250" name=""/>
            <p:cNvSpPr/>
            <p:nvPr/>
          </p:nvSpPr>
          <p:spPr>
            <a:xfrm flipV="1">
              <a:off x="4009680" y="2688480"/>
              <a:ext cx="297000" cy="18900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 flipV="1">
              <a:off x="4311720" y="2607120"/>
              <a:ext cx="243000" cy="85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 flipV="1">
              <a:off x="4554720" y="2422440"/>
              <a:ext cx="450360" cy="1846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3978360" y="2616480"/>
              <a:ext cx="31320" cy="261360"/>
            </a:xfrm>
            <a:custGeom>
              <a:avLst/>
              <a:gdLst/>
              <a:ahLst/>
              <a:rect l="l" t="t" r="r" b="b"/>
              <a:pathLst>
                <a:path w="21" h="174">
                  <a:moveTo>
                    <a:pt x="21" y="174"/>
                  </a:moveTo>
                  <a:cubicBezTo>
                    <a:pt x="20" y="161"/>
                    <a:pt x="17" y="68"/>
                    <a:pt x="15" y="48"/>
                  </a:cubicBezTo>
                  <a:cubicBezTo>
                    <a:pt x="14" y="36"/>
                    <a:pt x="7" y="20"/>
                    <a:pt x="3" y="9"/>
                  </a:cubicBezTo>
                  <a:cubicBezTo>
                    <a:pt x="2" y="6"/>
                    <a:pt x="0" y="0"/>
                    <a:pt x="0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 flipV="1">
              <a:off x="3978360" y="2170440"/>
              <a:ext cx="427320" cy="4546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3757680" y="2071800"/>
              <a:ext cx="346680" cy="418680"/>
            </a:xfrm>
            <a:custGeom>
              <a:avLst/>
              <a:gdLst/>
              <a:ahLst/>
              <a:rect l="l" t="t" r="r" b="b"/>
              <a:pathLst>
                <a:path w="231" h="279">
                  <a:moveTo>
                    <a:pt x="0" y="0"/>
                  </a:moveTo>
                  <a:cubicBezTo>
                    <a:pt x="22" y="15"/>
                    <a:pt x="24" y="59"/>
                    <a:pt x="30" y="84"/>
                  </a:cubicBezTo>
                  <a:cubicBezTo>
                    <a:pt x="30" y="84"/>
                    <a:pt x="35" y="104"/>
                    <a:pt x="36" y="105"/>
                  </a:cubicBezTo>
                  <a:cubicBezTo>
                    <a:pt x="41" y="110"/>
                    <a:pt x="54" y="117"/>
                    <a:pt x="54" y="117"/>
                  </a:cubicBezTo>
                  <a:cubicBezTo>
                    <a:pt x="65" y="133"/>
                    <a:pt x="73" y="152"/>
                    <a:pt x="78" y="171"/>
                  </a:cubicBezTo>
                  <a:cubicBezTo>
                    <a:pt x="80" y="180"/>
                    <a:pt x="83" y="200"/>
                    <a:pt x="87" y="207"/>
                  </a:cubicBezTo>
                  <a:cubicBezTo>
                    <a:pt x="90" y="212"/>
                    <a:pt x="100" y="214"/>
                    <a:pt x="105" y="216"/>
                  </a:cubicBezTo>
                  <a:cubicBezTo>
                    <a:pt x="121" y="240"/>
                    <a:pt x="165" y="255"/>
                    <a:pt x="192" y="264"/>
                  </a:cubicBezTo>
                  <a:cubicBezTo>
                    <a:pt x="205" y="268"/>
                    <a:pt x="217" y="279"/>
                    <a:pt x="231" y="27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014720" y="2143440"/>
              <a:ext cx="360000" cy="136800"/>
            </a:xfrm>
            <a:custGeom>
              <a:avLst/>
              <a:gdLst/>
              <a:ahLst/>
              <a:rect l="l" t="t" r="r" b="b"/>
              <a:pathLst>
                <a:path w="240" h="91">
                  <a:moveTo>
                    <a:pt x="0" y="90"/>
                  </a:moveTo>
                  <a:cubicBezTo>
                    <a:pt x="31" y="86"/>
                    <a:pt x="17" y="91"/>
                    <a:pt x="42" y="75"/>
                  </a:cubicBezTo>
                  <a:cubicBezTo>
                    <a:pt x="48" y="71"/>
                    <a:pt x="60" y="63"/>
                    <a:pt x="60" y="63"/>
                  </a:cubicBezTo>
                  <a:cubicBezTo>
                    <a:pt x="70" y="48"/>
                    <a:pt x="80" y="33"/>
                    <a:pt x="90" y="18"/>
                  </a:cubicBezTo>
                  <a:cubicBezTo>
                    <a:pt x="94" y="12"/>
                    <a:pt x="102" y="0"/>
                    <a:pt x="102" y="0"/>
                  </a:cubicBezTo>
                  <a:cubicBezTo>
                    <a:pt x="136" y="9"/>
                    <a:pt x="170" y="21"/>
                    <a:pt x="204" y="30"/>
                  </a:cubicBezTo>
                  <a:cubicBezTo>
                    <a:pt x="216" y="33"/>
                    <a:pt x="228" y="39"/>
                    <a:pt x="240" y="3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 flipV="1">
              <a:off x="4374720" y="2341440"/>
              <a:ext cx="333000" cy="900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301280" y="2490480"/>
              <a:ext cx="50760" cy="198000"/>
            </a:xfrm>
            <a:custGeom>
              <a:avLst/>
              <a:gdLst/>
              <a:ahLst/>
              <a:rect l="l" t="t" r="r" b="b"/>
              <a:pathLst>
                <a:path w="34" h="132">
                  <a:moveTo>
                    <a:pt x="13" y="132"/>
                  </a:moveTo>
                  <a:cubicBezTo>
                    <a:pt x="9" y="126"/>
                    <a:pt x="0" y="121"/>
                    <a:pt x="1" y="114"/>
                  </a:cubicBezTo>
                  <a:cubicBezTo>
                    <a:pt x="2" y="104"/>
                    <a:pt x="4" y="69"/>
                    <a:pt x="13" y="60"/>
                  </a:cubicBezTo>
                  <a:cubicBezTo>
                    <a:pt x="22" y="51"/>
                    <a:pt x="27" y="45"/>
                    <a:pt x="31" y="33"/>
                  </a:cubicBezTo>
                  <a:cubicBezTo>
                    <a:pt x="32" y="22"/>
                    <a:pt x="34" y="0"/>
                    <a:pt x="34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 flipH="1">
              <a:off x="4356720" y="2175120"/>
              <a:ext cx="44640" cy="3106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0" name=""/>
          <p:cNvSpPr/>
          <p:nvPr/>
        </p:nvSpPr>
        <p:spPr>
          <a:xfrm>
            <a:off x="4778280" y="4159080"/>
            <a:ext cx="1046160" cy="254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821120" y="4191120"/>
            <a:ext cx="981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Florida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220760" y="3049560"/>
            <a:ext cx="1246320" cy="27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269360" y="3083040"/>
            <a:ext cx="11602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Transwestern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570560" y="2847960"/>
            <a:ext cx="1893600" cy="26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4617720" y="2879640"/>
            <a:ext cx="18039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Northern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1511280" y="1644480"/>
            <a:ext cx="1492200" cy="282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1566720" y="1677960"/>
            <a:ext cx="1387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Northern Border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867040" y="3776760"/>
            <a:ext cx="519120" cy="268200"/>
          </a:xfrm>
          <a:custGeom>
            <a:avLst/>
            <a:gdLst/>
            <a:ahLst/>
            <a:rect l="l" t="t" r="r" b="b"/>
            <a:pathLst>
              <a:path w="327" h="169">
                <a:moveTo>
                  <a:pt x="0" y="169"/>
                </a:moveTo>
                <a:lnTo>
                  <a:pt x="327" y="0"/>
                </a:ln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9" name=""/>
          <p:cNvGrpSpPr/>
          <p:nvPr/>
        </p:nvGrpSpPr>
        <p:grpSpPr>
          <a:xfrm>
            <a:off x="3122640" y="2878200"/>
            <a:ext cx="882360" cy="1371240"/>
            <a:chOff x="3122640" y="2878200"/>
            <a:chExt cx="882360" cy="1371240"/>
          </a:xfrm>
        </p:grpSpPr>
        <p:sp>
          <p:nvSpPr>
            <p:cNvPr id="270" name=""/>
            <p:cNvSpPr/>
            <p:nvPr/>
          </p:nvSpPr>
          <p:spPr>
            <a:xfrm flipV="1">
              <a:off x="3122640" y="3678480"/>
              <a:ext cx="292680" cy="57096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3289320" y="3777480"/>
              <a:ext cx="12960" cy="116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 flipV="1">
              <a:off x="3293640" y="3669120"/>
              <a:ext cx="130680" cy="107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 flipV="1">
              <a:off x="3424320" y="3359160"/>
              <a:ext cx="202320" cy="310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 flipV="1">
              <a:off x="3627000" y="3196800"/>
              <a:ext cx="153000" cy="161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 flipV="1">
              <a:off x="3784680" y="2878200"/>
              <a:ext cx="220320" cy="31896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 flipV="1">
              <a:off x="3239640" y="3471840"/>
              <a:ext cx="319320" cy="44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3379320" y="3759840"/>
              <a:ext cx="306360" cy="121320"/>
            </a:xfrm>
            <a:custGeom>
              <a:avLst/>
              <a:gdLst/>
              <a:ahLst/>
              <a:rect l="l" t="t" r="r" b="b"/>
              <a:pathLst>
                <a:path w="204" h="81">
                  <a:moveTo>
                    <a:pt x="204" y="81"/>
                  </a:moveTo>
                  <a:cubicBezTo>
                    <a:pt x="163" y="73"/>
                    <a:pt x="98" y="58"/>
                    <a:pt x="60" y="42"/>
                  </a:cubicBezTo>
                  <a:cubicBezTo>
                    <a:pt x="44" y="35"/>
                    <a:pt x="11" y="0"/>
                    <a:pt x="0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3460320" y="3619800"/>
              <a:ext cx="243360" cy="72000"/>
            </a:xfrm>
            <a:custGeom>
              <a:avLst/>
              <a:gdLst/>
              <a:ahLst/>
              <a:rect l="l" t="t" r="r" b="b"/>
              <a:pathLst>
                <a:path w="162" h="48">
                  <a:moveTo>
                    <a:pt x="0" y="0"/>
                  </a:moveTo>
                  <a:cubicBezTo>
                    <a:pt x="32" y="32"/>
                    <a:pt x="120" y="48"/>
                    <a:pt x="162" y="48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3316320" y="3359160"/>
              <a:ext cx="306360" cy="148320"/>
            </a:xfrm>
            <a:custGeom>
              <a:avLst/>
              <a:gdLst/>
              <a:ahLst/>
              <a:rect l="l" t="t" r="r" b="b"/>
              <a:pathLst>
                <a:path w="204" h="99">
                  <a:moveTo>
                    <a:pt x="0" y="99"/>
                  </a:moveTo>
                  <a:cubicBezTo>
                    <a:pt x="5" y="91"/>
                    <a:pt x="11" y="81"/>
                    <a:pt x="15" y="72"/>
                  </a:cubicBezTo>
                  <a:cubicBezTo>
                    <a:pt x="18" y="66"/>
                    <a:pt x="19" y="60"/>
                    <a:pt x="21" y="54"/>
                  </a:cubicBezTo>
                  <a:cubicBezTo>
                    <a:pt x="22" y="51"/>
                    <a:pt x="24" y="45"/>
                    <a:pt x="24" y="45"/>
                  </a:cubicBezTo>
                  <a:cubicBezTo>
                    <a:pt x="23" y="42"/>
                    <a:pt x="19" y="38"/>
                    <a:pt x="21" y="36"/>
                  </a:cubicBezTo>
                  <a:cubicBezTo>
                    <a:pt x="32" y="25"/>
                    <a:pt x="130" y="21"/>
                    <a:pt x="132" y="21"/>
                  </a:cubicBezTo>
                  <a:cubicBezTo>
                    <a:pt x="153" y="14"/>
                    <a:pt x="181" y="0"/>
                    <a:pt x="204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0" name=""/>
          <p:cNvSpPr/>
          <p:nvPr/>
        </p:nvSpPr>
        <p:spPr>
          <a:xfrm>
            <a:off x="7591320" y="1476360"/>
            <a:ext cx="2333880" cy="4162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988400" y="1689120"/>
            <a:ext cx="145260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Throughput (BBtu/d)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2" name=""/>
          <p:cNvGraphicFramePr/>
          <p:nvPr/>
        </p:nvGraphicFramePr>
        <p:xfrm>
          <a:off x="7581960" y="2239920"/>
          <a:ext cx="2330280" cy="3406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81960" y="2239920"/>
                    <a:ext cx="2330280" cy="340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4" name=""/>
          <p:cNvSpPr/>
          <p:nvPr/>
        </p:nvSpPr>
        <p:spPr>
          <a:xfrm>
            <a:off x="7794720" y="5330880"/>
            <a:ext cx="750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8852040" y="533088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826400" y="2611440"/>
            <a:ext cx="750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8910720" y="2354400"/>
            <a:ext cx="750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9,182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"/>
          <p:cNvSpPr/>
          <p:nvPr/>
        </p:nvSpPr>
        <p:spPr>
          <a:xfrm>
            <a:off x="3240" y="455760"/>
            <a:ext cx="10287000" cy="11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Financial Highlights</a:t>
            </a:r>
            <a:br>
              <a:rPr sz="2400"/>
            </a:b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911840" y="5780160"/>
            <a:ext cx="1908000" cy="30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 Estimated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0" name=""/>
          <p:cNvGraphicFramePr/>
          <p:nvPr/>
        </p:nvGraphicFramePr>
        <p:xfrm>
          <a:off x="5283360" y="1403280"/>
          <a:ext cx="4325760" cy="4772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283360" y="1403280"/>
                    <a:ext cx="4325760" cy="477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2" name=""/>
          <p:cNvSpPr/>
          <p:nvPr/>
        </p:nvSpPr>
        <p:spPr>
          <a:xfrm>
            <a:off x="5940360" y="3360600"/>
            <a:ext cx="1255680" cy="689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Northern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(100% Owned)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785000" y="3092400"/>
            <a:ext cx="1344600" cy="53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Transwestern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(100% Owned)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8472600" y="4395960"/>
            <a:ext cx="1220760" cy="537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Florida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(50% Owned)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8418600" y="5330880"/>
            <a:ext cx="1544400" cy="538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Northern Border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(8% Owned)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6" name=""/>
          <p:cNvGraphicFramePr/>
          <p:nvPr/>
        </p:nvGraphicFramePr>
        <p:xfrm>
          <a:off x="888840" y="1946160"/>
          <a:ext cx="3481560" cy="3913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9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88840" y="1946160"/>
                    <a:ext cx="3481560" cy="391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8" name=""/>
          <p:cNvSpPr/>
          <p:nvPr/>
        </p:nvSpPr>
        <p:spPr>
          <a:xfrm>
            <a:off x="1509840" y="55562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220920" y="5575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369360" y="1312920"/>
            <a:ext cx="425412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Income Before Interest and Taxes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92040" y="1251000"/>
            <a:ext cx="4192560" cy="48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5148360" y="1251000"/>
            <a:ext cx="4949640" cy="48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1554120" y="24112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$351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192480" y="20574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5548680" y="1341360"/>
            <a:ext cx="4027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 Net Income Contributions*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"/>
          <p:cNvSpPr/>
          <p:nvPr/>
        </p:nvSpPr>
        <p:spPr>
          <a:xfrm>
            <a:off x="5221440" y="888840"/>
            <a:ext cx="4483080" cy="5319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773680" y="2187720"/>
            <a:ext cx="1036800" cy="998280"/>
          </a:xfrm>
          <a:custGeom>
            <a:avLst/>
            <a:gdLst/>
            <a:ahLst/>
            <a:rect l="l" t="t" r="r" b="b"/>
            <a:pathLst>
              <a:path w="653" h="629">
                <a:moveTo>
                  <a:pt x="63" y="0"/>
                </a:moveTo>
                <a:lnTo>
                  <a:pt x="39" y="236"/>
                </a:lnTo>
                <a:lnTo>
                  <a:pt x="0" y="572"/>
                </a:lnTo>
                <a:lnTo>
                  <a:pt x="185" y="588"/>
                </a:lnTo>
                <a:lnTo>
                  <a:pt x="615" y="629"/>
                </a:lnTo>
                <a:lnTo>
                  <a:pt x="653" y="2"/>
                </a:lnTo>
                <a:lnTo>
                  <a:pt x="63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006960" y="2892600"/>
            <a:ext cx="1028880" cy="1099800"/>
          </a:xfrm>
          <a:custGeom>
            <a:avLst/>
            <a:gdLst/>
            <a:ahLst/>
            <a:rect l="l" t="t" r="r" b="b"/>
            <a:pathLst>
              <a:path w="723" h="481">
                <a:moveTo>
                  <a:pt x="60" y="0"/>
                </a:moveTo>
                <a:lnTo>
                  <a:pt x="23" y="288"/>
                </a:lnTo>
                <a:lnTo>
                  <a:pt x="0" y="454"/>
                </a:lnTo>
                <a:lnTo>
                  <a:pt x="360" y="470"/>
                </a:lnTo>
                <a:lnTo>
                  <a:pt x="706" y="480"/>
                </a:lnTo>
                <a:lnTo>
                  <a:pt x="718" y="256"/>
                </a:lnTo>
                <a:lnTo>
                  <a:pt x="722" y="36"/>
                </a:lnTo>
                <a:lnTo>
                  <a:pt x="524" y="33"/>
                </a:lnTo>
                <a:lnTo>
                  <a:pt x="6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865840" y="3930480"/>
            <a:ext cx="1014480" cy="1089360"/>
          </a:xfrm>
          <a:custGeom>
            <a:avLst/>
            <a:gdLst/>
            <a:ahLst/>
            <a:rect l="l" t="t" r="r" b="b"/>
            <a:pathLst>
              <a:path w="696" h="615">
                <a:moveTo>
                  <a:pt x="85" y="0"/>
                </a:moveTo>
                <a:lnTo>
                  <a:pt x="695" y="24"/>
                </a:lnTo>
                <a:lnTo>
                  <a:pt x="666" y="568"/>
                </a:lnTo>
                <a:lnTo>
                  <a:pt x="467" y="557"/>
                </a:lnTo>
                <a:lnTo>
                  <a:pt x="282" y="552"/>
                </a:lnTo>
                <a:lnTo>
                  <a:pt x="282" y="574"/>
                </a:lnTo>
                <a:lnTo>
                  <a:pt x="126" y="574"/>
                </a:lnTo>
                <a:lnTo>
                  <a:pt x="118" y="614"/>
                </a:lnTo>
                <a:lnTo>
                  <a:pt x="0" y="601"/>
                </a:lnTo>
                <a:lnTo>
                  <a:pt x="66" y="142"/>
                </a:lnTo>
                <a:lnTo>
                  <a:pt x="85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0" name=""/>
          <p:cNvGrpSpPr/>
          <p:nvPr/>
        </p:nvGrpSpPr>
        <p:grpSpPr>
          <a:xfrm>
            <a:off x="5591160" y="5902200"/>
            <a:ext cx="930600" cy="276840"/>
            <a:chOff x="5591160" y="5902200"/>
            <a:chExt cx="930600" cy="276840"/>
          </a:xfrm>
        </p:grpSpPr>
        <p:sp>
          <p:nvSpPr>
            <p:cNvPr id="311" name=""/>
            <p:cNvSpPr/>
            <p:nvPr/>
          </p:nvSpPr>
          <p:spPr>
            <a:xfrm>
              <a:off x="5591160" y="5967360"/>
              <a:ext cx="146160" cy="146160"/>
            </a:xfrm>
            <a:prstGeom prst="can">
              <a:avLst>
                <a:gd name="adj" fmla="val 25000"/>
              </a:avLst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5773680" y="5902200"/>
              <a:ext cx="748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Storage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3" name=""/>
          <p:cNvSpPr/>
          <p:nvPr/>
        </p:nvSpPr>
        <p:spPr>
          <a:xfrm>
            <a:off x="5516640" y="912960"/>
            <a:ext cx="1270080" cy="534960"/>
          </a:xfrm>
          <a:prstGeom prst="ellipse">
            <a:avLst/>
          </a:prstGeom>
          <a:solidFill>
            <a:srgbClr val="83ff9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742080" y="1571760"/>
            <a:ext cx="1023840" cy="714240"/>
          </a:xfrm>
          <a:custGeom>
            <a:avLst/>
            <a:gdLst/>
            <a:ahLst/>
            <a:rect l="l" t="t" r="r" b="b"/>
            <a:pathLst>
              <a:path w="645" h="450">
                <a:moveTo>
                  <a:pt x="42" y="0"/>
                </a:moveTo>
                <a:lnTo>
                  <a:pt x="0" y="409"/>
                </a:lnTo>
                <a:lnTo>
                  <a:pt x="0" y="420"/>
                </a:lnTo>
                <a:lnTo>
                  <a:pt x="70" y="420"/>
                </a:lnTo>
                <a:lnTo>
                  <a:pt x="158" y="420"/>
                </a:lnTo>
                <a:lnTo>
                  <a:pt x="319" y="450"/>
                </a:lnTo>
                <a:lnTo>
                  <a:pt x="645" y="450"/>
                </a:lnTo>
                <a:lnTo>
                  <a:pt x="645" y="417"/>
                </a:lnTo>
                <a:lnTo>
                  <a:pt x="642" y="409"/>
                </a:lnTo>
                <a:lnTo>
                  <a:pt x="642" y="398"/>
                </a:lnTo>
                <a:lnTo>
                  <a:pt x="635" y="398"/>
                </a:lnTo>
                <a:lnTo>
                  <a:pt x="621" y="387"/>
                </a:lnTo>
                <a:lnTo>
                  <a:pt x="635" y="376"/>
                </a:lnTo>
                <a:lnTo>
                  <a:pt x="635" y="231"/>
                </a:lnTo>
                <a:lnTo>
                  <a:pt x="635" y="227"/>
                </a:lnTo>
                <a:lnTo>
                  <a:pt x="621" y="205"/>
                </a:lnTo>
                <a:lnTo>
                  <a:pt x="614" y="182"/>
                </a:lnTo>
                <a:lnTo>
                  <a:pt x="614" y="168"/>
                </a:lnTo>
                <a:lnTo>
                  <a:pt x="603" y="156"/>
                </a:lnTo>
                <a:lnTo>
                  <a:pt x="603" y="138"/>
                </a:lnTo>
                <a:lnTo>
                  <a:pt x="614" y="119"/>
                </a:lnTo>
                <a:lnTo>
                  <a:pt x="603" y="108"/>
                </a:lnTo>
                <a:lnTo>
                  <a:pt x="603" y="97"/>
                </a:lnTo>
                <a:lnTo>
                  <a:pt x="604" y="45"/>
                </a:lnTo>
                <a:lnTo>
                  <a:pt x="385" y="33"/>
                </a:lnTo>
                <a:lnTo>
                  <a:pt x="343" y="26"/>
                </a:lnTo>
                <a:lnTo>
                  <a:pt x="295" y="19"/>
                </a:lnTo>
                <a:lnTo>
                  <a:pt x="263" y="19"/>
                </a:lnTo>
                <a:lnTo>
                  <a:pt x="224" y="14"/>
                </a:lnTo>
                <a:lnTo>
                  <a:pt x="189" y="14"/>
                </a:lnTo>
                <a:lnTo>
                  <a:pt x="155" y="11"/>
                </a:lnTo>
                <a:lnTo>
                  <a:pt x="120" y="8"/>
                </a:lnTo>
                <a:lnTo>
                  <a:pt x="81" y="0"/>
                </a:lnTo>
                <a:lnTo>
                  <a:pt x="42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6175440" y="3440160"/>
            <a:ext cx="1209600" cy="511200"/>
          </a:xfrm>
          <a:prstGeom prst="ellipse">
            <a:avLst/>
          </a:prstGeom>
          <a:solidFill>
            <a:srgbClr val="83ff9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6622920" y="3962520"/>
            <a:ext cx="1447920" cy="593640"/>
          </a:xfrm>
          <a:prstGeom prst="ellipse">
            <a:avLst/>
          </a:prstGeom>
          <a:solidFill>
            <a:srgbClr val="83ff9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6243480" y="4676760"/>
            <a:ext cx="1627200" cy="725400"/>
          </a:xfrm>
          <a:prstGeom prst="ellipse">
            <a:avLst/>
          </a:prstGeom>
          <a:solidFill>
            <a:srgbClr val="83ff9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086520" y="4035600"/>
            <a:ext cx="2162160" cy="2114280"/>
          </a:xfrm>
          <a:custGeom>
            <a:avLst/>
            <a:gdLst/>
            <a:ahLst/>
            <a:rect l="l" t="t" r="r" b="b"/>
            <a:pathLst>
              <a:path w="1454" h="1421">
                <a:moveTo>
                  <a:pt x="757" y="20"/>
                </a:moveTo>
                <a:lnTo>
                  <a:pt x="440" y="0"/>
                </a:lnTo>
                <a:lnTo>
                  <a:pt x="389" y="593"/>
                </a:lnTo>
                <a:lnTo>
                  <a:pt x="0" y="552"/>
                </a:lnTo>
                <a:lnTo>
                  <a:pt x="0" y="562"/>
                </a:lnTo>
                <a:lnTo>
                  <a:pt x="0" y="572"/>
                </a:lnTo>
                <a:lnTo>
                  <a:pt x="0" y="582"/>
                </a:lnTo>
                <a:lnTo>
                  <a:pt x="20" y="593"/>
                </a:lnTo>
                <a:lnTo>
                  <a:pt x="31" y="613"/>
                </a:lnTo>
                <a:lnTo>
                  <a:pt x="41" y="623"/>
                </a:lnTo>
                <a:lnTo>
                  <a:pt x="61" y="644"/>
                </a:lnTo>
                <a:lnTo>
                  <a:pt x="123" y="715"/>
                </a:lnTo>
                <a:lnTo>
                  <a:pt x="174" y="756"/>
                </a:lnTo>
                <a:lnTo>
                  <a:pt x="174" y="766"/>
                </a:lnTo>
                <a:lnTo>
                  <a:pt x="174" y="787"/>
                </a:lnTo>
                <a:lnTo>
                  <a:pt x="184" y="787"/>
                </a:lnTo>
                <a:lnTo>
                  <a:pt x="194" y="807"/>
                </a:lnTo>
                <a:lnTo>
                  <a:pt x="194" y="848"/>
                </a:lnTo>
                <a:lnTo>
                  <a:pt x="194" y="858"/>
                </a:lnTo>
                <a:lnTo>
                  <a:pt x="215" y="889"/>
                </a:lnTo>
                <a:lnTo>
                  <a:pt x="287" y="950"/>
                </a:lnTo>
                <a:lnTo>
                  <a:pt x="338" y="981"/>
                </a:lnTo>
                <a:lnTo>
                  <a:pt x="358" y="981"/>
                </a:lnTo>
                <a:lnTo>
                  <a:pt x="368" y="981"/>
                </a:lnTo>
                <a:lnTo>
                  <a:pt x="379" y="960"/>
                </a:lnTo>
                <a:lnTo>
                  <a:pt x="389" y="950"/>
                </a:lnTo>
                <a:lnTo>
                  <a:pt x="409" y="899"/>
                </a:lnTo>
                <a:lnTo>
                  <a:pt x="420" y="889"/>
                </a:lnTo>
                <a:lnTo>
                  <a:pt x="430" y="879"/>
                </a:lnTo>
                <a:lnTo>
                  <a:pt x="440" y="889"/>
                </a:lnTo>
                <a:lnTo>
                  <a:pt x="450" y="889"/>
                </a:lnTo>
                <a:lnTo>
                  <a:pt x="450" y="879"/>
                </a:lnTo>
                <a:lnTo>
                  <a:pt x="460" y="868"/>
                </a:lnTo>
                <a:lnTo>
                  <a:pt x="471" y="879"/>
                </a:lnTo>
                <a:lnTo>
                  <a:pt x="481" y="879"/>
                </a:lnTo>
                <a:lnTo>
                  <a:pt x="501" y="889"/>
                </a:lnTo>
                <a:lnTo>
                  <a:pt x="512" y="889"/>
                </a:lnTo>
                <a:lnTo>
                  <a:pt x="532" y="899"/>
                </a:lnTo>
                <a:lnTo>
                  <a:pt x="542" y="889"/>
                </a:lnTo>
                <a:lnTo>
                  <a:pt x="563" y="909"/>
                </a:lnTo>
                <a:lnTo>
                  <a:pt x="573" y="919"/>
                </a:lnTo>
                <a:lnTo>
                  <a:pt x="573" y="930"/>
                </a:lnTo>
                <a:lnTo>
                  <a:pt x="583" y="930"/>
                </a:lnTo>
                <a:lnTo>
                  <a:pt x="593" y="930"/>
                </a:lnTo>
                <a:lnTo>
                  <a:pt x="604" y="950"/>
                </a:lnTo>
                <a:lnTo>
                  <a:pt x="624" y="971"/>
                </a:lnTo>
                <a:lnTo>
                  <a:pt x="634" y="991"/>
                </a:lnTo>
                <a:lnTo>
                  <a:pt x="645" y="1001"/>
                </a:lnTo>
                <a:lnTo>
                  <a:pt x="675" y="1073"/>
                </a:lnTo>
                <a:lnTo>
                  <a:pt x="675" y="1093"/>
                </a:lnTo>
                <a:lnTo>
                  <a:pt x="716" y="1134"/>
                </a:lnTo>
                <a:lnTo>
                  <a:pt x="716" y="1144"/>
                </a:lnTo>
                <a:lnTo>
                  <a:pt x="747" y="1175"/>
                </a:lnTo>
                <a:lnTo>
                  <a:pt x="757" y="1185"/>
                </a:lnTo>
                <a:lnTo>
                  <a:pt x="767" y="1195"/>
                </a:lnTo>
                <a:lnTo>
                  <a:pt x="767" y="1226"/>
                </a:lnTo>
                <a:lnTo>
                  <a:pt x="767" y="1236"/>
                </a:lnTo>
                <a:lnTo>
                  <a:pt x="778" y="1267"/>
                </a:lnTo>
                <a:lnTo>
                  <a:pt x="778" y="1277"/>
                </a:lnTo>
                <a:lnTo>
                  <a:pt x="808" y="1328"/>
                </a:lnTo>
                <a:lnTo>
                  <a:pt x="808" y="1338"/>
                </a:lnTo>
                <a:lnTo>
                  <a:pt x="829" y="1338"/>
                </a:lnTo>
                <a:lnTo>
                  <a:pt x="849" y="1359"/>
                </a:lnTo>
                <a:lnTo>
                  <a:pt x="870" y="1359"/>
                </a:lnTo>
                <a:lnTo>
                  <a:pt x="911" y="1389"/>
                </a:lnTo>
                <a:lnTo>
                  <a:pt x="962" y="1389"/>
                </a:lnTo>
                <a:lnTo>
                  <a:pt x="972" y="1389"/>
                </a:lnTo>
                <a:lnTo>
                  <a:pt x="993" y="1410"/>
                </a:lnTo>
                <a:lnTo>
                  <a:pt x="1013" y="1420"/>
                </a:lnTo>
                <a:lnTo>
                  <a:pt x="1023" y="1400"/>
                </a:lnTo>
                <a:lnTo>
                  <a:pt x="1033" y="1400"/>
                </a:lnTo>
                <a:lnTo>
                  <a:pt x="1033" y="1389"/>
                </a:lnTo>
                <a:lnTo>
                  <a:pt x="1023" y="1389"/>
                </a:lnTo>
                <a:lnTo>
                  <a:pt x="1033" y="1389"/>
                </a:lnTo>
                <a:lnTo>
                  <a:pt x="1013" y="1369"/>
                </a:lnTo>
                <a:lnTo>
                  <a:pt x="1003" y="1308"/>
                </a:lnTo>
                <a:lnTo>
                  <a:pt x="993" y="1287"/>
                </a:lnTo>
                <a:lnTo>
                  <a:pt x="1003" y="1246"/>
                </a:lnTo>
                <a:lnTo>
                  <a:pt x="1003" y="1236"/>
                </a:lnTo>
                <a:lnTo>
                  <a:pt x="993" y="1236"/>
                </a:lnTo>
                <a:lnTo>
                  <a:pt x="993" y="1226"/>
                </a:lnTo>
                <a:lnTo>
                  <a:pt x="1013" y="1216"/>
                </a:lnTo>
                <a:lnTo>
                  <a:pt x="1023" y="1185"/>
                </a:lnTo>
                <a:lnTo>
                  <a:pt x="1013" y="1175"/>
                </a:lnTo>
                <a:lnTo>
                  <a:pt x="1013" y="1165"/>
                </a:lnTo>
                <a:lnTo>
                  <a:pt x="1023" y="1154"/>
                </a:lnTo>
                <a:lnTo>
                  <a:pt x="1033" y="1165"/>
                </a:lnTo>
                <a:lnTo>
                  <a:pt x="1054" y="1144"/>
                </a:lnTo>
                <a:lnTo>
                  <a:pt x="1054" y="1134"/>
                </a:lnTo>
                <a:lnTo>
                  <a:pt x="1044" y="1124"/>
                </a:lnTo>
                <a:lnTo>
                  <a:pt x="1054" y="1114"/>
                </a:lnTo>
                <a:lnTo>
                  <a:pt x="1064" y="1114"/>
                </a:lnTo>
                <a:lnTo>
                  <a:pt x="1074" y="1114"/>
                </a:lnTo>
                <a:lnTo>
                  <a:pt x="1085" y="1114"/>
                </a:lnTo>
                <a:lnTo>
                  <a:pt x="1085" y="1093"/>
                </a:lnTo>
                <a:lnTo>
                  <a:pt x="1095" y="1093"/>
                </a:lnTo>
                <a:lnTo>
                  <a:pt x="1126" y="1083"/>
                </a:lnTo>
                <a:lnTo>
                  <a:pt x="1126" y="1073"/>
                </a:lnTo>
                <a:lnTo>
                  <a:pt x="1115" y="1073"/>
                </a:lnTo>
                <a:lnTo>
                  <a:pt x="1115" y="1062"/>
                </a:lnTo>
                <a:lnTo>
                  <a:pt x="1136" y="1052"/>
                </a:lnTo>
                <a:lnTo>
                  <a:pt x="1146" y="1052"/>
                </a:lnTo>
                <a:lnTo>
                  <a:pt x="1156" y="1062"/>
                </a:lnTo>
                <a:lnTo>
                  <a:pt x="1156" y="1052"/>
                </a:lnTo>
                <a:lnTo>
                  <a:pt x="1197" y="1042"/>
                </a:lnTo>
                <a:lnTo>
                  <a:pt x="1269" y="1001"/>
                </a:lnTo>
                <a:lnTo>
                  <a:pt x="1269" y="981"/>
                </a:lnTo>
                <a:lnTo>
                  <a:pt x="1300" y="960"/>
                </a:lnTo>
                <a:lnTo>
                  <a:pt x="1300" y="950"/>
                </a:lnTo>
                <a:lnTo>
                  <a:pt x="1289" y="940"/>
                </a:lnTo>
                <a:lnTo>
                  <a:pt x="1289" y="919"/>
                </a:lnTo>
                <a:lnTo>
                  <a:pt x="1310" y="909"/>
                </a:lnTo>
                <a:lnTo>
                  <a:pt x="1320" y="909"/>
                </a:lnTo>
                <a:lnTo>
                  <a:pt x="1310" y="930"/>
                </a:lnTo>
                <a:lnTo>
                  <a:pt x="1320" y="940"/>
                </a:lnTo>
                <a:lnTo>
                  <a:pt x="1340" y="930"/>
                </a:lnTo>
                <a:lnTo>
                  <a:pt x="1340" y="940"/>
                </a:lnTo>
                <a:lnTo>
                  <a:pt x="1392" y="919"/>
                </a:lnTo>
                <a:lnTo>
                  <a:pt x="1422" y="919"/>
                </a:lnTo>
                <a:lnTo>
                  <a:pt x="1422" y="909"/>
                </a:lnTo>
                <a:lnTo>
                  <a:pt x="1412" y="909"/>
                </a:lnTo>
                <a:lnTo>
                  <a:pt x="1412" y="899"/>
                </a:lnTo>
                <a:lnTo>
                  <a:pt x="1412" y="889"/>
                </a:lnTo>
                <a:lnTo>
                  <a:pt x="1422" y="879"/>
                </a:lnTo>
                <a:lnTo>
                  <a:pt x="1433" y="848"/>
                </a:lnTo>
                <a:lnTo>
                  <a:pt x="1422" y="838"/>
                </a:lnTo>
                <a:lnTo>
                  <a:pt x="1422" y="827"/>
                </a:lnTo>
                <a:lnTo>
                  <a:pt x="1433" y="817"/>
                </a:lnTo>
                <a:lnTo>
                  <a:pt x="1433" y="797"/>
                </a:lnTo>
                <a:lnTo>
                  <a:pt x="1443" y="787"/>
                </a:lnTo>
                <a:lnTo>
                  <a:pt x="1443" y="776"/>
                </a:lnTo>
                <a:lnTo>
                  <a:pt x="1453" y="756"/>
                </a:lnTo>
                <a:lnTo>
                  <a:pt x="1453" y="736"/>
                </a:lnTo>
                <a:lnTo>
                  <a:pt x="1443" y="715"/>
                </a:lnTo>
                <a:lnTo>
                  <a:pt x="1433" y="705"/>
                </a:lnTo>
                <a:lnTo>
                  <a:pt x="1433" y="695"/>
                </a:lnTo>
                <a:lnTo>
                  <a:pt x="1433" y="684"/>
                </a:lnTo>
                <a:lnTo>
                  <a:pt x="1422" y="674"/>
                </a:lnTo>
                <a:lnTo>
                  <a:pt x="1412" y="674"/>
                </a:lnTo>
                <a:lnTo>
                  <a:pt x="1412" y="664"/>
                </a:lnTo>
                <a:lnTo>
                  <a:pt x="1422" y="654"/>
                </a:lnTo>
                <a:lnTo>
                  <a:pt x="1412" y="633"/>
                </a:lnTo>
                <a:lnTo>
                  <a:pt x="1392" y="623"/>
                </a:lnTo>
                <a:lnTo>
                  <a:pt x="1392" y="613"/>
                </a:lnTo>
                <a:lnTo>
                  <a:pt x="1381" y="480"/>
                </a:lnTo>
                <a:lnTo>
                  <a:pt x="1381" y="409"/>
                </a:lnTo>
                <a:lnTo>
                  <a:pt x="1371" y="409"/>
                </a:lnTo>
                <a:lnTo>
                  <a:pt x="1351" y="409"/>
                </a:lnTo>
                <a:lnTo>
                  <a:pt x="1330" y="398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6759720" y="3957480"/>
            <a:ext cx="1322280" cy="673200"/>
          </a:xfrm>
          <a:custGeom>
            <a:avLst/>
            <a:gdLst/>
            <a:ahLst/>
            <a:rect l="l" t="t" r="r" b="b"/>
            <a:pathLst>
              <a:path w="890" h="451">
                <a:moveTo>
                  <a:pt x="869" y="20"/>
                </a:moveTo>
                <a:lnTo>
                  <a:pt x="111" y="10"/>
                </a:lnTo>
                <a:lnTo>
                  <a:pt x="10" y="0"/>
                </a:lnTo>
                <a:lnTo>
                  <a:pt x="0" y="60"/>
                </a:lnTo>
                <a:lnTo>
                  <a:pt x="313" y="80"/>
                </a:lnTo>
                <a:lnTo>
                  <a:pt x="303" y="330"/>
                </a:lnTo>
                <a:lnTo>
                  <a:pt x="313" y="330"/>
                </a:lnTo>
                <a:lnTo>
                  <a:pt x="323" y="330"/>
                </a:lnTo>
                <a:lnTo>
                  <a:pt x="333" y="350"/>
                </a:lnTo>
                <a:lnTo>
                  <a:pt x="343" y="360"/>
                </a:lnTo>
                <a:lnTo>
                  <a:pt x="364" y="350"/>
                </a:lnTo>
                <a:lnTo>
                  <a:pt x="374" y="350"/>
                </a:lnTo>
                <a:lnTo>
                  <a:pt x="384" y="350"/>
                </a:lnTo>
                <a:lnTo>
                  <a:pt x="384" y="360"/>
                </a:lnTo>
                <a:lnTo>
                  <a:pt x="384" y="370"/>
                </a:lnTo>
                <a:lnTo>
                  <a:pt x="394" y="380"/>
                </a:lnTo>
                <a:lnTo>
                  <a:pt x="424" y="380"/>
                </a:lnTo>
                <a:lnTo>
                  <a:pt x="434" y="390"/>
                </a:lnTo>
                <a:lnTo>
                  <a:pt x="445" y="390"/>
                </a:lnTo>
                <a:lnTo>
                  <a:pt x="445" y="380"/>
                </a:lnTo>
                <a:lnTo>
                  <a:pt x="455" y="390"/>
                </a:lnTo>
                <a:lnTo>
                  <a:pt x="465" y="400"/>
                </a:lnTo>
                <a:lnTo>
                  <a:pt x="475" y="390"/>
                </a:lnTo>
                <a:lnTo>
                  <a:pt x="505" y="390"/>
                </a:lnTo>
                <a:lnTo>
                  <a:pt x="505" y="400"/>
                </a:lnTo>
                <a:lnTo>
                  <a:pt x="515" y="410"/>
                </a:lnTo>
                <a:lnTo>
                  <a:pt x="515" y="420"/>
                </a:lnTo>
                <a:lnTo>
                  <a:pt x="535" y="430"/>
                </a:lnTo>
                <a:lnTo>
                  <a:pt x="546" y="410"/>
                </a:lnTo>
                <a:lnTo>
                  <a:pt x="576" y="430"/>
                </a:lnTo>
                <a:lnTo>
                  <a:pt x="586" y="420"/>
                </a:lnTo>
                <a:lnTo>
                  <a:pt x="596" y="420"/>
                </a:lnTo>
                <a:lnTo>
                  <a:pt x="596" y="430"/>
                </a:lnTo>
                <a:lnTo>
                  <a:pt x="596" y="440"/>
                </a:lnTo>
                <a:lnTo>
                  <a:pt x="606" y="450"/>
                </a:lnTo>
                <a:lnTo>
                  <a:pt x="606" y="440"/>
                </a:lnTo>
                <a:lnTo>
                  <a:pt x="606" y="430"/>
                </a:lnTo>
                <a:lnTo>
                  <a:pt x="616" y="420"/>
                </a:lnTo>
                <a:lnTo>
                  <a:pt x="626" y="420"/>
                </a:lnTo>
                <a:lnTo>
                  <a:pt x="636" y="430"/>
                </a:lnTo>
                <a:lnTo>
                  <a:pt x="647" y="430"/>
                </a:lnTo>
                <a:lnTo>
                  <a:pt x="657" y="420"/>
                </a:lnTo>
                <a:lnTo>
                  <a:pt x="657" y="430"/>
                </a:lnTo>
                <a:lnTo>
                  <a:pt x="667" y="430"/>
                </a:lnTo>
                <a:lnTo>
                  <a:pt x="677" y="440"/>
                </a:lnTo>
                <a:lnTo>
                  <a:pt x="687" y="450"/>
                </a:lnTo>
                <a:lnTo>
                  <a:pt x="707" y="430"/>
                </a:lnTo>
                <a:lnTo>
                  <a:pt x="717" y="430"/>
                </a:lnTo>
                <a:lnTo>
                  <a:pt x="737" y="430"/>
                </a:lnTo>
                <a:lnTo>
                  <a:pt x="758" y="420"/>
                </a:lnTo>
                <a:lnTo>
                  <a:pt x="768" y="420"/>
                </a:lnTo>
                <a:lnTo>
                  <a:pt x="798" y="420"/>
                </a:lnTo>
                <a:lnTo>
                  <a:pt x="808" y="420"/>
                </a:lnTo>
                <a:lnTo>
                  <a:pt x="869" y="440"/>
                </a:lnTo>
                <a:lnTo>
                  <a:pt x="869" y="450"/>
                </a:lnTo>
                <a:lnTo>
                  <a:pt x="879" y="450"/>
                </a:lnTo>
                <a:lnTo>
                  <a:pt x="889" y="230"/>
                </a:lnTo>
                <a:lnTo>
                  <a:pt x="869" y="90"/>
                </a:lnTo>
                <a:lnTo>
                  <a:pt x="869" y="2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516640" y="925560"/>
            <a:ext cx="1268280" cy="53496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8580600" y="1903320"/>
            <a:ext cx="941400" cy="457200"/>
          </a:xfrm>
          <a:custGeom>
            <a:avLst/>
            <a:gdLst/>
            <a:ahLst/>
            <a:rect l="l" t="t" r="r" b="b"/>
            <a:pathLst>
              <a:path w="634" h="305">
                <a:moveTo>
                  <a:pt x="0" y="122"/>
                </a:moveTo>
                <a:lnTo>
                  <a:pt x="20" y="122"/>
                </a:lnTo>
                <a:lnTo>
                  <a:pt x="31" y="111"/>
                </a:lnTo>
                <a:lnTo>
                  <a:pt x="51" y="101"/>
                </a:lnTo>
                <a:lnTo>
                  <a:pt x="51" y="91"/>
                </a:lnTo>
                <a:lnTo>
                  <a:pt x="61" y="91"/>
                </a:lnTo>
                <a:lnTo>
                  <a:pt x="92" y="81"/>
                </a:lnTo>
                <a:lnTo>
                  <a:pt x="123" y="71"/>
                </a:lnTo>
                <a:lnTo>
                  <a:pt x="143" y="41"/>
                </a:lnTo>
                <a:lnTo>
                  <a:pt x="153" y="30"/>
                </a:lnTo>
                <a:lnTo>
                  <a:pt x="184" y="10"/>
                </a:lnTo>
                <a:lnTo>
                  <a:pt x="194" y="0"/>
                </a:lnTo>
                <a:lnTo>
                  <a:pt x="225" y="0"/>
                </a:lnTo>
                <a:lnTo>
                  <a:pt x="235" y="0"/>
                </a:lnTo>
                <a:lnTo>
                  <a:pt x="214" y="10"/>
                </a:lnTo>
                <a:lnTo>
                  <a:pt x="204" y="20"/>
                </a:lnTo>
                <a:lnTo>
                  <a:pt x="184" y="41"/>
                </a:lnTo>
                <a:lnTo>
                  <a:pt x="184" y="51"/>
                </a:lnTo>
                <a:lnTo>
                  <a:pt x="174" y="61"/>
                </a:lnTo>
                <a:lnTo>
                  <a:pt x="174" y="81"/>
                </a:lnTo>
                <a:lnTo>
                  <a:pt x="174" y="91"/>
                </a:lnTo>
                <a:lnTo>
                  <a:pt x="174" y="81"/>
                </a:lnTo>
                <a:lnTo>
                  <a:pt x="194" y="71"/>
                </a:lnTo>
                <a:lnTo>
                  <a:pt x="204" y="71"/>
                </a:lnTo>
                <a:lnTo>
                  <a:pt x="214" y="71"/>
                </a:lnTo>
                <a:lnTo>
                  <a:pt x="245" y="81"/>
                </a:lnTo>
                <a:lnTo>
                  <a:pt x="276" y="111"/>
                </a:lnTo>
                <a:lnTo>
                  <a:pt x="296" y="111"/>
                </a:lnTo>
                <a:lnTo>
                  <a:pt x="306" y="111"/>
                </a:lnTo>
                <a:lnTo>
                  <a:pt x="317" y="122"/>
                </a:lnTo>
                <a:lnTo>
                  <a:pt x="327" y="122"/>
                </a:lnTo>
                <a:lnTo>
                  <a:pt x="337" y="122"/>
                </a:lnTo>
                <a:lnTo>
                  <a:pt x="347" y="111"/>
                </a:lnTo>
                <a:lnTo>
                  <a:pt x="368" y="91"/>
                </a:lnTo>
                <a:lnTo>
                  <a:pt x="449" y="71"/>
                </a:lnTo>
                <a:lnTo>
                  <a:pt x="470" y="61"/>
                </a:lnTo>
                <a:lnTo>
                  <a:pt x="480" y="61"/>
                </a:lnTo>
                <a:lnTo>
                  <a:pt x="490" y="61"/>
                </a:lnTo>
                <a:lnTo>
                  <a:pt x="480" y="71"/>
                </a:lnTo>
                <a:lnTo>
                  <a:pt x="480" y="81"/>
                </a:lnTo>
                <a:lnTo>
                  <a:pt x="490" y="101"/>
                </a:lnTo>
                <a:lnTo>
                  <a:pt x="500" y="101"/>
                </a:lnTo>
                <a:lnTo>
                  <a:pt x="521" y="101"/>
                </a:lnTo>
                <a:lnTo>
                  <a:pt x="551" y="91"/>
                </a:lnTo>
                <a:lnTo>
                  <a:pt x="562" y="101"/>
                </a:lnTo>
                <a:lnTo>
                  <a:pt x="572" y="122"/>
                </a:lnTo>
                <a:lnTo>
                  <a:pt x="582" y="132"/>
                </a:lnTo>
                <a:lnTo>
                  <a:pt x="602" y="142"/>
                </a:lnTo>
                <a:lnTo>
                  <a:pt x="623" y="132"/>
                </a:lnTo>
                <a:lnTo>
                  <a:pt x="633" y="142"/>
                </a:lnTo>
                <a:lnTo>
                  <a:pt x="623" y="152"/>
                </a:lnTo>
                <a:lnTo>
                  <a:pt x="613" y="152"/>
                </a:lnTo>
                <a:lnTo>
                  <a:pt x="602" y="152"/>
                </a:lnTo>
                <a:lnTo>
                  <a:pt x="592" y="152"/>
                </a:lnTo>
                <a:lnTo>
                  <a:pt x="582" y="162"/>
                </a:lnTo>
                <a:lnTo>
                  <a:pt x="572" y="152"/>
                </a:lnTo>
                <a:lnTo>
                  <a:pt x="562" y="152"/>
                </a:lnTo>
                <a:lnTo>
                  <a:pt x="541" y="162"/>
                </a:lnTo>
                <a:lnTo>
                  <a:pt x="531" y="152"/>
                </a:lnTo>
                <a:lnTo>
                  <a:pt x="521" y="162"/>
                </a:lnTo>
                <a:lnTo>
                  <a:pt x="531" y="172"/>
                </a:lnTo>
                <a:lnTo>
                  <a:pt x="521" y="172"/>
                </a:lnTo>
                <a:lnTo>
                  <a:pt x="500" y="162"/>
                </a:lnTo>
                <a:lnTo>
                  <a:pt x="470" y="152"/>
                </a:lnTo>
                <a:lnTo>
                  <a:pt x="459" y="162"/>
                </a:lnTo>
                <a:lnTo>
                  <a:pt x="459" y="152"/>
                </a:lnTo>
                <a:lnTo>
                  <a:pt x="429" y="172"/>
                </a:lnTo>
                <a:lnTo>
                  <a:pt x="419" y="172"/>
                </a:lnTo>
                <a:lnTo>
                  <a:pt x="419" y="182"/>
                </a:lnTo>
                <a:lnTo>
                  <a:pt x="408" y="182"/>
                </a:lnTo>
                <a:lnTo>
                  <a:pt x="398" y="182"/>
                </a:lnTo>
                <a:lnTo>
                  <a:pt x="378" y="182"/>
                </a:lnTo>
                <a:lnTo>
                  <a:pt x="378" y="193"/>
                </a:lnTo>
                <a:lnTo>
                  <a:pt x="378" y="203"/>
                </a:lnTo>
                <a:lnTo>
                  <a:pt x="347" y="223"/>
                </a:lnTo>
                <a:lnTo>
                  <a:pt x="337" y="223"/>
                </a:lnTo>
                <a:lnTo>
                  <a:pt x="357" y="203"/>
                </a:lnTo>
                <a:lnTo>
                  <a:pt x="357" y="193"/>
                </a:lnTo>
                <a:lnTo>
                  <a:pt x="337" y="193"/>
                </a:lnTo>
                <a:lnTo>
                  <a:pt x="327" y="213"/>
                </a:lnTo>
                <a:lnTo>
                  <a:pt x="317" y="213"/>
                </a:lnTo>
                <a:lnTo>
                  <a:pt x="317" y="193"/>
                </a:lnTo>
                <a:lnTo>
                  <a:pt x="317" y="203"/>
                </a:lnTo>
                <a:lnTo>
                  <a:pt x="306" y="213"/>
                </a:lnTo>
                <a:lnTo>
                  <a:pt x="296" y="233"/>
                </a:lnTo>
                <a:lnTo>
                  <a:pt x="296" y="253"/>
                </a:lnTo>
                <a:lnTo>
                  <a:pt x="286" y="263"/>
                </a:lnTo>
                <a:lnTo>
                  <a:pt x="276" y="284"/>
                </a:lnTo>
                <a:lnTo>
                  <a:pt x="276" y="294"/>
                </a:lnTo>
                <a:lnTo>
                  <a:pt x="276" y="304"/>
                </a:lnTo>
                <a:lnTo>
                  <a:pt x="255" y="294"/>
                </a:lnTo>
                <a:lnTo>
                  <a:pt x="255" y="284"/>
                </a:lnTo>
                <a:lnTo>
                  <a:pt x="255" y="274"/>
                </a:lnTo>
                <a:lnTo>
                  <a:pt x="265" y="263"/>
                </a:lnTo>
                <a:lnTo>
                  <a:pt x="255" y="263"/>
                </a:lnTo>
                <a:lnTo>
                  <a:pt x="245" y="274"/>
                </a:lnTo>
                <a:lnTo>
                  <a:pt x="245" y="263"/>
                </a:lnTo>
                <a:lnTo>
                  <a:pt x="245" y="233"/>
                </a:lnTo>
                <a:lnTo>
                  <a:pt x="245" y="223"/>
                </a:lnTo>
                <a:lnTo>
                  <a:pt x="225" y="213"/>
                </a:lnTo>
                <a:lnTo>
                  <a:pt x="214" y="213"/>
                </a:lnTo>
                <a:lnTo>
                  <a:pt x="214" y="203"/>
                </a:lnTo>
                <a:lnTo>
                  <a:pt x="194" y="193"/>
                </a:lnTo>
                <a:lnTo>
                  <a:pt x="174" y="193"/>
                </a:lnTo>
                <a:lnTo>
                  <a:pt x="163" y="193"/>
                </a:lnTo>
                <a:lnTo>
                  <a:pt x="153" y="193"/>
                </a:lnTo>
                <a:lnTo>
                  <a:pt x="133" y="172"/>
                </a:lnTo>
                <a:lnTo>
                  <a:pt x="123" y="172"/>
                </a:lnTo>
                <a:lnTo>
                  <a:pt x="31" y="162"/>
                </a:lnTo>
                <a:lnTo>
                  <a:pt x="31" y="152"/>
                </a:lnTo>
                <a:lnTo>
                  <a:pt x="20" y="142"/>
                </a:lnTo>
                <a:lnTo>
                  <a:pt x="20" y="132"/>
                </a:lnTo>
                <a:lnTo>
                  <a:pt x="10" y="132"/>
                </a:lnTo>
                <a:lnTo>
                  <a:pt x="0" y="122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246800" y="5313240"/>
            <a:ext cx="723960" cy="40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970680" y="2293920"/>
            <a:ext cx="1800" cy="1260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610320" y="3443400"/>
            <a:ext cx="1440" cy="252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16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6610320" y="3443400"/>
            <a:ext cx="1440" cy="252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6"/>
                </a:lnTo>
                <a:lnTo>
                  <a:pt x="0" y="0"/>
                </a:lnTo>
              </a:path>
            </a:pathLst>
          </a:custGeom>
          <a:solidFill>
            <a:srgbClr val="ae7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8658360" y="3351240"/>
            <a:ext cx="2880" cy="25200"/>
          </a:xfrm>
          <a:custGeom>
            <a:avLst/>
            <a:gdLst/>
            <a:ahLst/>
            <a:rect l="l" t="t" r="r" b="b"/>
            <a:pathLst>
              <a:path w="1" h="17">
                <a:moveTo>
                  <a:pt x="0" y="0"/>
                </a:moveTo>
                <a:lnTo>
                  <a:pt x="0" y="11"/>
                </a:lnTo>
                <a:lnTo>
                  <a:pt x="0" y="16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8658360" y="3351240"/>
            <a:ext cx="2880" cy="1116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0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8742240" y="3376440"/>
            <a:ext cx="1800" cy="1440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0"/>
                </a:moveTo>
                <a:lnTo>
                  <a:pt x="0" y="8"/>
                </a:lnTo>
                <a:lnTo>
                  <a:pt x="0" y="8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8885160" y="3390840"/>
            <a:ext cx="1800" cy="15840"/>
          </a:xfrm>
          <a:custGeom>
            <a:avLst/>
            <a:gdLst/>
            <a:ahLst/>
            <a:rect l="l" t="t" r="r" b="b"/>
            <a:pathLst>
              <a:path w="1" h="9">
                <a:moveTo>
                  <a:pt x="0" y="8"/>
                </a:moveTo>
                <a:lnTo>
                  <a:pt x="0" y="8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6648480" y="2805120"/>
            <a:ext cx="1274760" cy="600120"/>
          </a:xfrm>
          <a:custGeom>
            <a:avLst/>
            <a:gdLst/>
            <a:ahLst/>
            <a:rect l="l" t="t" r="r" b="b"/>
            <a:pathLst>
              <a:path w="803" h="378">
                <a:moveTo>
                  <a:pt x="40" y="233"/>
                </a:moveTo>
                <a:lnTo>
                  <a:pt x="60" y="0"/>
                </a:lnTo>
                <a:lnTo>
                  <a:pt x="516" y="24"/>
                </a:lnTo>
                <a:lnTo>
                  <a:pt x="535" y="34"/>
                </a:lnTo>
                <a:lnTo>
                  <a:pt x="545" y="34"/>
                </a:lnTo>
                <a:lnTo>
                  <a:pt x="564" y="24"/>
                </a:lnTo>
                <a:lnTo>
                  <a:pt x="574" y="34"/>
                </a:lnTo>
                <a:lnTo>
                  <a:pt x="574" y="53"/>
                </a:lnTo>
                <a:lnTo>
                  <a:pt x="592" y="53"/>
                </a:lnTo>
                <a:lnTo>
                  <a:pt x="603" y="53"/>
                </a:lnTo>
                <a:lnTo>
                  <a:pt x="612" y="43"/>
                </a:lnTo>
                <a:lnTo>
                  <a:pt x="631" y="43"/>
                </a:lnTo>
                <a:lnTo>
                  <a:pt x="640" y="43"/>
                </a:lnTo>
                <a:lnTo>
                  <a:pt x="679" y="72"/>
                </a:lnTo>
                <a:lnTo>
                  <a:pt x="698" y="82"/>
                </a:lnTo>
                <a:lnTo>
                  <a:pt x="698" y="91"/>
                </a:lnTo>
                <a:lnTo>
                  <a:pt x="717" y="100"/>
                </a:lnTo>
                <a:lnTo>
                  <a:pt x="717" y="111"/>
                </a:lnTo>
                <a:lnTo>
                  <a:pt x="708" y="130"/>
                </a:lnTo>
                <a:lnTo>
                  <a:pt x="717" y="139"/>
                </a:lnTo>
                <a:lnTo>
                  <a:pt x="726" y="159"/>
                </a:lnTo>
                <a:lnTo>
                  <a:pt x="737" y="168"/>
                </a:lnTo>
                <a:lnTo>
                  <a:pt x="726" y="177"/>
                </a:lnTo>
                <a:lnTo>
                  <a:pt x="737" y="187"/>
                </a:lnTo>
                <a:lnTo>
                  <a:pt x="746" y="196"/>
                </a:lnTo>
                <a:lnTo>
                  <a:pt x="746" y="205"/>
                </a:lnTo>
                <a:lnTo>
                  <a:pt x="746" y="216"/>
                </a:lnTo>
                <a:lnTo>
                  <a:pt x="746" y="235"/>
                </a:lnTo>
                <a:lnTo>
                  <a:pt x="755" y="244"/>
                </a:lnTo>
                <a:lnTo>
                  <a:pt x="755" y="253"/>
                </a:lnTo>
                <a:lnTo>
                  <a:pt x="755" y="264"/>
                </a:lnTo>
                <a:lnTo>
                  <a:pt x="755" y="273"/>
                </a:lnTo>
                <a:lnTo>
                  <a:pt x="765" y="282"/>
                </a:lnTo>
                <a:lnTo>
                  <a:pt x="755" y="292"/>
                </a:lnTo>
                <a:lnTo>
                  <a:pt x="765" y="301"/>
                </a:lnTo>
                <a:lnTo>
                  <a:pt x="765" y="311"/>
                </a:lnTo>
                <a:lnTo>
                  <a:pt x="774" y="321"/>
                </a:lnTo>
                <a:lnTo>
                  <a:pt x="784" y="330"/>
                </a:lnTo>
                <a:lnTo>
                  <a:pt x="784" y="349"/>
                </a:lnTo>
                <a:lnTo>
                  <a:pt x="803" y="359"/>
                </a:lnTo>
                <a:lnTo>
                  <a:pt x="803" y="369"/>
                </a:lnTo>
                <a:lnTo>
                  <a:pt x="803" y="378"/>
                </a:lnTo>
                <a:lnTo>
                  <a:pt x="182" y="369"/>
                </a:lnTo>
                <a:lnTo>
                  <a:pt x="191" y="244"/>
                </a:lnTo>
                <a:lnTo>
                  <a:pt x="0" y="235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6907320" y="3379680"/>
            <a:ext cx="1139760" cy="609840"/>
          </a:xfrm>
          <a:custGeom>
            <a:avLst/>
            <a:gdLst/>
            <a:ahLst/>
            <a:rect l="l" t="t" r="r" b="b"/>
            <a:pathLst>
              <a:path w="767" h="411">
                <a:moveTo>
                  <a:pt x="20" y="0"/>
                </a:moveTo>
                <a:lnTo>
                  <a:pt x="684" y="10"/>
                </a:lnTo>
                <a:lnTo>
                  <a:pt x="725" y="51"/>
                </a:lnTo>
                <a:lnTo>
                  <a:pt x="715" y="62"/>
                </a:lnTo>
                <a:lnTo>
                  <a:pt x="715" y="82"/>
                </a:lnTo>
                <a:lnTo>
                  <a:pt x="715" y="92"/>
                </a:lnTo>
                <a:lnTo>
                  <a:pt x="725" y="92"/>
                </a:lnTo>
                <a:lnTo>
                  <a:pt x="735" y="113"/>
                </a:lnTo>
                <a:lnTo>
                  <a:pt x="746" y="123"/>
                </a:lnTo>
                <a:lnTo>
                  <a:pt x="756" y="123"/>
                </a:lnTo>
                <a:lnTo>
                  <a:pt x="756" y="133"/>
                </a:lnTo>
                <a:lnTo>
                  <a:pt x="766" y="410"/>
                </a:lnTo>
                <a:lnTo>
                  <a:pt x="0" y="400"/>
                </a:lnTo>
                <a:lnTo>
                  <a:pt x="2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743880" y="2222640"/>
            <a:ext cx="1042920" cy="722160"/>
          </a:xfrm>
          <a:custGeom>
            <a:avLst/>
            <a:gdLst/>
            <a:ahLst/>
            <a:rect l="l" t="t" r="r" b="b"/>
            <a:pathLst>
              <a:path w="657" h="455">
                <a:moveTo>
                  <a:pt x="0" y="361"/>
                </a:moveTo>
                <a:lnTo>
                  <a:pt x="20" y="0"/>
                </a:lnTo>
                <a:lnTo>
                  <a:pt x="638" y="25"/>
                </a:lnTo>
                <a:lnTo>
                  <a:pt x="638" y="34"/>
                </a:lnTo>
                <a:lnTo>
                  <a:pt x="638" y="53"/>
                </a:lnTo>
                <a:lnTo>
                  <a:pt x="618" y="63"/>
                </a:lnTo>
                <a:lnTo>
                  <a:pt x="618" y="73"/>
                </a:lnTo>
                <a:lnTo>
                  <a:pt x="657" y="102"/>
                </a:lnTo>
                <a:lnTo>
                  <a:pt x="657" y="331"/>
                </a:lnTo>
                <a:lnTo>
                  <a:pt x="648" y="331"/>
                </a:lnTo>
                <a:lnTo>
                  <a:pt x="638" y="331"/>
                </a:lnTo>
                <a:lnTo>
                  <a:pt x="648" y="340"/>
                </a:lnTo>
                <a:lnTo>
                  <a:pt x="638" y="360"/>
                </a:lnTo>
                <a:lnTo>
                  <a:pt x="648" y="360"/>
                </a:lnTo>
                <a:lnTo>
                  <a:pt x="657" y="378"/>
                </a:lnTo>
                <a:lnTo>
                  <a:pt x="648" y="388"/>
                </a:lnTo>
                <a:lnTo>
                  <a:pt x="648" y="398"/>
                </a:lnTo>
                <a:lnTo>
                  <a:pt x="638" y="417"/>
                </a:lnTo>
                <a:lnTo>
                  <a:pt x="648" y="446"/>
                </a:lnTo>
                <a:lnTo>
                  <a:pt x="648" y="455"/>
                </a:lnTo>
                <a:lnTo>
                  <a:pt x="628" y="446"/>
                </a:lnTo>
                <a:lnTo>
                  <a:pt x="589" y="417"/>
                </a:lnTo>
                <a:lnTo>
                  <a:pt x="579" y="417"/>
                </a:lnTo>
                <a:lnTo>
                  <a:pt x="561" y="417"/>
                </a:lnTo>
                <a:lnTo>
                  <a:pt x="550" y="426"/>
                </a:lnTo>
                <a:lnTo>
                  <a:pt x="540" y="426"/>
                </a:lnTo>
                <a:lnTo>
                  <a:pt x="521" y="426"/>
                </a:lnTo>
                <a:lnTo>
                  <a:pt x="521" y="407"/>
                </a:lnTo>
                <a:lnTo>
                  <a:pt x="511" y="398"/>
                </a:lnTo>
                <a:lnTo>
                  <a:pt x="492" y="407"/>
                </a:lnTo>
                <a:lnTo>
                  <a:pt x="483" y="407"/>
                </a:lnTo>
                <a:lnTo>
                  <a:pt x="462" y="388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7662960" y="1596960"/>
            <a:ext cx="1022400" cy="1136880"/>
          </a:xfrm>
          <a:custGeom>
            <a:avLst/>
            <a:gdLst/>
            <a:ahLst/>
            <a:rect l="l" t="t" r="r" b="b"/>
            <a:pathLst>
              <a:path w="644" h="716">
                <a:moveTo>
                  <a:pt x="69" y="716"/>
                </a:moveTo>
                <a:lnTo>
                  <a:pt x="69" y="487"/>
                </a:lnTo>
                <a:lnTo>
                  <a:pt x="31" y="458"/>
                </a:lnTo>
                <a:lnTo>
                  <a:pt x="31" y="449"/>
                </a:lnTo>
                <a:lnTo>
                  <a:pt x="50" y="439"/>
                </a:lnTo>
                <a:lnTo>
                  <a:pt x="50" y="420"/>
                </a:lnTo>
                <a:lnTo>
                  <a:pt x="50" y="410"/>
                </a:lnTo>
                <a:lnTo>
                  <a:pt x="50" y="391"/>
                </a:lnTo>
                <a:lnTo>
                  <a:pt x="50" y="382"/>
                </a:lnTo>
                <a:lnTo>
                  <a:pt x="40" y="334"/>
                </a:lnTo>
                <a:lnTo>
                  <a:pt x="40" y="325"/>
                </a:lnTo>
                <a:lnTo>
                  <a:pt x="40" y="306"/>
                </a:lnTo>
                <a:lnTo>
                  <a:pt x="31" y="286"/>
                </a:lnTo>
                <a:lnTo>
                  <a:pt x="31" y="229"/>
                </a:lnTo>
                <a:lnTo>
                  <a:pt x="31" y="191"/>
                </a:lnTo>
                <a:lnTo>
                  <a:pt x="11" y="181"/>
                </a:lnTo>
                <a:lnTo>
                  <a:pt x="11" y="144"/>
                </a:lnTo>
                <a:lnTo>
                  <a:pt x="11" y="105"/>
                </a:lnTo>
                <a:lnTo>
                  <a:pt x="11" y="86"/>
                </a:lnTo>
                <a:lnTo>
                  <a:pt x="11" y="76"/>
                </a:lnTo>
                <a:lnTo>
                  <a:pt x="2" y="48"/>
                </a:lnTo>
                <a:lnTo>
                  <a:pt x="0" y="29"/>
                </a:lnTo>
                <a:lnTo>
                  <a:pt x="165" y="38"/>
                </a:lnTo>
                <a:lnTo>
                  <a:pt x="174" y="9"/>
                </a:lnTo>
                <a:lnTo>
                  <a:pt x="174" y="0"/>
                </a:lnTo>
                <a:lnTo>
                  <a:pt x="184" y="0"/>
                </a:lnTo>
                <a:lnTo>
                  <a:pt x="204" y="0"/>
                </a:lnTo>
                <a:lnTo>
                  <a:pt x="204" y="29"/>
                </a:lnTo>
                <a:lnTo>
                  <a:pt x="213" y="48"/>
                </a:lnTo>
                <a:lnTo>
                  <a:pt x="204" y="67"/>
                </a:lnTo>
                <a:lnTo>
                  <a:pt x="222" y="76"/>
                </a:lnTo>
                <a:lnTo>
                  <a:pt x="232" y="76"/>
                </a:lnTo>
                <a:lnTo>
                  <a:pt x="242" y="76"/>
                </a:lnTo>
                <a:lnTo>
                  <a:pt x="251" y="86"/>
                </a:lnTo>
                <a:lnTo>
                  <a:pt x="261" y="86"/>
                </a:lnTo>
                <a:lnTo>
                  <a:pt x="279" y="86"/>
                </a:lnTo>
                <a:lnTo>
                  <a:pt x="279" y="96"/>
                </a:lnTo>
                <a:lnTo>
                  <a:pt x="309" y="96"/>
                </a:lnTo>
                <a:lnTo>
                  <a:pt x="318" y="86"/>
                </a:lnTo>
                <a:lnTo>
                  <a:pt x="347" y="86"/>
                </a:lnTo>
                <a:lnTo>
                  <a:pt x="376" y="96"/>
                </a:lnTo>
                <a:lnTo>
                  <a:pt x="385" y="105"/>
                </a:lnTo>
                <a:lnTo>
                  <a:pt x="395" y="105"/>
                </a:lnTo>
                <a:lnTo>
                  <a:pt x="395" y="124"/>
                </a:lnTo>
                <a:lnTo>
                  <a:pt x="404" y="124"/>
                </a:lnTo>
                <a:lnTo>
                  <a:pt x="414" y="114"/>
                </a:lnTo>
                <a:lnTo>
                  <a:pt x="424" y="114"/>
                </a:lnTo>
                <a:lnTo>
                  <a:pt x="433" y="124"/>
                </a:lnTo>
                <a:lnTo>
                  <a:pt x="453" y="133"/>
                </a:lnTo>
                <a:lnTo>
                  <a:pt x="462" y="144"/>
                </a:lnTo>
                <a:lnTo>
                  <a:pt x="472" y="144"/>
                </a:lnTo>
                <a:lnTo>
                  <a:pt x="481" y="144"/>
                </a:lnTo>
                <a:lnTo>
                  <a:pt x="490" y="144"/>
                </a:lnTo>
                <a:lnTo>
                  <a:pt x="519" y="124"/>
                </a:lnTo>
                <a:lnTo>
                  <a:pt x="529" y="124"/>
                </a:lnTo>
                <a:lnTo>
                  <a:pt x="539" y="133"/>
                </a:lnTo>
                <a:lnTo>
                  <a:pt x="587" y="133"/>
                </a:lnTo>
                <a:lnTo>
                  <a:pt x="596" y="133"/>
                </a:lnTo>
                <a:lnTo>
                  <a:pt x="596" y="144"/>
                </a:lnTo>
                <a:lnTo>
                  <a:pt x="615" y="153"/>
                </a:lnTo>
                <a:lnTo>
                  <a:pt x="625" y="144"/>
                </a:lnTo>
                <a:lnTo>
                  <a:pt x="644" y="144"/>
                </a:lnTo>
                <a:lnTo>
                  <a:pt x="635" y="153"/>
                </a:lnTo>
                <a:lnTo>
                  <a:pt x="606" y="172"/>
                </a:lnTo>
                <a:lnTo>
                  <a:pt x="587" y="172"/>
                </a:lnTo>
                <a:lnTo>
                  <a:pt x="577" y="181"/>
                </a:lnTo>
                <a:lnTo>
                  <a:pt x="567" y="191"/>
                </a:lnTo>
                <a:lnTo>
                  <a:pt x="539" y="201"/>
                </a:lnTo>
                <a:lnTo>
                  <a:pt x="529" y="210"/>
                </a:lnTo>
                <a:lnTo>
                  <a:pt x="490" y="258"/>
                </a:lnTo>
                <a:lnTo>
                  <a:pt x="433" y="306"/>
                </a:lnTo>
                <a:lnTo>
                  <a:pt x="424" y="315"/>
                </a:lnTo>
                <a:lnTo>
                  <a:pt x="414" y="325"/>
                </a:lnTo>
                <a:lnTo>
                  <a:pt x="424" y="391"/>
                </a:lnTo>
                <a:lnTo>
                  <a:pt x="414" y="391"/>
                </a:lnTo>
                <a:lnTo>
                  <a:pt x="404" y="401"/>
                </a:lnTo>
                <a:lnTo>
                  <a:pt x="376" y="420"/>
                </a:lnTo>
                <a:lnTo>
                  <a:pt x="376" y="430"/>
                </a:lnTo>
                <a:lnTo>
                  <a:pt x="367" y="449"/>
                </a:lnTo>
                <a:lnTo>
                  <a:pt x="385" y="458"/>
                </a:lnTo>
                <a:lnTo>
                  <a:pt x="395" y="467"/>
                </a:lnTo>
                <a:lnTo>
                  <a:pt x="385" y="487"/>
                </a:lnTo>
                <a:lnTo>
                  <a:pt x="385" y="496"/>
                </a:lnTo>
                <a:lnTo>
                  <a:pt x="385" y="515"/>
                </a:lnTo>
                <a:lnTo>
                  <a:pt x="385" y="554"/>
                </a:lnTo>
                <a:lnTo>
                  <a:pt x="395" y="563"/>
                </a:lnTo>
                <a:lnTo>
                  <a:pt x="395" y="572"/>
                </a:lnTo>
                <a:lnTo>
                  <a:pt x="424" y="572"/>
                </a:lnTo>
                <a:lnTo>
                  <a:pt x="424" y="583"/>
                </a:lnTo>
                <a:lnTo>
                  <a:pt x="433" y="583"/>
                </a:lnTo>
                <a:lnTo>
                  <a:pt x="462" y="602"/>
                </a:lnTo>
                <a:lnTo>
                  <a:pt x="472" y="620"/>
                </a:lnTo>
                <a:lnTo>
                  <a:pt x="490" y="640"/>
                </a:lnTo>
                <a:lnTo>
                  <a:pt x="519" y="659"/>
                </a:lnTo>
                <a:lnTo>
                  <a:pt x="519" y="678"/>
                </a:lnTo>
                <a:lnTo>
                  <a:pt x="529" y="697"/>
                </a:lnTo>
                <a:lnTo>
                  <a:pt x="69" y="716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  <a:effectLst>
            <a:outerShdw dist="36147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8245440" y="2027160"/>
            <a:ext cx="819360" cy="868320"/>
          </a:xfrm>
          <a:custGeom>
            <a:avLst/>
            <a:gdLst/>
            <a:ahLst/>
            <a:rect l="l" t="t" r="r" b="b"/>
            <a:pathLst>
              <a:path w="552" h="583">
                <a:moveTo>
                  <a:pt x="235" y="582"/>
                </a:moveTo>
                <a:lnTo>
                  <a:pt x="235" y="572"/>
                </a:lnTo>
                <a:lnTo>
                  <a:pt x="224" y="562"/>
                </a:lnTo>
                <a:lnTo>
                  <a:pt x="194" y="551"/>
                </a:lnTo>
                <a:lnTo>
                  <a:pt x="184" y="511"/>
                </a:lnTo>
                <a:lnTo>
                  <a:pt x="173" y="500"/>
                </a:lnTo>
                <a:lnTo>
                  <a:pt x="184" y="490"/>
                </a:lnTo>
                <a:lnTo>
                  <a:pt x="184" y="480"/>
                </a:lnTo>
                <a:lnTo>
                  <a:pt x="173" y="470"/>
                </a:lnTo>
                <a:lnTo>
                  <a:pt x="173" y="449"/>
                </a:lnTo>
                <a:lnTo>
                  <a:pt x="163" y="429"/>
                </a:lnTo>
                <a:lnTo>
                  <a:pt x="163" y="408"/>
                </a:lnTo>
                <a:lnTo>
                  <a:pt x="133" y="388"/>
                </a:lnTo>
                <a:lnTo>
                  <a:pt x="112" y="368"/>
                </a:lnTo>
                <a:lnTo>
                  <a:pt x="102" y="347"/>
                </a:lnTo>
                <a:lnTo>
                  <a:pt x="71" y="327"/>
                </a:lnTo>
                <a:lnTo>
                  <a:pt x="61" y="327"/>
                </a:lnTo>
                <a:lnTo>
                  <a:pt x="61" y="317"/>
                </a:lnTo>
                <a:lnTo>
                  <a:pt x="31" y="317"/>
                </a:lnTo>
                <a:lnTo>
                  <a:pt x="31" y="306"/>
                </a:lnTo>
                <a:lnTo>
                  <a:pt x="20" y="296"/>
                </a:lnTo>
                <a:lnTo>
                  <a:pt x="20" y="255"/>
                </a:lnTo>
                <a:lnTo>
                  <a:pt x="20" y="235"/>
                </a:lnTo>
                <a:lnTo>
                  <a:pt x="20" y="225"/>
                </a:lnTo>
                <a:lnTo>
                  <a:pt x="31" y="204"/>
                </a:lnTo>
                <a:lnTo>
                  <a:pt x="20" y="194"/>
                </a:lnTo>
                <a:lnTo>
                  <a:pt x="0" y="184"/>
                </a:lnTo>
                <a:lnTo>
                  <a:pt x="10" y="163"/>
                </a:lnTo>
                <a:lnTo>
                  <a:pt x="10" y="153"/>
                </a:lnTo>
                <a:lnTo>
                  <a:pt x="41" y="133"/>
                </a:lnTo>
                <a:lnTo>
                  <a:pt x="51" y="123"/>
                </a:lnTo>
                <a:lnTo>
                  <a:pt x="61" y="123"/>
                </a:lnTo>
                <a:lnTo>
                  <a:pt x="51" y="51"/>
                </a:lnTo>
                <a:lnTo>
                  <a:pt x="61" y="41"/>
                </a:lnTo>
                <a:lnTo>
                  <a:pt x="71" y="31"/>
                </a:lnTo>
                <a:lnTo>
                  <a:pt x="82" y="41"/>
                </a:lnTo>
                <a:lnTo>
                  <a:pt x="92" y="41"/>
                </a:lnTo>
                <a:lnTo>
                  <a:pt x="102" y="41"/>
                </a:lnTo>
                <a:lnTo>
                  <a:pt x="133" y="20"/>
                </a:lnTo>
                <a:lnTo>
                  <a:pt x="173" y="0"/>
                </a:lnTo>
                <a:lnTo>
                  <a:pt x="184" y="0"/>
                </a:lnTo>
                <a:lnTo>
                  <a:pt x="184" y="10"/>
                </a:lnTo>
                <a:lnTo>
                  <a:pt x="184" y="20"/>
                </a:lnTo>
                <a:lnTo>
                  <a:pt x="184" y="31"/>
                </a:lnTo>
                <a:lnTo>
                  <a:pt x="173" y="41"/>
                </a:lnTo>
                <a:lnTo>
                  <a:pt x="194" y="41"/>
                </a:lnTo>
                <a:lnTo>
                  <a:pt x="204" y="41"/>
                </a:lnTo>
                <a:lnTo>
                  <a:pt x="214" y="51"/>
                </a:lnTo>
                <a:lnTo>
                  <a:pt x="224" y="41"/>
                </a:lnTo>
                <a:lnTo>
                  <a:pt x="235" y="51"/>
                </a:lnTo>
                <a:lnTo>
                  <a:pt x="245" y="51"/>
                </a:lnTo>
                <a:lnTo>
                  <a:pt x="245" y="61"/>
                </a:lnTo>
                <a:lnTo>
                  <a:pt x="255" y="71"/>
                </a:lnTo>
                <a:lnTo>
                  <a:pt x="255" y="82"/>
                </a:lnTo>
                <a:lnTo>
                  <a:pt x="347" y="92"/>
                </a:lnTo>
                <a:lnTo>
                  <a:pt x="357" y="92"/>
                </a:lnTo>
                <a:lnTo>
                  <a:pt x="378" y="112"/>
                </a:lnTo>
                <a:lnTo>
                  <a:pt x="388" y="112"/>
                </a:lnTo>
                <a:lnTo>
                  <a:pt x="398" y="112"/>
                </a:lnTo>
                <a:lnTo>
                  <a:pt x="418" y="112"/>
                </a:lnTo>
                <a:lnTo>
                  <a:pt x="439" y="123"/>
                </a:lnTo>
                <a:lnTo>
                  <a:pt x="439" y="133"/>
                </a:lnTo>
                <a:lnTo>
                  <a:pt x="449" y="133"/>
                </a:lnTo>
                <a:lnTo>
                  <a:pt x="469" y="143"/>
                </a:lnTo>
                <a:lnTo>
                  <a:pt x="469" y="153"/>
                </a:lnTo>
                <a:lnTo>
                  <a:pt x="469" y="184"/>
                </a:lnTo>
                <a:lnTo>
                  <a:pt x="469" y="194"/>
                </a:lnTo>
                <a:lnTo>
                  <a:pt x="480" y="184"/>
                </a:lnTo>
                <a:lnTo>
                  <a:pt x="490" y="184"/>
                </a:lnTo>
                <a:lnTo>
                  <a:pt x="480" y="194"/>
                </a:lnTo>
                <a:lnTo>
                  <a:pt x="480" y="204"/>
                </a:lnTo>
                <a:lnTo>
                  <a:pt x="480" y="214"/>
                </a:lnTo>
                <a:lnTo>
                  <a:pt x="500" y="225"/>
                </a:lnTo>
                <a:lnTo>
                  <a:pt x="480" y="245"/>
                </a:lnTo>
                <a:lnTo>
                  <a:pt x="459" y="265"/>
                </a:lnTo>
                <a:lnTo>
                  <a:pt x="459" y="286"/>
                </a:lnTo>
                <a:lnTo>
                  <a:pt x="459" y="296"/>
                </a:lnTo>
                <a:lnTo>
                  <a:pt x="480" y="296"/>
                </a:lnTo>
                <a:lnTo>
                  <a:pt x="490" y="265"/>
                </a:lnTo>
                <a:lnTo>
                  <a:pt x="510" y="245"/>
                </a:lnTo>
                <a:lnTo>
                  <a:pt x="520" y="245"/>
                </a:lnTo>
                <a:lnTo>
                  <a:pt x="520" y="235"/>
                </a:lnTo>
                <a:lnTo>
                  <a:pt x="531" y="225"/>
                </a:lnTo>
                <a:lnTo>
                  <a:pt x="531" y="214"/>
                </a:lnTo>
                <a:lnTo>
                  <a:pt x="531" y="204"/>
                </a:lnTo>
                <a:lnTo>
                  <a:pt x="541" y="194"/>
                </a:lnTo>
                <a:lnTo>
                  <a:pt x="551" y="194"/>
                </a:lnTo>
                <a:lnTo>
                  <a:pt x="551" y="214"/>
                </a:lnTo>
                <a:lnTo>
                  <a:pt x="531" y="245"/>
                </a:lnTo>
                <a:lnTo>
                  <a:pt x="531" y="255"/>
                </a:lnTo>
                <a:lnTo>
                  <a:pt x="520" y="265"/>
                </a:lnTo>
                <a:lnTo>
                  <a:pt x="520" y="276"/>
                </a:lnTo>
                <a:lnTo>
                  <a:pt x="510" y="296"/>
                </a:lnTo>
                <a:lnTo>
                  <a:pt x="510" y="327"/>
                </a:lnTo>
                <a:lnTo>
                  <a:pt x="510" y="337"/>
                </a:lnTo>
                <a:lnTo>
                  <a:pt x="500" y="347"/>
                </a:lnTo>
                <a:lnTo>
                  <a:pt x="500" y="357"/>
                </a:lnTo>
                <a:lnTo>
                  <a:pt x="500" y="378"/>
                </a:lnTo>
                <a:lnTo>
                  <a:pt x="500" y="408"/>
                </a:lnTo>
                <a:lnTo>
                  <a:pt x="500" y="419"/>
                </a:lnTo>
                <a:lnTo>
                  <a:pt x="490" y="449"/>
                </a:lnTo>
                <a:lnTo>
                  <a:pt x="490" y="500"/>
                </a:lnTo>
                <a:lnTo>
                  <a:pt x="510" y="531"/>
                </a:lnTo>
                <a:lnTo>
                  <a:pt x="500" y="531"/>
                </a:lnTo>
                <a:lnTo>
                  <a:pt x="500" y="541"/>
                </a:lnTo>
                <a:lnTo>
                  <a:pt x="500" y="551"/>
                </a:lnTo>
                <a:lnTo>
                  <a:pt x="500" y="562"/>
                </a:lnTo>
                <a:lnTo>
                  <a:pt x="235" y="582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7743960" y="2693880"/>
            <a:ext cx="927000" cy="625680"/>
          </a:xfrm>
          <a:custGeom>
            <a:avLst/>
            <a:gdLst/>
            <a:ahLst/>
            <a:rect l="l" t="t" r="r" b="b"/>
            <a:pathLst>
              <a:path w="623" h="420">
                <a:moveTo>
                  <a:pt x="20" y="20"/>
                </a:moveTo>
                <a:lnTo>
                  <a:pt x="510" y="0"/>
                </a:lnTo>
                <a:lnTo>
                  <a:pt x="510" y="20"/>
                </a:lnTo>
                <a:lnTo>
                  <a:pt x="520" y="31"/>
                </a:lnTo>
                <a:lnTo>
                  <a:pt x="520" y="41"/>
                </a:lnTo>
                <a:lnTo>
                  <a:pt x="510" y="51"/>
                </a:lnTo>
                <a:lnTo>
                  <a:pt x="520" y="61"/>
                </a:lnTo>
                <a:lnTo>
                  <a:pt x="530" y="102"/>
                </a:lnTo>
                <a:lnTo>
                  <a:pt x="561" y="112"/>
                </a:lnTo>
                <a:lnTo>
                  <a:pt x="571" y="123"/>
                </a:lnTo>
                <a:lnTo>
                  <a:pt x="571" y="133"/>
                </a:lnTo>
                <a:lnTo>
                  <a:pt x="571" y="143"/>
                </a:lnTo>
                <a:lnTo>
                  <a:pt x="591" y="153"/>
                </a:lnTo>
                <a:lnTo>
                  <a:pt x="602" y="164"/>
                </a:lnTo>
                <a:lnTo>
                  <a:pt x="612" y="174"/>
                </a:lnTo>
                <a:lnTo>
                  <a:pt x="622" y="194"/>
                </a:lnTo>
                <a:lnTo>
                  <a:pt x="622" y="204"/>
                </a:lnTo>
                <a:lnTo>
                  <a:pt x="612" y="225"/>
                </a:lnTo>
                <a:lnTo>
                  <a:pt x="612" y="245"/>
                </a:lnTo>
                <a:lnTo>
                  <a:pt x="591" y="255"/>
                </a:lnTo>
                <a:lnTo>
                  <a:pt x="571" y="266"/>
                </a:lnTo>
                <a:lnTo>
                  <a:pt x="551" y="266"/>
                </a:lnTo>
                <a:lnTo>
                  <a:pt x="540" y="276"/>
                </a:lnTo>
                <a:lnTo>
                  <a:pt x="530" y="286"/>
                </a:lnTo>
                <a:lnTo>
                  <a:pt x="540" y="296"/>
                </a:lnTo>
                <a:lnTo>
                  <a:pt x="551" y="317"/>
                </a:lnTo>
                <a:lnTo>
                  <a:pt x="551" y="337"/>
                </a:lnTo>
                <a:lnTo>
                  <a:pt x="530" y="368"/>
                </a:lnTo>
                <a:lnTo>
                  <a:pt x="520" y="378"/>
                </a:lnTo>
                <a:lnTo>
                  <a:pt x="510" y="388"/>
                </a:lnTo>
                <a:lnTo>
                  <a:pt x="510" y="399"/>
                </a:lnTo>
                <a:lnTo>
                  <a:pt x="510" y="419"/>
                </a:lnTo>
                <a:lnTo>
                  <a:pt x="479" y="388"/>
                </a:lnTo>
                <a:lnTo>
                  <a:pt x="82" y="399"/>
                </a:lnTo>
                <a:lnTo>
                  <a:pt x="82" y="388"/>
                </a:lnTo>
                <a:lnTo>
                  <a:pt x="71" y="378"/>
                </a:lnTo>
                <a:lnTo>
                  <a:pt x="82" y="368"/>
                </a:lnTo>
                <a:lnTo>
                  <a:pt x="71" y="358"/>
                </a:lnTo>
                <a:lnTo>
                  <a:pt x="71" y="347"/>
                </a:lnTo>
                <a:lnTo>
                  <a:pt x="71" y="337"/>
                </a:lnTo>
                <a:lnTo>
                  <a:pt x="71" y="327"/>
                </a:lnTo>
                <a:lnTo>
                  <a:pt x="61" y="317"/>
                </a:lnTo>
                <a:lnTo>
                  <a:pt x="61" y="296"/>
                </a:lnTo>
                <a:lnTo>
                  <a:pt x="61" y="286"/>
                </a:lnTo>
                <a:lnTo>
                  <a:pt x="61" y="276"/>
                </a:lnTo>
                <a:lnTo>
                  <a:pt x="51" y="266"/>
                </a:lnTo>
                <a:lnTo>
                  <a:pt x="41" y="255"/>
                </a:lnTo>
                <a:lnTo>
                  <a:pt x="51" y="245"/>
                </a:lnTo>
                <a:lnTo>
                  <a:pt x="41" y="235"/>
                </a:lnTo>
                <a:lnTo>
                  <a:pt x="31" y="215"/>
                </a:lnTo>
                <a:lnTo>
                  <a:pt x="20" y="204"/>
                </a:lnTo>
                <a:lnTo>
                  <a:pt x="31" y="184"/>
                </a:lnTo>
                <a:lnTo>
                  <a:pt x="31" y="174"/>
                </a:lnTo>
                <a:lnTo>
                  <a:pt x="10" y="164"/>
                </a:lnTo>
                <a:lnTo>
                  <a:pt x="10" y="153"/>
                </a:lnTo>
                <a:lnTo>
                  <a:pt x="10" y="143"/>
                </a:lnTo>
                <a:lnTo>
                  <a:pt x="0" y="112"/>
                </a:lnTo>
                <a:lnTo>
                  <a:pt x="10" y="92"/>
                </a:lnTo>
                <a:lnTo>
                  <a:pt x="10" y="82"/>
                </a:lnTo>
                <a:lnTo>
                  <a:pt x="20" y="72"/>
                </a:lnTo>
                <a:lnTo>
                  <a:pt x="10" y="51"/>
                </a:lnTo>
                <a:lnTo>
                  <a:pt x="0" y="51"/>
                </a:lnTo>
                <a:lnTo>
                  <a:pt x="10" y="31"/>
                </a:lnTo>
                <a:lnTo>
                  <a:pt x="0" y="20"/>
                </a:lnTo>
                <a:lnTo>
                  <a:pt x="10" y="20"/>
                </a:lnTo>
                <a:lnTo>
                  <a:pt x="20" y="2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8486640" y="2860560"/>
            <a:ext cx="623880" cy="1100160"/>
          </a:xfrm>
          <a:custGeom>
            <a:avLst/>
            <a:gdLst/>
            <a:ahLst/>
            <a:rect l="l" t="t" r="r" b="b"/>
            <a:pathLst>
              <a:path w="419" h="737">
                <a:moveTo>
                  <a:pt x="336" y="0"/>
                </a:moveTo>
                <a:lnTo>
                  <a:pt x="71" y="20"/>
                </a:lnTo>
                <a:lnTo>
                  <a:pt x="71" y="31"/>
                </a:lnTo>
                <a:lnTo>
                  <a:pt x="92" y="41"/>
                </a:lnTo>
                <a:lnTo>
                  <a:pt x="102" y="51"/>
                </a:lnTo>
                <a:lnTo>
                  <a:pt x="112" y="61"/>
                </a:lnTo>
                <a:lnTo>
                  <a:pt x="122" y="82"/>
                </a:lnTo>
                <a:lnTo>
                  <a:pt x="122" y="92"/>
                </a:lnTo>
                <a:lnTo>
                  <a:pt x="112" y="112"/>
                </a:lnTo>
                <a:lnTo>
                  <a:pt x="112" y="133"/>
                </a:lnTo>
                <a:lnTo>
                  <a:pt x="92" y="143"/>
                </a:lnTo>
                <a:lnTo>
                  <a:pt x="71" y="153"/>
                </a:lnTo>
                <a:lnTo>
                  <a:pt x="51" y="153"/>
                </a:lnTo>
                <a:lnTo>
                  <a:pt x="41" y="164"/>
                </a:lnTo>
                <a:lnTo>
                  <a:pt x="31" y="174"/>
                </a:lnTo>
                <a:lnTo>
                  <a:pt x="41" y="184"/>
                </a:lnTo>
                <a:lnTo>
                  <a:pt x="51" y="204"/>
                </a:lnTo>
                <a:lnTo>
                  <a:pt x="51" y="225"/>
                </a:lnTo>
                <a:lnTo>
                  <a:pt x="31" y="256"/>
                </a:lnTo>
                <a:lnTo>
                  <a:pt x="20" y="266"/>
                </a:lnTo>
                <a:lnTo>
                  <a:pt x="10" y="276"/>
                </a:lnTo>
                <a:lnTo>
                  <a:pt x="10" y="286"/>
                </a:lnTo>
                <a:lnTo>
                  <a:pt x="10" y="307"/>
                </a:lnTo>
                <a:lnTo>
                  <a:pt x="0" y="317"/>
                </a:lnTo>
                <a:lnTo>
                  <a:pt x="0" y="348"/>
                </a:lnTo>
                <a:lnTo>
                  <a:pt x="10" y="368"/>
                </a:lnTo>
                <a:lnTo>
                  <a:pt x="10" y="378"/>
                </a:lnTo>
                <a:lnTo>
                  <a:pt x="41" y="409"/>
                </a:lnTo>
                <a:lnTo>
                  <a:pt x="71" y="440"/>
                </a:lnTo>
                <a:lnTo>
                  <a:pt x="82" y="440"/>
                </a:lnTo>
                <a:lnTo>
                  <a:pt x="102" y="491"/>
                </a:lnTo>
                <a:lnTo>
                  <a:pt x="112" y="480"/>
                </a:lnTo>
                <a:lnTo>
                  <a:pt x="122" y="480"/>
                </a:lnTo>
                <a:lnTo>
                  <a:pt x="143" y="491"/>
                </a:lnTo>
                <a:lnTo>
                  <a:pt x="153" y="501"/>
                </a:lnTo>
                <a:lnTo>
                  <a:pt x="143" y="521"/>
                </a:lnTo>
                <a:lnTo>
                  <a:pt x="143" y="532"/>
                </a:lnTo>
                <a:lnTo>
                  <a:pt x="133" y="562"/>
                </a:lnTo>
                <a:lnTo>
                  <a:pt x="122" y="562"/>
                </a:lnTo>
                <a:lnTo>
                  <a:pt x="133" y="583"/>
                </a:lnTo>
                <a:lnTo>
                  <a:pt x="153" y="593"/>
                </a:lnTo>
                <a:lnTo>
                  <a:pt x="173" y="613"/>
                </a:lnTo>
                <a:lnTo>
                  <a:pt x="194" y="624"/>
                </a:lnTo>
                <a:lnTo>
                  <a:pt x="224" y="644"/>
                </a:lnTo>
                <a:lnTo>
                  <a:pt x="224" y="664"/>
                </a:lnTo>
                <a:lnTo>
                  <a:pt x="234" y="685"/>
                </a:lnTo>
                <a:lnTo>
                  <a:pt x="224" y="695"/>
                </a:lnTo>
                <a:lnTo>
                  <a:pt x="245" y="736"/>
                </a:lnTo>
                <a:lnTo>
                  <a:pt x="255" y="736"/>
                </a:lnTo>
                <a:lnTo>
                  <a:pt x="255" y="726"/>
                </a:lnTo>
                <a:lnTo>
                  <a:pt x="265" y="726"/>
                </a:lnTo>
                <a:lnTo>
                  <a:pt x="265" y="705"/>
                </a:lnTo>
                <a:lnTo>
                  <a:pt x="275" y="705"/>
                </a:lnTo>
                <a:lnTo>
                  <a:pt x="296" y="705"/>
                </a:lnTo>
                <a:lnTo>
                  <a:pt x="306" y="705"/>
                </a:lnTo>
                <a:lnTo>
                  <a:pt x="326" y="716"/>
                </a:lnTo>
                <a:lnTo>
                  <a:pt x="336" y="716"/>
                </a:lnTo>
                <a:lnTo>
                  <a:pt x="326" y="685"/>
                </a:lnTo>
                <a:lnTo>
                  <a:pt x="326" y="675"/>
                </a:lnTo>
                <a:lnTo>
                  <a:pt x="336" y="664"/>
                </a:lnTo>
                <a:lnTo>
                  <a:pt x="367" y="654"/>
                </a:lnTo>
                <a:lnTo>
                  <a:pt x="357" y="644"/>
                </a:lnTo>
                <a:lnTo>
                  <a:pt x="367" y="634"/>
                </a:lnTo>
                <a:lnTo>
                  <a:pt x="367" y="624"/>
                </a:lnTo>
                <a:lnTo>
                  <a:pt x="367" y="613"/>
                </a:lnTo>
                <a:lnTo>
                  <a:pt x="367" y="603"/>
                </a:lnTo>
                <a:lnTo>
                  <a:pt x="377" y="583"/>
                </a:lnTo>
                <a:lnTo>
                  <a:pt x="377" y="562"/>
                </a:lnTo>
                <a:lnTo>
                  <a:pt x="387" y="552"/>
                </a:lnTo>
                <a:lnTo>
                  <a:pt x="398" y="532"/>
                </a:lnTo>
                <a:lnTo>
                  <a:pt x="398" y="521"/>
                </a:lnTo>
                <a:lnTo>
                  <a:pt x="418" y="491"/>
                </a:lnTo>
                <a:lnTo>
                  <a:pt x="408" y="470"/>
                </a:lnTo>
                <a:lnTo>
                  <a:pt x="398" y="440"/>
                </a:lnTo>
                <a:lnTo>
                  <a:pt x="398" y="429"/>
                </a:lnTo>
                <a:lnTo>
                  <a:pt x="398" y="419"/>
                </a:lnTo>
                <a:lnTo>
                  <a:pt x="408" y="409"/>
                </a:lnTo>
                <a:lnTo>
                  <a:pt x="377" y="102"/>
                </a:lnTo>
                <a:lnTo>
                  <a:pt x="377" y="92"/>
                </a:lnTo>
                <a:lnTo>
                  <a:pt x="367" y="92"/>
                </a:lnTo>
                <a:lnTo>
                  <a:pt x="367" y="61"/>
                </a:lnTo>
                <a:lnTo>
                  <a:pt x="357" y="51"/>
                </a:lnTo>
                <a:lnTo>
                  <a:pt x="347" y="41"/>
                </a:lnTo>
                <a:lnTo>
                  <a:pt x="336" y="20"/>
                </a:lnTo>
                <a:lnTo>
                  <a:pt x="336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864560" y="3273480"/>
            <a:ext cx="1035000" cy="882720"/>
          </a:xfrm>
          <a:custGeom>
            <a:avLst/>
            <a:gdLst/>
            <a:ahLst/>
            <a:rect l="l" t="t" r="r" b="b"/>
            <a:pathLst>
              <a:path w="696" h="592">
                <a:moveTo>
                  <a:pt x="123" y="550"/>
                </a:moveTo>
                <a:lnTo>
                  <a:pt x="583" y="530"/>
                </a:lnTo>
                <a:lnTo>
                  <a:pt x="593" y="540"/>
                </a:lnTo>
                <a:lnTo>
                  <a:pt x="593" y="550"/>
                </a:lnTo>
                <a:lnTo>
                  <a:pt x="593" y="560"/>
                </a:lnTo>
                <a:lnTo>
                  <a:pt x="583" y="571"/>
                </a:lnTo>
                <a:lnTo>
                  <a:pt x="572" y="581"/>
                </a:lnTo>
                <a:lnTo>
                  <a:pt x="572" y="591"/>
                </a:lnTo>
                <a:lnTo>
                  <a:pt x="634" y="591"/>
                </a:lnTo>
                <a:lnTo>
                  <a:pt x="644" y="571"/>
                </a:lnTo>
                <a:lnTo>
                  <a:pt x="644" y="560"/>
                </a:lnTo>
                <a:lnTo>
                  <a:pt x="644" y="540"/>
                </a:lnTo>
                <a:lnTo>
                  <a:pt x="654" y="520"/>
                </a:lnTo>
                <a:lnTo>
                  <a:pt x="664" y="509"/>
                </a:lnTo>
                <a:lnTo>
                  <a:pt x="675" y="509"/>
                </a:lnTo>
                <a:lnTo>
                  <a:pt x="685" y="509"/>
                </a:lnTo>
                <a:lnTo>
                  <a:pt x="695" y="469"/>
                </a:lnTo>
                <a:lnTo>
                  <a:pt x="695" y="459"/>
                </a:lnTo>
                <a:lnTo>
                  <a:pt x="685" y="459"/>
                </a:lnTo>
                <a:lnTo>
                  <a:pt x="685" y="448"/>
                </a:lnTo>
                <a:lnTo>
                  <a:pt x="675" y="448"/>
                </a:lnTo>
                <a:lnTo>
                  <a:pt x="675" y="459"/>
                </a:lnTo>
                <a:lnTo>
                  <a:pt x="664" y="459"/>
                </a:lnTo>
                <a:lnTo>
                  <a:pt x="644" y="418"/>
                </a:lnTo>
                <a:lnTo>
                  <a:pt x="654" y="408"/>
                </a:lnTo>
                <a:lnTo>
                  <a:pt x="644" y="387"/>
                </a:lnTo>
                <a:lnTo>
                  <a:pt x="644" y="367"/>
                </a:lnTo>
                <a:lnTo>
                  <a:pt x="613" y="346"/>
                </a:lnTo>
                <a:lnTo>
                  <a:pt x="593" y="336"/>
                </a:lnTo>
                <a:lnTo>
                  <a:pt x="572" y="316"/>
                </a:lnTo>
                <a:lnTo>
                  <a:pt x="552" y="306"/>
                </a:lnTo>
                <a:lnTo>
                  <a:pt x="542" y="285"/>
                </a:lnTo>
                <a:lnTo>
                  <a:pt x="552" y="285"/>
                </a:lnTo>
                <a:lnTo>
                  <a:pt x="562" y="255"/>
                </a:lnTo>
                <a:lnTo>
                  <a:pt x="562" y="245"/>
                </a:lnTo>
                <a:lnTo>
                  <a:pt x="572" y="224"/>
                </a:lnTo>
                <a:lnTo>
                  <a:pt x="562" y="214"/>
                </a:lnTo>
                <a:lnTo>
                  <a:pt x="542" y="204"/>
                </a:lnTo>
                <a:lnTo>
                  <a:pt x="531" y="204"/>
                </a:lnTo>
                <a:lnTo>
                  <a:pt x="521" y="214"/>
                </a:lnTo>
                <a:lnTo>
                  <a:pt x="501" y="163"/>
                </a:lnTo>
                <a:lnTo>
                  <a:pt x="491" y="163"/>
                </a:lnTo>
                <a:lnTo>
                  <a:pt x="460" y="132"/>
                </a:lnTo>
                <a:lnTo>
                  <a:pt x="429" y="102"/>
                </a:lnTo>
                <a:lnTo>
                  <a:pt x="429" y="92"/>
                </a:lnTo>
                <a:lnTo>
                  <a:pt x="419" y="71"/>
                </a:lnTo>
                <a:lnTo>
                  <a:pt x="419" y="41"/>
                </a:lnTo>
                <a:lnTo>
                  <a:pt x="429" y="31"/>
                </a:lnTo>
                <a:lnTo>
                  <a:pt x="399" y="0"/>
                </a:lnTo>
                <a:lnTo>
                  <a:pt x="0" y="10"/>
                </a:lnTo>
                <a:lnTo>
                  <a:pt x="10" y="20"/>
                </a:lnTo>
                <a:lnTo>
                  <a:pt x="20" y="31"/>
                </a:lnTo>
                <a:lnTo>
                  <a:pt x="20" y="51"/>
                </a:lnTo>
                <a:lnTo>
                  <a:pt x="41" y="61"/>
                </a:lnTo>
                <a:lnTo>
                  <a:pt x="41" y="71"/>
                </a:lnTo>
                <a:lnTo>
                  <a:pt x="41" y="82"/>
                </a:lnTo>
                <a:lnTo>
                  <a:pt x="82" y="122"/>
                </a:lnTo>
                <a:lnTo>
                  <a:pt x="72" y="132"/>
                </a:lnTo>
                <a:lnTo>
                  <a:pt x="72" y="153"/>
                </a:lnTo>
                <a:lnTo>
                  <a:pt x="72" y="163"/>
                </a:lnTo>
                <a:lnTo>
                  <a:pt x="82" y="163"/>
                </a:lnTo>
                <a:lnTo>
                  <a:pt x="92" y="183"/>
                </a:lnTo>
                <a:lnTo>
                  <a:pt x="102" y="194"/>
                </a:lnTo>
                <a:lnTo>
                  <a:pt x="112" y="194"/>
                </a:lnTo>
                <a:lnTo>
                  <a:pt x="112" y="204"/>
                </a:lnTo>
                <a:lnTo>
                  <a:pt x="123" y="479"/>
                </a:lnTo>
                <a:lnTo>
                  <a:pt x="123" y="55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7418520" y="4772160"/>
            <a:ext cx="43308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7472520" y="4390920"/>
            <a:ext cx="6588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7140600" y="3349800"/>
            <a:ext cx="49860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8031240" y="3546360"/>
            <a:ext cx="57132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Missouri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7209000" y="3182760"/>
            <a:ext cx="61092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Nebraska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734160" y="222084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South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Dakota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7688160" y="1751040"/>
            <a:ext cx="6732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Minnesota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8307360" y="2363760"/>
            <a:ext cx="6444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Wisconsin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8201160" y="3081240"/>
            <a:ext cx="40464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Iowa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8570880" y="3270240"/>
            <a:ext cx="4730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Illinois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8904240" y="1817640"/>
            <a:ext cx="64440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Michigan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7759800" y="1874880"/>
            <a:ext cx="709560" cy="1438200"/>
          </a:xfrm>
          <a:custGeom>
            <a:avLst/>
            <a:gdLst/>
            <a:ahLst/>
            <a:rect l="l" t="t" r="r" b="b"/>
            <a:pathLst>
              <a:path w="477" h="965">
                <a:moveTo>
                  <a:pt x="28" y="964"/>
                </a:moveTo>
                <a:lnTo>
                  <a:pt x="16" y="836"/>
                </a:lnTo>
                <a:lnTo>
                  <a:pt x="0" y="776"/>
                </a:lnTo>
                <a:lnTo>
                  <a:pt x="332" y="428"/>
                </a:lnTo>
                <a:lnTo>
                  <a:pt x="316" y="348"/>
                </a:lnTo>
                <a:lnTo>
                  <a:pt x="312" y="300"/>
                </a:lnTo>
                <a:lnTo>
                  <a:pt x="328" y="244"/>
                </a:lnTo>
                <a:lnTo>
                  <a:pt x="368" y="156"/>
                </a:lnTo>
                <a:lnTo>
                  <a:pt x="476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812000" y="2487600"/>
            <a:ext cx="424080" cy="635040"/>
          </a:xfrm>
          <a:custGeom>
            <a:avLst/>
            <a:gdLst/>
            <a:ahLst/>
            <a:rect l="l" t="t" r="r" b="b"/>
            <a:pathLst>
              <a:path w="285" h="425">
                <a:moveTo>
                  <a:pt x="0" y="100"/>
                </a:moveTo>
                <a:lnTo>
                  <a:pt x="40" y="92"/>
                </a:lnTo>
                <a:lnTo>
                  <a:pt x="112" y="0"/>
                </a:lnTo>
                <a:lnTo>
                  <a:pt x="256" y="40"/>
                </a:lnTo>
                <a:lnTo>
                  <a:pt x="284" y="48"/>
                </a:lnTo>
                <a:lnTo>
                  <a:pt x="264" y="156"/>
                </a:lnTo>
                <a:lnTo>
                  <a:pt x="244" y="268"/>
                </a:lnTo>
                <a:lnTo>
                  <a:pt x="212" y="344"/>
                </a:lnTo>
                <a:lnTo>
                  <a:pt x="204" y="424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7497720" y="2374920"/>
            <a:ext cx="387360" cy="496800"/>
          </a:xfrm>
          <a:custGeom>
            <a:avLst/>
            <a:gdLst/>
            <a:ahLst/>
            <a:rect l="l" t="t" r="r" b="b"/>
            <a:pathLst>
              <a:path w="261" h="333">
                <a:moveTo>
                  <a:pt x="0" y="0"/>
                </a:moveTo>
                <a:lnTo>
                  <a:pt x="48" y="144"/>
                </a:lnTo>
                <a:lnTo>
                  <a:pt x="84" y="172"/>
                </a:lnTo>
                <a:lnTo>
                  <a:pt x="112" y="252"/>
                </a:lnTo>
                <a:lnTo>
                  <a:pt x="156" y="284"/>
                </a:lnTo>
                <a:lnTo>
                  <a:pt x="188" y="308"/>
                </a:lnTo>
                <a:lnTo>
                  <a:pt x="208" y="308"/>
                </a:lnTo>
                <a:lnTo>
                  <a:pt x="260" y="33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8277120" y="1938240"/>
            <a:ext cx="708120" cy="198360"/>
          </a:xfrm>
          <a:custGeom>
            <a:avLst/>
            <a:gdLst/>
            <a:ahLst/>
            <a:rect l="l" t="t" r="r" b="b"/>
            <a:pathLst>
              <a:path w="477" h="133">
                <a:moveTo>
                  <a:pt x="0" y="0"/>
                </a:moveTo>
                <a:lnTo>
                  <a:pt x="20" y="96"/>
                </a:lnTo>
                <a:lnTo>
                  <a:pt x="72" y="132"/>
                </a:lnTo>
                <a:lnTo>
                  <a:pt x="164" y="128"/>
                </a:lnTo>
                <a:lnTo>
                  <a:pt x="476" y="9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8186760" y="1946160"/>
            <a:ext cx="174600" cy="95400"/>
          </a:xfrm>
          <a:custGeom>
            <a:avLst/>
            <a:gdLst/>
            <a:ahLst/>
            <a:rect l="l" t="t" r="r" b="b"/>
            <a:pathLst>
              <a:path w="117" h="65">
                <a:moveTo>
                  <a:pt x="0" y="64"/>
                </a:moveTo>
                <a:lnTo>
                  <a:pt x="36" y="36"/>
                </a:lnTo>
                <a:lnTo>
                  <a:pt x="60" y="24"/>
                </a:lnTo>
                <a:lnTo>
                  <a:pt x="104" y="20"/>
                </a:lnTo>
                <a:lnTo>
                  <a:pt x="116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8215200" y="2720880"/>
            <a:ext cx="352440" cy="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8253360" y="2523960"/>
            <a:ext cx="322200" cy="55800"/>
          </a:xfrm>
          <a:custGeom>
            <a:avLst/>
            <a:gdLst/>
            <a:ahLst/>
            <a:rect l="l" t="t" r="r" b="b"/>
            <a:pathLst>
              <a:path w="217" h="37">
                <a:moveTo>
                  <a:pt x="0" y="0"/>
                </a:moveTo>
                <a:lnTo>
                  <a:pt x="116" y="24"/>
                </a:lnTo>
                <a:lnTo>
                  <a:pt x="216" y="36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8510760" y="2133720"/>
            <a:ext cx="101520" cy="15084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8234280" y="2328840"/>
            <a:ext cx="252360" cy="76320"/>
          </a:xfrm>
          <a:custGeom>
            <a:avLst/>
            <a:gdLst/>
            <a:ahLst/>
            <a:rect l="l" t="t" r="r" b="b"/>
            <a:pathLst>
              <a:path w="169" h="53">
                <a:moveTo>
                  <a:pt x="0" y="52"/>
                </a:moveTo>
                <a:lnTo>
                  <a:pt x="36" y="32"/>
                </a:lnTo>
                <a:lnTo>
                  <a:pt x="168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0600" bIns="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7826400" y="2171880"/>
            <a:ext cx="252360" cy="244440"/>
          </a:xfrm>
          <a:custGeom>
            <a:avLst/>
            <a:gdLst/>
            <a:ahLst/>
            <a:rect l="l" t="t" r="r" b="b"/>
            <a:pathLst>
              <a:path w="169" h="165">
                <a:moveTo>
                  <a:pt x="12" y="164"/>
                </a:moveTo>
                <a:lnTo>
                  <a:pt x="0" y="136"/>
                </a:lnTo>
                <a:lnTo>
                  <a:pt x="16" y="96"/>
                </a:lnTo>
                <a:lnTo>
                  <a:pt x="168" y="32"/>
                </a:lnTo>
                <a:lnTo>
                  <a:pt x="168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8008920" y="2236680"/>
            <a:ext cx="96840" cy="115920"/>
          </a:xfrm>
          <a:custGeom>
            <a:avLst/>
            <a:gdLst/>
            <a:ahLst/>
            <a:rect l="l" t="t" r="r" b="b"/>
            <a:pathLst>
              <a:path w="65" h="77">
                <a:moveTo>
                  <a:pt x="44" y="0"/>
                </a:moveTo>
                <a:lnTo>
                  <a:pt x="64" y="24"/>
                </a:lnTo>
                <a:lnTo>
                  <a:pt x="52" y="52"/>
                </a:lnTo>
                <a:lnTo>
                  <a:pt x="36" y="64"/>
                </a:lnTo>
                <a:lnTo>
                  <a:pt x="0" y="76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8099280" y="2309760"/>
            <a:ext cx="127080" cy="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713640" y="3116160"/>
            <a:ext cx="8190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8163000" y="2998800"/>
            <a:ext cx="14040" cy="1440"/>
          </a:xfrm>
          <a:custGeom>
            <a:avLst/>
            <a:gdLst/>
            <a:ahLst/>
            <a:rect l="l" t="t" r="r" b="b"/>
            <a:pathLst>
              <a:path w="9" h="1">
                <a:moveTo>
                  <a:pt x="8" y="0"/>
                </a:moveTo>
                <a:lnTo>
                  <a:pt x="0" y="0"/>
                </a:lnTo>
                <a:lnTo>
                  <a:pt x="8" y="0"/>
                </a:lnTo>
              </a:path>
            </a:pathLst>
          </a:custGeom>
          <a:solidFill>
            <a:srgbClr val="4c4c4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508720" y="949320"/>
            <a:ext cx="1274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Western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Canadian 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7453440" y="3782880"/>
            <a:ext cx="133200" cy="133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7667640" y="3544920"/>
            <a:ext cx="133200" cy="13320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8310600" y="2163600"/>
            <a:ext cx="133200" cy="133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8226360" y="2759040"/>
            <a:ext cx="133560" cy="133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8105760" y="3139920"/>
            <a:ext cx="133200" cy="133560"/>
          </a:xfrm>
          <a:prstGeom prst="can">
            <a:avLst>
              <a:gd name="adj" fmla="val 25000"/>
            </a:avLst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6234120" y="3433680"/>
            <a:ext cx="1209600" cy="51120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6388920" y="3479760"/>
            <a:ext cx="75672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Hugoton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6824520" y="4005360"/>
            <a:ext cx="1449360" cy="59364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7351560" y="4040280"/>
            <a:ext cx="827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Anadarko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865920" y="166680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North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Dakota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5937120" y="1619280"/>
            <a:ext cx="6732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Montana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7713720" y="5275440"/>
            <a:ext cx="1954080" cy="8672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16,463 Miles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4.3 Bcf/d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Peak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7812000" y="5353200"/>
            <a:ext cx="130320" cy="12996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PlaceHolder 1"/>
          <p:cNvSpPr>
            <a:spLocks noGrp="1"/>
          </p:cNvSpPr>
          <p:nvPr>
            <p:ph type="title"/>
          </p:nvPr>
        </p:nvSpPr>
        <p:spPr>
          <a:xfrm>
            <a:off x="-360" y="31716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Northern Natural Gas Company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249880" y="6300720"/>
            <a:ext cx="4443480" cy="3096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326560" y="6297480"/>
            <a:ext cx="4352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4,000 MW of Generation Proposed in 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1009800" y="1335240"/>
            <a:ext cx="3882960" cy="50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Attractive, Growing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46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Serves Major Utilities, Industrials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Marketers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Flexible Operations and Innovative Services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46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Interconnections with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Major Pipelines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46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Cutting Edge Storage and Risk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 Products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46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Flexible Pricing and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Multiple-Year Contract Extensions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45720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85% of Revenues Comprised of Demand Charges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874800" y="248760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874800" y="479916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5796000" y="2887560"/>
            <a:ext cx="1209600" cy="51120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796720" y="2971800"/>
            <a:ext cx="126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Rocky Mountain</a:t>
            </a:r>
            <a:br>
              <a:rPr sz="1100"/>
            </a:b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Basins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5311800" y="1438200"/>
            <a:ext cx="1488960" cy="860400"/>
          </a:xfrm>
          <a:custGeom>
            <a:avLst/>
            <a:gdLst/>
            <a:ahLst/>
            <a:rect l="l" t="t" r="r" b="b"/>
            <a:pathLst>
              <a:path w="938" h="542">
                <a:moveTo>
                  <a:pt x="17" y="0"/>
                </a:moveTo>
                <a:lnTo>
                  <a:pt x="198" y="22"/>
                </a:lnTo>
                <a:lnTo>
                  <a:pt x="309" y="36"/>
                </a:lnTo>
                <a:lnTo>
                  <a:pt x="456" y="51"/>
                </a:lnTo>
                <a:lnTo>
                  <a:pt x="591" y="62"/>
                </a:lnTo>
                <a:lnTo>
                  <a:pt x="824" y="79"/>
                </a:lnTo>
                <a:lnTo>
                  <a:pt x="938" y="84"/>
                </a:lnTo>
                <a:lnTo>
                  <a:pt x="926" y="498"/>
                </a:lnTo>
                <a:lnTo>
                  <a:pt x="359" y="483"/>
                </a:lnTo>
                <a:lnTo>
                  <a:pt x="347" y="542"/>
                </a:lnTo>
                <a:lnTo>
                  <a:pt x="325" y="514"/>
                </a:lnTo>
                <a:lnTo>
                  <a:pt x="272" y="519"/>
                </a:lnTo>
                <a:lnTo>
                  <a:pt x="197" y="530"/>
                </a:lnTo>
                <a:lnTo>
                  <a:pt x="185" y="453"/>
                </a:lnTo>
                <a:lnTo>
                  <a:pt x="95" y="391"/>
                </a:lnTo>
                <a:lnTo>
                  <a:pt x="107" y="335"/>
                </a:lnTo>
                <a:lnTo>
                  <a:pt x="117" y="288"/>
                </a:lnTo>
                <a:lnTo>
                  <a:pt x="0" y="135"/>
                </a:lnTo>
                <a:lnTo>
                  <a:pt x="17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925960" y="166680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Montana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951520" y="240336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Wyoming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913360" y="4359240"/>
            <a:ext cx="5112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7812000" y="5676840"/>
            <a:ext cx="130320" cy="130320"/>
          </a:xfrm>
          <a:prstGeom prst="ellipse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874800" y="5495760"/>
            <a:ext cx="136440" cy="136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874800" y="1463760"/>
            <a:ext cx="136440" cy="1364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434280" y="4692600"/>
            <a:ext cx="1295280" cy="72540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670800" y="2805120"/>
            <a:ext cx="2232000" cy="2230560"/>
          </a:xfrm>
          <a:custGeom>
            <a:avLst/>
            <a:gdLst/>
            <a:ahLst/>
            <a:rect l="l" t="t" r="r" b="b"/>
            <a:pathLst>
              <a:path w="1501" h="1497">
                <a:moveTo>
                  <a:pt x="0" y="1496"/>
                </a:moveTo>
                <a:lnTo>
                  <a:pt x="88" y="1396"/>
                </a:lnTo>
                <a:lnTo>
                  <a:pt x="132" y="1256"/>
                </a:lnTo>
                <a:lnTo>
                  <a:pt x="232" y="1108"/>
                </a:lnTo>
                <a:lnTo>
                  <a:pt x="308" y="948"/>
                </a:lnTo>
                <a:lnTo>
                  <a:pt x="404" y="808"/>
                </a:lnTo>
                <a:lnTo>
                  <a:pt x="464" y="716"/>
                </a:lnTo>
                <a:lnTo>
                  <a:pt x="584" y="576"/>
                </a:lnTo>
                <a:lnTo>
                  <a:pt x="676" y="464"/>
                </a:lnTo>
                <a:lnTo>
                  <a:pt x="740" y="372"/>
                </a:lnTo>
                <a:lnTo>
                  <a:pt x="768" y="336"/>
                </a:lnTo>
                <a:lnTo>
                  <a:pt x="980" y="208"/>
                </a:lnTo>
                <a:lnTo>
                  <a:pt x="1152" y="144"/>
                </a:lnTo>
                <a:lnTo>
                  <a:pt x="1304" y="80"/>
                </a:lnTo>
                <a:lnTo>
                  <a:pt x="1500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6642000" y="4778280"/>
            <a:ext cx="411120" cy="619200"/>
          </a:xfrm>
          <a:custGeom>
            <a:avLst/>
            <a:gdLst/>
            <a:ahLst/>
            <a:rect l="l" t="t" r="r" b="b"/>
            <a:pathLst>
              <a:path w="277" h="417">
                <a:moveTo>
                  <a:pt x="272" y="416"/>
                </a:moveTo>
                <a:lnTo>
                  <a:pt x="276" y="324"/>
                </a:lnTo>
                <a:lnTo>
                  <a:pt x="72" y="0"/>
                </a:lnTo>
                <a:lnTo>
                  <a:pt x="0" y="68"/>
                </a:lnTo>
                <a:lnTo>
                  <a:pt x="12" y="128"/>
                </a:lnTo>
                <a:lnTo>
                  <a:pt x="16" y="192"/>
                </a:lnTo>
                <a:lnTo>
                  <a:pt x="24" y="224"/>
                </a:lnTo>
                <a:lnTo>
                  <a:pt x="20" y="296"/>
                </a:lnTo>
                <a:lnTo>
                  <a:pt x="60" y="336"/>
                </a:lnTo>
                <a:lnTo>
                  <a:pt x="76" y="376"/>
                </a:lnTo>
                <a:lnTo>
                  <a:pt x="76" y="320"/>
                </a:lnTo>
                <a:lnTo>
                  <a:pt x="180" y="264"/>
                </a:lnTo>
                <a:lnTo>
                  <a:pt x="172" y="240"/>
                </a:lnTo>
                <a:lnTo>
                  <a:pt x="184" y="192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6869880" y="4827600"/>
            <a:ext cx="7340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Permian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991200" y="4235400"/>
            <a:ext cx="120960" cy="222480"/>
          </a:xfrm>
          <a:custGeom>
            <a:avLst/>
            <a:gdLst/>
            <a:ahLst/>
            <a:rect l="l" t="t" r="r" b="b"/>
            <a:pathLst>
              <a:path w="81" h="149">
                <a:moveTo>
                  <a:pt x="4" y="148"/>
                </a:moveTo>
                <a:lnTo>
                  <a:pt x="0" y="72"/>
                </a:lnTo>
                <a:lnTo>
                  <a:pt x="80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7075440" y="4307040"/>
            <a:ext cx="358920" cy="129960"/>
          </a:xfrm>
          <a:custGeom>
            <a:avLst/>
            <a:gdLst/>
            <a:ahLst/>
            <a:rect l="l" t="t" r="r" b="b"/>
            <a:pathLst>
              <a:path w="241" h="89">
                <a:moveTo>
                  <a:pt x="0" y="0"/>
                </a:moveTo>
                <a:lnTo>
                  <a:pt x="64" y="36"/>
                </a:lnTo>
                <a:lnTo>
                  <a:pt x="168" y="76"/>
                </a:lnTo>
                <a:lnTo>
                  <a:pt x="240" y="88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7183440" y="4143240"/>
            <a:ext cx="272880" cy="92160"/>
          </a:xfrm>
          <a:custGeom>
            <a:avLst/>
            <a:gdLst/>
            <a:ahLst/>
            <a:rect l="l" t="t" r="r" b="b"/>
            <a:pathLst>
              <a:path w="185" h="61">
                <a:moveTo>
                  <a:pt x="0" y="0"/>
                </a:moveTo>
                <a:lnTo>
                  <a:pt x="100" y="48"/>
                </a:lnTo>
                <a:lnTo>
                  <a:pt x="132" y="48"/>
                </a:lnTo>
                <a:lnTo>
                  <a:pt x="156" y="56"/>
                </a:lnTo>
                <a:lnTo>
                  <a:pt x="184" y="6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V="1">
            <a:off x="6939000" y="3978000"/>
            <a:ext cx="338040" cy="7596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021440" y="3652920"/>
            <a:ext cx="530280" cy="374400"/>
          </a:xfrm>
          <a:custGeom>
            <a:avLst/>
            <a:gdLst/>
            <a:ahLst/>
            <a:rect l="l" t="t" r="r" b="b"/>
            <a:pathLst>
              <a:path w="233" h="101">
                <a:moveTo>
                  <a:pt x="0" y="100"/>
                </a:moveTo>
                <a:lnTo>
                  <a:pt x="16" y="44"/>
                </a:lnTo>
                <a:lnTo>
                  <a:pt x="232" y="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"/>
          <p:cNvSpPr/>
          <p:nvPr/>
        </p:nvSpPr>
        <p:spPr>
          <a:xfrm>
            <a:off x="5305320" y="1055520"/>
            <a:ext cx="4784760" cy="48610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948200" y="1758960"/>
            <a:ext cx="1122480" cy="1857240"/>
          </a:xfrm>
          <a:custGeom>
            <a:avLst/>
            <a:gdLst/>
            <a:ahLst/>
            <a:rect l="l" t="t" r="r" b="b"/>
            <a:pathLst>
              <a:path w="3015" h="4988">
                <a:moveTo>
                  <a:pt x="1725" y="359"/>
                </a:moveTo>
                <a:lnTo>
                  <a:pt x="1352" y="1732"/>
                </a:lnTo>
                <a:lnTo>
                  <a:pt x="2897" y="3948"/>
                </a:lnTo>
                <a:lnTo>
                  <a:pt x="2890" y="3955"/>
                </a:lnTo>
                <a:lnTo>
                  <a:pt x="2884" y="3965"/>
                </a:lnTo>
                <a:lnTo>
                  <a:pt x="2879" y="3973"/>
                </a:lnTo>
                <a:lnTo>
                  <a:pt x="2874" y="3983"/>
                </a:lnTo>
                <a:lnTo>
                  <a:pt x="2870" y="3993"/>
                </a:lnTo>
                <a:lnTo>
                  <a:pt x="2868" y="4003"/>
                </a:lnTo>
                <a:lnTo>
                  <a:pt x="2867" y="4012"/>
                </a:lnTo>
                <a:lnTo>
                  <a:pt x="2867" y="4022"/>
                </a:lnTo>
                <a:lnTo>
                  <a:pt x="2867" y="4032"/>
                </a:lnTo>
                <a:lnTo>
                  <a:pt x="2868" y="4041"/>
                </a:lnTo>
                <a:lnTo>
                  <a:pt x="2870" y="4048"/>
                </a:lnTo>
                <a:lnTo>
                  <a:pt x="2874" y="4054"/>
                </a:lnTo>
                <a:lnTo>
                  <a:pt x="2878" y="4060"/>
                </a:lnTo>
                <a:lnTo>
                  <a:pt x="2882" y="4064"/>
                </a:lnTo>
                <a:lnTo>
                  <a:pt x="2889" y="4066"/>
                </a:lnTo>
                <a:lnTo>
                  <a:pt x="2896" y="4068"/>
                </a:lnTo>
                <a:lnTo>
                  <a:pt x="2903" y="4075"/>
                </a:lnTo>
                <a:lnTo>
                  <a:pt x="2909" y="4083"/>
                </a:lnTo>
                <a:lnTo>
                  <a:pt x="2914" y="4091"/>
                </a:lnTo>
                <a:lnTo>
                  <a:pt x="2919" y="4098"/>
                </a:lnTo>
                <a:lnTo>
                  <a:pt x="2925" y="4113"/>
                </a:lnTo>
                <a:lnTo>
                  <a:pt x="2930" y="4129"/>
                </a:lnTo>
                <a:lnTo>
                  <a:pt x="2933" y="4143"/>
                </a:lnTo>
                <a:lnTo>
                  <a:pt x="2935" y="4158"/>
                </a:lnTo>
                <a:lnTo>
                  <a:pt x="2935" y="4173"/>
                </a:lnTo>
                <a:lnTo>
                  <a:pt x="2935" y="4189"/>
                </a:lnTo>
                <a:lnTo>
                  <a:pt x="2950" y="4203"/>
                </a:lnTo>
                <a:lnTo>
                  <a:pt x="2964" y="4218"/>
                </a:lnTo>
                <a:lnTo>
                  <a:pt x="2978" y="4234"/>
                </a:lnTo>
                <a:lnTo>
                  <a:pt x="2990" y="4249"/>
                </a:lnTo>
                <a:lnTo>
                  <a:pt x="3000" y="4263"/>
                </a:lnTo>
                <a:lnTo>
                  <a:pt x="3007" y="4279"/>
                </a:lnTo>
                <a:lnTo>
                  <a:pt x="3010" y="4287"/>
                </a:lnTo>
                <a:lnTo>
                  <a:pt x="3012" y="4294"/>
                </a:lnTo>
                <a:lnTo>
                  <a:pt x="3013" y="4301"/>
                </a:lnTo>
                <a:lnTo>
                  <a:pt x="3015" y="4309"/>
                </a:lnTo>
                <a:lnTo>
                  <a:pt x="3000" y="4317"/>
                </a:lnTo>
                <a:lnTo>
                  <a:pt x="2988" y="4326"/>
                </a:lnTo>
                <a:lnTo>
                  <a:pt x="2977" y="4334"/>
                </a:lnTo>
                <a:lnTo>
                  <a:pt x="2967" y="4344"/>
                </a:lnTo>
                <a:lnTo>
                  <a:pt x="2951" y="4364"/>
                </a:lnTo>
                <a:lnTo>
                  <a:pt x="2939" y="4383"/>
                </a:lnTo>
                <a:lnTo>
                  <a:pt x="2928" y="4402"/>
                </a:lnTo>
                <a:lnTo>
                  <a:pt x="2918" y="4415"/>
                </a:lnTo>
                <a:lnTo>
                  <a:pt x="2912" y="4421"/>
                </a:lnTo>
                <a:lnTo>
                  <a:pt x="2907" y="4425"/>
                </a:lnTo>
                <a:lnTo>
                  <a:pt x="2900" y="4427"/>
                </a:lnTo>
                <a:lnTo>
                  <a:pt x="2893" y="4429"/>
                </a:lnTo>
                <a:lnTo>
                  <a:pt x="2886" y="4421"/>
                </a:lnTo>
                <a:lnTo>
                  <a:pt x="2880" y="4416"/>
                </a:lnTo>
                <a:lnTo>
                  <a:pt x="2874" y="4414"/>
                </a:lnTo>
                <a:lnTo>
                  <a:pt x="2870" y="4412"/>
                </a:lnTo>
                <a:lnTo>
                  <a:pt x="2867" y="4412"/>
                </a:lnTo>
                <a:lnTo>
                  <a:pt x="2863" y="4413"/>
                </a:lnTo>
                <a:lnTo>
                  <a:pt x="2860" y="4415"/>
                </a:lnTo>
                <a:lnTo>
                  <a:pt x="2858" y="4418"/>
                </a:lnTo>
                <a:lnTo>
                  <a:pt x="2855" y="4427"/>
                </a:lnTo>
                <a:lnTo>
                  <a:pt x="2853" y="4440"/>
                </a:lnTo>
                <a:lnTo>
                  <a:pt x="2853" y="4453"/>
                </a:lnTo>
                <a:lnTo>
                  <a:pt x="2853" y="4468"/>
                </a:lnTo>
                <a:lnTo>
                  <a:pt x="2846" y="4475"/>
                </a:lnTo>
                <a:lnTo>
                  <a:pt x="2841" y="4483"/>
                </a:lnTo>
                <a:lnTo>
                  <a:pt x="2837" y="4490"/>
                </a:lnTo>
                <a:lnTo>
                  <a:pt x="2835" y="4498"/>
                </a:lnTo>
                <a:lnTo>
                  <a:pt x="2832" y="4513"/>
                </a:lnTo>
                <a:lnTo>
                  <a:pt x="2832" y="4528"/>
                </a:lnTo>
                <a:lnTo>
                  <a:pt x="2831" y="4542"/>
                </a:lnTo>
                <a:lnTo>
                  <a:pt x="2830" y="4558"/>
                </a:lnTo>
                <a:lnTo>
                  <a:pt x="2827" y="4566"/>
                </a:lnTo>
                <a:lnTo>
                  <a:pt x="2824" y="4573"/>
                </a:lnTo>
                <a:lnTo>
                  <a:pt x="2819" y="4580"/>
                </a:lnTo>
                <a:lnTo>
                  <a:pt x="2811" y="4588"/>
                </a:lnTo>
                <a:lnTo>
                  <a:pt x="2797" y="4602"/>
                </a:lnTo>
                <a:lnTo>
                  <a:pt x="2782" y="4617"/>
                </a:lnTo>
                <a:lnTo>
                  <a:pt x="2769" y="4633"/>
                </a:lnTo>
                <a:lnTo>
                  <a:pt x="2756" y="4648"/>
                </a:lnTo>
                <a:lnTo>
                  <a:pt x="2745" y="4662"/>
                </a:lnTo>
                <a:lnTo>
                  <a:pt x="2738" y="4677"/>
                </a:lnTo>
                <a:lnTo>
                  <a:pt x="2734" y="4684"/>
                </a:lnTo>
                <a:lnTo>
                  <a:pt x="2732" y="4692"/>
                </a:lnTo>
                <a:lnTo>
                  <a:pt x="2731" y="4700"/>
                </a:lnTo>
                <a:lnTo>
                  <a:pt x="2731" y="4708"/>
                </a:lnTo>
                <a:lnTo>
                  <a:pt x="2725" y="4722"/>
                </a:lnTo>
                <a:lnTo>
                  <a:pt x="2721" y="4737"/>
                </a:lnTo>
                <a:lnTo>
                  <a:pt x="2718" y="4753"/>
                </a:lnTo>
                <a:lnTo>
                  <a:pt x="2718" y="4768"/>
                </a:lnTo>
                <a:lnTo>
                  <a:pt x="2720" y="4784"/>
                </a:lnTo>
                <a:lnTo>
                  <a:pt x="2722" y="4800"/>
                </a:lnTo>
                <a:lnTo>
                  <a:pt x="2726" y="4815"/>
                </a:lnTo>
                <a:lnTo>
                  <a:pt x="2729" y="4833"/>
                </a:lnTo>
                <a:lnTo>
                  <a:pt x="2733" y="4850"/>
                </a:lnTo>
                <a:lnTo>
                  <a:pt x="2736" y="4867"/>
                </a:lnTo>
                <a:lnTo>
                  <a:pt x="2739" y="4885"/>
                </a:lnTo>
                <a:lnTo>
                  <a:pt x="2740" y="4905"/>
                </a:lnTo>
                <a:lnTo>
                  <a:pt x="2740" y="4924"/>
                </a:lnTo>
                <a:lnTo>
                  <a:pt x="2738" y="4945"/>
                </a:lnTo>
                <a:lnTo>
                  <a:pt x="2734" y="4966"/>
                </a:lnTo>
                <a:lnTo>
                  <a:pt x="2728" y="4988"/>
                </a:lnTo>
                <a:lnTo>
                  <a:pt x="1732" y="4884"/>
                </a:lnTo>
                <a:lnTo>
                  <a:pt x="1732" y="4855"/>
                </a:lnTo>
                <a:lnTo>
                  <a:pt x="1732" y="4826"/>
                </a:lnTo>
                <a:lnTo>
                  <a:pt x="1731" y="4801"/>
                </a:lnTo>
                <a:lnTo>
                  <a:pt x="1731" y="4776"/>
                </a:lnTo>
                <a:lnTo>
                  <a:pt x="1729" y="4754"/>
                </a:lnTo>
                <a:lnTo>
                  <a:pt x="1729" y="4733"/>
                </a:lnTo>
                <a:lnTo>
                  <a:pt x="1729" y="4715"/>
                </a:lnTo>
                <a:lnTo>
                  <a:pt x="1729" y="4699"/>
                </a:lnTo>
                <a:lnTo>
                  <a:pt x="1722" y="4692"/>
                </a:lnTo>
                <a:lnTo>
                  <a:pt x="1716" y="4684"/>
                </a:lnTo>
                <a:lnTo>
                  <a:pt x="1711" y="4676"/>
                </a:lnTo>
                <a:lnTo>
                  <a:pt x="1706" y="4669"/>
                </a:lnTo>
                <a:lnTo>
                  <a:pt x="1702" y="4660"/>
                </a:lnTo>
                <a:lnTo>
                  <a:pt x="1699" y="4651"/>
                </a:lnTo>
                <a:lnTo>
                  <a:pt x="1696" y="4643"/>
                </a:lnTo>
                <a:lnTo>
                  <a:pt x="1695" y="4634"/>
                </a:lnTo>
                <a:lnTo>
                  <a:pt x="1691" y="4613"/>
                </a:lnTo>
                <a:lnTo>
                  <a:pt x="1690" y="4591"/>
                </a:lnTo>
                <a:lnTo>
                  <a:pt x="1690" y="4567"/>
                </a:lnTo>
                <a:lnTo>
                  <a:pt x="1690" y="4539"/>
                </a:lnTo>
                <a:lnTo>
                  <a:pt x="1683" y="4538"/>
                </a:lnTo>
                <a:lnTo>
                  <a:pt x="1677" y="4536"/>
                </a:lnTo>
                <a:lnTo>
                  <a:pt x="1672" y="4534"/>
                </a:lnTo>
                <a:lnTo>
                  <a:pt x="1667" y="4531"/>
                </a:lnTo>
                <a:lnTo>
                  <a:pt x="1658" y="4524"/>
                </a:lnTo>
                <a:lnTo>
                  <a:pt x="1651" y="4513"/>
                </a:lnTo>
                <a:lnTo>
                  <a:pt x="1643" y="4501"/>
                </a:lnTo>
                <a:lnTo>
                  <a:pt x="1634" y="4487"/>
                </a:lnTo>
                <a:lnTo>
                  <a:pt x="1624" y="4473"/>
                </a:lnTo>
                <a:lnTo>
                  <a:pt x="1611" y="4458"/>
                </a:lnTo>
                <a:lnTo>
                  <a:pt x="1611" y="4451"/>
                </a:lnTo>
                <a:lnTo>
                  <a:pt x="1609" y="4443"/>
                </a:lnTo>
                <a:lnTo>
                  <a:pt x="1607" y="4435"/>
                </a:lnTo>
                <a:lnTo>
                  <a:pt x="1603" y="4427"/>
                </a:lnTo>
                <a:lnTo>
                  <a:pt x="1600" y="4420"/>
                </a:lnTo>
                <a:lnTo>
                  <a:pt x="1595" y="4413"/>
                </a:lnTo>
                <a:lnTo>
                  <a:pt x="1589" y="4405"/>
                </a:lnTo>
                <a:lnTo>
                  <a:pt x="1581" y="4398"/>
                </a:lnTo>
                <a:lnTo>
                  <a:pt x="1564" y="4382"/>
                </a:lnTo>
                <a:lnTo>
                  <a:pt x="1545" y="4367"/>
                </a:lnTo>
                <a:lnTo>
                  <a:pt x="1520" y="4352"/>
                </a:lnTo>
                <a:lnTo>
                  <a:pt x="1492" y="4337"/>
                </a:lnTo>
                <a:lnTo>
                  <a:pt x="1478" y="4322"/>
                </a:lnTo>
                <a:lnTo>
                  <a:pt x="1469" y="4307"/>
                </a:lnTo>
                <a:lnTo>
                  <a:pt x="1460" y="4294"/>
                </a:lnTo>
                <a:lnTo>
                  <a:pt x="1452" y="4282"/>
                </a:lnTo>
                <a:lnTo>
                  <a:pt x="1444" y="4271"/>
                </a:lnTo>
                <a:lnTo>
                  <a:pt x="1436" y="4263"/>
                </a:lnTo>
                <a:lnTo>
                  <a:pt x="1431" y="4260"/>
                </a:lnTo>
                <a:lnTo>
                  <a:pt x="1426" y="4257"/>
                </a:lnTo>
                <a:lnTo>
                  <a:pt x="1420" y="4256"/>
                </a:lnTo>
                <a:lnTo>
                  <a:pt x="1412" y="4256"/>
                </a:lnTo>
                <a:lnTo>
                  <a:pt x="1399" y="4241"/>
                </a:lnTo>
                <a:lnTo>
                  <a:pt x="1389" y="4227"/>
                </a:lnTo>
                <a:lnTo>
                  <a:pt x="1382" y="4213"/>
                </a:lnTo>
                <a:lnTo>
                  <a:pt x="1378" y="4201"/>
                </a:lnTo>
                <a:lnTo>
                  <a:pt x="1374" y="4190"/>
                </a:lnTo>
                <a:lnTo>
                  <a:pt x="1373" y="4183"/>
                </a:lnTo>
                <a:lnTo>
                  <a:pt x="1373" y="4178"/>
                </a:lnTo>
                <a:lnTo>
                  <a:pt x="1373" y="4175"/>
                </a:lnTo>
                <a:lnTo>
                  <a:pt x="1359" y="4161"/>
                </a:lnTo>
                <a:lnTo>
                  <a:pt x="1344" y="4145"/>
                </a:lnTo>
                <a:lnTo>
                  <a:pt x="1330" y="4128"/>
                </a:lnTo>
                <a:lnTo>
                  <a:pt x="1318" y="4110"/>
                </a:lnTo>
                <a:lnTo>
                  <a:pt x="1313" y="4101"/>
                </a:lnTo>
                <a:lnTo>
                  <a:pt x="1308" y="4090"/>
                </a:lnTo>
                <a:lnTo>
                  <a:pt x="1305" y="4080"/>
                </a:lnTo>
                <a:lnTo>
                  <a:pt x="1301" y="4068"/>
                </a:lnTo>
                <a:lnTo>
                  <a:pt x="1297" y="4055"/>
                </a:lnTo>
                <a:lnTo>
                  <a:pt x="1296" y="4043"/>
                </a:lnTo>
                <a:lnTo>
                  <a:pt x="1295" y="4030"/>
                </a:lnTo>
                <a:lnTo>
                  <a:pt x="1294" y="4015"/>
                </a:lnTo>
                <a:lnTo>
                  <a:pt x="1279" y="4015"/>
                </a:lnTo>
                <a:lnTo>
                  <a:pt x="1264" y="4015"/>
                </a:lnTo>
                <a:lnTo>
                  <a:pt x="1250" y="4014"/>
                </a:lnTo>
                <a:lnTo>
                  <a:pt x="1234" y="4014"/>
                </a:lnTo>
                <a:lnTo>
                  <a:pt x="1219" y="4014"/>
                </a:lnTo>
                <a:lnTo>
                  <a:pt x="1204" y="4014"/>
                </a:lnTo>
                <a:lnTo>
                  <a:pt x="1188" y="4014"/>
                </a:lnTo>
                <a:lnTo>
                  <a:pt x="1174" y="4014"/>
                </a:lnTo>
                <a:lnTo>
                  <a:pt x="1160" y="3999"/>
                </a:lnTo>
                <a:lnTo>
                  <a:pt x="1148" y="3983"/>
                </a:lnTo>
                <a:lnTo>
                  <a:pt x="1137" y="3968"/>
                </a:lnTo>
                <a:lnTo>
                  <a:pt x="1127" y="3955"/>
                </a:lnTo>
                <a:lnTo>
                  <a:pt x="1110" y="3927"/>
                </a:lnTo>
                <a:lnTo>
                  <a:pt x="1094" y="3902"/>
                </a:lnTo>
                <a:lnTo>
                  <a:pt x="1087" y="3893"/>
                </a:lnTo>
                <a:lnTo>
                  <a:pt x="1079" y="3883"/>
                </a:lnTo>
                <a:lnTo>
                  <a:pt x="1071" y="3874"/>
                </a:lnTo>
                <a:lnTo>
                  <a:pt x="1062" y="3867"/>
                </a:lnTo>
                <a:lnTo>
                  <a:pt x="1053" y="3861"/>
                </a:lnTo>
                <a:lnTo>
                  <a:pt x="1042" y="3856"/>
                </a:lnTo>
                <a:lnTo>
                  <a:pt x="1029" y="3853"/>
                </a:lnTo>
                <a:lnTo>
                  <a:pt x="1015" y="3852"/>
                </a:lnTo>
                <a:lnTo>
                  <a:pt x="999" y="3845"/>
                </a:lnTo>
                <a:lnTo>
                  <a:pt x="982" y="3837"/>
                </a:lnTo>
                <a:lnTo>
                  <a:pt x="962" y="3829"/>
                </a:lnTo>
                <a:lnTo>
                  <a:pt x="942" y="3822"/>
                </a:lnTo>
                <a:lnTo>
                  <a:pt x="898" y="3808"/>
                </a:lnTo>
                <a:lnTo>
                  <a:pt x="851" y="3796"/>
                </a:lnTo>
                <a:lnTo>
                  <a:pt x="800" y="3785"/>
                </a:lnTo>
                <a:lnTo>
                  <a:pt x="751" y="3776"/>
                </a:lnTo>
                <a:lnTo>
                  <a:pt x="726" y="3774"/>
                </a:lnTo>
                <a:lnTo>
                  <a:pt x="702" y="3771"/>
                </a:lnTo>
                <a:lnTo>
                  <a:pt x="678" y="3770"/>
                </a:lnTo>
                <a:lnTo>
                  <a:pt x="655" y="3769"/>
                </a:lnTo>
                <a:lnTo>
                  <a:pt x="656" y="3740"/>
                </a:lnTo>
                <a:lnTo>
                  <a:pt x="655" y="3709"/>
                </a:lnTo>
                <a:lnTo>
                  <a:pt x="654" y="3681"/>
                </a:lnTo>
                <a:lnTo>
                  <a:pt x="651" y="3654"/>
                </a:lnTo>
                <a:lnTo>
                  <a:pt x="649" y="3640"/>
                </a:lnTo>
                <a:lnTo>
                  <a:pt x="646" y="3628"/>
                </a:lnTo>
                <a:lnTo>
                  <a:pt x="644" y="3617"/>
                </a:lnTo>
                <a:lnTo>
                  <a:pt x="640" y="3606"/>
                </a:lnTo>
                <a:lnTo>
                  <a:pt x="635" y="3595"/>
                </a:lnTo>
                <a:lnTo>
                  <a:pt x="630" y="3585"/>
                </a:lnTo>
                <a:lnTo>
                  <a:pt x="624" y="3577"/>
                </a:lnTo>
                <a:lnTo>
                  <a:pt x="617" y="3568"/>
                </a:lnTo>
                <a:lnTo>
                  <a:pt x="624" y="3555"/>
                </a:lnTo>
                <a:lnTo>
                  <a:pt x="631" y="3544"/>
                </a:lnTo>
                <a:lnTo>
                  <a:pt x="639" y="3535"/>
                </a:lnTo>
                <a:lnTo>
                  <a:pt x="646" y="3528"/>
                </a:lnTo>
                <a:lnTo>
                  <a:pt x="660" y="3517"/>
                </a:lnTo>
                <a:lnTo>
                  <a:pt x="672" y="3508"/>
                </a:lnTo>
                <a:lnTo>
                  <a:pt x="678" y="3505"/>
                </a:lnTo>
                <a:lnTo>
                  <a:pt x="683" y="3501"/>
                </a:lnTo>
                <a:lnTo>
                  <a:pt x="687" y="3496"/>
                </a:lnTo>
                <a:lnTo>
                  <a:pt x="690" y="3490"/>
                </a:lnTo>
                <a:lnTo>
                  <a:pt x="694" y="3482"/>
                </a:lnTo>
                <a:lnTo>
                  <a:pt x="696" y="3474"/>
                </a:lnTo>
                <a:lnTo>
                  <a:pt x="698" y="3463"/>
                </a:lnTo>
                <a:lnTo>
                  <a:pt x="698" y="3449"/>
                </a:lnTo>
                <a:lnTo>
                  <a:pt x="698" y="3441"/>
                </a:lnTo>
                <a:lnTo>
                  <a:pt x="696" y="3434"/>
                </a:lnTo>
                <a:lnTo>
                  <a:pt x="694" y="3426"/>
                </a:lnTo>
                <a:lnTo>
                  <a:pt x="691" y="3419"/>
                </a:lnTo>
                <a:lnTo>
                  <a:pt x="684" y="3404"/>
                </a:lnTo>
                <a:lnTo>
                  <a:pt x="673" y="3388"/>
                </a:lnTo>
                <a:lnTo>
                  <a:pt x="661" y="3374"/>
                </a:lnTo>
                <a:lnTo>
                  <a:pt x="647" y="3359"/>
                </a:lnTo>
                <a:lnTo>
                  <a:pt x="634" y="3343"/>
                </a:lnTo>
                <a:lnTo>
                  <a:pt x="619" y="3328"/>
                </a:lnTo>
                <a:lnTo>
                  <a:pt x="619" y="3321"/>
                </a:lnTo>
                <a:lnTo>
                  <a:pt x="620" y="3314"/>
                </a:lnTo>
                <a:lnTo>
                  <a:pt x="623" y="3306"/>
                </a:lnTo>
                <a:lnTo>
                  <a:pt x="625" y="3298"/>
                </a:lnTo>
                <a:lnTo>
                  <a:pt x="631" y="3283"/>
                </a:lnTo>
                <a:lnTo>
                  <a:pt x="639" y="3268"/>
                </a:lnTo>
                <a:lnTo>
                  <a:pt x="647" y="3254"/>
                </a:lnTo>
                <a:lnTo>
                  <a:pt x="654" y="3238"/>
                </a:lnTo>
                <a:lnTo>
                  <a:pt x="656" y="3230"/>
                </a:lnTo>
                <a:lnTo>
                  <a:pt x="658" y="3223"/>
                </a:lnTo>
                <a:lnTo>
                  <a:pt x="660" y="3216"/>
                </a:lnTo>
                <a:lnTo>
                  <a:pt x="660" y="3208"/>
                </a:lnTo>
                <a:lnTo>
                  <a:pt x="644" y="3206"/>
                </a:lnTo>
                <a:lnTo>
                  <a:pt x="624" y="3202"/>
                </a:lnTo>
                <a:lnTo>
                  <a:pt x="605" y="3195"/>
                </a:lnTo>
                <a:lnTo>
                  <a:pt x="585" y="3187"/>
                </a:lnTo>
                <a:lnTo>
                  <a:pt x="568" y="3180"/>
                </a:lnTo>
                <a:lnTo>
                  <a:pt x="553" y="3174"/>
                </a:lnTo>
                <a:lnTo>
                  <a:pt x="543" y="3169"/>
                </a:lnTo>
                <a:lnTo>
                  <a:pt x="540" y="3167"/>
                </a:lnTo>
                <a:lnTo>
                  <a:pt x="534" y="3152"/>
                </a:lnTo>
                <a:lnTo>
                  <a:pt x="527" y="3137"/>
                </a:lnTo>
                <a:lnTo>
                  <a:pt x="521" y="3121"/>
                </a:lnTo>
                <a:lnTo>
                  <a:pt x="516" y="3105"/>
                </a:lnTo>
                <a:lnTo>
                  <a:pt x="508" y="3072"/>
                </a:lnTo>
                <a:lnTo>
                  <a:pt x="501" y="3037"/>
                </a:lnTo>
                <a:lnTo>
                  <a:pt x="493" y="2997"/>
                </a:lnTo>
                <a:lnTo>
                  <a:pt x="486" y="2952"/>
                </a:lnTo>
                <a:lnTo>
                  <a:pt x="475" y="2902"/>
                </a:lnTo>
                <a:lnTo>
                  <a:pt x="463" y="2846"/>
                </a:lnTo>
                <a:lnTo>
                  <a:pt x="434" y="2831"/>
                </a:lnTo>
                <a:lnTo>
                  <a:pt x="410" y="2815"/>
                </a:lnTo>
                <a:lnTo>
                  <a:pt x="399" y="2807"/>
                </a:lnTo>
                <a:lnTo>
                  <a:pt x="389" y="2798"/>
                </a:lnTo>
                <a:lnTo>
                  <a:pt x="381" y="2790"/>
                </a:lnTo>
                <a:lnTo>
                  <a:pt x="373" y="2780"/>
                </a:lnTo>
                <a:lnTo>
                  <a:pt x="366" y="2770"/>
                </a:lnTo>
                <a:lnTo>
                  <a:pt x="360" y="2760"/>
                </a:lnTo>
                <a:lnTo>
                  <a:pt x="355" y="2749"/>
                </a:lnTo>
                <a:lnTo>
                  <a:pt x="351" y="2738"/>
                </a:lnTo>
                <a:lnTo>
                  <a:pt x="348" y="2726"/>
                </a:lnTo>
                <a:lnTo>
                  <a:pt x="345" y="2713"/>
                </a:lnTo>
                <a:lnTo>
                  <a:pt x="344" y="2699"/>
                </a:lnTo>
                <a:lnTo>
                  <a:pt x="344" y="2684"/>
                </a:lnTo>
                <a:lnTo>
                  <a:pt x="359" y="2670"/>
                </a:lnTo>
                <a:lnTo>
                  <a:pt x="373" y="2655"/>
                </a:lnTo>
                <a:lnTo>
                  <a:pt x="387" y="2638"/>
                </a:lnTo>
                <a:lnTo>
                  <a:pt x="399" y="2621"/>
                </a:lnTo>
                <a:lnTo>
                  <a:pt x="405" y="2611"/>
                </a:lnTo>
                <a:lnTo>
                  <a:pt x="410" y="2600"/>
                </a:lnTo>
                <a:lnTo>
                  <a:pt x="414" y="2590"/>
                </a:lnTo>
                <a:lnTo>
                  <a:pt x="417" y="2578"/>
                </a:lnTo>
                <a:lnTo>
                  <a:pt x="421" y="2567"/>
                </a:lnTo>
                <a:lnTo>
                  <a:pt x="423" y="2553"/>
                </a:lnTo>
                <a:lnTo>
                  <a:pt x="425" y="2540"/>
                </a:lnTo>
                <a:lnTo>
                  <a:pt x="425" y="2525"/>
                </a:lnTo>
                <a:lnTo>
                  <a:pt x="425" y="2504"/>
                </a:lnTo>
                <a:lnTo>
                  <a:pt x="423" y="2487"/>
                </a:lnTo>
                <a:lnTo>
                  <a:pt x="422" y="2473"/>
                </a:lnTo>
                <a:lnTo>
                  <a:pt x="420" y="2462"/>
                </a:lnTo>
                <a:lnTo>
                  <a:pt x="416" y="2452"/>
                </a:lnTo>
                <a:lnTo>
                  <a:pt x="414" y="2445"/>
                </a:lnTo>
                <a:lnTo>
                  <a:pt x="410" y="2440"/>
                </a:lnTo>
                <a:lnTo>
                  <a:pt x="406" y="2435"/>
                </a:lnTo>
                <a:lnTo>
                  <a:pt x="399" y="2429"/>
                </a:lnTo>
                <a:lnTo>
                  <a:pt x="392" y="2424"/>
                </a:lnTo>
                <a:lnTo>
                  <a:pt x="389" y="2420"/>
                </a:lnTo>
                <a:lnTo>
                  <a:pt x="388" y="2416"/>
                </a:lnTo>
                <a:lnTo>
                  <a:pt x="387" y="2411"/>
                </a:lnTo>
                <a:lnTo>
                  <a:pt x="387" y="2405"/>
                </a:lnTo>
                <a:lnTo>
                  <a:pt x="373" y="2404"/>
                </a:lnTo>
                <a:lnTo>
                  <a:pt x="362" y="2404"/>
                </a:lnTo>
                <a:lnTo>
                  <a:pt x="354" y="2403"/>
                </a:lnTo>
                <a:lnTo>
                  <a:pt x="346" y="2399"/>
                </a:lnTo>
                <a:lnTo>
                  <a:pt x="339" y="2394"/>
                </a:lnTo>
                <a:lnTo>
                  <a:pt x="330" y="2387"/>
                </a:lnTo>
                <a:lnTo>
                  <a:pt x="319" y="2377"/>
                </a:lnTo>
                <a:lnTo>
                  <a:pt x="306" y="2364"/>
                </a:lnTo>
                <a:lnTo>
                  <a:pt x="306" y="2348"/>
                </a:lnTo>
                <a:lnTo>
                  <a:pt x="306" y="2328"/>
                </a:lnTo>
                <a:lnTo>
                  <a:pt x="305" y="2309"/>
                </a:lnTo>
                <a:lnTo>
                  <a:pt x="302" y="2289"/>
                </a:lnTo>
                <a:lnTo>
                  <a:pt x="300" y="2280"/>
                </a:lnTo>
                <a:lnTo>
                  <a:pt x="297" y="2272"/>
                </a:lnTo>
                <a:lnTo>
                  <a:pt x="294" y="2263"/>
                </a:lnTo>
                <a:lnTo>
                  <a:pt x="290" y="2257"/>
                </a:lnTo>
                <a:lnTo>
                  <a:pt x="286" y="2251"/>
                </a:lnTo>
                <a:lnTo>
                  <a:pt x="280" y="2247"/>
                </a:lnTo>
                <a:lnTo>
                  <a:pt x="274" y="2245"/>
                </a:lnTo>
                <a:lnTo>
                  <a:pt x="267" y="2244"/>
                </a:lnTo>
                <a:lnTo>
                  <a:pt x="274" y="2235"/>
                </a:lnTo>
                <a:lnTo>
                  <a:pt x="280" y="2225"/>
                </a:lnTo>
                <a:lnTo>
                  <a:pt x="286" y="2214"/>
                </a:lnTo>
                <a:lnTo>
                  <a:pt x="290" y="2201"/>
                </a:lnTo>
                <a:lnTo>
                  <a:pt x="294" y="2187"/>
                </a:lnTo>
                <a:lnTo>
                  <a:pt x="296" y="2174"/>
                </a:lnTo>
                <a:lnTo>
                  <a:pt x="297" y="2159"/>
                </a:lnTo>
                <a:lnTo>
                  <a:pt x="299" y="2143"/>
                </a:lnTo>
                <a:lnTo>
                  <a:pt x="297" y="2129"/>
                </a:lnTo>
                <a:lnTo>
                  <a:pt x="296" y="2114"/>
                </a:lnTo>
                <a:lnTo>
                  <a:pt x="294" y="2099"/>
                </a:lnTo>
                <a:lnTo>
                  <a:pt x="291" y="2086"/>
                </a:lnTo>
                <a:lnTo>
                  <a:pt x="288" y="2074"/>
                </a:lnTo>
                <a:lnTo>
                  <a:pt x="281" y="2061"/>
                </a:lnTo>
                <a:lnTo>
                  <a:pt x="275" y="2052"/>
                </a:lnTo>
                <a:lnTo>
                  <a:pt x="269" y="2043"/>
                </a:lnTo>
                <a:lnTo>
                  <a:pt x="268" y="2028"/>
                </a:lnTo>
                <a:lnTo>
                  <a:pt x="266" y="2015"/>
                </a:lnTo>
                <a:lnTo>
                  <a:pt x="262" y="2003"/>
                </a:lnTo>
                <a:lnTo>
                  <a:pt x="257" y="1990"/>
                </a:lnTo>
                <a:lnTo>
                  <a:pt x="246" y="1968"/>
                </a:lnTo>
                <a:lnTo>
                  <a:pt x="235" y="1948"/>
                </a:lnTo>
                <a:lnTo>
                  <a:pt x="229" y="1939"/>
                </a:lnTo>
                <a:lnTo>
                  <a:pt x="225" y="1930"/>
                </a:lnTo>
                <a:lnTo>
                  <a:pt x="221" y="1922"/>
                </a:lnTo>
                <a:lnTo>
                  <a:pt x="219" y="1913"/>
                </a:lnTo>
                <a:lnTo>
                  <a:pt x="219" y="1906"/>
                </a:lnTo>
                <a:lnTo>
                  <a:pt x="220" y="1897"/>
                </a:lnTo>
                <a:lnTo>
                  <a:pt x="224" y="1890"/>
                </a:lnTo>
                <a:lnTo>
                  <a:pt x="230" y="1883"/>
                </a:lnTo>
                <a:lnTo>
                  <a:pt x="230" y="1868"/>
                </a:lnTo>
                <a:lnTo>
                  <a:pt x="230" y="1853"/>
                </a:lnTo>
                <a:lnTo>
                  <a:pt x="230" y="1840"/>
                </a:lnTo>
                <a:lnTo>
                  <a:pt x="230" y="1828"/>
                </a:lnTo>
                <a:lnTo>
                  <a:pt x="231" y="1818"/>
                </a:lnTo>
                <a:lnTo>
                  <a:pt x="231" y="1809"/>
                </a:lnTo>
                <a:lnTo>
                  <a:pt x="231" y="1804"/>
                </a:lnTo>
                <a:lnTo>
                  <a:pt x="231" y="1803"/>
                </a:lnTo>
                <a:lnTo>
                  <a:pt x="230" y="1796"/>
                </a:lnTo>
                <a:lnTo>
                  <a:pt x="229" y="1787"/>
                </a:lnTo>
                <a:lnTo>
                  <a:pt x="228" y="1780"/>
                </a:lnTo>
                <a:lnTo>
                  <a:pt x="225" y="1773"/>
                </a:lnTo>
                <a:lnTo>
                  <a:pt x="219" y="1758"/>
                </a:lnTo>
                <a:lnTo>
                  <a:pt x="212" y="1742"/>
                </a:lnTo>
                <a:lnTo>
                  <a:pt x="204" y="1727"/>
                </a:lnTo>
                <a:lnTo>
                  <a:pt x="198" y="1713"/>
                </a:lnTo>
                <a:lnTo>
                  <a:pt x="196" y="1705"/>
                </a:lnTo>
                <a:lnTo>
                  <a:pt x="193" y="1698"/>
                </a:lnTo>
                <a:lnTo>
                  <a:pt x="192" y="1689"/>
                </a:lnTo>
                <a:lnTo>
                  <a:pt x="192" y="1682"/>
                </a:lnTo>
                <a:lnTo>
                  <a:pt x="183" y="1667"/>
                </a:lnTo>
                <a:lnTo>
                  <a:pt x="175" y="1654"/>
                </a:lnTo>
                <a:lnTo>
                  <a:pt x="166" y="1640"/>
                </a:lnTo>
                <a:lnTo>
                  <a:pt x="155" y="1629"/>
                </a:lnTo>
                <a:lnTo>
                  <a:pt x="135" y="1606"/>
                </a:lnTo>
                <a:lnTo>
                  <a:pt x="113" y="1586"/>
                </a:lnTo>
                <a:lnTo>
                  <a:pt x="90" y="1568"/>
                </a:lnTo>
                <a:lnTo>
                  <a:pt x="68" y="1552"/>
                </a:lnTo>
                <a:lnTo>
                  <a:pt x="49" y="1536"/>
                </a:lnTo>
                <a:lnTo>
                  <a:pt x="33" y="1520"/>
                </a:lnTo>
                <a:lnTo>
                  <a:pt x="33" y="1506"/>
                </a:lnTo>
                <a:lnTo>
                  <a:pt x="33" y="1491"/>
                </a:lnTo>
                <a:lnTo>
                  <a:pt x="33" y="1475"/>
                </a:lnTo>
                <a:lnTo>
                  <a:pt x="33" y="1460"/>
                </a:lnTo>
                <a:lnTo>
                  <a:pt x="33" y="1446"/>
                </a:lnTo>
                <a:lnTo>
                  <a:pt x="34" y="1431"/>
                </a:lnTo>
                <a:lnTo>
                  <a:pt x="34" y="1415"/>
                </a:lnTo>
                <a:lnTo>
                  <a:pt x="34" y="1400"/>
                </a:lnTo>
                <a:lnTo>
                  <a:pt x="34" y="1372"/>
                </a:lnTo>
                <a:lnTo>
                  <a:pt x="37" y="1345"/>
                </a:lnTo>
                <a:lnTo>
                  <a:pt x="38" y="1322"/>
                </a:lnTo>
                <a:lnTo>
                  <a:pt x="42" y="1300"/>
                </a:lnTo>
                <a:lnTo>
                  <a:pt x="45" y="1280"/>
                </a:lnTo>
                <a:lnTo>
                  <a:pt x="50" y="1262"/>
                </a:lnTo>
                <a:lnTo>
                  <a:pt x="55" y="1246"/>
                </a:lnTo>
                <a:lnTo>
                  <a:pt x="60" y="1230"/>
                </a:lnTo>
                <a:lnTo>
                  <a:pt x="72" y="1202"/>
                </a:lnTo>
                <a:lnTo>
                  <a:pt x="87" y="1175"/>
                </a:lnTo>
                <a:lnTo>
                  <a:pt x="101" y="1149"/>
                </a:lnTo>
                <a:lnTo>
                  <a:pt x="116" y="1121"/>
                </a:lnTo>
                <a:lnTo>
                  <a:pt x="103" y="1079"/>
                </a:lnTo>
                <a:lnTo>
                  <a:pt x="93" y="1043"/>
                </a:lnTo>
                <a:lnTo>
                  <a:pt x="84" y="1011"/>
                </a:lnTo>
                <a:lnTo>
                  <a:pt x="77" y="981"/>
                </a:lnTo>
                <a:lnTo>
                  <a:pt x="70" y="950"/>
                </a:lnTo>
                <a:lnTo>
                  <a:pt x="61" y="918"/>
                </a:lnTo>
                <a:lnTo>
                  <a:pt x="51" y="881"/>
                </a:lnTo>
                <a:lnTo>
                  <a:pt x="39" y="840"/>
                </a:lnTo>
                <a:lnTo>
                  <a:pt x="32" y="825"/>
                </a:lnTo>
                <a:lnTo>
                  <a:pt x="26" y="809"/>
                </a:lnTo>
                <a:lnTo>
                  <a:pt x="21" y="795"/>
                </a:lnTo>
                <a:lnTo>
                  <a:pt x="16" y="780"/>
                </a:lnTo>
                <a:lnTo>
                  <a:pt x="8" y="749"/>
                </a:lnTo>
                <a:lnTo>
                  <a:pt x="5" y="720"/>
                </a:lnTo>
                <a:lnTo>
                  <a:pt x="2" y="689"/>
                </a:lnTo>
                <a:lnTo>
                  <a:pt x="1" y="659"/>
                </a:lnTo>
                <a:lnTo>
                  <a:pt x="0" y="629"/>
                </a:lnTo>
                <a:lnTo>
                  <a:pt x="0" y="599"/>
                </a:lnTo>
                <a:lnTo>
                  <a:pt x="8" y="593"/>
                </a:lnTo>
                <a:lnTo>
                  <a:pt x="16" y="588"/>
                </a:lnTo>
                <a:lnTo>
                  <a:pt x="23" y="584"/>
                </a:lnTo>
                <a:lnTo>
                  <a:pt x="30" y="582"/>
                </a:lnTo>
                <a:lnTo>
                  <a:pt x="45" y="580"/>
                </a:lnTo>
                <a:lnTo>
                  <a:pt x="61" y="579"/>
                </a:lnTo>
                <a:lnTo>
                  <a:pt x="76" y="579"/>
                </a:lnTo>
                <a:lnTo>
                  <a:pt x="90" y="578"/>
                </a:lnTo>
                <a:lnTo>
                  <a:pt x="98" y="575"/>
                </a:lnTo>
                <a:lnTo>
                  <a:pt x="105" y="572"/>
                </a:lnTo>
                <a:lnTo>
                  <a:pt x="114" y="567"/>
                </a:lnTo>
                <a:lnTo>
                  <a:pt x="121" y="560"/>
                </a:lnTo>
                <a:lnTo>
                  <a:pt x="128" y="552"/>
                </a:lnTo>
                <a:lnTo>
                  <a:pt x="135" y="545"/>
                </a:lnTo>
                <a:lnTo>
                  <a:pt x="139" y="537"/>
                </a:lnTo>
                <a:lnTo>
                  <a:pt x="144" y="530"/>
                </a:lnTo>
                <a:lnTo>
                  <a:pt x="148" y="522"/>
                </a:lnTo>
                <a:lnTo>
                  <a:pt x="152" y="513"/>
                </a:lnTo>
                <a:lnTo>
                  <a:pt x="154" y="504"/>
                </a:lnTo>
                <a:lnTo>
                  <a:pt x="157" y="496"/>
                </a:lnTo>
                <a:lnTo>
                  <a:pt x="159" y="475"/>
                </a:lnTo>
                <a:lnTo>
                  <a:pt x="161" y="453"/>
                </a:lnTo>
                <a:lnTo>
                  <a:pt x="161" y="429"/>
                </a:lnTo>
                <a:lnTo>
                  <a:pt x="163" y="400"/>
                </a:lnTo>
                <a:lnTo>
                  <a:pt x="169" y="393"/>
                </a:lnTo>
                <a:lnTo>
                  <a:pt x="176" y="386"/>
                </a:lnTo>
                <a:lnTo>
                  <a:pt x="181" y="377"/>
                </a:lnTo>
                <a:lnTo>
                  <a:pt x="186" y="370"/>
                </a:lnTo>
                <a:lnTo>
                  <a:pt x="195" y="354"/>
                </a:lnTo>
                <a:lnTo>
                  <a:pt x="203" y="336"/>
                </a:lnTo>
                <a:lnTo>
                  <a:pt x="210" y="316"/>
                </a:lnTo>
                <a:lnTo>
                  <a:pt x="219" y="294"/>
                </a:lnTo>
                <a:lnTo>
                  <a:pt x="230" y="268"/>
                </a:lnTo>
                <a:lnTo>
                  <a:pt x="243" y="240"/>
                </a:lnTo>
                <a:lnTo>
                  <a:pt x="243" y="234"/>
                </a:lnTo>
                <a:lnTo>
                  <a:pt x="242" y="228"/>
                </a:lnTo>
                <a:lnTo>
                  <a:pt x="240" y="222"/>
                </a:lnTo>
                <a:lnTo>
                  <a:pt x="237" y="216"/>
                </a:lnTo>
                <a:lnTo>
                  <a:pt x="231" y="206"/>
                </a:lnTo>
                <a:lnTo>
                  <a:pt x="224" y="196"/>
                </a:lnTo>
                <a:lnTo>
                  <a:pt x="217" y="183"/>
                </a:lnTo>
                <a:lnTo>
                  <a:pt x="210" y="167"/>
                </a:lnTo>
                <a:lnTo>
                  <a:pt x="208" y="158"/>
                </a:lnTo>
                <a:lnTo>
                  <a:pt x="206" y="147"/>
                </a:lnTo>
                <a:lnTo>
                  <a:pt x="206" y="135"/>
                </a:lnTo>
                <a:lnTo>
                  <a:pt x="204" y="120"/>
                </a:lnTo>
                <a:lnTo>
                  <a:pt x="204" y="119"/>
                </a:lnTo>
                <a:lnTo>
                  <a:pt x="206" y="114"/>
                </a:lnTo>
                <a:lnTo>
                  <a:pt x="207" y="108"/>
                </a:lnTo>
                <a:lnTo>
                  <a:pt x="209" y="101"/>
                </a:lnTo>
                <a:lnTo>
                  <a:pt x="214" y="93"/>
                </a:lnTo>
                <a:lnTo>
                  <a:pt x="221" y="87"/>
                </a:lnTo>
                <a:lnTo>
                  <a:pt x="226" y="83"/>
                </a:lnTo>
                <a:lnTo>
                  <a:pt x="231" y="82"/>
                </a:lnTo>
                <a:lnTo>
                  <a:pt x="237" y="81"/>
                </a:lnTo>
                <a:lnTo>
                  <a:pt x="245" y="81"/>
                </a:lnTo>
                <a:lnTo>
                  <a:pt x="245" y="65"/>
                </a:lnTo>
                <a:lnTo>
                  <a:pt x="246" y="52"/>
                </a:lnTo>
                <a:lnTo>
                  <a:pt x="247" y="38"/>
                </a:lnTo>
                <a:lnTo>
                  <a:pt x="251" y="26"/>
                </a:lnTo>
                <a:lnTo>
                  <a:pt x="252" y="20"/>
                </a:lnTo>
                <a:lnTo>
                  <a:pt x="256" y="15"/>
                </a:lnTo>
                <a:lnTo>
                  <a:pt x="258" y="11"/>
                </a:lnTo>
                <a:lnTo>
                  <a:pt x="263" y="7"/>
                </a:lnTo>
                <a:lnTo>
                  <a:pt x="267" y="5"/>
                </a:lnTo>
                <a:lnTo>
                  <a:pt x="273" y="3"/>
                </a:lnTo>
                <a:lnTo>
                  <a:pt x="279" y="1"/>
                </a:lnTo>
                <a:lnTo>
                  <a:pt x="285" y="0"/>
                </a:lnTo>
                <a:lnTo>
                  <a:pt x="1725" y="35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 rot="21590400">
            <a:off x="6111360" y="1760400"/>
            <a:ext cx="1020960" cy="1198800"/>
          </a:xfrm>
          <a:custGeom>
            <a:avLst/>
            <a:gdLst/>
            <a:ahLst/>
            <a:rect l="l" t="t" r="r" b="b"/>
            <a:pathLst>
              <a:path w="402" h="525">
                <a:moveTo>
                  <a:pt x="76" y="0"/>
                </a:moveTo>
                <a:lnTo>
                  <a:pt x="285" y="32"/>
                </a:lnTo>
                <a:lnTo>
                  <a:pt x="269" y="130"/>
                </a:lnTo>
                <a:lnTo>
                  <a:pt x="401" y="146"/>
                </a:lnTo>
                <a:lnTo>
                  <a:pt x="361" y="524"/>
                </a:lnTo>
                <a:lnTo>
                  <a:pt x="0" y="466"/>
                </a:lnTo>
                <a:lnTo>
                  <a:pt x="76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 rot="21590400">
            <a:off x="5391000" y="1881000"/>
            <a:ext cx="874800" cy="1341360"/>
          </a:xfrm>
          <a:custGeom>
            <a:avLst/>
            <a:gdLst/>
            <a:ahLst/>
            <a:rect l="l" t="t" r="r" b="b"/>
            <a:pathLst>
              <a:path w="469" h="727">
                <a:moveTo>
                  <a:pt x="72" y="0"/>
                </a:moveTo>
                <a:lnTo>
                  <a:pt x="244" y="38"/>
                </a:lnTo>
                <a:lnTo>
                  <a:pt x="280" y="48"/>
                </a:lnTo>
                <a:lnTo>
                  <a:pt x="468" y="80"/>
                </a:lnTo>
                <a:lnTo>
                  <a:pt x="376" y="636"/>
                </a:lnTo>
                <a:lnTo>
                  <a:pt x="372" y="642"/>
                </a:lnTo>
                <a:lnTo>
                  <a:pt x="366" y="642"/>
                </a:lnTo>
                <a:lnTo>
                  <a:pt x="356" y="634"/>
                </a:lnTo>
                <a:lnTo>
                  <a:pt x="344" y="626"/>
                </a:lnTo>
                <a:lnTo>
                  <a:pt x="332" y="630"/>
                </a:lnTo>
                <a:lnTo>
                  <a:pt x="320" y="636"/>
                </a:lnTo>
                <a:lnTo>
                  <a:pt x="326" y="652"/>
                </a:lnTo>
                <a:lnTo>
                  <a:pt x="328" y="666"/>
                </a:lnTo>
                <a:lnTo>
                  <a:pt x="322" y="668"/>
                </a:lnTo>
                <a:lnTo>
                  <a:pt x="322" y="686"/>
                </a:lnTo>
                <a:lnTo>
                  <a:pt x="328" y="708"/>
                </a:lnTo>
                <a:lnTo>
                  <a:pt x="322" y="724"/>
                </a:lnTo>
                <a:lnTo>
                  <a:pt x="318" y="726"/>
                </a:lnTo>
                <a:lnTo>
                  <a:pt x="0" y="278"/>
                </a:lnTo>
                <a:lnTo>
                  <a:pt x="72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PlaceHolder 1"/>
          <p:cNvSpPr>
            <a:spLocks noGrp="1"/>
          </p:cNvSpPr>
          <p:nvPr>
            <p:ph type="title"/>
          </p:nvPr>
        </p:nvSpPr>
        <p:spPr>
          <a:xfrm>
            <a:off x="-360" y="31716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Transwestern Pipeline Company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7567560" y="4084560"/>
            <a:ext cx="1784520" cy="795240"/>
          </a:xfrm>
          <a:prstGeom prst="ellipse">
            <a:avLst/>
          </a:prstGeom>
          <a:solidFill>
            <a:srgbClr val="83ff9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864480" y="2492280"/>
            <a:ext cx="1325520" cy="560520"/>
          </a:xfrm>
          <a:prstGeom prst="ellipse">
            <a:avLst/>
          </a:prstGeom>
          <a:solidFill>
            <a:srgbClr val="83ff9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361120" y="6073920"/>
            <a:ext cx="4655880" cy="30924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577120" y="6070680"/>
            <a:ext cx="4252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14,000 MW of Generation Proposed in California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5823000" y="2803680"/>
            <a:ext cx="1203120" cy="1484280"/>
          </a:xfrm>
          <a:custGeom>
            <a:avLst/>
            <a:gdLst/>
            <a:ahLst/>
            <a:rect l="l" t="t" r="r" b="b"/>
            <a:pathLst>
              <a:path w="2364" h="2918">
                <a:moveTo>
                  <a:pt x="582" y="0"/>
                </a:moveTo>
                <a:lnTo>
                  <a:pt x="511" y="394"/>
                </a:lnTo>
                <a:lnTo>
                  <a:pt x="511" y="401"/>
                </a:lnTo>
                <a:lnTo>
                  <a:pt x="509" y="410"/>
                </a:lnTo>
                <a:lnTo>
                  <a:pt x="506" y="416"/>
                </a:lnTo>
                <a:lnTo>
                  <a:pt x="503" y="423"/>
                </a:lnTo>
                <a:lnTo>
                  <a:pt x="499" y="430"/>
                </a:lnTo>
                <a:lnTo>
                  <a:pt x="493" y="436"/>
                </a:lnTo>
                <a:lnTo>
                  <a:pt x="488" y="442"/>
                </a:lnTo>
                <a:lnTo>
                  <a:pt x="482" y="446"/>
                </a:lnTo>
                <a:lnTo>
                  <a:pt x="475" y="449"/>
                </a:lnTo>
                <a:lnTo>
                  <a:pt x="468" y="452"/>
                </a:lnTo>
                <a:lnTo>
                  <a:pt x="461" y="452"/>
                </a:lnTo>
                <a:lnTo>
                  <a:pt x="454" y="452"/>
                </a:lnTo>
                <a:lnTo>
                  <a:pt x="445" y="450"/>
                </a:lnTo>
                <a:lnTo>
                  <a:pt x="438" y="447"/>
                </a:lnTo>
                <a:lnTo>
                  <a:pt x="430" y="441"/>
                </a:lnTo>
                <a:lnTo>
                  <a:pt x="424" y="433"/>
                </a:lnTo>
                <a:lnTo>
                  <a:pt x="422" y="431"/>
                </a:lnTo>
                <a:lnTo>
                  <a:pt x="416" y="421"/>
                </a:lnTo>
                <a:lnTo>
                  <a:pt x="411" y="416"/>
                </a:lnTo>
                <a:lnTo>
                  <a:pt x="405" y="410"/>
                </a:lnTo>
                <a:lnTo>
                  <a:pt x="397" y="403"/>
                </a:lnTo>
                <a:lnTo>
                  <a:pt x="390" y="397"/>
                </a:lnTo>
                <a:lnTo>
                  <a:pt x="380" y="390"/>
                </a:lnTo>
                <a:lnTo>
                  <a:pt x="369" y="386"/>
                </a:lnTo>
                <a:lnTo>
                  <a:pt x="358" y="382"/>
                </a:lnTo>
                <a:lnTo>
                  <a:pt x="345" y="378"/>
                </a:lnTo>
                <a:lnTo>
                  <a:pt x="331" y="377"/>
                </a:lnTo>
                <a:lnTo>
                  <a:pt x="315" y="377"/>
                </a:lnTo>
                <a:lnTo>
                  <a:pt x="300" y="379"/>
                </a:lnTo>
                <a:lnTo>
                  <a:pt x="281" y="386"/>
                </a:lnTo>
                <a:lnTo>
                  <a:pt x="270" y="389"/>
                </a:lnTo>
                <a:lnTo>
                  <a:pt x="260" y="395"/>
                </a:lnTo>
                <a:lnTo>
                  <a:pt x="252" y="403"/>
                </a:lnTo>
                <a:lnTo>
                  <a:pt x="244" y="410"/>
                </a:lnTo>
                <a:lnTo>
                  <a:pt x="240" y="419"/>
                </a:lnTo>
                <a:lnTo>
                  <a:pt x="236" y="427"/>
                </a:lnTo>
                <a:lnTo>
                  <a:pt x="233" y="437"/>
                </a:lnTo>
                <a:lnTo>
                  <a:pt x="231" y="447"/>
                </a:lnTo>
                <a:lnTo>
                  <a:pt x="231" y="457"/>
                </a:lnTo>
                <a:lnTo>
                  <a:pt x="232" y="466"/>
                </a:lnTo>
                <a:lnTo>
                  <a:pt x="235" y="476"/>
                </a:lnTo>
                <a:lnTo>
                  <a:pt x="238" y="486"/>
                </a:lnTo>
                <a:lnTo>
                  <a:pt x="242" y="496"/>
                </a:lnTo>
                <a:lnTo>
                  <a:pt x="247" y="504"/>
                </a:lnTo>
                <a:lnTo>
                  <a:pt x="253" y="513"/>
                </a:lnTo>
                <a:lnTo>
                  <a:pt x="260" y="521"/>
                </a:lnTo>
                <a:lnTo>
                  <a:pt x="260" y="532"/>
                </a:lnTo>
                <a:lnTo>
                  <a:pt x="260" y="539"/>
                </a:lnTo>
                <a:lnTo>
                  <a:pt x="258" y="541"/>
                </a:lnTo>
                <a:lnTo>
                  <a:pt x="255" y="541"/>
                </a:lnTo>
                <a:lnTo>
                  <a:pt x="251" y="541"/>
                </a:lnTo>
                <a:lnTo>
                  <a:pt x="243" y="543"/>
                </a:lnTo>
                <a:lnTo>
                  <a:pt x="238" y="546"/>
                </a:lnTo>
                <a:lnTo>
                  <a:pt x="233" y="550"/>
                </a:lnTo>
                <a:lnTo>
                  <a:pt x="227" y="554"/>
                </a:lnTo>
                <a:lnTo>
                  <a:pt x="220" y="561"/>
                </a:lnTo>
                <a:lnTo>
                  <a:pt x="220" y="563"/>
                </a:lnTo>
                <a:lnTo>
                  <a:pt x="221" y="567"/>
                </a:lnTo>
                <a:lnTo>
                  <a:pt x="222" y="574"/>
                </a:lnTo>
                <a:lnTo>
                  <a:pt x="225" y="581"/>
                </a:lnTo>
                <a:lnTo>
                  <a:pt x="230" y="589"/>
                </a:lnTo>
                <a:lnTo>
                  <a:pt x="237" y="595"/>
                </a:lnTo>
                <a:lnTo>
                  <a:pt x="241" y="597"/>
                </a:lnTo>
                <a:lnTo>
                  <a:pt x="247" y="600"/>
                </a:lnTo>
                <a:lnTo>
                  <a:pt x="253" y="601"/>
                </a:lnTo>
                <a:lnTo>
                  <a:pt x="260" y="601"/>
                </a:lnTo>
                <a:lnTo>
                  <a:pt x="247" y="616"/>
                </a:lnTo>
                <a:lnTo>
                  <a:pt x="237" y="630"/>
                </a:lnTo>
                <a:lnTo>
                  <a:pt x="230" y="644"/>
                </a:lnTo>
                <a:lnTo>
                  <a:pt x="225" y="656"/>
                </a:lnTo>
                <a:lnTo>
                  <a:pt x="221" y="666"/>
                </a:lnTo>
                <a:lnTo>
                  <a:pt x="220" y="674"/>
                </a:lnTo>
                <a:lnTo>
                  <a:pt x="219" y="679"/>
                </a:lnTo>
                <a:lnTo>
                  <a:pt x="219" y="681"/>
                </a:lnTo>
                <a:lnTo>
                  <a:pt x="221" y="681"/>
                </a:lnTo>
                <a:lnTo>
                  <a:pt x="226" y="679"/>
                </a:lnTo>
                <a:lnTo>
                  <a:pt x="232" y="679"/>
                </a:lnTo>
                <a:lnTo>
                  <a:pt x="240" y="679"/>
                </a:lnTo>
                <a:lnTo>
                  <a:pt x="243" y="681"/>
                </a:lnTo>
                <a:lnTo>
                  <a:pt x="247" y="682"/>
                </a:lnTo>
                <a:lnTo>
                  <a:pt x="251" y="684"/>
                </a:lnTo>
                <a:lnTo>
                  <a:pt x="253" y="687"/>
                </a:lnTo>
                <a:lnTo>
                  <a:pt x="255" y="690"/>
                </a:lnTo>
                <a:lnTo>
                  <a:pt x="258" y="695"/>
                </a:lnTo>
                <a:lnTo>
                  <a:pt x="259" y="701"/>
                </a:lnTo>
                <a:lnTo>
                  <a:pt x="259" y="707"/>
                </a:lnTo>
                <a:lnTo>
                  <a:pt x="259" y="726"/>
                </a:lnTo>
                <a:lnTo>
                  <a:pt x="257" y="749"/>
                </a:lnTo>
                <a:lnTo>
                  <a:pt x="254" y="776"/>
                </a:lnTo>
                <a:lnTo>
                  <a:pt x="249" y="804"/>
                </a:lnTo>
                <a:lnTo>
                  <a:pt x="247" y="818"/>
                </a:lnTo>
                <a:lnTo>
                  <a:pt x="243" y="832"/>
                </a:lnTo>
                <a:lnTo>
                  <a:pt x="238" y="846"/>
                </a:lnTo>
                <a:lnTo>
                  <a:pt x="235" y="858"/>
                </a:lnTo>
                <a:lnTo>
                  <a:pt x="229" y="870"/>
                </a:lnTo>
                <a:lnTo>
                  <a:pt x="224" y="881"/>
                </a:lnTo>
                <a:lnTo>
                  <a:pt x="216" y="891"/>
                </a:lnTo>
                <a:lnTo>
                  <a:pt x="209" y="900"/>
                </a:lnTo>
                <a:lnTo>
                  <a:pt x="209" y="914"/>
                </a:lnTo>
                <a:lnTo>
                  <a:pt x="210" y="929"/>
                </a:lnTo>
                <a:lnTo>
                  <a:pt x="211" y="945"/>
                </a:lnTo>
                <a:lnTo>
                  <a:pt x="214" y="960"/>
                </a:lnTo>
                <a:lnTo>
                  <a:pt x="219" y="974"/>
                </a:lnTo>
                <a:lnTo>
                  <a:pt x="226" y="990"/>
                </a:lnTo>
                <a:lnTo>
                  <a:pt x="230" y="998"/>
                </a:lnTo>
                <a:lnTo>
                  <a:pt x="236" y="1005"/>
                </a:lnTo>
                <a:lnTo>
                  <a:pt x="242" y="1012"/>
                </a:lnTo>
                <a:lnTo>
                  <a:pt x="248" y="1020"/>
                </a:lnTo>
                <a:lnTo>
                  <a:pt x="255" y="1027"/>
                </a:lnTo>
                <a:lnTo>
                  <a:pt x="262" y="1036"/>
                </a:lnTo>
                <a:lnTo>
                  <a:pt x="266" y="1043"/>
                </a:lnTo>
                <a:lnTo>
                  <a:pt x="271" y="1050"/>
                </a:lnTo>
                <a:lnTo>
                  <a:pt x="279" y="1065"/>
                </a:lnTo>
                <a:lnTo>
                  <a:pt x="284" y="1081"/>
                </a:lnTo>
                <a:lnTo>
                  <a:pt x="286" y="1095"/>
                </a:lnTo>
                <a:lnTo>
                  <a:pt x="287" y="1110"/>
                </a:lnTo>
                <a:lnTo>
                  <a:pt x="287" y="1125"/>
                </a:lnTo>
                <a:lnTo>
                  <a:pt x="287" y="1141"/>
                </a:lnTo>
                <a:lnTo>
                  <a:pt x="302" y="1154"/>
                </a:lnTo>
                <a:lnTo>
                  <a:pt x="315" y="1166"/>
                </a:lnTo>
                <a:lnTo>
                  <a:pt x="328" y="1176"/>
                </a:lnTo>
                <a:lnTo>
                  <a:pt x="337" y="1187"/>
                </a:lnTo>
                <a:lnTo>
                  <a:pt x="346" y="1197"/>
                </a:lnTo>
                <a:lnTo>
                  <a:pt x="352" y="1207"/>
                </a:lnTo>
                <a:lnTo>
                  <a:pt x="355" y="1213"/>
                </a:lnTo>
                <a:lnTo>
                  <a:pt x="356" y="1219"/>
                </a:lnTo>
                <a:lnTo>
                  <a:pt x="357" y="1225"/>
                </a:lnTo>
                <a:lnTo>
                  <a:pt x="357" y="1233"/>
                </a:lnTo>
                <a:lnTo>
                  <a:pt x="344" y="1246"/>
                </a:lnTo>
                <a:lnTo>
                  <a:pt x="330" y="1258"/>
                </a:lnTo>
                <a:lnTo>
                  <a:pt x="319" y="1271"/>
                </a:lnTo>
                <a:lnTo>
                  <a:pt x="307" y="1283"/>
                </a:lnTo>
                <a:lnTo>
                  <a:pt x="293" y="1296"/>
                </a:lnTo>
                <a:lnTo>
                  <a:pt x="280" y="1313"/>
                </a:lnTo>
                <a:lnTo>
                  <a:pt x="263" y="1333"/>
                </a:lnTo>
                <a:lnTo>
                  <a:pt x="242" y="1359"/>
                </a:lnTo>
                <a:lnTo>
                  <a:pt x="238" y="1364"/>
                </a:lnTo>
                <a:lnTo>
                  <a:pt x="233" y="1365"/>
                </a:lnTo>
                <a:lnTo>
                  <a:pt x="230" y="1364"/>
                </a:lnTo>
                <a:lnTo>
                  <a:pt x="226" y="1361"/>
                </a:lnTo>
                <a:lnTo>
                  <a:pt x="220" y="1354"/>
                </a:lnTo>
                <a:lnTo>
                  <a:pt x="215" y="1345"/>
                </a:lnTo>
                <a:lnTo>
                  <a:pt x="211" y="1342"/>
                </a:lnTo>
                <a:lnTo>
                  <a:pt x="209" y="1340"/>
                </a:lnTo>
                <a:lnTo>
                  <a:pt x="207" y="1342"/>
                </a:lnTo>
                <a:lnTo>
                  <a:pt x="204" y="1345"/>
                </a:lnTo>
                <a:lnTo>
                  <a:pt x="202" y="1353"/>
                </a:lnTo>
                <a:lnTo>
                  <a:pt x="199" y="1362"/>
                </a:lnTo>
                <a:lnTo>
                  <a:pt x="195" y="1378"/>
                </a:lnTo>
                <a:lnTo>
                  <a:pt x="193" y="1398"/>
                </a:lnTo>
                <a:lnTo>
                  <a:pt x="186" y="1405"/>
                </a:lnTo>
                <a:lnTo>
                  <a:pt x="180" y="1413"/>
                </a:lnTo>
                <a:lnTo>
                  <a:pt x="176" y="1419"/>
                </a:lnTo>
                <a:lnTo>
                  <a:pt x="172" y="1425"/>
                </a:lnTo>
                <a:lnTo>
                  <a:pt x="170" y="1431"/>
                </a:lnTo>
                <a:lnTo>
                  <a:pt x="169" y="1437"/>
                </a:lnTo>
                <a:lnTo>
                  <a:pt x="167" y="1443"/>
                </a:lnTo>
                <a:lnTo>
                  <a:pt x="167" y="1448"/>
                </a:lnTo>
                <a:lnTo>
                  <a:pt x="169" y="1460"/>
                </a:lnTo>
                <a:lnTo>
                  <a:pt x="170" y="1472"/>
                </a:lnTo>
                <a:lnTo>
                  <a:pt x="171" y="1485"/>
                </a:lnTo>
                <a:lnTo>
                  <a:pt x="172" y="1499"/>
                </a:lnTo>
                <a:lnTo>
                  <a:pt x="156" y="1515"/>
                </a:lnTo>
                <a:lnTo>
                  <a:pt x="139" y="1531"/>
                </a:lnTo>
                <a:lnTo>
                  <a:pt x="123" y="1548"/>
                </a:lnTo>
                <a:lnTo>
                  <a:pt x="107" y="1566"/>
                </a:lnTo>
                <a:lnTo>
                  <a:pt x="94" y="1583"/>
                </a:lnTo>
                <a:lnTo>
                  <a:pt x="84" y="1600"/>
                </a:lnTo>
                <a:lnTo>
                  <a:pt x="79" y="1607"/>
                </a:lnTo>
                <a:lnTo>
                  <a:pt x="77" y="1616"/>
                </a:lnTo>
                <a:lnTo>
                  <a:pt x="74" y="1624"/>
                </a:lnTo>
                <a:lnTo>
                  <a:pt x="74" y="1632"/>
                </a:lnTo>
                <a:lnTo>
                  <a:pt x="65" y="1654"/>
                </a:lnTo>
                <a:lnTo>
                  <a:pt x="60" y="1673"/>
                </a:lnTo>
                <a:lnTo>
                  <a:pt x="56" y="1690"/>
                </a:lnTo>
                <a:lnTo>
                  <a:pt x="56" y="1706"/>
                </a:lnTo>
                <a:lnTo>
                  <a:pt x="57" y="1720"/>
                </a:lnTo>
                <a:lnTo>
                  <a:pt x="60" y="1733"/>
                </a:lnTo>
                <a:lnTo>
                  <a:pt x="63" y="1747"/>
                </a:lnTo>
                <a:lnTo>
                  <a:pt x="67" y="1759"/>
                </a:lnTo>
                <a:lnTo>
                  <a:pt x="71" y="1772"/>
                </a:lnTo>
                <a:lnTo>
                  <a:pt x="76" y="1786"/>
                </a:lnTo>
                <a:lnTo>
                  <a:pt x="79" y="1802"/>
                </a:lnTo>
                <a:lnTo>
                  <a:pt x="82" y="1819"/>
                </a:lnTo>
                <a:lnTo>
                  <a:pt x="82" y="1837"/>
                </a:lnTo>
                <a:lnTo>
                  <a:pt x="80" y="1859"/>
                </a:lnTo>
                <a:lnTo>
                  <a:pt x="77" y="1884"/>
                </a:lnTo>
                <a:lnTo>
                  <a:pt x="71" y="1912"/>
                </a:lnTo>
                <a:lnTo>
                  <a:pt x="69" y="1913"/>
                </a:lnTo>
                <a:lnTo>
                  <a:pt x="66" y="1917"/>
                </a:lnTo>
                <a:lnTo>
                  <a:pt x="61" y="1923"/>
                </a:lnTo>
                <a:lnTo>
                  <a:pt x="56" y="1930"/>
                </a:lnTo>
                <a:lnTo>
                  <a:pt x="50" y="1940"/>
                </a:lnTo>
                <a:lnTo>
                  <a:pt x="45" y="1952"/>
                </a:lnTo>
                <a:lnTo>
                  <a:pt x="41" y="1966"/>
                </a:lnTo>
                <a:lnTo>
                  <a:pt x="40" y="1979"/>
                </a:lnTo>
                <a:lnTo>
                  <a:pt x="27" y="1979"/>
                </a:lnTo>
                <a:lnTo>
                  <a:pt x="17" y="1980"/>
                </a:lnTo>
                <a:lnTo>
                  <a:pt x="11" y="1982"/>
                </a:lnTo>
                <a:lnTo>
                  <a:pt x="6" y="1984"/>
                </a:lnTo>
                <a:lnTo>
                  <a:pt x="2" y="1989"/>
                </a:lnTo>
                <a:lnTo>
                  <a:pt x="1" y="1996"/>
                </a:lnTo>
                <a:lnTo>
                  <a:pt x="0" y="2006"/>
                </a:lnTo>
                <a:lnTo>
                  <a:pt x="0" y="2020"/>
                </a:lnTo>
                <a:lnTo>
                  <a:pt x="1315" y="2831"/>
                </a:lnTo>
                <a:lnTo>
                  <a:pt x="2076" y="2918"/>
                </a:lnTo>
                <a:lnTo>
                  <a:pt x="2364" y="295"/>
                </a:lnTo>
                <a:lnTo>
                  <a:pt x="58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7367760" y="3195720"/>
            <a:ext cx="2604960" cy="2571840"/>
          </a:xfrm>
          <a:custGeom>
            <a:avLst/>
            <a:gdLst/>
            <a:ahLst/>
            <a:rect l="l" t="t" r="r" b="b"/>
            <a:pathLst>
              <a:path w="5122" h="5061">
                <a:moveTo>
                  <a:pt x="40" y="1996"/>
                </a:moveTo>
                <a:lnTo>
                  <a:pt x="1388" y="2115"/>
                </a:lnTo>
                <a:lnTo>
                  <a:pt x="1516" y="0"/>
                </a:lnTo>
                <a:lnTo>
                  <a:pt x="2619" y="94"/>
                </a:lnTo>
                <a:lnTo>
                  <a:pt x="2653" y="896"/>
                </a:lnTo>
                <a:lnTo>
                  <a:pt x="2653" y="903"/>
                </a:lnTo>
                <a:lnTo>
                  <a:pt x="2654" y="911"/>
                </a:lnTo>
                <a:lnTo>
                  <a:pt x="2656" y="918"/>
                </a:lnTo>
                <a:lnTo>
                  <a:pt x="2658" y="925"/>
                </a:lnTo>
                <a:lnTo>
                  <a:pt x="2665" y="941"/>
                </a:lnTo>
                <a:lnTo>
                  <a:pt x="2673" y="956"/>
                </a:lnTo>
                <a:lnTo>
                  <a:pt x="2679" y="971"/>
                </a:lnTo>
                <a:lnTo>
                  <a:pt x="2686" y="986"/>
                </a:lnTo>
                <a:lnTo>
                  <a:pt x="2689" y="994"/>
                </a:lnTo>
                <a:lnTo>
                  <a:pt x="2690" y="1001"/>
                </a:lnTo>
                <a:lnTo>
                  <a:pt x="2691" y="1008"/>
                </a:lnTo>
                <a:lnTo>
                  <a:pt x="2692" y="1016"/>
                </a:lnTo>
                <a:lnTo>
                  <a:pt x="2692" y="1023"/>
                </a:lnTo>
                <a:lnTo>
                  <a:pt x="2694" y="1029"/>
                </a:lnTo>
                <a:lnTo>
                  <a:pt x="2695" y="1034"/>
                </a:lnTo>
                <a:lnTo>
                  <a:pt x="2697" y="1039"/>
                </a:lnTo>
                <a:lnTo>
                  <a:pt x="2705" y="1046"/>
                </a:lnTo>
                <a:lnTo>
                  <a:pt x="2712" y="1051"/>
                </a:lnTo>
                <a:lnTo>
                  <a:pt x="2719" y="1054"/>
                </a:lnTo>
                <a:lnTo>
                  <a:pt x="2725" y="1056"/>
                </a:lnTo>
                <a:lnTo>
                  <a:pt x="2730" y="1056"/>
                </a:lnTo>
                <a:lnTo>
                  <a:pt x="2732" y="1056"/>
                </a:lnTo>
                <a:lnTo>
                  <a:pt x="2749" y="1055"/>
                </a:lnTo>
                <a:lnTo>
                  <a:pt x="2768" y="1050"/>
                </a:lnTo>
                <a:lnTo>
                  <a:pt x="2789" y="1044"/>
                </a:lnTo>
                <a:lnTo>
                  <a:pt x="2812" y="1037"/>
                </a:lnTo>
                <a:lnTo>
                  <a:pt x="2834" y="1031"/>
                </a:lnTo>
                <a:lnTo>
                  <a:pt x="2855" y="1023"/>
                </a:lnTo>
                <a:lnTo>
                  <a:pt x="2875" y="1020"/>
                </a:lnTo>
                <a:lnTo>
                  <a:pt x="2892" y="1018"/>
                </a:lnTo>
                <a:lnTo>
                  <a:pt x="2905" y="1018"/>
                </a:lnTo>
                <a:lnTo>
                  <a:pt x="2916" y="1022"/>
                </a:lnTo>
                <a:lnTo>
                  <a:pt x="2926" y="1026"/>
                </a:lnTo>
                <a:lnTo>
                  <a:pt x="2932" y="1032"/>
                </a:lnTo>
                <a:lnTo>
                  <a:pt x="2938" y="1038"/>
                </a:lnTo>
                <a:lnTo>
                  <a:pt x="2942" y="1045"/>
                </a:lnTo>
                <a:lnTo>
                  <a:pt x="2945" y="1054"/>
                </a:lnTo>
                <a:lnTo>
                  <a:pt x="2947" y="1064"/>
                </a:lnTo>
                <a:lnTo>
                  <a:pt x="2949" y="1083"/>
                </a:lnTo>
                <a:lnTo>
                  <a:pt x="2953" y="1103"/>
                </a:lnTo>
                <a:lnTo>
                  <a:pt x="2956" y="1113"/>
                </a:lnTo>
                <a:lnTo>
                  <a:pt x="2959" y="1122"/>
                </a:lnTo>
                <a:lnTo>
                  <a:pt x="2964" y="1131"/>
                </a:lnTo>
                <a:lnTo>
                  <a:pt x="2971" y="1138"/>
                </a:lnTo>
                <a:lnTo>
                  <a:pt x="2971" y="1142"/>
                </a:lnTo>
                <a:lnTo>
                  <a:pt x="2973" y="1146"/>
                </a:lnTo>
                <a:lnTo>
                  <a:pt x="2974" y="1149"/>
                </a:lnTo>
                <a:lnTo>
                  <a:pt x="2976" y="1152"/>
                </a:lnTo>
                <a:lnTo>
                  <a:pt x="2983" y="1158"/>
                </a:lnTo>
                <a:lnTo>
                  <a:pt x="2990" y="1161"/>
                </a:lnTo>
                <a:lnTo>
                  <a:pt x="3000" y="1166"/>
                </a:lnTo>
                <a:lnTo>
                  <a:pt x="3011" y="1169"/>
                </a:lnTo>
                <a:lnTo>
                  <a:pt x="3023" y="1173"/>
                </a:lnTo>
                <a:lnTo>
                  <a:pt x="3036" y="1174"/>
                </a:lnTo>
                <a:lnTo>
                  <a:pt x="3063" y="1177"/>
                </a:lnTo>
                <a:lnTo>
                  <a:pt x="3089" y="1179"/>
                </a:lnTo>
                <a:lnTo>
                  <a:pt x="3112" y="1180"/>
                </a:lnTo>
                <a:lnTo>
                  <a:pt x="3131" y="1180"/>
                </a:lnTo>
                <a:lnTo>
                  <a:pt x="3138" y="1180"/>
                </a:lnTo>
                <a:lnTo>
                  <a:pt x="3147" y="1179"/>
                </a:lnTo>
                <a:lnTo>
                  <a:pt x="3154" y="1176"/>
                </a:lnTo>
                <a:lnTo>
                  <a:pt x="3161" y="1174"/>
                </a:lnTo>
                <a:lnTo>
                  <a:pt x="3178" y="1168"/>
                </a:lnTo>
                <a:lnTo>
                  <a:pt x="3197" y="1160"/>
                </a:lnTo>
                <a:lnTo>
                  <a:pt x="3216" y="1153"/>
                </a:lnTo>
                <a:lnTo>
                  <a:pt x="3238" y="1147"/>
                </a:lnTo>
                <a:lnTo>
                  <a:pt x="3251" y="1144"/>
                </a:lnTo>
                <a:lnTo>
                  <a:pt x="3263" y="1143"/>
                </a:lnTo>
                <a:lnTo>
                  <a:pt x="3277" y="1142"/>
                </a:lnTo>
                <a:lnTo>
                  <a:pt x="3292" y="1141"/>
                </a:lnTo>
                <a:lnTo>
                  <a:pt x="3300" y="1143"/>
                </a:lnTo>
                <a:lnTo>
                  <a:pt x="3308" y="1147"/>
                </a:lnTo>
                <a:lnTo>
                  <a:pt x="3318" y="1153"/>
                </a:lnTo>
                <a:lnTo>
                  <a:pt x="3328" y="1160"/>
                </a:lnTo>
                <a:lnTo>
                  <a:pt x="3347" y="1180"/>
                </a:lnTo>
                <a:lnTo>
                  <a:pt x="3366" y="1202"/>
                </a:lnTo>
                <a:lnTo>
                  <a:pt x="3384" y="1224"/>
                </a:lnTo>
                <a:lnTo>
                  <a:pt x="3397" y="1243"/>
                </a:lnTo>
                <a:lnTo>
                  <a:pt x="3407" y="1257"/>
                </a:lnTo>
                <a:lnTo>
                  <a:pt x="3411" y="1262"/>
                </a:lnTo>
                <a:lnTo>
                  <a:pt x="3415" y="1269"/>
                </a:lnTo>
                <a:lnTo>
                  <a:pt x="3419" y="1277"/>
                </a:lnTo>
                <a:lnTo>
                  <a:pt x="3424" y="1281"/>
                </a:lnTo>
                <a:lnTo>
                  <a:pt x="3429" y="1288"/>
                </a:lnTo>
                <a:lnTo>
                  <a:pt x="3434" y="1292"/>
                </a:lnTo>
                <a:lnTo>
                  <a:pt x="3440" y="1296"/>
                </a:lnTo>
                <a:lnTo>
                  <a:pt x="3446" y="1300"/>
                </a:lnTo>
                <a:lnTo>
                  <a:pt x="3454" y="1302"/>
                </a:lnTo>
                <a:lnTo>
                  <a:pt x="3467" y="1307"/>
                </a:lnTo>
                <a:lnTo>
                  <a:pt x="3483" y="1311"/>
                </a:lnTo>
                <a:lnTo>
                  <a:pt x="3499" y="1312"/>
                </a:lnTo>
                <a:lnTo>
                  <a:pt x="3515" y="1313"/>
                </a:lnTo>
                <a:lnTo>
                  <a:pt x="3550" y="1312"/>
                </a:lnTo>
                <a:lnTo>
                  <a:pt x="3585" y="1308"/>
                </a:lnTo>
                <a:lnTo>
                  <a:pt x="3619" y="1306"/>
                </a:lnTo>
                <a:lnTo>
                  <a:pt x="3651" y="1305"/>
                </a:lnTo>
                <a:lnTo>
                  <a:pt x="3658" y="1305"/>
                </a:lnTo>
                <a:lnTo>
                  <a:pt x="3664" y="1306"/>
                </a:lnTo>
                <a:lnTo>
                  <a:pt x="3669" y="1308"/>
                </a:lnTo>
                <a:lnTo>
                  <a:pt x="3674" y="1312"/>
                </a:lnTo>
                <a:lnTo>
                  <a:pt x="3683" y="1319"/>
                </a:lnTo>
                <a:lnTo>
                  <a:pt x="3691" y="1329"/>
                </a:lnTo>
                <a:lnTo>
                  <a:pt x="3699" y="1341"/>
                </a:lnTo>
                <a:lnTo>
                  <a:pt x="3707" y="1356"/>
                </a:lnTo>
                <a:lnTo>
                  <a:pt x="3717" y="1370"/>
                </a:lnTo>
                <a:lnTo>
                  <a:pt x="3730" y="1385"/>
                </a:lnTo>
                <a:lnTo>
                  <a:pt x="3735" y="1382"/>
                </a:lnTo>
                <a:lnTo>
                  <a:pt x="3750" y="1373"/>
                </a:lnTo>
                <a:lnTo>
                  <a:pt x="3771" y="1360"/>
                </a:lnTo>
                <a:lnTo>
                  <a:pt x="3795" y="1345"/>
                </a:lnTo>
                <a:lnTo>
                  <a:pt x="3822" y="1332"/>
                </a:lnTo>
                <a:lnTo>
                  <a:pt x="3849" y="1318"/>
                </a:lnTo>
                <a:lnTo>
                  <a:pt x="3861" y="1313"/>
                </a:lnTo>
                <a:lnTo>
                  <a:pt x="3872" y="1310"/>
                </a:lnTo>
                <a:lnTo>
                  <a:pt x="3882" y="1307"/>
                </a:lnTo>
                <a:lnTo>
                  <a:pt x="3891" y="1306"/>
                </a:lnTo>
                <a:lnTo>
                  <a:pt x="4051" y="1348"/>
                </a:lnTo>
                <a:lnTo>
                  <a:pt x="4067" y="1349"/>
                </a:lnTo>
                <a:lnTo>
                  <a:pt x="4083" y="1349"/>
                </a:lnTo>
                <a:lnTo>
                  <a:pt x="4099" y="1348"/>
                </a:lnTo>
                <a:lnTo>
                  <a:pt x="4113" y="1345"/>
                </a:lnTo>
                <a:lnTo>
                  <a:pt x="4142" y="1339"/>
                </a:lnTo>
                <a:lnTo>
                  <a:pt x="4169" y="1332"/>
                </a:lnTo>
                <a:lnTo>
                  <a:pt x="4193" y="1323"/>
                </a:lnTo>
                <a:lnTo>
                  <a:pt x="4215" y="1316"/>
                </a:lnTo>
                <a:lnTo>
                  <a:pt x="4226" y="1313"/>
                </a:lnTo>
                <a:lnTo>
                  <a:pt x="4235" y="1311"/>
                </a:lnTo>
                <a:lnTo>
                  <a:pt x="4243" y="1310"/>
                </a:lnTo>
                <a:lnTo>
                  <a:pt x="4252" y="1310"/>
                </a:lnTo>
                <a:lnTo>
                  <a:pt x="4265" y="1310"/>
                </a:lnTo>
                <a:lnTo>
                  <a:pt x="4277" y="1311"/>
                </a:lnTo>
                <a:lnTo>
                  <a:pt x="4289" y="1313"/>
                </a:lnTo>
                <a:lnTo>
                  <a:pt x="4298" y="1316"/>
                </a:lnTo>
                <a:lnTo>
                  <a:pt x="4314" y="1323"/>
                </a:lnTo>
                <a:lnTo>
                  <a:pt x="4326" y="1330"/>
                </a:lnTo>
                <a:lnTo>
                  <a:pt x="4337" y="1338"/>
                </a:lnTo>
                <a:lnTo>
                  <a:pt x="4347" y="1344"/>
                </a:lnTo>
                <a:lnTo>
                  <a:pt x="4352" y="1346"/>
                </a:lnTo>
                <a:lnTo>
                  <a:pt x="4358" y="1349"/>
                </a:lnTo>
                <a:lnTo>
                  <a:pt x="4364" y="1350"/>
                </a:lnTo>
                <a:lnTo>
                  <a:pt x="4372" y="1350"/>
                </a:lnTo>
                <a:lnTo>
                  <a:pt x="4378" y="1350"/>
                </a:lnTo>
                <a:lnTo>
                  <a:pt x="4385" y="1348"/>
                </a:lnTo>
                <a:lnTo>
                  <a:pt x="4390" y="1343"/>
                </a:lnTo>
                <a:lnTo>
                  <a:pt x="4396" y="1338"/>
                </a:lnTo>
                <a:lnTo>
                  <a:pt x="4406" y="1326"/>
                </a:lnTo>
                <a:lnTo>
                  <a:pt x="4417" y="1311"/>
                </a:lnTo>
                <a:lnTo>
                  <a:pt x="4423" y="1303"/>
                </a:lnTo>
                <a:lnTo>
                  <a:pt x="4429" y="1296"/>
                </a:lnTo>
                <a:lnTo>
                  <a:pt x="4437" y="1289"/>
                </a:lnTo>
                <a:lnTo>
                  <a:pt x="4445" y="1284"/>
                </a:lnTo>
                <a:lnTo>
                  <a:pt x="4455" y="1278"/>
                </a:lnTo>
                <a:lnTo>
                  <a:pt x="4466" y="1274"/>
                </a:lnTo>
                <a:lnTo>
                  <a:pt x="4478" y="1272"/>
                </a:lnTo>
                <a:lnTo>
                  <a:pt x="4492" y="1272"/>
                </a:lnTo>
                <a:lnTo>
                  <a:pt x="4500" y="1272"/>
                </a:lnTo>
                <a:lnTo>
                  <a:pt x="4508" y="1273"/>
                </a:lnTo>
                <a:lnTo>
                  <a:pt x="4515" y="1275"/>
                </a:lnTo>
                <a:lnTo>
                  <a:pt x="4521" y="1279"/>
                </a:lnTo>
                <a:lnTo>
                  <a:pt x="4528" y="1283"/>
                </a:lnTo>
                <a:lnTo>
                  <a:pt x="4535" y="1289"/>
                </a:lnTo>
                <a:lnTo>
                  <a:pt x="4541" y="1295"/>
                </a:lnTo>
                <a:lnTo>
                  <a:pt x="4547" y="1302"/>
                </a:lnTo>
                <a:lnTo>
                  <a:pt x="4553" y="1310"/>
                </a:lnTo>
                <a:lnTo>
                  <a:pt x="4557" y="1318"/>
                </a:lnTo>
                <a:lnTo>
                  <a:pt x="4561" y="1329"/>
                </a:lnTo>
                <a:lnTo>
                  <a:pt x="4565" y="1339"/>
                </a:lnTo>
                <a:lnTo>
                  <a:pt x="4568" y="1351"/>
                </a:lnTo>
                <a:lnTo>
                  <a:pt x="4570" y="1363"/>
                </a:lnTo>
                <a:lnTo>
                  <a:pt x="4571" y="1377"/>
                </a:lnTo>
                <a:lnTo>
                  <a:pt x="4571" y="1392"/>
                </a:lnTo>
                <a:lnTo>
                  <a:pt x="4691" y="1393"/>
                </a:lnTo>
                <a:lnTo>
                  <a:pt x="4691" y="1395"/>
                </a:lnTo>
                <a:lnTo>
                  <a:pt x="4692" y="1399"/>
                </a:lnTo>
                <a:lnTo>
                  <a:pt x="4694" y="1406"/>
                </a:lnTo>
                <a:lnTo>
                  <a:pt x="4696" y="1414"/>
                </a:lnTo>
                <a:lnTo>
                  <a:pt x="4701" y="1421"/>
                </a:lnTo>
                <a:lnTo>
                  <a:pt x="4708" y="1427"/>
                </a:lnTo>
                <a:lnTo>
                  <a:pt x="4712" y="1430"/>
                </a:lnTo>
                <a:lnTo>
                  <a:pt x="4718" y="1432"/>
                </a:lnTo>
                <a:lnTo>
                  <a:pt x="4724" y="1433"/>
                </a:lnTo>
                <a:lnTo>
                  <a:pt x="4732" y="1433"/>
                </a:lnTo>
                <a:lnTo>
                  <a:pt x="4732" y="1437"/>
                </a:lnTo>
                <a:lnTo>
                  <a:pt x="4733" y="1439"/>
                </a:lnTo>
                <a:lnTo>
                  <a:pt x="4735" y="1442"/>
                </a:lnTo>
                <a:lnTo>
                  <a:pt x="4738" y="1443"/>
                </a:lnTo>
                <a:lnTo>
                  <a:pt x="4746" y="1445"/>
                </a:lnTo>
                <a:lnTo>
                  <a:pt x="4756" y="1447"/>
                </a:lnTo>
                <a:lnTo>
                  <a:pt x="4782" y="1445"/>
                </a:lnTo>
                <a:lnTo>
                  <a:pt x="4811" y="1444"/>
                </a:lnTo>
                <a:lnTo>
                  <a:pt x="4826" y="1444"/>
                </a:lnTo>
                <a:lnTo>
                  <a:pt x="4841" y="1447"/>
                </a:lnTo>
                <a:lnTo>
                  <a:pt x="4848" y="1449"/>
                </a:lnTo>
                <a:lnTo>
                  <a:pt x="4854" y="1450"/>
                </a:lnTo>
                <a:lnTo>
                  <a:pt x="4860" y="1454"/>
                </a:lnTo>
                <a:lnTo>
                  <a:pt x="4866" y="1456"/>
                </a:lnTo>
                <a:lnTo>
                  <a:pt x="4871" y="1461"/>
                </a:lnTo>
                <a:lnTo>
                  <a:pt x="4876" y="1466"/>
                </a:lnTo>
                <a:lnTo>
                  <a:pt x="4881" y="1472"/>
                </a:lnTo>
                <a:lnTo>
                  <a:pt x="4885" y="1479"/>
                </a:lnTo>
                <a:lnTo>
                  <a:pt x="4887" y="1486"/>
                </a:lnTo>
                <a:lnTo>
                  <a:pt x="4889" y="1494"/>
                </a:lnTo>
                <a:lnTo>
                  <a:pt x="4891" y="1504"/>
                </a:lnTo>
                <a:lnTo>
                  <a:pt x="4891" y="1515"/>
                </a:lnTo>
                <a:lnTo>
                  <a:pt x="4886" y="2155"/>
                </a:lnTo>
                <a:lnTo>
                  <a:pt x="4886" y="2163"/>
                </a:lnTo>
                <a:lnTo>
                  <a:pt x="4887" y="2169"/>
                </a:lnTo>
                <a:lnTo>
                  <a:pt x="4889" y="2175"/>
                </a:lnTo>
                <a:lnTo>
                  <a:pt x="4892" y="2180"/>
                </a:lnTo>
                <a:lnTo>
                  <a:pt x="4898" y="2188"/>
                </a:lnTo>
                <a:lnTo>
                  <a:pt x="4905" y="2196"/>
                </a:lnTo>
                <a:lnTo>
                  <a:pt x="4913" y="2203"/>
                </a:lnTo>
                <a:lnTo>
                  <a:pt x="4919" y="2213"/>
                </a:lnTo>
                <a:lnTo>
                  <a:pt x="4921" y="2218"/>
                </a:lnTo>
                <a:lnTo>
                  <a:pt x="4924" y="2223"/>
                </a:lnTo>
                <a:lnTo>
                  <a:pt x="4925" y="2229"/>
                </a:lnTo>
                <a:lnTo>
                  <a:pt x="4925" y="2236"/>
                </a:lnTo>
                <a:lnTo>
                  <a:pt x="4938" y="2236"/>
                </a:lnTo>
                <a:lnTo>
                  <a:pt x="4948" y="2237"/>
                </a:lnTo>
                <a:lnTo>
                  <a:pt x="4957" y="2239"/>
                </a:lnTo>
                <a:lnTo>
                  <a:pt x="4965" y="2241"/>
                </a:lnTo>
                <a:lnTo>
                  <a:pt x="4973" y="2246"/>
                </a:lnTo>
                <a:lnTo>
                  <a:pt x="4981" y="2253"/>
                </a:lnTo>
                <a:lnTo>
                  <a:pt x="4991" y="2263"/>
                </a:lnTo>
                <a:lnTo>
                  <a:pt x="5005" y="2277"/>
                </a:lnTo>
                <a:lnTo>
                  <a:pt x="5005" y="2292"/>
                </a:lnTo>
                <a:lnTo>
                  <a:pt x="5005" y="2307"/>
                </a:lnTo>
                <a:lnTo>
                  <a:pt x="5006" y="2322"/>
                </a:lnTo>
                <a:lnTo>
                  <a:pt x="5009" y="2337"/>
                </a:lnTo>
                <a:lnTo>
                  <a:pt x="5014" y="2352"/>
                </a:lnTo>
                <a:lnTo>
                  <a:pt x="5020" y="2367"/>
                </a:lnTo>
                <a:lnTo>
                  <a:pt x="5025" y="2374"/>
                </a:lnTo>
                <a:lnTo>
                  <a:pt x="5030" y="2382"/>
                </a:lnTo>
                <a:lnTo>
                  <a:pt x="5036" y="2389"/>
                </a:lnTo>
                <a:lnTo>
                  <a:pt x="5044" y="2398"/>
                </a:lnTo>
                <a:lnTo>
                  <a:pt x="5044" y="2412"/>
                </a:lnTo>
                <a:lnTo>
                  <a:pt x="5044" y="2428"/>
                </a:lnTo>
                <a:lnTo>
                  <a:pt x="5045" y="2444"/>
                </a:lnTo>
                <a:lnTo>
                  <a:pt x="5049" y="2463"/>
                </a:lnTo>
                <a:lnTo>
                  <a:pt x="5052" y="2482"/>
                </a:lnTo>
                <a:lnTo>
                  <a:pt x="5060" y="2504"/>
                </a:lnTo>
                <a:lnTo>
                  <a:pt x="5069" y="2530"/>
                </a:lnTo>
                <a:lnTo>
                  <a:pt x="5083" y="2558"/>
                </a:lnTo>
                <a:lnTo>
                  <a:pt x="5089" y="2559"/>
                </a:lnTo>
                <a:lnTo>
                  <a:pt x="5095" y="2562"/>
                </a:lnTo>
                <a:lnTo>
                  <a:pt x="5101" y="2565"/>
                </a:lnTo>
                <a:lnTo>
                  <a:pt x="5105" y="2572"/>
                </a:lnTo>
                <a:lnTo>
                  <a:pt x="5110" y="2578"/>
                </a:lnTo>
                <a:lnTo>
                  <a:pt x="5112" y="2585"/>
                </a:lnTo>
                <a:lnTo>
                  <a:pt x="5115" y="2594"/>
                </a:lnTo>
                <a:lnTo>
                  <a:pt x="5117" y="2603"/>
                </a:lnTo>
                <a:lnTo>
                  <a:pt x="5120" y="2623"/>
                </a:lnTo>
                <a:lnTo>
                  <a:pt x="5121" y="2643"/>
                </a:lnTo>
                <a:lnTo>
                  <a:pt x="5122" y="2662"/>
                </a:lnTo>
                <a:lnTo>
                  <a:pt x="5122" y="2678"/>
                </a:lnTo>
                <a:lnTo>
                  <a:pt x="5122" y="2685"/>
                </a:lnTo>
                <a:lnTo>
                  <a:pt x="5122" y="2694"/>
                </a:lnTo>
                <a:lnTo>
                  <a:pt x="5121" y="2705"/>
                </a:lnTo>
                <a:lnTo>
                  <a:pt x="5118" y="2717"/>
                </a:lnTo>
                <a:lnTo>
                  <a:pt x="5111" y="2747"/>
                </a:lnTo>
                <a:lnTo>
                  <a:pt x="5104" y="2780"/>
                </a:lnTo>
                <a:lnTo>
                  <a:pt x="5095" y="2815"/>
                </a:lnTo>
                <a:lnTo>
                  <a:pt x="5088" y="2851"/>
                </a:lnTo>
                <a:lnTo>
                  <a:pt x="5084" y="2869"/>
                </a:lnTo>
                <a:lnTo>
                  <a:pt x="5082" y="2886"/>
                </a:lnTo>
                <a:lnTo>
                  <a:pt x="5080" y="2903"/>
                </a:lnTo>
                <a:lnTo>
                  <a:pt x="5079" y="2918"/>
                </a:lnTo>
                <a:lnTo>
                  <a:pt x="5079" y="2933"/>
                </a:lnTo>
                <a:lnTo>
                  <a:pt x="5080" y="2946"/>
                </a:lnTo>
                <a:lnTo>
                  <a:pt x="5083" y="2960"/>
                </a:lnTo>
                <a:lnTo>
                  <a:pt x="5084" y="2972"/>
                </a:lnTo>
                <a:lnTo>
                  <a:pt x="5089" y="2994"/>
                </a:lnTo>
                <a:lnTo>
                  <a:pt x="5094" y="3013"/>
                </a:lnTo>
                <a:lnTo>
                  <a:pt x="5095" y="3023"/>
                </a:lnTo>
                <a:lnTo>
                  <a:pt x="5096" y="3032"/>
                </a:lnTo>
                <a:lnTo>
                  <a:pt x="5096" y="3040"/>
                </a:lnTo>
                <a:lnTo>
                  <a:pt x="5095" y="3048"/>
                </a:lnTo>
                <a:lnTo>
                  <a:pt x="5093" y="3056"/>
                </a:lnTo>
                <a:lnTo>
                  <a:pt x="5090" y="3064"/>
                </a:lnTo>
                <a:lnTo>
                  <a:pt x="5085" y="3071"/>
                </a:lnTo>
                <a:lnTo>
                  <a:pt x="5078" y="3078"/>
                </a:lnTo>
                <a:lnTo>
                  <a:pt x="5063" y="3109"/>
                </a:lnTo>
                <a:lnTo>
                  <a:pt x="5047" y="3140"/>
                </a:lnTo>
                <a:lnTo>
                  <a:pt x="5030" y="3170"/>
                </a:lnTo>
                <a:lnTo>
                  <a:pt x="5012" y="3203"/>
                </a:lnTo>
                <a:lnTo>
                  <a:pt x="4992" y="3237"/>
                </a:lnTo>
                <a:lnTo>
                  <a:pt x="4969" y="3275"/>
                </a:lnTo>
                <a:lnTo>
                  <a:pt x="4945" y="3315"/>
                </a:lnTo>
                <a:lnTo>
                  <a:pt x="4915" y="3357"/>
                </a:lnTo>
                <a:lnTo>
                  <a:pt x="4908" y="3365"/>
                </a:lnTo>
                <a:lnTo>
                  <a:pt x="4899" y="3371"/>
                </a:lnTo>
                <a:lnTo>
                  <a:pt x="4889" y="3376"/>
                </a:lnTo>
                <a:lnTo>
                  <a:pt x="4880" y="3381"/>
                </a:lnTo>
                <a:lnTo>
                  <a:pt x="4869" y="3384"/>
                </a:lnTo>
                <a:lnTo>
                  <a:pt x="4858" y="3388"/>
                </a:lnTo>
                <a:lnTo>
                  <a:pt x="4847" y="3390"/>
                </a:lnTo>
                <a:lnTo>
                  <a:pt x="4836" y="3392"/>
                </a:lnTo>
                <a:lnTo>
                  <a:pt x="4812" y="3395"/>
                </a:lnTo>
                <a:lnTo>
                  <a:pt x="4792" y="3397"/>
                </a:lnTo>
                <a:lnTo>
                  <a:pt x="4772" y="3397"/>
                </a:lnTo>
                <a:lnTo>
                  <a:pt x="4755" y="3397"/>
                </a:lnTo>
                <a:lnTo>
                  <a:pt x="4748" y="3395"/>
                </a:lnTo>
                <a:lnTo>
                  <a:pt x="4740" y="3394"/>
                </a:lnTo>
                <a:lnTo>
                  <a:pt x="4733" y="3392"/>
                </a:lnTo>
                <a:lnTo>
                  <a:pt x="4725" y="3389"/>
                </a:lnTo>
                <a:lnTo>
                  <a:pt x="4710" y="3381"/>
                </a:lnTo>
                <a:lnTo>
                  <a:pt x="4695" y="3371"/>
                </a:lnTo>
                <a:lnTo>
                  <a:pt x="4680" y="3359"/>
                </a:lnTo>
                <a:lnTo>
                  <a:pt x="4666" y="3345"/>
                </a:lnTo>
                <a:lnTo>
                  <a:pt x="4651" y="3330"/>
                </a:lnTo>
                <a:lnTo>
                  <a:pt x="4636" y="3316"/>
                </a:lnTo>
                <a:lnTo>
                  <a:pt x="4596" y="3315"/>
                </a:lnTo>
                <a:lnTo>
                  <a:pt x="4674" y="3476"/>
                </a:lnTo>
                <a:lnTo>
                  <a:pt x="4659" y="3488"/>
                </a:lnTo>
                <a:lnTo>
                  <a:pt x="4645" y="3499"/>
                </a:lnTo>
                <a:lnTo>
                  <a:pt x="4631" y="3505"/>
                </a:lnTo>
                <a:lnTo>
                  <a:pt x="4619" y="3510"/>
                </a:lnTo>
                <a:lnTo>
                  <a:pt x="4609" y="3513"/>
                </a:lnTo>
                <a:lnTo>
                  <a:pt x="4601" y="3515"/>
                </a:lnTo>
                <a:lnTo>
                  <a:pt x="4596" y="3515"/>
                </a:lnTo>
                <a:lnTo>
                  <a:pt x="4593" y="3515"/>
                </a:lnTo>
                <a:lnTo>
                  <a:pt x="4581" y="3529"/>
                </a:lnTo>
                <a:lnTo>
                  <a:pt x="4570" y="3539"/>
                </a:lnTo>
                <a:lnTo>
                  <a:pt x="4564" y="3547"/>
                </a:lnTo>
                <a:lnTo>
                  <a:pt x="4559" y="3554"/>
                </a:lnTo>
                <a:lnTo>
                  <a:pt x="4555" y="3563"/>
                </a:lnTo>
                <a:lnTo>
                  <a:pt x="4554" y="3572"/>
                </a:lnTo>
                <a:lnTo>
                  <a:pt x="4553" y="3581"/>
                </a:lnTo>
                <a:lnTo>
                  <a:pt x="4553" y="3595"/>
                </a:lnTo>
                <a:lnTo>
                  <a:pt x="4524" y="3610"/>
                </a:lnTo>
                <a:lnTo>
                  <a:pt x="4493" y="3625"/>
                </a:lnTo>
                <a:lnTo>
                  <a:pt x="4462" y="3641"/>
                </a:lnTo>
                <a:lnTo>
                  <a:pt x="4433" y="3660"/>
                </a:lnTo>
                <a:lnTo>
                  <a:pt x="4402" y="3678"/>
                </a:lnTo>
                <a:lnTo>
                  <a:pt x="4372" y="3700"/>
                </a:lnTo>
                <a:lnTo>
                  <a:pt x="4357" y="3712"/>
                </a:lnTo>
                <a:lnTo>
                  <a:pt x="4342" y="3726"/>
                </a:lnTo>
                <a:lnTo>
                  <a:pt x="4326" y="3739"/>
                </a:lnTo>
                <a:lnTo>
                  <a:pt x="4312" y="3753"/>
                </a:lnTo>
                <a:lnTo>
                  <a:pt x="4290" y="3767"/>
                </a:lnTo>
                <a:lnTo>
                  <a:pt x="4268" y="3781"/>
                </a:lnTo>
                <a:lnTo>
                  <a:pt x="4247" y="3793"/>
                </a:lnTo>
                <a:lnTo>
                  <a:pt x="4226" y="3804"/>
                </a:lnTo>
                <a:lnTo>
                  <a:pt x="4207" y="3814"/>
                </a:lnTo>
                <a:lnTo>
                  <a:pt x="4187" y="3821"/>
                </a:lnTo>
                <a:lnTo>
                  <a:pt x="4166" y="3827"/>
                </a:lnTo>
                <a:lnTo>
                  <a:pt x="4145" y="3832"/>
                </a:lnTo>
                <a:lnTo>
                  <a:pt x="4124" y="3835"/>
                </a:lnTo>
                <a:lnTo>
                  <a:pt x="4104" y="3835"/>
                </a:lnTo>
                <a:lnTo>
                  <a:pt x="4080" y="3834"/>
                </a:lnTo>
                <a:lnTo>
                  <a:pt x="4057" y="3830"/>
                </a:lnTo>
                <a:lnTo>
                  <a:pt x="4033" y="3824"/>
                </a:lnTo>
                <a:lnTo>
                  <a:pt x="4007" y="3815"/>
                </a:lnTo>
                <a:lnTo>
                  <a:pt x="3980" y="3804"/>
                </a:lnTo>
                <a:lnTo>
                  <a:pt x="3951" y="3791"/>
                </a:lnTo>
                <a:lnTo>
                  <a:pt x="3958" y="3798"/>
                </a:lnTo>
                <a:lnTo>
                  <a:pt x="3964" y="3805"/>
                </a:lnTo>
                <a:lnTo>
                  <a:pt x="3969" y="3813"/>
                </a:lnTo>
                <a:lnTo>
                  <a:pt x="3974" y="3820"/>
                </a:lnTo>
                <a:lnTo>
                  <a:pt x="3980" y="3836"/>
                </a:lnTo>
                <a:lnTo>
                  <a:pt x="3985" y="3851"/>
                </a:lnTo>
                <a:lnTo>
                  <a:pt x="3989" y="3865"/>
                </a:lnTo>
                <a:lnTo>
                  <a:pt x="3990" y="3881"/>
                </a:lnTo>
                <a:lnTo>
                  <a:pt x="3990" y="3896"/>
                </a:lnTo>
                <a:lnTo>
                  <a:pt x="3990" y="3911"/>
                </a:lnTo>
                <a:lnTo>
                  <a:pt x="3983" y="3911"/>
                </a:lnTo>
                <a:lnTo>
                  <a:pt x="3976" y="3912"/>
                </a:lnTo>
                <a:lnTo>
                  <a:pt x="3970" y="3914"/>
                </a:lnTo>
                <a:lnTo>
                  <a:pt x="3965" y="3917"/>
                </a:lnTo>
                <a:lnTo>
                  <a:pt x="3956" y="3922"/>
                </a:lnTo>
                <a:lnTo>
                  <a:pt x="3945" y="3925"/>
                </a:lnTo>
                <a:lnTo>
                  <a:pt x="3938" y="3927"/>
                </a:lnTo>
                <a:lnTo>
                  <a:pt x="3932" y="3928"/>
                </a:lnTo>
                <a:lnTo>
                  <a:pt x="3925" y="3928"/>
                </a:lnTo>
                <a:lnTo>
                  <a:pt x="3916" y="3927"/>
                </a:lnTo>
                <a:lnTo>
                  <a:pt x="3907" y="3925"/>
                </a:lnTo>
                <a:lnTo>
                  <a:pt x="3896" y="3922"/>
                </a:lnTo>
                <a:lnTo>
                  <a:pt x="3883" y="3917"/>
                </a:lnTo>
                <a:lnTo>
                  <a:pt x="3870" y="3909"/>
                </a:lnTo>
                <a:lnTo>
                  <a:pt x="3863" y="3931"/>
                </a:lnTo>
                <a:lnTo>
                  <a:pt x="3854" y="3950"/>
                </a:lnTo>
                <a:lnTo>
                  <a:pt x="3847" y="3966"/>
                </a:lnTo>
                <a:lnTo>
                  <a:pt x="3838" y="3979"/>
                </a:lnTo>
                <a:lnTo>
                  <a:pt x="3831" y="3990"/>
                </a:lnTo>
                <a:lnTo>
                  <a:pt x="3822" y="4000"/>
                </a:lnTo>
                <a:lnTo>
                  <a:pt x="3812" y="4009"/>
                </a:lnTo>
                <a:lnTo>
                  <a:pt x="3804" y="4015"/>
                </a:lnTo>
                <a:lnTo>
                  <a:pt x="3794" y="4020"/>
                </a:lnTo>
                <a:lnTo>
                  <a:pt x="3784" y="4023"/>
                </a:lnTo>
                <a:lnTo>
                  <a:pt x="3773" y="4026"/>
                </a:lnTo>
                <a:lnTo>
                  <a:pt x="3762" y="4027"/>
                </a:lnTo>
                <a:lnTo>
                  <a:pt x="3736" y="4028"/>
                </a:lnTo>
                <a:lnTo>
                  <a:pt x="3708" y="4028"/>
                </a:lnTo>
                <a:lnTo>
                  <a:pt x="3708" y="4045"/>
                </a:lnTo>
                <a:lnTo>
                  <a:pt x="3707" y="4065"/>
                </a:lnTo>
                <a:lnTo>
                  <a:pt x="3706" y="4075"/>
                </a:lnTo>
                <a:lnTo>
                  <a:pt x="3703" y="4084"/>
                </a:lnTo>
                <a:lnTo>
                  <a:pt x="3701" y="4094"/>
                </a:lnTo>
                <a:lnTo>
                  <a:pt x="3697" y="4104"/>
                </a:lnTo>
                <a:lnTo>
                  <a:pt x="3694" y="4113"/>
                </a:lnTo>
                <a:lnTo>
                  <a:pt x="3688" y="4121"/>
                </a:lnTo>
                <a:lnTo>
                  <a:pt x="3681" y="4129"/>
                </a:lnTo>
                <a:lnTo>
                  <a:pt x="3674" y="4136"/>
                </a:lnTo>
                <a:lnTo>
                  <a:pt x="3664" y="4141"/>
                </a:lnTo>
                <a:lnTo>
                  <a:pt x="3653" y="4144"/>
                </a:lnTo>
                <a:lnTo>
                  <a:pt x="3641" y="4147"/>
                </a:lnTo>
                <a:lnTo>
                  <a:pt x="3628" y="4148"/>
                </a:lnTo>
                <a:lnTo>
                  <a:pt x="3634" y="4163"/>
                </a:lnTo>
                <a:lnTo>
                  <a:pt x="3639" y="4179"/>
                </a:lnTo>
                <a:lnTo>
                  <a:pt x="3642" y="4193"/>
                </a:lnTo>
                <a:lnTo>
                  <a:pt x="3643" y="4208"/>
                </a:lnTo>
                <a:lnTo>
                  <a:pt x="3645" y="4223"/>
                </a:lnTo>
                <a:lnTo>
                  <a:pt x="3645" y="4236"/>
                </a:lnTo>
                <a:lnTo>
                  <a:pt x="3643" y="4250"/>
                </a:lnTo>
                <a:lnTo>
                  <a:pt x="3641" y="4263"/>
                </a:lnTo>
                <a:lnTo>
                  <a:pt x="3637" y="4289"/>
                </a:lnTo>
                <a:lnTo>
                  <a:pt x="3631" y="4312"/>
                </a:lnTo>
                <a:lnTo>
                  <a:pt x="3628" y="4332"/>
                </a:lnTo>
                <a:lnTo>
                  <a:pt x="3626" y="4349"/>
                </a:lnTo>
                <a:lnTo>
                  <a:pt x="3505" y="4388"/>
                </a:lnTo>
                <a:lnTo>
                  <a:pt x="3520" y="4388"/>
                </a:lnTo>
                <a:lnTo>
                  <a:pt x="3532" y="4389"/>
                </a:lnTo>
                <a:lnTo>
                  <a:pt x="3542" y="4392"/>
                </a:lnTo>
                <a:lnTo>
                  <a:pt x="3552" y="4395"/>
                </a:lnTo>
                <a:lnTo>
                  <a:pt x="3559" y="4399"/>
                </a:lnTo>
                <a:lnTo>
                  <a:pt x="3565" y="4403"/>
                </a:lnTo>
                <a:lnTo>
                  <a:pt x="3571" y="4408"/>
                </a:lnTo>
                <a:lnTo>
                  <a:pt x="3575" y="4414"/>
                </a:lnTo>
                <a:lnTo>
                  <a:pt x="3579" y="4419"/>
                </a:lnTo>
                <a:lnTo>
                  <a:pt x="3581" y="4425"/>
                </a:lnTo>
                <a:lnTo>
                  <a:pt x="3582" y="4432"/>
                </a:lnTo>
                <a:lnTo>
                  <a:pt x="3583" y="4439"/>
                </a:lnTo>
                <a:lnTo>
                  <a:pt x="3585" y="4453"/>
                </a:lnTo>
                <a:lnTo>
                  <a:pt x="3585" y="4469"/>
                </a:lnTo>
                <a:lnTo>
                  <a:pt x="3585" y="4483"/>
                </a:lnTo>
                <a:lnTo>
                  <a:pt x="3583" y="4498"/>
                </a:lnTo>
                <a:lnTo>
                  <a:pt x="3582" y="4512"/>
                </a:lnTo>
                <a:lnTo>
                  <a:pt x="3580" y="4524"/>
                </a:lnTo>
                <a:lnTo>
                  <a:pt x="3577" y="4529"/>
                </a:lnTo>
                <a:lnTo>
                  <a:pt x="3575" y="4534"/>
                </a:lnTo>
                <a:lnTo>
                  <a:pt x="3571" y="4537"/>
                </a:lnTo>
                <a:lnTo>
                  <a:pt x="3568" y="4541"/>
                </a:lnTo>
                <a:lnTo>
                  <a:pt x="3563" y="4545"/>
                </a:lnTo>
                <a:lnTo>
                  <a:pt x="3558" y="4546"/>
                </a:lnTo>
                <a:lnTo>
                  <a:pt x="3550" y="4547"/>
                </a:lnTo>
                <a:lnTo>
                  <a:pt x="3544" y="4548"/>
                </a:lnTo>
                <a:lnTo>
                  <a:pt x="3550" y="4556"/>
                </a:lnTo>
                <a:lnTo>
                  <a:pt x="3557" y="4563"/>
                </a:lnTo>
                <a:lnTo>
                  <a:pt x="3563" y="4572"/>
                </a:lnTo>
                <a:lnTo>
                  <a:pt x="3566" y="4579"/>
                </a:lnTo>
                <a:lnTo>
                  <a:pt x="3571" y="4588"/>
                </a:lnTo>
                <a:lnTo>
                  <a:pt x="3574" y="4596"/>
                </a:lnTo>
                <a:lnTo>
                  <a:pt x="3576" y="4605"/>
                </a:lnTo>
                <a:lnTo>
                  <a:pt x="3579" y="4613"/>
                </a:lnTo>
                <a:lnTo>
                  <a:pt x="3581" y="4633"/>
                </a:lnTo>
                <a:lnTo>
                  <a:pt x="3582" y="4655"/>
                </a:lnTo>
                <a:lnTo>
                  <a:pt x="3582" y="4681"/>
                </a:lnTo>
                <a:lnTo>
                  <a:pt x="3582" y="4709"/>
                </a:lnTo>
                <a:lnTo>
                  <a:pt x="3582" y="4723"/>
                </a:lnTo>
                <a:lnTo>
                  <a:pt x="3582" y="4738"/>
                </a:lnTo>
                <a:lnTo>
                  <a:pt x="3582" y="4752"/>
                </a:lnTo>
                <a:lnTo>
                  <a:pt x="3582" y="4764"/>
                </a:lnTo>
                <a:lnTo>
                  <a:pt x="3582" y="4774"/>
                </a:lnTo>
                <a:lnTo>
                  <a:pt x="3582" y="4782"/>
                </a:lnTo>
                <a:lnTo>
                  <a:pt x="3582" y="4787"/>
                </a:lnTo>
                <a:lnTo>
                  <a:pt x="3582" y="4788"/>
                </a:lnTo>
                <a:lnTo>
                  <a:pt x="3582" y="4804"/>
                </a:lnTo>
                <a:lnTo>
                  <a:pt x="3585" y="4818"/>
                </a:lnTo>
                <a:lnTo>
                  <a:pt x="3587" y="4831"/>
                </a:lnTo>
                <a:lnTo>
                  <a:pt x="3591" y="4843"/>
                </a:lnTo>
                <a:lnTo>
                  <a:pt x="3595" y="4853"/>
                </a:lnTo>
                <a:lnTo>
                  <a:pt x="3597" y="4862"/>
                </a:lnTo>
                <a:lnTo>
                  <a:pt x="3599" y="4867"/>
                </a:lnTo>
                <a:lnTo>
                  <a:pt x="3599" y="4868"/>
                </a:lnTo>
                <a:lnTo>
                  <a:pt x="3601" y="4884"/>
                </a:lnTo>
                <a:lnTo>
                  <a:pt x="3602" y="4898"/>
                </a:lnTo>
                <a:lnTo>
                  <a:pt x="3604" y="4912"/>
                </a:lnTo>
                <a:lnTo>
                  <a:pt x="3607" y="4925"/>
                </a:lnTo>
                <a:lnTo>
                  <a:pt x="3609" y="4936"/>
                </a:lnTo>
                <a:lnTo>
                  <a:pt x="3612" y="4945"/>
                </a:lnTo>
                <a:lnTo>
                  <a:pt x="3614" y="4950"/>
                </a:lnTo>
                <a:lnTo>
                  <a:pt x="3614" y="4952"/>
                </a:lnTo>
                <a:lnTo>
                  <a:pt x="3641" y="5013"/>
                </a:lnTo>
                <a:lnTo>
                  <a:pt x="3628" y="5026"/>
                </a:lnTo>
                <a:lnTo>
                  <a:pt x="3618" y="5034"/>
                </a:lnTo>
                <a:lnTo>
                  <a:pt x="3610" y="5039"/>
                </a:lnTo>
                <a:lnTo>
                  <a:pt x="3607" y="5042"/>
                </a:lnTo>
                <a:lnTo>
                  <a:pt x="3604" y="5042"/>
                </a:lnTo>
                <a:lnTo>
                  <a:pt x="3603" y="5040"/>
                </a:lnTo>
                <a:lnTo>
                  <a:pt x="3603" y="5039"/>
                </a:lnTo>
                <a:lnTo>
                  <a:pt x="3603" y="5039"/>
                </a:lnTo>
                <a:lnTo>
                  <a:pt x="3598" y="5045"/>
                </a:lnTo>
                <a:lnTo>
                  <a:pt x="3595" y="5050"/>
                </a:lnTo>
                <a:lnTo>
                  <a:pt x="3590" y="5055"/>
                </a:lnTo>
                <a:lnTo>
                  <a:pt x="3583" y="5058"/>
                </a:lnTo>
                <a:lnTo>
                  <a:pt x="3576" y="5060"/>
                </a:lnTo>
                <a:lnTo>
                  <a:pt x="3566" y="5061"/>
                </a:lnTo>
                <a:lnTo>
                  <a:pt x="3555" y="5061"/>
                </a:lnTo>
                <a:lnTo>
                  <a:pt x="3541" y="5060"/>
                </a:lnTo>
                <a:lnTo>
                  <a:pt x="3536" y="5059"/>
                </a:lnTo>
                <a:lnTo>
                  <a:pt x="3531" y="5056"/>
                </a:lnTo>
                <a:lnTo>
                  <a:pt x="3526" y="5051"/>
                </a:lnTo>
                <a:lnTo>
                  <a:pt x="3519" y="5048"/>
                </a:lnTo>
                <a:lnTo>
                  <a:pt x="3506" y="5036"/>
                </a:lnTo>
                <a:lnTo>
                  <a:pt x="3493" y="5022"/>
                </a:lnTo>
                <a:lnTo>
                  <a:pt x="3479" y="5010"/>
                </a:lnTo>
                <a:lnTo>
                  <a:pt x="3470" y="4999"/>
                </a:lnTo>
                <a:lnTo>
                  <a:pt x="3462" y="4990"/>
                </a:lnTo>
                <a:lnTo>
                  <a:pt x="3460" y="4988"/>
                </a:lnTo>
                <a:lnTo>
                  <a:pt x="3464" y="4991"/>
                </a:lnTo>
                <a:lnTo>
                  <a:pt x="3465" y="4995"/>
                </a:lnTo>
                <a:lnTo>
                  <a:pt x="3466" y="4998"/>
                </a:lnTo>
                <a:lnTo>
                  <a:pt x="3465" y="4999"/>
                </a:lnTo>
                <a:lnTo>
                  <a:pt x="3464" y="5001"/>
                </a:lnTo>
                <a:lnTo>
                  <a:pt x="3461" y="5002"/>
                </a:lnTo>
                <a:lnTo>
                  <a:pt x="3457" y="5002"/>
                </a:lnTo>
                <a:lnTo>
                  <a:pt x="3454" y="5004"/>
                </a:lnTo>
                <a:lnTo>
                  <a:pt x="3443" y="5004"/>
                </a:lnTo>
                <a:lnTo>
                  <a:pt x="3429" y="5002"/>
                </a:lnTo>
                <a:lnTo>
                  <a:pt x="3413" y="5000"/>
                </a:lnTo>
                <a:lnTo>
                  <a:pt x="3396" y="4998"/>
                </a:lnTo>
                <a:lnTo>
                  <a:pt x="3358" y="4993"/>
                </a:lnTo>
                <a:lnTo>
                  <a:pt x="3320" y="4988"/>
                </a:lnTo>
                <a:lnTo>
                  <a:pt x="3302" y="4985"/>
                </a:lnTo>
                <a:lnTo>
                  <a:pt x="3286" y="4985"/>
                </a:lnTo>
                <a:lnTo>
                  <a:pt x="3271" y="4985"/>
                </a:lnTo>
                <a:lnTo>
                  <a:pt x="3260" y="4987"/>
                </a:lnTo>
                <a:lnTo>
                  <a:pt x="3257" y="4987"/>
                </a:lnTo>
                <a:lnTo>
                  <a:pt x="3253" y="4984"/>
                </a:lnTo>
                <a:lnTo>
                  <a:pt x="3247" y="4980"/>
                </a:lnTo>
                <a:lnTo>
                  <a:pt x="3241" y="4976"/>
                </a:lnTo>
                <a:lnTo>
                  <a:pt x="3226" y="4965"/>
                </a:lnTo>
                <a:lnTo>
                  <a:pt x="3210" y="4951"/>
                </a:lnTo>
                <a:lnTo>
                  <a:pt x="3194" y="4936"/>
                </a:lnTo>
                <a:lnTo>
                  <a:pt x="3182" y="4924"/>
                </a:lnTo>
                <a:lnTo>
                  <a:pt x="3173" y="4916"/>
                </a:lnTo>
                <a:lnTo>
                  <a:pt x="3170" y="4913"/>
                </a:lnTo>
                <a:lnTo>
                  <a:pt x="3155" y="4913"/>
                </a:lnTo>
                <a:lnTo>
                  <a:pt x="3140" y="4913"/>
                </a:lnTo>
                <a:lnTo>
                  <a:pt x="3126" y="4914"/>
                </a:lnTo>
                <a:lnTo>
                  <a:pt x="3111" y="4913"/>
                </a:lnTo>
                <a:lnTo>
                  <a:pt x="3104" y="4912"/>
                </a:lnTo>
                <a:lnTo>
                  <a:pt x="3096" y="4909"/>
                </a:lnTo>
                <a:lnTo>
                  <a:pt x="3089" y="4907"/>
                </a:lnTo>
                <a:lnTo>
                  <a:pt x="3082" y="4905"/>
                </a:lnTo>
                <a:lnTo>
                  <a:pt x="3074" y="4901"/>
                </a:lnTo>
                <a:lnTo>
                  <a:pt x="3067" y="4896"/>
                </a:lnTo>
                <a:lnTo>
                  <a:pt x="3060" y="4890"/>
                </a:lnTo>
                <a:lnTo>
                  <a:pt x="3052" y="4883"/>
                </a:lnTo>
                <a:lnTo>
                  <a:pt x="3046" y="4879"/>
                </a:lnTo>
                <a:lnTo>
                  <a:pt x="3036" y="4873"/>
                </a:lnTo>
                <a:lnTo>
                  <a:pt x="3025" y="4865"/>
                </a:lnTo>
                <a:lnTo>
                  <a:pt x="3012" y="4857"/>
                </a:lnTo>
                <a:lnTo>
                  <a:pt x="2998" y="4848"/>
                </a:lnTo>
                <a:lnTo>
                  <a:pt x="2985" y="4840"/>
                </a:lnTo>
                <a:lnTo>
                  <a:pt x="2974" y="4831"/>
                </a:lnTo>
                <a:lnTo>
                  <a:pt x="2964" y="4824"/>
                </a:lnTo>
                <a:lnTo>
                  <a:pt x="2965" y="4825"/>
                </a:lnTo>
                <a:lnTo>
                  <a:pt x="2965" y="4825"/>
                </a:lnTo>
                <a:lnTo>
                  <a:pt x="2965" y="4826"/>
                </a:lnTo>
                <a:lnTo>
                  <a:pt x="2964" y="4827"/>
                </a:lnTo>
                <a:lnTo>
                  <a:pt x="2960" y="4829"/>
                </a:lnTo>
                <a:lnTo>
                  <a:pt x="2954" y="4829"/>
                </a:lnTo>
                <a:lnTo>
                  <a:pt x="2938" y="4827"/>
                </a:lnTo>
                <a:lnTo>
                  <a:pt x="2919" y="4824"/>
                </a:lnTo>
                <a:lnTo>
                  <a:pt x="2909" y="4821"/>
                </a:lnTo>
                <a:lnTo>
                  <a:pt x="2899" y="4818"/>
                </a:lnTo>
                <a:lnTo>
                  <a:pt x="2889" y="4814"/>
                </a:lnTo>
                <a:lnTo>
                  <a:pt x="2881" y="4809"/>
                </a:lnTo>
                <a:lnTo>
                  <a:pt x="2875" y="4804"/>
                </a:lnTo>
                <a:lnTo>
                  <a:pt x="2869" y="4798"/>
                </a:lnTo>
                <a:lnTo>
                  <a:pt x="2866" y="4796"/>
                </a:lnTo>
                <a:lnTo>
                  <a:pt x="2865" y="4792"/>
                </a:lnTo>
                <a:lnTo>
                  <a:pt x="2864" y="4788"/>
                </a:lnTo>
                <a:lnTo>
                  <a:pt x="2864" y="4785"/>
                </a:lnTo>
                <a:lnTo>
                  <a:pt x="2864" y="4777"/>
                </a:lnTo>
                <a:lnTo>
                  <a:pt x="2861" y="4769"/>
                </a:lnTo>
                <a:lnTo>
                  <a:pt x="2860" y="4760"/>
                </a:lnTo>
                <a:lnTo>
                  <a:pt x="2856" y="4750"/>
                </a:lnTo>
                <a:lnTo>
                  <a:pt x="2849" y="4732"/>
                </a:lnTo>
                <a:lnTo>
                  <a:pt x="2841" y="4712"/>
                </a:lnTo>
                <a:lnTo>
                  <a:pt x="2832" y="4694"/>
                </a:lnTo>
                <a:lnTo>
                  <a:pt x="2825" y="4674"/>
                </a:lnTo>
                <a:lnTo>
                  <a:pt x="2822" y="4666"/>
                </a:lnTo>
                <a:lnTo>
                  <a:pt x="2820" y="4657"/>
                </a:lnTo>
                <a:lnTo>
                  <a:pt x="2818" y="4649"/>
                </a:lnTo>
                <a:lnTo>
                  <a:pt x="2817" y="4641"/>
                </a:lnTo>
                <a:lnTo>
                  <a:pt x="2817" y="4633"/>
                </a:lnTo>
                <a:lnTo>
                  <a:pt x="2814" y="4623"/>
                </a:lnTo>
                <a:lnTo>
                  <a:pt x="2810" y="4612"/>
                </a:lnTo>
                <a:lnTo>
                  <a:pt x="2805" y="4601"/>
                </a:lnTo>
                <a:lnTo>
                  <a:pt x="2792" y="4575"/>
                </a:lnTo>
                <a:lnTo>
                  <a:pt x="2776" y="4547"/>
                </a:lnTo>
                <a:lnTo>
                  <a:pt x="2761" y="4520"/>
                </a:lnTo>
                <a:lnTo>
                  <a:pt x="2747" y="4493"/>
                </a:lnTo>
                <a:lnTo>
                  <a:pt x="2743" y="4482"/>
                </a:lnTo>
                <a:lnTo>
                  <a:pt x="2738" y="4471"/>
                </a:lnTo>
                <a:lnTo>
                  <a:pt x="2735" y="4461"/>
                </a:lnTo>
                <a:lnTo>
                  <a:pt x="2734" y="4453"/>
                </a:lnTo>
                <a:lnTo>
                  <a:pt x="2735" y="4452"/>
                </a:lnTo>
                <a:lnTo>
                  <a:pt x="2735" y="4448"/>
                </a:lnTo>
                <a:lnTo>
                  <a:pt x="2735" y="4442"/>
                </a:lnTo>
                <a:lnTo>
                  <a:pt x="2735" y="4433"/>
                </a:lnTo>
                <a:lnTo>
                  <a:pt x="2735" y="4425"/>
                </a:lnTo>
                <a:lnTo>
                  <a:pt x="2736" y="4414"/>
                </a:lnTo>
                <a:lnTo>
                  <a:pt x="2736" y="4403"/>
                </a:lnTo>
                <a:lnTo>
                  <a:pt x="2736" y="4392"/>
                </a:lnTo>
                <a:lnTo>
                  <a:pt x="2736" y="4386"/>
                </a:lnTo>
                <a:lnTo>
                  <a:pt x="2735" y="4379"/>
                </a:lnTo>
                <a:lnTo>
                  <a:pt x="2734" y="4373"/>
                </a:lnTo>
                <a:lnTo>
                  <a:pt x="2733" y="4370"/>
                </a:lnTo>
                <a:lnTo>
                  <a:pt x="2728" y="4361"/>
                </a:lnTo>
                <a:lnTo>
                  <a:pt x="2723" y="4355"/>
                </a:lnTo>
                <a:lnTo>
                  <a:pt x="2718" y="4348"/>
                </a:lnTo>
                <a:lnTo>
                  <a:pt x="2713" y="4340"/>
                </a:lnTo>
                <a:lnTo>
                  <a:pt x="2712" y="4335"/>
                </a:lnTo>
                <a:lnTo>
                  <a:pt x="2711" y="4330"/>
                </a:lnTo>
                <a:lnTo>
                  <a:pt x="2710" y="4324"/>
                </a:lnTo>
                <a:lnTo>
                  <a:pt x="2710" y="4317"/>
                </a:lnTo>
                <a:lnTo>
                  <a:pt x="2702" y="4308"/>
                </a:lnTo>
                <a:lnTo>
                  <a:pt x="2697" y="4300"/>
                </a:lnTo>
                <a:lnTo>
                  <a:pt x="2694" y="4289"/>
                </a:lnTo>
                <a:lnTo>
                  <a:pt x="2690" y="4278"/>
                </a:lnTo>
                <a:lnTo>
                  <a:pt x="2688" y="4266"/>
                </a:lnTo>
                <a:lnTo>
                  <a:pt x="2686" y="4253"/>
                </a:lnTo>
                <a:lnTo>
                  <a:pt x="2686" y="4241"/>
                </a:lnTo>
                <a:lnTo>
                  <a:pt x="2686" y="4229"/>
                </a:lnTo>
                <a:lnTo>
                  <a:pt x="2689" y="4207"/>
                </a:lnTo>
                <a:lnTo>
                  <a:pt x="2691" y="4188"/>
                </a:lnTo>
                <a:lnTo>
                  <a:pt x="2694" y="4176"/>
                </a:lnTo>
                <a:lnTo>
                  <a:pt x="2695" y="4171"/>
                </a:lnTo>
                <a:lnTo>
                  <a:pt x="2681" y="4165"/>
                </a:lnTo>
                <a:lnTo>
                  <a:pt x="2668" y="4158"/>
                </a:lnTo>
                <a:lnTo>
                  <a:pt x="2656" y="4151"/>
                </a:lnTo>
                <a:lnTo>
                  <a:pt x="2645" y="4143"/>
                </a:lnTo>
                <a:lnTo>
                  <a:pt x="2635" y="4135"/>
                </a:lnTo>
                <a:lnTo>
                  <a:pt x="2625" y="4125"/>
                </a:lnTo>
                <a:lnTo>
                  <a:pt x="2615" y="4116"/>
                </a:lnTo>
                <a:lnTo>
                  <a:pt x="2607" y="4106"/>
                </a:lnTo>
                <a:lnTo>
                  <a:pt x="2591" y="4086"/>
                </a:lnTo>
                <a:lnTo>
                  <a:pt x="2577" y="4065"/>
                </a:lnTo>
                <a:lnTo>
                  <a:pt x="2565" y="4043"/>
                </a:lnTo>
                <a:lnTo>
                  <a:pt x="2554" y="4021"/>
                </a:lnTo>
                <a:lnTo>
                  <a:pt x="2533" y="3978"/>
                </a:lnTo>
                <a:lnTo>
                  <a:pt x="2512" y="3939"/>
                </a:lnTo>
                <a:lnTo>
                  <a:pt x="2501" y="3922"/>
                </a:lnTo>
                <a:lnTo>
                  <a:pt x="2489" y="3906"/>
                </a:lnTo>
                <a:lnTo>
                  <a:pt x="2482" y="3900"/>
                </a:lnTo>
                <a:lnTo>
                  <a:pt x="2475" y="3892"/>
                </a:lnTo>
                <a:lnTo>
                  <a:pt x="2467" y="3887"/>
                </a:lnTo>
                <a:lnTo>
                  <a:pt x="2459" y="3882"/>
                </a:lnTo>
                <a:lnTo>
                  <a:pt x="2449" y="3875"/>
                </a:lnTo>
                <a:lnTo>
                  <a:pt x="2439" y="3868"/>
                </a:lnTo>
                <a:lnTo>
                  <a:pt x="2430" y="3859"/>
                </a:lnTo>
                <a:lnTo>
                  <a:pt x="2423" y="3848"/>
                </a:lnTo>
                <a:lnTo>
                  <a:pt x="2416" y="3837"/>
                </a:lnTo>
                <a:lnTo>
                  <a:pt x="2408" y="3825"/>
                </a:lnTo>
                <a:lnTo>
                  <a:pt x="2401" y="3810"/>
                </a:lnTo>
                <a:lnTo>
                  <a:pt x="2394" y="3796"/>
                </a:lnTo>
                <a:lnTo>
                  <a:pt x="2379" y="3763"/>
                </a:lnTo>
                <a:lnTo>
                  <a:pt x="2361" y="3726"/>
                </a:lnTo>
                <a:lnTo>
                  <a:pt x="2351" y="3706"/>
                </a:lnTo>
                <a:lnTo>
                  <a:pt x="2339" y="3685"/>
                </a:lnTo>
                <a:lnTo>
                  <a:pt x="2326" y="3665"/>
                </a:lnTo>
                <a:lnTo>
                  <a:pt x="2313" y="3643"/>
                </a:lnTo>
                <a:lnTo>
                  <a:pt x="2312" y="3628"/>
                </a:lnTo>
                <a:lnTo>
                  <a:pt x="2311" y="3616"/>
                </a:lnTo>
                <a:lnTo>
                  <a:pt x="2308" y="3606"/>
                </a:lnTo>
                <a:lnTo>
                  <a:pt x="2304" y="3596"/>
                </a:lnTo>
                <a:lnTo>
                  <a:pt x="2296" y="3581"/>
                </a:lnTo>
                <a:lnTo>
                  <a:pt x="2286" y="3568"/>
                </a:lnTo>
                <a:lnTo>
                  <a:pt x="2277" y="3554"/>
                </a:lnTo>
                <a:lnTo>
                  <a:pt x="2269" y="3539"/>
                </a:lnTo>
                <a:lnTo>
                  <a:pt x="2265" y="3530"/>
                </a:lnTo>
                <a:lnTo>
                  <a:pt x="2263" y="3519"/>
                </a:lnTo>
                <a:lnTo>
                  <a:pt x="2262" y="3508"/>
                </a:lnTo>
                <a:lnTo>
                  <a:pt x="2260" y="3493"/>
                </a:lnTo>
                <a:lnTo>
                  <a:pt x="2233" y="3464"/>
                </a:lnTo>
                <a:lnTo>
                  <a:pt x="2208" y="3434"/>
                </a:lnTo>
                <a:lnTo>
                  <a:pt x="2186" y="3406"/>
                </a:lnTo>
                <a:lnTo>
                  <a:pt x="2166" y="3381"/>
                </a:lnTo>
                <a:lnTo>
                  <a:pt x="2149" y="3356"/>
                </a:lnTo>
                <a:lnTo>
                  <a:pt x="2133" y="3334"/>
                </a:lnTo>
                <a:lnTo>
                  <a:pt x="2117" y="3313"/>
                </a:lnTo>
                <a:lnTo>
                  <a:pt x="2102" y="3297"/>
                </a:lnTo>
                <a:lnTo>
                  <a:pt x="2085" y="3280"/>
                </a:lnTo>
                <a:lnTo>
                  <a:pt x="2066" y="3262"/>
                </a:lnTo>
                <a:lnTo>
                  <a:pt x="2044" y="3241"/>
                </a:lnTo>
                <a:lnTo>
                  <a:pt x="2020" y="3219"/>
                </a:lnTo>
                <a:lnTo>
                  <a:pt x="1998" y="3198"/>
                </a:lnTo>
                <a:lnTo>
                  <a:pt x="1976" y="3177"/>
                </a:lnTo>
                <a:lnTo>
                  <a:pt x="1957" y="3159"/>
                </a:lnTo>
                <a:lnTo>
                  <a:pt x="1940" y="3142"/>
                </a:lnTo>
                <a:lnTo>
                  <a:pt x="1914" y="3142"/>
                </a:lnTo>
                <a:lnTo>
                  <a:pt x="1894" y="3141"/>
                </a:lnTo>
                <a:lnTo>
                  <a:pt x="1881" y="3138"/>
                </a:lnTo>
                <a:lnTo>
                  <a:pt x="1869" y="3137"/>
                </a:lnTo>
                <a:lnTo>
                  <a:pt x="1856" y="3135"/>
                </a:lnTo>
                <a:lnTo>
                  <a:pt x="1842" y="3133"/>
                </a:lnTo>
                <a:lnTo>
                  <a:pt x="1823" y="3131"/>
                </a:lnTo>
                <a:lnTo>
                  <a:pt x="1798" y="3131"/>
                </a:lnTo>
                <a:lnTo>
                  <a:pt x="1779" y="3131"/>
                </a:lnTo>
                <a:lnTo>
                  <a:pt x="1756" y="3131"/>
                </a:lnTo>
                <a:lnTo>
                  <a:pt x="1729" y="3131"/>
                </a:lnTo>
                <a:lnTo>
                  <a:pt x="1702" y="3130"/>
                </a:lnTo>
                <a:lnTo>
                  <a:pt x="1675" y="3130"/>
                </a:lnTo>
                <a:lnTo>
                  <a:pt x="1653" y="3130"/>
                </a:lnTo>
                <a:lnTo>
                  <a:pt x="1635" y="3130"/>
                </a:lnTo>
                <a:lnTo>
                  <a:pt x="1625" y="3130"/>
                </a:lnTo>
                <a:lnTo>
                  <a:pt x="1608" y="3131"/>
                </a:lnTo>
                <a:lnTo>
                  <a:pt x="1587" y="3133"/>
                </a:lnTo>
                <a:lnTo>
                  <a:pt x="1566" y="3137"/>
                </a:lnTo>
                <a:lnTo>
                  <a:pt x="1543" y="3144"/>
                </a:lnTo>
                <a:lnTo>
                  <a:pt x="1532" y="3148"/>
                </a:lnTo>
                <a:lnTo>
                  <a:pt x="1521" y="3154"/>
                </a:lnTo>
                <a:lnTo>
                  <a:pt x="1511" y="3160"/>
                </a:lnTo>
                <a:lnTo>
                  <a:pt x="1501" y="3168"/>
                </a:lnTo>
                <a:lnTo>
                  <a:pt x="1493" y="3176"/>
                </a:lnTo>
                <a:lnTo>
                  <a:pt x="1484" y="3186"/>
                </a:lnTo>
                <a:lnTo>
                  <a:pt x="1478" y="3197"/>
                </a:lnTo>
                <a:lnTo>
                  <a:pt x="1472" y="3209"/>
                </a:lnTo>
                <a:lnTo>
                  <a:pt x="1468" y="3222"/>
                </a:lnTo>
                <a:lnTo>
                  <a:pt x="1467" y="3229"/>
                </a:lnTo>
                <a:lnTo>
                  <a:pt x="1467" y="3235"/>
                </a:lnTo>
                <a:lnTo>
                  <a:pt x="1466" y="3239"/>
                </a:lnTo>
                <a:lnTo>
                  <a:pt x="1465" y="3244"/>
                </a:lnTo>
                <a:lnTo>
                  <a:pt x="1461" y="3250"/>
                </a:lnTo>
                <a:lnTo>
                  <a:pt x="1453" y="3258"/>
                </a:lnTo>
                <a:lnTo>
                  <a:pt x="1440" y="3270"/>
                </a:lnTo>
                <a:lnTo>
                  <a:pt x="1417" y="3371"/>
                </a:lnTo>
                <a:lnTo>
                  <a:pt x="1404" y="3378"/>
                </a:lnTo>
                <a:lnTo>
                  <a:pt x="1391" y="3387"/>
                </a:lnTo>
                <a:lnTo>
                  <a:pt x="1380" y="3397"/>
                </a:lnTo>
                <a:lnTo>
                  <a:pt x="1372" y="3406"/>
                </a:lnTo>
                <a:lnTo>
                  <a:pt x="1364" y="3417"/>
                </a:lnTo>
                <a:lnTo>
                  <a:pt x="1358" y="3427"/>
                </a:lnTo>
                <a:lnTo>
                  <a:pt x="1353" y="3438"/>
                </a:lnTo>
                <a:lnTo>
                  <a:pt x="1348" y="3449"/>
                </a:lnTo>
                <a:lnTo>
                  <a:pt x="1340" y="3471"/>
                </a:lnTo>
                <a:lnTo>
                  <a:pt x="1331" y="3492"/>
                </a:lnTo>
                <a:lnTo>
                  <a:pt x="1328" y="3502"/>
                </a:lnTo>
                <a:lnTo>
                  <a:pt x="1323" y="3512"/>
                </a:lnTo>
                <a:lnTo>
                  <a:pt x="1317" y="3520"/>
                </a:lnTo>
                <a:lnTo>
                  <a:pt x="1309" y="3529"/>
                </a:lnTo>
                <a:lnTo>
                  <a:pt x="1292" y="3526"/>
                </a:lnTo>
                <a:lnTo>
                  <a:pt x="1273" y="3521"/>
                </a:lnTo>
                <a:lnTo>
                  <a:pt x="1252" y="3515"/>
                </a:lnTo>
                <a:lnTo>
                  <a:pt x="1230" y="3508"/>
                </a:lnTo>
                <a:lnTo>
                  <a:pt x="1206" y="3501"/>
                </a:lnTo>
                <a:lnTo>
                  <a:pt x="1186" y="3493"/>
                </a:lnTo>
                <a:lnTo>
                  <a:pt x="1166" y="3488"/>
                </a:lnTo>
                <a:lnTo>
                  <a:pt x="1149" y="3487"/>
                </a:lnTo>
                <a:lnTo>
                  <a:pt x="1142" y="3486"/>
                </a:lnTo>
                <a:lnTo>
                  <a:pt x="1134" y="3485"/>
                </a:lnTo>
                <a:lnTo>
                  <a:pt x="1127" y="3482"/>
                </a:lnTo>
                <a:lnTo>
                  <a:pt x="1120" y="3480"/>
                </a:lnTo>
                <a:lnTo>
                  <a:pt x="1113" y="3476"/>
                </a:lnTo>
                <a:lnTo>
                  <a:pt x="1106" y="3471"/>
                </a:lnTo>
                <a:lnTo>
                  <a:pt x="1100" y="3466"/>
                </a:lnTo>
                <a:lnTo>
                  <a:pt x="1095" y="3461"/>
                </a:lnTo>
                <a:lnTo>
                  <a:pt x="1089" y="3455"/>
                </a:lnTo>
                <a:lnTo>
                  <a:pt x="1084" y="3449"/>
                </a:lnTo>
                <a:lnTo>
                  <a:pt x="1080" y="3443"/>
                </a:lnTo>
                <a:lnTo>
                  <a:pt x="1077" y="3436"/>
                </a:lnTo>
                <a:lnTo>
                  <a:pt x="1074" y="3428"/>
                </a:lnTo>
                <a:lnTo>
                  <a:pt x="1072" y="3421"/>
                </a:lnTo>
                <a:lnTo>
                  <a:pt x="1071" y="3414"/>
                </a:lnTo>
                <a:lnTo>
                  <a:pt x="1069" y="3406"/>
                </a:lnTo>
                <a:lnTo>
                  <a:pt x="1055" y="3406"/>
                </a:lnTo>
                <a:lnTo>
                  <a:pt x="1040" y="3405"/>
                </a:lnTo>
                <a:lnTo>
                  <a:pt x="1025" y="3404"/>
                </a:lnTo>
                <a:lnTo>
                  <a:pt x="1009" y="3400"/>
                </a:lnTo>
                <a:lnTo>
                  <a:pt x="995" y="3395"/>
                </a:lnTo>
                <a:lnTo>
                  <a:pt x="980" y="3388"/>
                </a:lnTo>
                <a:lnTo>
                  <a:pt x="973" y="3384"/>
                </a:lnTo>
                <a:lnTo>
                  <a:pt x="965" y="3378"/>
                </a:lnTo>
                <a:lnTo>
                  <a:pt x="958" y="3372"/>
                </a:lnTo>
                <a:lnTo>
                  <a:pt x="951" y="3365"/>
                </a:lnTo>
                <a:lnTo>
                  <a:pt x="942" y="3365"/>
                </a:lnTo>
                <a:lnTo>
                  <a:pt x="935" y="3361"/>
                </a:lnTo>
                <a:lnTo>
                  <a:pt x="927" y="3357"/>
                </a:lnTo>
                <a:lnTo>
                  <a:pt x="920" y="3351"/>
                </a:lnTo>
                <a:lnTo>
                  <a:pt x="905" y="3338"/>
                </a:lnTo>
                <a:lnTo>
                  <a:pt x="891" y="3319"/>
                </a:lnTo>
                <a:lnTo>
                  <a:pt x="876" y="3300"/>
                </a:lnTo>
                <a:lnTo>
                  <a:pt x="860" y="3280"/>
                </a:lnTo>
                <a:lnTo>
                  <a:pt x="845" y="3261"/>
                </a:lnTo>
                <a:lnTo>
                  <a:pt x="831" y="3244"/>
                </a:lnTo>
                <a:lnTo>
                  <a:pt x="816" y="3236"/>
                </a:lnTo>
                <a:lnTo>
                  <a:pt x="803" y="3226"/>
                </a:lnTo>
                <a:lnTo>
                  <a:pt x="790" y="3218"/>
                </a:lnTo>
                <a:lnTo>
                  <a:pt x="778" y="3207"/>
                </a:lnTo>
                <a:lnTo>
                  <a:pt x="756" y="3186"/>
                </a:lnTo>
                <a:lnTo>
                  <a:pt x="736" y="3163"/>
                </a:lnTo>
                <a:lnTo>
                  <a:pt x="719" y="3141"/>
                </a:lnTo>
                <a:lnTo>
                  <a:pt x="702" y="3119"/>
                </a:lnTo>
                <a:lnTo>
                  <a:pt x="688" y="3099"/>
                </a:lnTo>
                <a:lnTo>
                  <a:pt x="672" y="3082"/>
                </a:lnTo>
                <a:lnTo>
                  <a:pt x="672" y="3066"/>
                </a:lnTo>
                <a:lnTo>
                  <a:pt x="673" y="3045"/>
                </a:lnTo>
                <a:lnTo>
                  <a:pt x="673" y="3022"/>
                </a:lnTo>
                <a:lnTo>
                  <a:pt x="673" y="2998"/>
                </a:lnTo>
                <a:lnTo>
                  <a:pt x="673" y="2971"/>
                </a:lnTo>
                <a:lnTo>
                  <a:pt x="673" y="2941"/>
                </a:lnTo>
                <a:lnTo>
                  <a:pt x="674" y="2912"/>
                </a:lnTo>
                <a:lnTo>
                  <a:pt x="674" y="2882"/>
                </a:lnTo>
                <a:lnTo>
                  <a:pt x="667" y="2873"/>
                </a:lnTo>
                <a:lnTo>
                  <a:pt x="659" y="2862"/>
                </a:lnTo>
                <a:lnTo>
                  <a:pt x="652" y="2848"/>
                </a:lnTo>
                <a:lnTo>
                  <a:pt x="646" y="2834"/>
                </a:lnTo>
                <a:lnTo>
                  <a:pt x="639" y="2816"/>
                </a:lnTo>
                <a:lnTo>
                  <a:pt x="634" y="2799"/>
                </a:lnTo>
                <a:lnTo>
                  <a:pt x="629" y="2781"/>
                </a:lnTo>
                <a:lnTo>
                  <a:pt x="625" y="2761"/>
                </a:lnTo>
                <a:lnTo>
                  <a:pt x="621" y="2743"/>
                </a:lnTo>
                <a:lnTo>
                  <a:pt x="619" y="2725"/>
                </a:lnTo>
                <a:lnTo>
                  <a:pt x="619" y="2706"/>
                </a:lnTo>
                <a:lnTo>
                  <a:pt x="619" y="2690"/>
                </a:lnTo>
                <a:lnTo>
                  <a:pt x="620" y="2676"/>
                </a:lnTo>
                <a:lnTo>
                  <a:pt x="624" y="2662"/>
                </a:lnTo>
                <a:lnTo>
                  <a:pt x="626" y="2656"/>
                </a:lnTo>
                <a:lnTo>
                  <a:pt x="629" y="2650"/>
                </a:lnTo>
                <a:lnTo>
                  <a:pt x="632" y="2645"/>
                </a:lnTo>
                <a:lnTo>
                  <a:pt x="636" y="2641"/>
                </a:lnTo>
                <a:lnTo>
                  <a:pt x="620" y="2641"/>
                </a:lnTo>
                <a:lnTo>
                  <a:pt x="605" y="2641"/>
                </a:lnTo>
                <a:lnTo>
                  <a:pt x="591" y="2641"/>
                </a:lnTo>
                <a:lnTo>
                  <a:pt x="576" y="2641"/>
                </a:lnTo>
                <a:lnTo>
                  <a:pt x="560" y="2641"/>
                </a:lnTo>
                <a:lnTo>
                  <a:pt x="546" y="2641"/>
                </a:lnTo>
                <a:lnTo>
                  <a:pt x="531" y="2640"/>
                </a:lnTo>
                <a:lnTo>
                  <a:pt x="515" y="2640"/>
                </a:lnTo>
                <a:lnTo>
                  <a:pt x="501" y="2625"/>
                </a:lnTo>
                <a:lnTo>
                  <a:pt x="489" y="2611"/>
                </a:lnTo>
                <a:lnTo>
                  <a:pt x="478" y="2596"/>
                </a:lnTo>
                <a:lnTo>
                  <a:pt x="468" y="2581"/>
                </a:lnTo>
                <a:lnTo>
                  <a:pt x="451" y="2554"/>
                </a:lnTo>
                <a:lnTo>
                  <a:pt x="437" y="2530"/>
                </a:lnTo>
                <a:lnTo>
                  <a:pt x="429" y="2519"/>
                </a:lnTo>
                <a:lnTo>
                  <a:pt x="421" y="2509"/>
                </a:lnTo>
                <a:lnTo>
                  <a:pt x="413" y="2501"/>
                </a:lnTo>
                <a:lnTo>
                  <a:pt x="404" y="2493"/>
                </a:lnTo>
                <a:lnTo>
                  <a:pt x="394" y="2487"/>
                </a:lnTo>
                <a:lnTo>
                  <a:pt x="383" y="2482"/>
                </a:lnTo>
                <a:lnTo>
                  <a:pt x="370" y="2480"/>
                </a:lnTo>
                <a:lnTo>
                  <a:pt x="357" y="2479"/>
                </a:lnTo>
                <a:lnTo>
                  <a:pt x="350" y="2471"/>
                </a:lnTo>
                <a:lnTo>
                  <a:pt x="344" y="2463"/>
                </a:lnTo>
                <a:lnTo>
                  <a:pt x="337" y="2453"/>
                </a:lnTo>
                <a:lnTo>
                  <a:pt x="333" y="2443"/>
                </a:lnTo>
                <a:lnTo>
                  <a:pt x="323" y="2421"/>
                </a:lnTo>
                <a:lnTo>
                  <a:pt x="312" y="2399"/>
                </a:lnTo>
                <a:lnTo>
                  <a:pt x="307" y="2387"/>
                </a:lnTo>
                <a:lnTo>
                  <a:pt x="299" y="2376"/>
                </a:lnTo>
                <a:lnTo>
                  <a:pt x="292" y="2365"/>
                </a:lnTo>
                <a:lnTo>
                  <a:pt x="285" y="2355"/>
                </a:lnTo>
                <a:lnTo>
                  <a:pt x="275" y="2344"/>
                </a:lnTo>
                <a:lnTo>
                  <a:pt x="264" y="2335"/>
                </a:lnTo>
                <a:lnTo>
                  <a:pt x="252" y="2326"/>
                </a:lnTo>
                <a:lnTo>
                  <a:pt x="238" y="2318"/>
                </a:lnTo>
                <a:lnTo>
                  <a:pt x="236" y="2318"/>
                </a:lnTo>
                <a:lnTo>
                  <a:pt x="231" y="2317"/>
                </a:lnTo>
                <a:lnTo>
                  <a:pt x="222" y="2316"/>
                </a:lnTo>
                <a:lnTo>
                  <a:pt x="213" y="2312"/>
                </a:lnTo>
                <a:lnTo>
                  <a:pt x="200" y="2307"/>
                </a:lnTo>
                <a:lnTo>
                  <a:pt x="187" y="2301"/>
                </a:lnTo>
                <a:lnTo>
                  <a:pt x="172" y="2290"/>
                </a:lnTo>
                <a:lnTo>
                  <a:pt x="158" y="2277"/>
                </a:lnTo>
                <a:lnTo>
                  <a:pt x="158" y="2274"/>
                </a:lnTo>
                <a:lnTo>
                  <a:pt x="158" y="2264"/>
                </a:lnTo>
                <a:lnTo>
                  <a:pt x="156" y="2250"/>
                </a:lnTo>
                <a:lnTo>
                  <a:pt x="154" y="2233"/>
                </a:lnTo>
                <a:lnTo>
                  <a:pt x="149" y="2213"/>
                </a:lnTo>
                <a:lnTo>
                  <a:pt x="142" y="2192"/>
                </a:lnTo>
                <a:lnTo>
                  <a:pt x="137" y="2182"/>
                </a:lnTo>
                <a:lnTo>
                  <a:pt x="132" y="2174"/>
                </a:lnTo>
                <a:lnTo>
                  <a:pt x="126" y="2165"/>
                </a:lnTo>
                <a:lnTo>
                  <a:pt x="118" y="2157"/>
                </a:lnTo>
                <a:lnTo>
                  <a:pt x="118" y="2149"/>
                </a:lnTo>
                <a:lnTo>
                  <a:pt x="116" y="2142"/>
                </a:lnTo>
                <a:lnTo>
                  <a:pt x="111" y="2135"/>
                </a:lnTo>
                <a:lnTo>
                  <a:pt x="106" y="2127"/>
                </a:lnTo>
                <a:lnTo>
                  <a:pt x="99" y="2120"/>
                </a:lnTo>
                <a:lnTo>
                  <a:pt x="91" y="2114"/>
                </a:lnTo>
                <a:lnTo>
                  <a:pt x="83" y="2108"/>
                </a:lnTo>
                <a:lnTo>
                  <a:pt x="74" y="2102"/>
                </a:lnTo>
                <a:lnTo>
                  <a:pt x="55" y="2091"/>
                </a:lnTo>
                <a:lnTo>
                  <a:pt x="35" y="2083"/>
                </a:lnTo>
                <a:lnTo>
                  <a:pt x="25" y="2080"/>
                </a:lnTo>
                <a:lnTo>
                  <a:pt x="16" y="2077"/>
                </a:lnTo>
                <a:lnTo>
                  <a:pt x="7" y="2076"/>
                </a:lnTo>
                <a:lnTo>
                  <a:pt x="0" y="2076"/>
                </a:lnTo>
                <a:lnTo>
                  <a:pt x="40" y="199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7367760" y="3195720"/>
            <a:ext cx="2604960" cy="2571840"/>
          </a:xfrm>
          <a:custGeom>
            <a:avLst/>
            <a:gdLst/>
            <a:ahLst/>
            <a:rect l="l" t="t" r="r" b="b"/>
            <a:pathLst>
              <a:path w="5122" h="5061">
                <a:moveTo>
                  <a:pt x="40" y="1996"/>
                </a:moveTo>
                <a:lnTo>
                  <a:pt x="1388" y="2115"/>
                </a:lnTo>
                <a:lnTo>
                  <a:pt x="1516" y="0"/>
                </a:lnTo>
                <a:lnTo>
                  <a:pt x="2619" y="94"/>
                </a:lnTo>
                <a:lnTo>
                  <a:pt x="2653" y="896"/>
                </a:lnTo>
                <a:lnTo>
                  <a:pt x="2653" y="896"/>
                </a:lnTo>
                <a:lnTo>
                  <a:pt x="2653" y="903"/>
                </a:lnTo>
                <a:lnTo>
                  <a:pt x="2654" y="911"/>
                </a:lnTo>
                <a:lnTo>
                  <a:pt x="2656" y="918"/>
                </a:lnTo>
                <a:lnTo>
                  <a:pt x="2658" y="925"/>
                </a:lnTo>
                <a:lnTo>
                  <a:pt x="2665" y="941"/>
                </a:lnTo>
                <a:lnTo>
                  <a:pt x="2673" y="956"/>
                </a:lnTo>
                <a:lnTo>
                  <a:pt x="2679" y="971"/>
                </a:lnTo>
                <a:lnTo>
                  <a:pt x="2686" y="986"/>
                </a:lnTo>
                <a:lnTo>
                  <a:pt x="2689" y="994"/>
                </a:lnTo>
                <a:lnTo>
                  <a:pt x="2690" y="1001"/>
                </a:lnTo>
                <a:lnTo>
                  <a:pt x="2691" y="1008"/>
                </a:lnTo>
                <a:lnTo>
                  <a:pt x="2692" y="1016"/>
                </a:lnTo>
                <a:lnTo>
                  <a:pt x="2692" y="1023"/>
                </a:lnTo>
                <a:lnTo>
                  <a:pt x="2694" y="1029"/>
                </a:lnTo>
                <a:lnTo>
                  <a:pt x="2695" y="1034"/>
                </a:lnTo>
                <a:lnTo>
                  <a:pt x="2697" y="1039"/>
                </a:lnTo>
                <a:lnTo>
                  <a:pt x="2705" y="1046"/>
                </a:lnTo>
                <a:lnTo>
                  <a:pt x="2712" y="1051"/>
                </a:lnTo>
                <a:lnTo>
                  <a:pt x="2719" y="1054"/>
                </a:lnTo>
                <a:lnTo>
                  <a:pt x="2725" y="1056"/>
                </a:lnTo>
                <a:lnTo>
                  <a:pt x="2730" y="1056"/>
                </a:lnTo>
                <a:lnTo>
                  <a:pt x="2732" y="1056"/>
                </a:lnTo>
                <a:lnTo>
                  <a:pt x="2749" y="1055"/>
                </a:lnTo>
                <a:lnTo>
                  <a:pt x="2768" y="1050"/>
                </a:lnTo>
                <a:lnTo>
                  <a:pt x="2789" y="1044"/>
                </a:lnTo>
                <a:lnTo>
                  <a:pt x="2812" y="1037"/>
                </a:lnTo>
                <a:lnTo>
                  <a:pt x="2834" y="1031"/>
                </a:lnTo>
                <a:lnTo>
                  <a:pt x="2855" y="1023"/>
                </a:lnTo>
                <a:lnTo>
                  <a:pt x="2875" y="1020"/>
                </a:lnTo>
                <a:lnTo>
                  <a:pt x="2892" y="1018"/>
                </a:lnTo>
                <a:lnTo>
                  <a:pt x="2905" y="1018"/>
                </a:lnTo>
                <a:lnTo>
                  <a:pt x="2916" y="1022"/>
                </a:lnTo>
                <a:lnTo>
                  <a:pt x="2926" y="1026"/>
                </a:lnTo>
                <a:lnTo>
                  <a:pt x="2932" y="1032"/>
                </a:lnTo>
                <a:lnTo>
                  <a:pt x="2938" y="1038"/>
                </a:lnTo>
                <a:lnTo>
                  <a:pt x="2942" y="1045"/>
                </a:lnTo>
                <a:lnTo>
                  <a:pt x="2945" y="1054"/>
                </a:lnTo>
                <a:lnTo>
                  <a:pt x="2947" y="1064"/>
                </a:lnTo>
                <a:lnTo>
                  <a:pt x="2949" y="1083"/>
                </a:lnTo>
                <a:lnTo>
                  <a:pt x="2953" y="1103"/>
                </a:lnTo>
                <a:lnTo>
                  <a:pt x="2956" y="1113"/>
                </a:lnTo>
                <a:lnTo>
                  <a:pt x="2959" y="1122"/>
                </a:lnTo>
                <a:lnTo>
                  <a:pt x="2964" y="1131"/>
                </a:lnTo>
                <a:lnTo>
                  <a:pt x="2971" y="1138"/>
                </a:lnTo>
                <a:lnTo>
                  <a:pt x="2971" y="1142"/>
                </a:lnTo>
                <a:lnTo>
                  <a:pt x="2973" y="1146"/>
                </a:lnTo>
                <a:lnTo>
                  <a:pt x="2974" y="1149"/>
                </a:lnTo>
                <a:lnTo>
                  <a:pt x="2976" y="1152"/>
                </a:lnTo>
                <a:lnTo>
                  <a:pt x="2983" y="1158"/>
                </a:lnTo>
                <a:lnTo>
                  <a:pt x="2990" y="1161"/>
                </a:lnTo>
                <a:lnTo>
                  <a:pt x="3000" y="1166"/>
                </a:lnTo>
                <a:lnTo>
                  <a:pt x="3011" y="1169"/>
                </a:lnTo>
                <a:lnTo>
                  <a:pt x="3023" y="1173"/>
                </a:lnTo>
                <a:lnTo>
                  <a:pt x="3036" y="1174"/>
                </a:lnTo>
                <a:lnTo>
                  <a:pt x="3063" y="1177"/>
                </a:lnTo>
                <a:lnTo>
                  <a:pt x="3089" y="1179"/>
                </a:lnTo>
                <a:lnTo>
                  <a:pt x="3112" y="1180"/>
                </a:lnTo>
                <a:lnTo>
                  <a:pt x="3131" y="1180"/>
                </a:lnTo>
                <a:lnTo>
                  <a:pt x="3138" y="1180"/>
                </a:lnTo>
                <a:lnTo>
                  <a:pt x="3147" y="1179"/>
                </a:lnTo>
                <a:lnTo>
                  <a:pt x="3154" y="1176"/>
                </a:lnTo>
                <a:lnTo>
                  <a:pt x="3161" y="1174"/>
                </a:lnTo>
                <a:lnTo>
                  <a:pt x="3178" y="1168"/>
                </a:lnTo>
                <a:lnTo>
                  <a:pt x="3197" y="1160"/>
                </a:lnTo>
                <a:lnTo>
                  <a:pt x="3216" y="1153"/>
                </a:lnTo>
                <a:lnTo>
                  <a:pt x="3238" y="1147"/>
                </a:lnTo>
                <a:lnTo>
                  <a:pt x="3251" y="1144"/>
                </a:lnTo>
                <a:lnTo>
                  <a:pt x="3263" y="1143"/>
                </a:lnTo>
                <a:lnTo>
                  <a:pt x="3277" y="1142"/>
                </a:lnTo>
                <a:lnTo>
                  <a:pt x="3292" y="1141"/>
                </a:lnTo>
                <a:lnTo>
                  <a:pt x="3300" y="1143"/>
                </a:lnTo>
                <a:lnTo>
                  <a:pt x="3308" y="1147"/>
                </a:lnTo>
                <a:lnTo>
                  <a:pt x="3318" y="1153"/>
                </a:lnTo>
                <a:lnTo>
                  <a:pt x="3328" y="1160"/>
                </a:lnTo>
                <a:lnTo>
                  <a:pt x="3347" y="1180"/>
                </a:lnTo>
                <a:lnTo>
                  <a:pt x="3366" y="1202"/>
                </a:lnTo>
                <a:lnTo>
                  <a:pt x="3384" y="1224"/>
                </a:lnTo>
                <a:lnTo>
                  <a:pt x="3397" y="1243"/>
                </a:lnTo>
                <a:lnTo>
                  <a:pt x="3407" y="1257"/>
                </a:lnTo>
                <a:lnTo>
                  <a:pt x="3411" y="1262"/>
                </a:lnTo>
                <a:lnTo>
                  <a:pt x="3415" y="1269"/>
                </a:lnTo>
                <a:lnTo>
                  <a:pt x="3419" y="1277"/>
                </a:lnTo>
                <a:lnTo>
                  <a:pt x="3424" y="1281"/>
                </a:lnTo>
                <a:lnTo>
                  <a:pt x="3429" y="1288"/>
                </a:lnTo>
                <a:lnTo>
                  <a:pt x="3434" y="1292"/>
                </a:lnTo>
                <a:lnTo>
                  <a:pt x="3440" y="1296"/>
                </a:lnTo>
                <a:lnTo>
                  <a:pt x="3446" y="1300"/>
                </a:lnTo>
                <a:lnTo>
                  <a:pt x="3454" y="1302"/>
                </a:lnTo>
                <a:lnTo>
                  <a:pt x="3467" y="1307"/>
                </a:lnTo>
                <a:lnTo>
                  <a:pt x="3483" y="1311"/>
                </a:lnTo>
                <a:lnTo>
                  <a:pt x="3499" y="1312"/>
                </a:lnTo>
                <a:lnTo>
                  <a:pt x="3515" y="1313"/>
                </a:lnTo>
                <a:lnTo>
                  <a:pt x="3550" y="1312"/>
                </a:lnTo>
                <a:lnTo>
                  <a:pt x="3585" y="1308"/>
                </a:lnTo>
                <a:lnTo>
                  <a:pt x="3619" y="1306"/>
                </a:lnTo>
                <a:lnTo>
                  <a:pt x="3651" y="1305"/>
                </a:lnTo>
                <a:lnTo>
                  <a:pt x="3658" y="1305"/>
                </a:lnTo>
                <a:lnTo>
                  <a:pt x="3664" y="1306"/>
                </a:lnTo>
                <a:lnTo>
                  <a:pt x="3669" y="1308"/>
                </a:lnTo>
                <a:lnTo>
                  <a:pt x="3674" y="1312"/>
                </a:lnTo>
                <a:lnTo>
                  <a:pt x="3683" y="1319"/>
                </a:lnTo>
                <a:lnTo>
                  <a:pt x="3691" y="1329"/>
                </a:lnTo>
                <a:lnTo>
                  <a:pt x="3699" y="1341"/>
                </a:lnTo>
                <a:lnTo>
                  <a:pt x="3707" y="1356"/>
                </a:lnTo>
                <a:lnTo>
                  <a:pt x="3717" y="1370"/>
                </a:lnTo>
                <a:lnTo>
                  <a:pt x="3730" y="1385"/>
                </a:lnTo>
                <a:lnTo>
                  <a:pt x="3735" y="1382"/>
                </a:lnTo>
                <a:lnTo>
                  <a:pt x="3750" y="1373"/>
                </a:lnTo>
                <a:lnTo>
                  <a:pt x="3771" y="1360"/>
                </a:lnTo>
                <a:lnTo>
                  <a:pt x="3795" y="1345"/>
                </a:lnTo>
                <a:lnTo>
                  <a:pt x="3822" y="1332"/>
                </a:lnTo>
                <a:lnTo>
                  <a:pt x="3849" y="1318"/>
                </a:lnTo>
                <a:lnTo>
                  <a:pt x="3861" y="1313"/>
                </a:lnTo>
                <a:lnTo>
                  <a:pt x="3872" y="1310"/>
                </a:lnTo>
                <a:lnTo>
                  <a:pt x="3882" y="1307"/>
                </a:lnTo>
                <a:lnTo>
                  <a:pt x="3891" y="1306"/>
                </a:lnTo>
                <a:lnTo>
                  <a:pt x="3891" y="1306"/>
                </a:lnTo>
                <a:lnTo>
                  <a:pt x="4051" y="1348"/>
                </a:lnTo>
                <a:lnTo>
                  <a:pt x="4051" y="1348"/>
                </a:lnTo>
                <a:lnTo>
                  <a:pt x="4067" y="1349"/>
                </a:lnTo>
                <a:lnTo>
                  <a:pt x="4083" y="1349"/>
                </a:lnTo>
                <a:lnTo>
                  <a:pt x="4099" y="1348"/>
                </a:lnTo>
                <a:lnTo>
                  <a:pt x="4113" y="1345"/>
                </a:lnTo>
                <a:lnTo>
                  <a:pt x="4142" y="1339"/>
                </a:lnTo>
                <a:lnTo>
                  <a:pt x="4169" y="1332"/>
                </a:lnTo>
                <a:lnTo>
                  <a:pt x="4193" y="1323"/>
                </a:lnTo>
                <a:lnTo>
                  <a:pt x="4215" y="1316"/>
                </a:lnTo>
                <a:lnTo>
                  <a:pt x="4226" y="1313"/>
                </a:lnTo>
                <a:lnTo>
                  <a:pt x="4235" y="1311"/>
                </a:lnTo>
                <a:lnTo>
                  <a:pt x="4243" y="1310"/>
                </a:lnTo>
                <a:lnTo>
                  <a:pt x="4252" y="1310"/>
                </a:lnTo>
                <a:lnTo>
                  <a:pt x="4265" y="1310"/>
                </a:lnTo>
                <a:lnTo>
                  <a:pt x="4277" y="1311"/>
                </a:lnTo>
                <a:lnTo>
                  <a:pt x="4289" y="1313"/>
                </a:lnTo>
                <a:lnTo>
                  <a:pt x="4298" y="1316"/>
                </a:lnTo>
                <a:lnTo>
                  <a:pt x="4314" y="1323"/>
                </a:lnTo>
                <a:lnTo>
                  <a:pt x="4326" y="1330"/>
                </a:lnTo>
                <a:lnTo>
                  <a:pt x="4337" y="1338"/>
                </a:lnTo>
                <a:lnTo>
                  <a:pt x="4347" y="1344"/>
                </a:lnTo>
                <a:lnTo>
                  <a:pt x="4352" y="1346"/>
                </a:lnTo>
                <a:lnTo>
                  <a:pt x="4358" y="1349"/>
                </a:lnTo>
                <a:lnTo>
                  <a:pt x="4364" y="1350"/>
                </a:lnTo>
                <a:lnTo>
                  <a:pt x="4372" y="1350"/>
                </a:lnTo>
                <a:lnTo>
                  <a:pt x="4378" y="1350"/>
                </a:lnTo>
                <a:lnTo>
                  <a:pt x="4385" y="1348"/>
                </a:lnTo>
                <a:lnTo>
                  <a:pt x="4390" y="1343"/>
                </a:lnTo>
                <a:lnTo>
                  <a:pt x="4396" y="1338"/>
                </a:lnTo>
                <a:lnTo>
                  <a:pt x="4406" y="1326"/>
                </a:lnTo>
                <a:lnTo>
                  <a:pt x="4417" y="1311"/>
                </a:lnTo>
                <a:lnTo>
                  <a:pt x="4423" y="1303"/>
                </a:lnTo>
                <a:lnTo>
                  <a:pt x="4429" y="1296"/>
                </a:lnTo>
                <a:lnTo>
                  <a:pt x="4437" y="1289"/>
                </a:lnTo>
                <a:lnTo>
                  <a:pt x="4445" y="1284"/>
                </a:lnTo>
                <a:lnTo>
                  <a:pt x="4455" y="1278"/>
                </a:lnTo>
                <a:lnTo>
                  <a:pt x="4466" y="1274"/>
                </a:lnTo>
                <a:lnTo>
                  <a:pt x="4478" y="1272"/>
                </a:lnTo>
                <a:lnTo>
                  <a:pt x="4492" y="1272"/>
                </a:lnTo>
                <a:lnTo>
                  <a:pt x="4500" y="1272"/>
                </a:lnTo>
                <a:lnTo>
                  <a:pt x="4508" y="1273"/>
                </a:lnTo>
                <a:lnTo>
                  <a:pt x="4515" y="1275"/>
                </a:lnTo>
                <a:lnTo>
                  <a:pt x="4521" y="1279"/>
                </a:lnTo>
                <a:lnTo>
                  <a:pt x="4528" y="1283"/>
                </a:lnTo>
                <a:lnTo>
                  <a:pt x="4535" y="1289"/>
                </a:lnTo>
                <a:lnTo>
                  <a:pt x="4541" y="1295"/>
                </a:lnTo>
                <a:lnTo>
                  <a:pt x="4547" y="1302"/>
                </a:lnTo>
                <a:lnTo>
                  <a:pt x="4553" y="1310"/>
                </a:lnTo>
                <a:lnTo>
                  <a:pt x="4557" y="1318"/>
                </a:lnTo>
                <a:lnTo>
                  <a:pt x="4561" y="1329"/>
                </a:lnTo>
                <a:lnTo>
                  <a:pt x="4565" y="1339"/>
                </a:lnTo>
                <a:lnTo>
                  <a:pt x="4568" y="1351"/>
                </a:lnTo>
                <a:lnTo>
                  <a:pt x="4570" y="1363"/>
                </a:lnTo>
                <a:lnTo>
                  <a:pt x="4571" y="1377"/>
                </a:lnTo>
                <a:lnTo>
                  <a:pt x="4571" y="1392"/>
                </a:lnTo>
                <a:lnTo>
                  <a:pt x="4571" y="1392"/>
                </a:lnTo>
                <a:lnTo>
                  <a:pt x="4691" y="1393"/>
                </a:lnTo>
                <a:lnTo>
                  <a:pt x="4691" y="1393"/>
                </a:lnTo>
                <a:lnTo>
                  <a:pt x="4691" y="1395"/>
                </a:lnTo>
                <a:lnTo>
                  <a:pt x="4692" y="1399"/>
                </a:lnTo>
                <a:lnTo>
                  <a:pt x="4694" y="1406"/>
                </a:lnTo>
                <a:lnTo>
                  <a:pt x="4696" y="1414"/>
                </a:lnTo>
                <a:lnTo>
                  <a:pt x="4701" y="1421"/>
                </a:lnTo>
                <a:lnTo>
                  <a:pt x="4708" y="1427"/>
                </a:lnTo>
                <a:lnTo>
                  <a:pt x="4712" y="1430"/>
                </a:lnTo>
                <a:lnTo>
                  <a:pt x="4718" y="1432"/>
                </a:lnTo>
                <a:lnTo>
                  <a:pt x="4724" y="1433"/>
                </a:lnTo>
                <a:lnTo>
                  <a:pt x="4732" y="1433"/>
                </a:lnTo>
                <a:lnTo>
                  <a:pt x="4732" y="1437"/>
                </a:lnTo>
                <a:lnTo>
                  <a:pt x="4733" y="1439"/>
                </a:lnTo>
                <a:lnTo>
                  <a:pt x="4735" y="1442"/>
                </a:lnTo>
                <a:lnTo>
                  <a:pt x="4738" y="1443"/>
                </a:lnTo>
                <a:lnTo>
                  <a:pt x="4746" y="1445"/>
                </a:lnTo>
                <a:lnTo>
                  <a:pt x="4756" y="1447"/>
                </a:lnTo>
                <a:lnTo>
                  <a:pt x="4782" y="1445"/>
                </a:lnTo>
                <a:lnTo>
                  <a:pt x="4811" y="1444"/>
                </a:lnTo>
                <a:lnTo>
                  <a:pt x="4826" y="1444"/>
                </a:lnTo>
                <a:lnTo>
                  <a:pt x="4841" y="1447"/>
                </a:lnTo>
                <a:lnTo>
                  <a:pt x="4848" y="1449"/>
                </a:lnTo>
                <a:lnTo>
                  <a:pt x="4854" y="1450"/>
                </a:lnTo>
                <a:lnTo>
                  <a:pt x="4860" y="1454"/>
                </a:lnTo>
                <a:lnTo>
                  <a:pt x="4866" y="1456"/>
                </a:lnTo>
                <a:lnTo>
                  <a:pt x="4871" y="1461"/>
                </a:lnTo>
                <a:lnTo>
                  <a:pt x="4876" y="1466"/>
                </a:lnTo>
                <a:lnTo>
                  <a:pt x="4881" y="1472"/>
                </a:lnTo>
                <a:lnTo>
                  <a:pt x="4885" y="1479"/>
                </a:lnTo>
                <a:lnTo>
                  <a:pt x="4887" y="1486"/>
                </a:lnTo>
                <a:lnTo>
                  <a:pt x="4889" y="1494"/>
                </a:lnTo>
                <a:lnTo>
                  <a:pt x="4891" y="1504"/>
                </a:lnTo>
                <a:lnTo>
                  <a:pt x="4891" y="1515"/>
                </a:lnTo>
                <a:lnTo>
                  <a:pt x="4891" y="1515"/>
                </a:lnTo>
                <a:lnTo>
                  <a:pt x="4886" y="2155"/>
                </a:lnTo>
                <a:lnTo>
                  <a:pt x="4886" y="2155"/>
                </a:lnTo>
                <a:lnTo>
                  <a:pt x="4886" y="2163"/>
                </a:lnTo>
                <a:lnTo>
                  <a:pt x="4887" y="2169"/>
                </a:lnTo>
                <a:lnTo>
                  <a:pt x="4889" y="2175"/>
                </a:lnTo>
                <a:lnTo>
                  <a:pt x="4892" y="2180"/>
                </a:lnTo>
                <a:lnTo>
                  <a:pt x="4898" y="2188"/>
                </a:lnTo>
                <a:lnTo>
                  <a:pt x="4905" y="2196"/>
                </a:lnTo>
                <a:lnTo>
                  <a:pt x="4913" y="2203"/>
                </a:lnTo>
                <a:lnTo>
                  <a:pt x="4919" y="2213"/>
                </a:lnTo>
                <a:lnTo>
                  <a:pt x="4921" y="2218"/>
                </a:lnTo>
                <a:lnTo>
                  <a:pt x="4924" y="2223"/>
                </a:lnTo>
                <a:lnTo>
                  <a:pt x="4925" y="2229"/>
                </a:lnTo>
                <a:lnTo>
                  <a:pt x="4925" y="2236"/>
                </a:lnTo>
                <a:lnTo>
                  <a:pt x="4938" y="2236"/>
                </a:lnTo>
                <a:lnTo>
                  <a:pt x="4948" y="2237"/>
                </a:lnTo>
                <a:lnTo>
                  <a:pt x="4957" y="2239"/>
                </a:lnTo>
                <a:lnTo>
                  <a:pt x="4965" y="2241"/>
                </a:lnTo>
                <a:lnTo>
                  <a:pt x="4973" y="2246"/>
                </a:lnTo>
                <a:lnTo>
                  <a:pt x="4981" y="2253"/>
                </a:lnTo>
                <a:lnTo>
                  <a:pt x="4991" y="2263"/>
                </a:lnTo>
                <a:lnTo>
                  <a:pt x="5005" y="2277"/>
                </a:lnTo>
                <a:lnTo>
                  <a:pt x="5005" y="2292"/>
                </a:lnTo>
                <a:lnTo>
                  <a:pt x="5005" y="2307"/>
                </a:lnTo>
                <a:lnTo>
                  <a:pt x="5006" y="2322"/>
                </a:lnTo>
                <a:lnTo>
                  <a:pt x="5009" y="2337"/>
                </a:lnTo>
                <a:lnTo>
                  <a:pt x="5014" y="2352"/>
                </a:lnTo>
                <a:lnTo>
                  <a:pt x="5020" y="2367"/>
                </a:lnTo>
                <a:lnTo>
                  <a:pt x="5025" y="2374"/>
                </a:lnTo>
                <a:lnTo>
                  <a:pt x="5030" y="2382"/>
                </a:lnTo>
                <a:lnTo>
                  <a:pt x="5036" y="2389"/>
                </a:lnTo>
                <a:lnTo>
                  <a:pt x="5044" y="2398"/>
                </a:lnTo>
                <a:lnTo>
                  <a:pt x="5044" y="2412"/>
                </a:lnTo>
                <a:lnTo>
                  <a:pt x="5044" y="2428"/>
                </a:lnTo>
                <a:lnTo>
                  <a:pt x="5045" y="2444"/>
                </a:lnTo>
                <a:lnTo>
                  <a:pt x="5049" y="2463"/>
                </a:lnTo>
                <a:lnTo>
                  <a:pt x="5052" y="2482"/>
                </a:lnTo>
                <a:lnTo>
                  <a:pt x="5060" y="2504"/>
                </a:lnTo>
                <a:lnTo>
                  <a:pt x="5069" y="2530"/>
                </a:lnTo>
                <a:lnTo>
                  <a:pt x="5083" y="2558"/>
                </a:lnTo>
                <a:lnTo>
                  <a:pt x="5089" y="2559"/>
                </a:lnTo>
                <a:lnTo>
                  <a:pt x="5095" y="2562"/>
                </a:lnTo>
                <a:lnTo>
                  <a:pt x="5101" y="2565"/>
                </a:lnTo>
                <a:lnTo>
                  <a:pt x="5105" y="2572"/>
                </a:lnTo>
                <a:lnTo>
                  <a:pt x="5110" y="2578"/>
                </a:lnTo>
                <a:lnTo>
                  <a:pt x="5112" y="2585"/>
                </a:lnTo>
                <a:lnTo>
                  <a:pt x="5115" y="2594"/>
                </a:lnTo>
                <a:lnTo>
                  <a:pt x="5117" y="2603"/>
                </a:lnTo>
                <a:lnTo>
                  <a:pt x="5120" y="2623"/>
                </a:lnTo>
                <a:lnTo>
                  <a:pt x="5121" y="2643"/>
                </a:lnTo>
                <a:lnTo>
                  <a:pt x="5122" y="2662"/>
                </a:lnTo>
                <a:lnTo>
                  <a:pt x="5122" y="2678"/>
                </a:lnTo>
                <a:lnTo>
                  <a:pt x="5122" y="2685"/>
                </a:lnTo>
                <a:lnTo>
                  <a:pt x="5122" y="2694"/>
                </a:lnTo>
                <a:lnTo>
                  <a:pt x="5121" y="2705"/>
                </a:lnTo>
                <a:lnTo>
                  <a:pt x="5118" y="2717"/>
                </a:lnTo>
                <a:lnTo>
                  <a:pt x="5111" y="2747"/>
                </a:lnTo>
                <a:lnTo>
                  <a:pt x="5104" y="2780"/>
                </a:lnTo>
                <a:lnTo>
                  <a:pt x="5095" y="2815"/>
                </a:lnTo>
                <a:lnTo>
                  <a:pt x="5088" y="2851"/>
                </a:lnTo>
                <a:lnTo>
                  <a:pt x="5084" y="2869"/>
                </a:lnTo>
                <a:lnTo>
                  <a:pt x="5082" y="2886"/>
                </a:lnTo>
                <a:lnTo>
                  <a:pt x="5080" y="2903"/>
                </a:lnTo>
                <a:lnTo>
                  <a:pt x="5079" y="2918"/>
                </a:lnTo>
                <a:lnTo>
                  <a:pt x="5079" y="2933"/>
                </a:lnTo>
                <a:lnTo>
                  <a:pt x="5080" y="2946"/>
                </a:lnTo>
                <a:lnTo>
                  <a:pt x="5083" y="2960"/>
                </a:lnTo>
                <a:lnTo>
                  <a:pt x="5084" y="2972"/>
                </a:lnTo>
                <a:lnTo>
                  <a:pt x="5089" y="2994"/>
                </a:lnTo>
                <a:lnTo>
                  <a:pt x="5094" y="3013"/>
                </a:lnTo>
                <a:lnTo>
                  <a:pt x="5095" y="3023"/>
                </a:lnTo>
                <a:lnTo>
                  <a:pt x="5096" y="3032"/>
                </a:lnTo>
                <a:lnTo>
                  <a:pt x="5096" y="3040"/>
                </a:lnTo>
                <a:lnTo>
                  <a:pt x="5095" y="3048"/>
                </a:lnTo>
                <a:lnTo>
                  <a:pt x="5093" y="3056"/>
                </a:lnTo>
                <a:lnTo>
                  <a:pt x="5090" y="3064"/>
                </a:lnTo>
                <a:lnTo>
                  <a:pt x="5085" y="3071"/>
                </a:lnTo>
                <a:lnTo>
                  <a:pt x="5078" y="3078"/>
                </a:lnTo>
                <a:lnTo>
                  <a:pt x="5063" y="3109"/>
                </a:lnTo>
                <a:lnTo>
                  <a:pt x="5047" y="3140"/>
                </a:lnTo>
                <a:lnTo>
                  <a:pt x="5030" y="3170"/>
                </a:lnTo>
                <a:lnTo>
                  <a:pt x="5012" y="3203"/>
                </a:lnTo>
                <a:lnTo>
                  <a:pt x="4992" y="3237"/>
                </a:lnTo>
                <a:lnTo>
                  <a:pt x="4969" y="3275"/>
                </a:lnTo>
                <a:lnTo>
                  <a:pt x="4945" y="3315"/>
                </a:lnTo>
                <a:lnTo>
                  <a:pt x="4915" y="3357"/>
                </a:lnTo>
                <a:lnTo>
                  <a:pt x="4908" y="3365"/>
                </a:lnTo>
                <a:lnTo>
                  <a:pt x="4899" y="3371"/>
                </a:lnTo>
                <a:lnTo>
                  <a:pt x="4889" y="3376"/>
                </a:lnTo>
                <a:lnTo>
                  <a:pt x="4880" y="3381"/>
                </a:lnTo>
                <a:lnTo>
                  <a:pt x="4869" y="3384"/>
                </a:lnTo>
                <a:lnTo>
                  <a:pt x="4858" y="3388"/>
                </a:lnTo>
                <a:lnTo>
                  <a:pt x="4847" y="3390"/>
                </a:lnTo>
                <a:lnTo>
                  <a:pt x="4836" y="3392"/>
                </a:lnTo>
                <a:lnTo>
                  <a:pt x="4812" y="3395"/>
                </a:lnTo>
                <a:lnTo>
                  <a:pt x="4792" y="3397"/>
                </a:lnTo>
                <a:lnTo>
                  <a:pt x="4772" y="3397"/>
                </a:lnTo>
                <a:lnTo>
                  <a:pt x="4755" y="3397"/>
                </a:lnTo>
                <a:lnTo>
                  <a:pt x="4748" y="3395"/>
                </a:lnTo>
                <a:lnTo>
                  <a:pt x="4740" y="3394"/>
                </a:lnTo>
                <a:lnTo>
                  <a:pt x="4733" y="3392"/>
                </a:lnTo>
                <a:lnTo>
                  <a:pt x="4725" y="3389"/>
                </a:lnTo>
                <a:lnTo>
                  <a:pt x="4710" y="3381"/>
                </a:lnTo>
                <a:lnTo>
                  <a:pt x="4695" y="3371"/>
                </a:lnTo>
                <a:lnTo>
                  <a:pt x="4680" y="3359"/>
                </a:lnTo>
                <a:lnTo>
                  <a:pt x="4666" y="3345"/>
                </a:lnTo>
                <a:lnTo>
                  <a:pt x="4651" y="3330"/>
                </a:lnTo>
                <a:lnTo>
                  <a:pt x="4636" y="3316"/>
                </a:lnTo>
                <a:lnTo>
                  <a:pt x="4636" y="3316"/>
                </a:lnTo>
                <a:lnTo>
                  <a:pt x="4596" y="3315"/>
                </a:lnTo>
                <a:lnTo>
                  <a:pt x="4674" y="3476"/>
                </a:lnTo>
                <a:lnTo>
                  <a:pt x="4674" y="3476"/>
                </a:lnTo>
                <a:lnTo>
                  <a:pt x="4659" y="3488"/>
                </a:lnTo>
                <a:lnTo>
                  <a:pt x="4645" y="3499"/>
                </a:lnTo>
                <a:lnTo>
                  <a:pt x="4631" y="3505"/>
                </a:lnTo>
                <a:lnTo>
                  <a:pt x="4619" y="3510"/>
                </a:lnTo>
                <a:lnTo>
                  <a:pt x="4609" y="3513"/>
                </a:lnTo>
                <a:lnTo>
                  <a:pt x="4601" y="3515"/>
                </a:lnTo>
                <a:lnTo>
                  <a:pt x="4596" y="3515"/>
                </a:lnTo>
                <a:lnTo>
                  <a:pt x="4593" y="3515"/>
                </a:lnTo>
                <a:lnTo>
                  <a:pt x="4581" y="3529"/>
                </a:lnTo>
                <a:lnTo>
                  <a:pt x="4570" y="3539"/>
                </a:lnTo>
                <a:lnTo>
                  <a:pt x="4564" y="3547"/>
                </a:lnTo>
                <a:lnTo>
                  <a:pt x="4559" y="3554"/>
                </a:lnTo>
                <a:lnTo>
                  <a:pt x="4555" y="3563"/>
                </a:lnTo>
                <a:lnTo>
                  <a:pt x="4554" y="3572"/>
                </a:lnTo>
                <a:lnTo>
                  <a:pt x="4553" y="3581"/>
                </a:lnTo>
                <a:lnTo>
                  <a:pt x="4553" y="3595"/>
                </a:lnTo>
                <a:lnTo>
                  <a:pt x="4524" y="3610"/>
                </a:lnTo>
                <a:lnTo>
                  <a:pt x="4493" y="3625"/>
                </a:lnTo>
                <a:lnTo>
                  <a:pt x="4462" y="3641"/>
                </a:lnTo>
                <a:lnTo>
                  <a:pt x="4433" y="3660"/>
                </a:lnTo>
                <a:lnTo>
                  <a:pt x="4402" y="3678"/>
                </a:lnTo>
                <a:lnTo>
                  <a:pt x="4372" y="3700"/>
                </a:lnTo>
                <a:lnTo>
                  <a:pt x="4357" y="3712"/>
                </a:lnTo>
                <a:lnTo>
                  <a:pt x="4342" y="3726"/>
                </a:lnTo>
                <a:lnTo>
                  <a:pt x="4326" y="3739"/>
                </a:lnTo>
                <a:lnTo>
                  <a:pt x="4312" y="3753"/>
                </a:lnTo>
                <a:lnTo>
                  <a:pt x="4290" y="3767"/>
                </a:lnTo>
                <a:lnTo>
                  <a:pt x="4268" y="3781"/>
                </a:lnTo>
                <a:lnTo>
                  <a:pt x="4247" y="3793"/>
                </a:lnTo>
                <a:lnTo>
                  <a:pt x="4226" y="3804"/>
                </a:lnTo>
                <a:lnTo>
                  <a:pt x="4207" y="3814"/>
                </a:lnTo>
                <a:lnTo>
                  <a:pt x="4187" y="3821"/>
                </a:lnTo>
                <a:lnTo>
                  <a:pt x="4166" y="3827"/>
                </a:lnTo>
                <a:lnTo>
                  <a:pt x="4145" y="3832"/>
                </a:lnTo>
                <a:lnTo>
                  <a:pt x="4124" y="3835"/>
                </a:lnTo>
                <a:lnTo>
                  <a:pt x="4104" y="3835"/>
                </a:lnTo>
                <a:lnTo>
                  <a:pt x="4080" y="3834"/>
                </a:lnTo>
                <a:lnTo>
                  <a:pt x="4057" y="3830"/>
                </a:lnTo>
                <a:lnTo>
                  <a:pt x="4033" y="3824"/>
                </a:lnTo>
                <a:lnTo>
                  <a:pt x="4007" y="3815"/>
                </a:lnTo>
                <a:lnTo>
                  <a:pt x="3980" y="3804"/>
                </a:lnTo>
                <a:lnTo>
                  <a:pt x="3951" y="3791"/>
                </a:lnTo>
                <a:lnTo>
                  <a:pt x="3958" y="3798"/>
                </a:lnTo>
                <a:lnTo>
                  <a:pt x="3964" y="3805"/>
                </a:lnTo>
                <a:lnTo>
                  <a:pt x="3969" y="3813"/>
                </a:lnTo>
                <a:lnTo>
                  <a:pt x="3974" y="3820"/>
                </a:lnTo>
                <a:lnTo>
                  <a:pt x="3980" y="3836"/>
                </a:lnTo>
                <a:lnTo>
                  <a:pt x="3985" y="3851"/>
                </a:lnTo>
                <a:lnTo>
                  <a:pt x="3989" y="3865"/>
                </a:lnTo>
                <a:lnTo>
                  <a:pt x="3990" y="3881"/>
                </a:lnTo>
                <a:lnTo>
                  <a:pt x="3990" y="3896"/>
                </a:lnTo>
                <a:lnTo>
                  <a:pt x="3990" y="3911"/>
                </a:lnTo>
                <a:lnTo>
                  <a:pt x="3983" y="3911"/>
                </a:lnTo>
                <a:lnTo>
                  <a:pt x="3976" y="3912"/>
                </a:lnTo>
                <a:lnTo>
                  <a:pt x="3970" y="3914"/>
                </a:lnTo>
                <a:lnTo>
                  <a:pt x="3965" y="3917"/>
                </a:lnTo>
                <a:lnTo>
                  <a:pt x="3956" y="3922"/>
                </a:lnTo>
                <a:lnTo>
                  <a:pt x="3945" y="3925"/>
                </a:lnTo>
                <a:lnTo>
                  <a:pt x="3938" y="3927"/>
                </a:lnTo>
                <a:lnTo>
                  <a:pt x="3932" y="3928"/>
                </a:lnTo>
                <a:lnTo>
                  <a:pt x="3925" y="3928"/>
                </a:lnTo>
                <a:lnTo>
                  <a:pt x="3916" y="3927"/>
                </a:lnTo>
                <a:lnTo>
                  <a:pt x="3907" y="3925"/>
                </a:lnTo>
                <a:lnTo>
                  <a:pt x="3896" y="3922"/>
                </a:lnTo>
                <a:lnTo>
                  <a:pt x="3883" y="3917"/>
                </a:lnTo>
                <a:lnTo>
                  <a:pt x="3870" y="3909"/>
                </a:lnTo>
                <a:lnTo>
                  <a:pt x="3863" y="3931"/>
                </a:lnTo>
                <a:lnTo>
                  <a:pt x="3854" y="3950"/>
                </a:lnTo>
                <a:lnTo>
                  <a:pt x="3847" y="3966"/>
                </a:lnTo>
                <a:lnTo>
                  <a:pt x="3838" y="3979"/>
                </a:lnTo>
                <a:lnTo>
                  <a:pt x="3831" y="3990"/>
                </a:lnTo>
                <a:lnTo>
                  <a:pt x="3822" y="4000"/>
                </a:lnTo>
                <a:lnTo>
                  <a:pt x="3812" y="4009"/>
                </a:lnTo>
                <a:lnTo>
                  <a:pt x="3804" y="4015"/>
                </a:lnTo>
                <a:lnTo>
                  <a:pt x="3794" y="4020"/>
                </a:lnTo>
                <a:lnTo>
                  <a:pt x="3784" y="4023"/>
                </a:lnTo>
                <a:lnTo>
                  <a:pt x="3773" y="4026"/>
                </a:lnTo>
                <a:lnTo>
                  <a:pt x="3762" y="4027"/>
                </a:lnTo>
                <a:lnTo>
                  <a:pt x="3736" y="4028"/>
                </a:lnTo>
                <a:lnTo>
                  <a:pt x="3708" y="4028"/>
                </a:lnTo>
                <a:lnTo>
                  <a:pt x="3708" y="4045"/>
                </a:lnTo>
                <a:lnTo>
                  <a:pt x="3707" y="4065"/>
                </a:lnTo>
                <a:lnTo>
                  <a:pt x="3706" y="4075"/>
                </a:lnTo>
                <a:lnTo>
                  <a:pt x="3703" y="4084"/>
                </a:lnTo>
                <a:lnTo>
                  <a:pt x="3701" y="4094"/>
                </a:lnTo>
                <a:lnTo>
                  <a:pt x="3697" y="4104"/>
                </a:lnTo>
                <a:lnTo>
                  <a:pt x="3694" y="4113"/>
                </a:lnTo>
                <a:lnTo>
                  <a:pt x="3688" y="4121"/>
                </a:lnTo>
                <a:lnTo>
                  <a:pt x="3681" y="4129"/>
                </a:lnTo>
                <a:lnTo>
                  <a:pt x="3674" y="4136"/>
                </a:lnTo>
                <a:lnTo>
                  <a:pt x="3664" y="4141"/>
                </a:lnTo>
                <a:lnTo>
                  <a:pt x="3653" y="4144"/>
                </a:lnTo>
                <a:lnTo>
                  <a:pt x="3641" y="4147"/>
                </a:lnTo>
                <a:lnTo>
                  <a:pt x="3628" y="4148"/>
                </a:lnTo>
                <a:lnTo>
                  <a:pt x="3634" y="4163"/>
                </a:lnTo>
                <a:lnTo>
                  <a:pt x="3639" y="4179"/>
                </a:lnTo>
                <a:lnTo>
                  <a:pt x="3642" y="4193"/>
                </a:lnTo>
                <a:lnTo>
                  <a:pt x="3643" y="4208"/>
                </a:lnTo>
                <a:lnTo>
                  <a:pt x="3645" y="4223"/>
                </a:lnTo>
                <a:lnTo>
                  <a:pt x="3645" y="4236"/>
                </a:lnTo>
                <a:lnTo>
                  <a:pt x="3643" y="4250"/>
                </a:lnTo>
                <a:lnTo>
                  <a:pt x="3641" y="4263"/>
                </a:lnTo>
                <a:lnTo>
                  <a:pt x="3637" y="4289"/>
                </a:lnTo>
                <a:lnTo>
                  <a:pt x="3631" y="4312"/>
                </a:lnTo>
                <a:lnTo>
                  <a:pt x="3628" y="4332"/>
                </a:lnTo>
                <a:lnTo>
                  <a:pt x="3626" y="4349"/>
                </a:lnTo>
                <a:lnTo>
                  <a:pt x="3626" y="4349"/>
                </a:lnTo>
                <a:lnTo>
                  <a:pt x="3505" y="4388"/>
                </a:lnTo>
                <a:lnTo>
                  <a:pt x="3505" y="4388"/>
                </a:lnTo>
                <a:lnTo>
                  <a:pt x="3520" y="4388"/>
                </a:lnTo>
                <a:lnTo>
                  <a:pt x="3532" y="4389"/>
                </a:lnTo>
                <a:lnTo>
                  <a:pt x="3542" y="4392"/>
                </a:lnTo>
                <a:lnTo>
                  <a:pt x="3552" y="4395"/>
                </a:lnTo>
                <a:lnTo>
                  <a:pt x="3559" y="4399"/>
                </a:lnTo>
                <a:lnTo>
                  <a:pt x="3565" y="4403"/>
                </a:lnTo>
                <a:lnTo>
                  <a:pt x="3571" y="4408"/>
                </a:lnTo>
                <a:lnTo>
                  <a:pt x="3575" y="4414"/>
                </a:lnTo>
                <a:lnTo>
                  <a:pt x="3579" y="4419"/>
                </a:lnTo>
                <a:lnTo>
                  <a:pt x="3581" y="4425"/>
                </a:lnTo>
                <a:lnTo>
                  <a:pt x="3582" y="4432"/>
                </a:lnTo>
                <a:lnTo>
                  <a:pt x="3583" y="4439"/>
                </a:lnTo>
                <a:lnTo>
                  <a:pt x="3585" y="4453"/>
                </a:lnTo>
                <a:lnTo>
                  <a:pt x="3585" y="4469"/>
                </a:lnTo>
                <a:lnTo>
                  <a:pt x="3585" y="4483"/>
                </a:lnTo>
                <a:lnTo>
                  <a:pt x="3583" y="4498"/>
                </a:lnTo>
                <a:lnTo>
                  <a:pt x="3582" y="4512"/>
                </a:lnTo>
                <a:lnTo>
                  <a:pt x="3580" y="4524"/>
                </a:lnTo>
                <a:lnTo>
                  <a:pt x="3577" y="4529"/>
                </a:lnTo>
                <a:lnTo>
                  <a:pt x="3575" y="4534"/>
                </a:lnTo>
                <a:lnTo>
                  <a:pt x="3571" y="4537"/>
                </a:lnTo>
                <a:lnTo>
                  <a:pt x="3568" y="4541"/>
                </a:lnTo>
                <a:lnTo>
                  <a:pt x="3563" y="4545"/>
                </a:lnTo>
                <a:lnTo>
                  <a:pt x="3558" y="4546"/>
                </a:lnTo>
                <a:lnTo>
                  <a:pt x="3550" y="4547"/>
                </a:lnTo>
                <a:lnTo>
                  <a:pt x="3544" y="4548"/>
                </a:lnTo>
                <a:lnTo>
                  <a:pt x="3550" y="4556"/>
                </a:lnTo>
                <a:lnTo>
                  <a:pt x="3557" y="4563"/>
                </a:lnTo>
                <a:lnTo>
                  <a:pt x="3563" y="4572"/>
                </a:lnTo>
                <a:lnTo>
                  <a:pt x="3566" y="4579"/>
                </a:lnTo>
                <a:lnTo>
                  <a:pt x="3571" y="4588"/>
                </a:lnTo>
                <a:lnTo>
                  <a:pt x="3574" y="4596"/>
                </a:lnTo>
                <a:lnTo>
                  <a:pt x="3576" y="4605"/>
                </a:lnTo>
                <a:lnTo>
                  <a:pt x="3579" y="4613"/>
                </a:lnTo>
                <a:lnTo>
                  <a:pt x="3581" y="4633"/>
                </a:lnTo>
                <a:lnTo>
                  <a:pt x="3582" y="4655"/>
                </a:lnTo>
                <a:lnTo>
                  <a:pt x="3582" y="4681"/>
                </a:lnTo>
                <a:lnTo>
                  <a:pt x="3582" y="4709"/>
                </a:lnTo>
                <a:lnTo>
                  <a:pt x="3582" y="4723"/>
                </a:lnTo>
                <a:lnTo>
                  <a:pt x="3582" y="4738"/>
                </a:lnTo>
                <a:lnTo>
                  <a:pt x="3582" y="4752"/>
                </a:lnTo>
                <a:lnTo>
                  <a:pt x="3582" y="4764"/>
                </a:lnTo>
                <a:lnTo>
                  <a:pt x="3582" y="4774"/>
                </a:lnTo>
                <a:lnTo>
                  <a:pt x="3582" y="4782"/>
                </a:lnTo>
                <a:lnTo>
                  <a:pt x="3582" y="4787"/>
                </a:lnTo>
                <a:lnTo>
                  <a:pt x="3582" y="4788"/>
                </a:lnTo>
                <a:lnTo>
                  <a:pt x="3582" y="4804"/>
                </a:lnTo>
                <a:lnTo>
                  <a:pt x="3585" y="4818"/>
                </a:lnTo>
                <a:lnTo>
                  <a:pt x="3587" y="4831"/>
                </a:lnTo>
                <a:lnTo>
                  <a:pt x="3591" y="4843"/>
                </a:lnTo>
                <a:lnTo>
                  <a:pt x="3595" y="4853"/>
                </a:lnTo>
                <a:lnTo>
                  <a:pt x="3597" y="4862"/>
                </a:lnTo>
                <a:lnTo>
                  <a:pt x="3599" y="4867"/>
                </a:lnTo>
                <a:lnTo>
                  <a:pt x="3599" y="4868"/>
                </a:lnTo>
                <a:lnTo>
                  <a:pt x="3601" y="4884"/>
                </a:lnTo>
                <a:lnTo>
                  <a:pt x="3602" y="4898"/>
                </a:lnTo>
                <a:lnTo>
                  <a:pt x="3604" y="4912"/>
                </a:lnTo>
                <a:lnTo>
                  <a:pt x="3607" y="4925"/>
                </a:lnTo>
                <a:lnTo>
                  <a:pt x="3609" y="4936"/>
                </a:lnTo>
                <a:lnTo>
                  <a:pt x="3612" y="4945"/>
                </a:lnTo>
                <a:lnTo>
                  <a:pt x="3614" y="4950"/>
                </a:lnTo>
                <a:lnTo>
                  <a:pt x="3614" y="4952"/>
                </a:lnTo>
                <a:lnTo>
                  <a:pt x="3614" y="4952"/>
                </a:lnTo>
                <a:lnTo>
                  <a:pt x="3641" y="5013"/>
                </a:lnTo>
                <a:lnTo>
                  <a:pt x="3641" y="5013"/>
                </a:lnTo>
                <a:lnTo>
                  <a:pt x="3628" y="5026"/>
                </a:lnTo>
                <a:lnTo>
                  <a:pt x="3618" y="5034"/>
                </a:lnTo>
                <a:lnTo>
                  <a:pt x="3610" y="5039"/>
                </a:lnTo>
                <a:lnTo>
                  <a:pt x="3607" y="5042"/>
                </a:lnTo>
                <a:lnTo>
                  <a:pt x="3604" y="5042"/>
                </a:lnTo>
                <a:lnTo>
                  <a:pt x="3603" y="5040"/>
                </a:lnTo>
                <a:lnTo>
                  <a:pt x="3603" y="5039"/>
                </a:lnTo>
                <a:lnTo>
                  <a:pt x="3603" y="5039"/>
                </a:lnTo>
                <a:lnTo>
                  <a:pt x="3598" y="5045"/>
                </a:lnTo>
                <a:lnTo>
                  <a:pt x="3595" y="5050"/>
                </a:lnTo>
                <a:lnTo>
                  <a:pt x="3590" y="5055"/>
                </a:lnTo>
                <a:lnTo>
                  <a:pt x="3583" y="5058"/>
                </a:lnTo>
                <a:lnTo>
                  <a:pt x="3576" y="5060"/>
                </a:lnTo>
                <a:lnTo>
                  <a:pt x="3566" y="5061"/>
                </a:lnTo>
                <a:lnTo>
                  <a:pt x="3555" y="5061"/>
                </a:lnTo>
                <a:lnTo>
                  <a:pt x="3541" y="5060"/>
                </a:lnTo>
                <a:lnTo>
                  <a:pt x="3536" y="5059"/>
                </a:lnTo>
                <a:lnTo>
                  <a:pt x="3531" y="5056"/>
                </a:lnTo>
                <a:lnTo>
                  <a:pt x="3526" y="5051"/>
                </a:lnTo>
                <a:lnTo>
                  <a:pt x="3519" y="5048"/>
                </a:lnTo>
                <a:lnTo>
                  <a:pt x="3506" y="5036"/>
                </a:lnTo>
                <a:lnTo>
                  <a:pt x="3493" y="5022"/>
                </a:lnTo>
                <a:lnTo>
                  <a:pt x="3479" y="5010"/>
                </a:lnTo>
                <a:lnTo>
                  <a:pt x="3470" y="4999"/>
                </a:lnTo>
                <a:lnTo>
                  <a:pt x="3462" y="4990"/>
                </a:lnTo>
                <a:lnTo>
                  <a:pt x="3460" y="4988"/>
                </a:lnTo>
                <a:lnTo>
                  <a:pt x="3464" y="4991"/>
                </a:lnTo>
                <a:lnTo>
                  <a:pt x="3465" y="4995"/>
                </a:lnTo>
                <a:lnTo>
                  <a:pt x="3466" y="4998"/>
                </a:lnTo>
                <a:lnTo>
                  <a:pt x="3465" y="4999"/>
                </a:lnTo>
                <a:lnTo>
                  <a:pt x="3464" y="5001"/>
                </a:lnTo>
                <a:lnTo>
                  <a:pt x="3461" y="5002"/>
                </a:lnTo>
                <a:lnTo>
                  <a:pt x="3457" y="5002"/>
                </a:lnTo>
                <a:lnTo>
                  <a:pt x="3454" y="5004"/>
                </a:lnTo>
                <a:lnTo>
                  <a:pt x="3443" y="5004"/>
                </a:lnTo>
                <a:lnTo>
                  <a:pt x="3429" y="5002"/>
                </a:lnTo>
                <a:lnTo>
                  <a:pt x="3413" y="5000"/>
                </a:lnTo>
                <a:lnTo>
                  <a:pt x="3396" y="4998"/>
                </a:lnTo>
                <a:lnTo>
                  <a:pt x="3358" y="4993"/>
                </a:lnTo>
                <a:lnTo>
                  <a:pt x="3320" y="4988"/>
                </a:lnTo>
                <a:lnTo>
                  <a:pt x="3302" y="4985"/>
                </a:lnTo>
                <a:lnTo>
                  <a:pt x="3286" y="4985"/>
                </a:lnTo>
                <a:lnTo>
                  <a:pt x="3271" y="4985"/>
                </a:lnTo>
                <a:lnTo>
                  <a:pt x="3260" y="4987"/>
                </a:lnTo>
                <a:lnTo>
                  <a:pt x="3257" y="4987"/>
                </a:lnTo>
                <a:lnTo>
                  <a:pt x="3253" y="4984"/>
                </a:lnTo>
                <a:lnTo>
                  <a:pt x="3247" y="4980"/>
                </a:lnTo>
                <a:lnTo>
                  <a:pt x="3241" y="4976"/>
                </a:lnTo>
                <a:lnTo>
                  <a:pt x="3226" y="4965"/>
                </a:lnTo>
                <a:lnTo>
                  <a:pt x="3210" y="4951"/>
                </a:lnTo>
                <a:lnTo>
                  <a:pt x="3194" y="4936"/>
                </a:lnTo>
                <a:lnTo>
                  <a:pt x="3182" y="4924"/>
                </a:lnTo>
                <a:lnTo>
                  <a:pt x="3173" y="4916"/>
                </a:lnTo>
                <a:lnTo>
                  <a:pt x="3170" y="4913"/>
                </a:lnTo>
                <a:lnTo>
                  <a:pt x="3155" y="4913"/>
                </a:lnTo>
                <a:lnTo>
                  <a:pt x="3140" y="4913"/>
                </a:lnTo>
                <a:lnTo>
                  <a:pt x="3126" y="4914"/>
                </a:lnTo>
                <a:lnTo>
                  <a:pt x="3111" y="4913"/>
                </a:lnTo>
                <a:lnTo>
                  <a:pt x="3104" y="4912"/>
                </a:lnTo>
                <a:lnTo>
                  <a:pt x="3096" y="4909"/>
                </a:lnTo>
                <a:lnTo>
                  <a:pt x="3089" y="4907"/>
                </a:lnTo>
                <a:lnTo>
                  <a:pt x="3082" y="4905"/>
                </a:lnTo>
                <a:lnTo>
                  <a:pt x="3074" y="4901"/>
                </a:lnTo>
                <a:lnTo>
                  <a:pt x="3067" y="4896"/>
                </a:lnTo>
                <a:lnTo>
                  <a:pt x="3060" y="4890"/>
                </a:lnTo>
                <a:lnTo>
                  <a:pt x="3052" y="4883"/>
                </a:lnTo>
                <a:lnTo>
                  <a:pt x="3046" y="4879"/>
                </a:lnTo>
                <a:lnTo>
                  <a:pt x="3036" y="4873"/>
                </a:lnTo>
                <a:lnTo>
                  <a:pt x="3025" y="4865"/>
                </a:lnTo>
                <a:lnTo>
                  <a:pt x="3012" y="4857"/>
                </a:lnTo>
                <a:lnTo>
                  <a:pt x="2998" y="4848"/>
                </a:lnTo>
                <a:lnTo>
                  <a:pt x="2985" y="4840"/>
                </a:lnTo>
                <a:lnTo>
                  <a:pt x="2974" y="4831"/>
                </a:lnTo>
                <a:lnTo>
                  <a:pt x="2964" y="4824"/>
                </a:lnTo>
                <a:lnTo>
                  <a:pt x="2965" y="4825"/>
                </a:lnTo>
                <a:lnTo>
                  <a:pt x="2965" y="4825"/>
                </a:lnTo>
                <a:lnTo>
                  <a:pt x="2965" y="4826"/>
                </a:lnTo>
                <a:lnTo>
                  <a:pt x="2964" y="4827"/>
                </a:lnTo>
                <a:lnTo>
                  <a:pt x="2960" y="4829"/>
                </a:lnTo>
                <a:lnTo>
                  <a:pt x="2954" y="4829"/>
                </a:lnTo>
                <a:lnTo>
                  <a:pt x="2938" y="4827"/>
                </a:lnTo>
                <a:lnTo>
                  <a:pt x="2919" y="4824"/>
                </a:lnTo>
                <a:lnTo>
                  <a:pt x="2909" y="4821"/>
                </a:lnTo>
                <a:lnTo>
                  <a:pt x="2899" y="4818"/>
                </a:lnTo>
                <a:lnTo>
                  <a:pt x="2889" y="4814"/>
                </a:lnTo>
                <a:lnTo>
                  <a:pt x="2881" y="4809"/>
                </a:lnTo>
                <a:lnTo>
                  <a:pt x="2875" y="4804"/>
                </a:lnTo>
                <a:lnTo>
                  <a:pt x="2869" y="4798"/>
                </a:lnTo>
                <a:lnTo>
                  <a:pt x="2866" y="4796"/>
                </a:lnTo>
                <a:lnTo>
                  <a:pt x="2865" y="4792"/>
                </a:lnTo>
                <a:lnTo>
                  <a:pt x="2864" y="4788"/>
                </a:lnTo>
                <a:lnTo>
                  <a:pt x="2864" y="4785"/>
                </a:lnTo>
                <a:lnTo>
                  <a:pt x="2864" y="4777"/>
                </a:lnTo>
                <a:lnTo>
                  <a:pt x="2861" y="4769"/>
                </a:lnTo>
                <a:lnTo>
                  <a:pt x="2860" y="4760"/>
                </a:lnTo>
                <a:lnTo>
                  <a:pt x="2856" y="4750"/>
                </a:lnTo>
                <a:lnTo>
                  <a:pt x="2849" y="4732"/>
                </a:lnTo>
                <a:lnTo>
                  <a:pt x="2841" y="4712"/>
                </a:lnTo>
                <a:lnTo>
                  <a:pt x="2832" y="4694"/>
                </a:lnTo>
                <a:lnTo>
                  <a:pt x="2825" y="4674"/>
                </a:lnTo>
                <a:lnTo>
                  <a:pt x="2822" y="4666"/>
                </a:lnTo>
                <a:lnTo>
                  <a:pt x="2820" y="4657"/>
                </a:lnTo>
                <a:lnTo>
                  <a:pt x="2818" y="4649"/>
                </a:lnTo>
                <a:lnTo>
                  <a:pt x="2817" y="4641"/>
                </a:lnTo>
                <a:lnTo>
                  <a:pt x="2817" y="4633"/>
                </a:lnTo>
                <a:lnTo>
                  <a:pt x="2814" y="4623"/>
                </a:lnTo>
                <a:lnTo>
                  <a:pt x="2810" y="4612"/>
                </a:lnTo>
                <a:lnTo>
                  <a:pt x="2805" y="4601"/>
                </a:lnTo>
                <a:lnTo>
                  <a:pt x="2792" y="4575"/>
                </a:lnTo>
                <a:lnTo>
                  <a:pt x="2776" y="4547"/>
                </a:lnTo>
                <a:lnTo>
                  <a:pt x="2761" y="4520"/>
                </a:lnTo>
                <a:lnTo>
                  <a:pt x="2747" y="4493"/>
                </a:lnTo>
                <a:lnTo>
                  <a:pt x="2743" y="4482"/>
                </a:lnTo>
                <a:lnTo>
                  <a:pt x="2738" y="4471"/>
                </a:lnTo>
                <a:lnTo>
                  <a:pt x="2735" y="4461"/>
                </a:lnTo>
                <a:lnTo>
                  <a:pt x="2734" y="4453"/>
                </a:lnTo>
                <a:lnTo>
                  <a:pt x="2735" y="4452"/>
                </a:lnTo>
                <a:lnTo>
                  <a:pt x="2735" y="4448"/>
                </a:lnTo>
                <a:lnTo>
                  <a:pt x="2735" y="4442"/>
                </a:lnTo>
                <a:lnTo>
                  <a:pt x="2735" y="4433"/>
                </a:lnTo>
                <a:lnTo>
                  <a:pt x="2735" y="4425"/>
                </a:lnTo>
                <a:lnTo>
                  <a:pt x="2736" y="4414"/>
                </a:lnTo>
                <a:lnTo>
                  <a:pt x="2736" y="4403"/>
                </a:lnTo>
                <a:lnTo>
                  <a:pt x="2736" y="4392"/>
                </a:lnTo>
                <a:lnTo>
                  <a:pt x="2736" y="4386"/>
                </a:lnTo>
                <a:lnTo>
                  <a:pt x="2735" y="4379"/>
                </a:lnTo>
                <a:lnTo>
                  <a:pt x="2734" y="4373"/>
                </a:lnTo>
                <a:lnTo>
                  <a:pt x="2733" y="4370"/>
                </a:lnTo>
                <a:lnTo>
                  <a:pt x="2728" y="4361"/>
                </a:lnTo>
                <a:lnTo>
                  <a:pt x="2723" y="4355"/>
                </a:lnTo>
                <a:lnTo>
                  <a:pt x="2718" y="4348"/>
                </a:lnTo>
                <a:lnTo>
                  <a:pt x="2713" y="4340"/>
                </a:lnTo>
                <a:lnTo>
                  <a:pt x="2712" y="4335"/>
                </a:lnTo>
                <a:lnTo>
                  <a:pt x="2711" y="4330"/>
                </a:lnTo>
                <a:lnTo>
                  <a:pt x="2710" y="4324"/>
                </a:lnTo>
                <a:lnTo>
                  <a:pt x="2710" y="4317"/>
                </a:lnTo>
                <a:lnTo>
                  <a:pt x="2702" y="4308"/>
                </a:lnTo>
                <a:lnTo>
                  <a:pt x="2697" y="4300"/>
                </a:lnTo>
                <a:lnTo>
                  <a:pt x="2694" y="4289"/>
                </a:lnTo>
                <a:lnTo>
                  <a:pt x="2690" y="4278"/>
                </a:lnTo>
                <a:lnTo>
                  <a:pt x="2688" y="4266"/>
                </a:lnTo>
                <a:lnTo>
                  <a:pt x="2686" y="4253"/>
                </a:lnTo>
                <a:lnTo>
                  <a:pt x="2686" y="4241"/>
                </a:lnTo>
                <a:lnTo>
                  <a:pt x="2686" y="4229"/>
                </a:lnTo>
                <a:lnTo>
                  <a:pt x="2689" y="4207"/>
                </a:lnTo>
                <a:lnTo>
                  <a:pt x="2691" y="4188"/>
                </a:lnTo>
                <a:lnTo>
                  <a:pt x="2694" y="4176"/>
                </a:lnTo>
                <a:lnTo>
                  <a:pt x="2695" y="4171"/>
                </a:lnTo>
                <a:lnTo>
                  <a:pt x="2681" y="4165"/>
                </a:lnTo>
                <a:lnTo>
                  <a:pt x="2668" y="4158"/>
                </a:lnTo>
                <a:lnTo>
                  <a:pt x="2656" y="4151"/>
                </a:lnTo>
                <a:lnTo>
                  <a:pt x="2645" y="4143"/>
                </a:lnTo>
                <a:lnTo>
                  <a:pt x="2635" y="4135"/>
                </a:lnTo>
                <a:lnTo>
                  <a:pt x="2625" y="4125"/>
                </a:lnTo>
                <a:lnTo>
                  <a:pt x="2615" y="4116"/>
                </a:lnTo>
                <a:lnTo>
                  <a:pt x="2607" y="4106"/>
                </a:lnTo>
                <a:lnTo>
                  <a:pt x="2591" y="4086"/>
                </a:lnTo>
                <a:lnTo>
                  <a:pt x="2577" y="4065"/>
                </a:lnTo>
                <a:lnTo>
                  <a:pt x="2565" y="4043"/>
                </a:lnTo>
                <a:lnTo>
                  <a:pt x="2554" y="4021"/>
                </a:lnTo>
                <a:lnTo>
                  <a:pt x="2533" y="3978"/>
                </a:lnTo>
                <a:lnTo>
                  <a:pt x="2512" y="3939"/>
                </a:lnTo>
                <a:lnTo>
                  <a:pt x="2501" y="3922"/>
                </a:lnTo>
                <a:lnTo>
                  <a:pt x="2489" y="3906"/>
                </a:lnTo>
                <a:lnTo>
                  <a:pt x="2482" y="3900"/>
                </a:lnTo>
                <a:lnTo>
                  <a:pt x="2475" y="3892"/>
                </a:lnTo>
                <a:lnTo>
                  <a:pt x="2467" y="3887"/>
                </a:lnTo>
                <a:lnTo>
                  <a:pt x="2459" y="3882"/>
                </a:lnTo>
                <a:lnTo>
                  <a:pt x="2449" y="3875"/>
                </a:lnTo>
                <a:lnTo>
                  <a:pt x="2439" y="3868"/>
                </a:lnTo>
                <a:lnTo>
                  <a:pt x="2430" y="3859"/>
                </a:lnTo>
                <a:lnTo>
                  <a:pt x="2423" y="3848"/>
                </a:lnTo>
                <a:lnTo>
                  <a:pt x="2416" y="3837"/>
                </a:lnTo>
                <a:lnTo>
                  <a:pt x="2408" y="3825"/>
                </a:lnTo>
                <a:lnTo>
                  <a:pt x="2401" y="3810"/>
                </a:lnTo>
                <a:lnTo>
                  <a:pt x="2394" y="3796"/>
                </a:lnTo>
                <a:lnTo>
                  <a:pt x="2379" y="3763"/>
                </a:lnTo>
                <a:lnTo>
                  <a:pt x="2361" y="3726"/>
                </a:lnTo>
                <a:lnTo>
                  <a:pt x="2351" y="3706"/>
                </a:lnTo>
                <a:lnTo>
                  <a:pt x="2339" y="3685"/>
                </a:lnTo>
                <a:lnTo>
                  <a:pt x="2326" y="3665"/>
                </a:lnTo>
                <a:lnTo>
                  <a:pt x="2313" y="3643"/>
                </a:lnTo>
                <a:lnTo>
                  <a:pt x="2312" y="3628"/>
                </a:lnTo>
                <a:lnTo>
                  <a:pt x="2311" y="3616"/>
                </a:lnTo>
                <a:lnTo>
                  <a:pt x="2308" y="3606"/>
                </a:lnTo>
                <a:lnTo>
                  <a:pt x="2304" y="3596"/>
                </a:lnTo>
                <a:lnTo>
                  <a:pt x="2296" y="3581"/>
                </a:lnTo>
                <a:lnTo>
                  <a:pt x="2286" y="3568"/>
                </a:lnTo>
                <a:lnTo>
                  <a:pt x="2277" y="3554"/>
                </a:lnTo>
                <a:lnTo>
                  <a:pt x="2269" y="3539"/>
                </a:lnTo>
                <a:lnTo>
                  <a:pt x="2265" y="3530"/>
                </a:lnTo>
                <a:lnTo>
                  <a:pt x="2263" y="3519"/>
                </a:lnTo>
                <a:lnTo>
                  <a:pt x="2262" y="3508"/>
                </a:lnTo>
                <a:lnTo>
                  <a:pt x="2260" y="3493"/>
                </a:lnTo>
                <a:lnTo>
                  <a:pt x="2233" y="3464"/>
                </a:lnTo>
                <a:lnTo>
                  <a:pt x="2208" y="3434"/>
                </a:lnTo>
                <a:lnTo>
                  <a:pt x="2186" y="3406"/>
                </a:lnTo>
                <a:lnTo>
                  <a:pt x="2166" y="3381"/>
                </a:lnTo>
                <a:lnTo>
                  <a:pt x="2149" y="3356"/>
                </a:lnTo>
                <a:lnTo>
                  <a:pt x="2133" y="3334"/>
                </a:lnTo>
                <a:lnTo>
                  <a:pt x="2117" y="3313"/>
                </a:lnTo>
                <a:lnTo>
                  <a:pt x="2102" y="3297"/>
                </a:lnTo>
                <a:lnTo>
                  <a:pt x="2085" y="3280"/>
                </a:lnTo>
                <a:lnTo>
                  <a:pt x="2066" y="3262"/>
                </a:lnTo>
                <a:lnTo>
                  <a:pt x="2044" y="3241"/>
                </a:lnTo>
                <a:lnTo>
                  <a:pt x="2020" y="3219"/>
                </a:lnTo>
                <a:lnTo>
                  <a:pt x="1998" y="3198"/>
                </a:lnTo>
                <a:lnTo>
                  <a:pt x="1976" y="3177"/>
                </a:lnTo>
                <a:lnTo>
                  <a:pt x="1957" y="3159"/>
                </a:lnTo>
                <a:lnTo>
                  <a:pt x="1940" y="3142"/>
                </a:lnTo>
                <a:lnTo>
                  <a:pt x="1914" y="3142"/>
                </a:lnTo>
                <a:lnTo>
                  <a:pt x="1894" y="3141"/>
                </a:lnTo>
                <a:lnTo>
                  <a:pt x="1881" y="3138"/>
                </a:lnTo>
                <a:lnTo>
                  <a:pt x="1869" y="3137"/>
                </a:lnTo>
                <a:lnTo>
                  <a:pt x="1856" y="3135"/>
                </a:lnTo>
                <a:lnTo>
                  <a:pt x="1842" y="3133"/>
                </a:lnTo>
                <a:lnTo>
                  <a:pt x="1823" y="3131"/>
                </a:lnTo>
                <a:lnTo>
                  <a:pt x="1798" y="3131"/>
                </a:lnTo>
                <a:lnTo>
                  <a:pt x="1779" y="3131"/>
                </a:lnTo>
                <a:lnTo>
                  <a:pt x="1756" y="3131"/>
                </a:lnTo>
                <a:lnTo>
                  <a:pt x="1729" y="3131"/>
                </a:lnTo>
                <a:lnTo>
                  <a:pt x="1702" y="3130"/>
                </a:lnTo>
                <a:lnTo>
                  <a:pt x="1675" y="3130"/>
                </a:lnTo>
                <a:lnTo>
                  <a:pt x="1653" y="3130"/>
                </a:lnTo>
                <a:lnTo>
                  <a:pt x="1635" y="3130"/>
                </a:lnTo>
                <a:lnTo>
                  <a:pt x="1625" y="3130"/>
                </a:lnTo>
                <a:lnTo>
                  <a:pt x="1608" y="3131"/>
                </a:lnTo>
                <a:lnTo>
                  <a:pt x="1587" y="3133"/>
                </a:lnTo>
                <a:lnTo>
                  <a:pt x="1566" y="3137"/>
                </a:lnTo>
                <a:lnTo>
                  <a:pt x="1543" y="3144"/>
                </a:lnTo>
                <a:lnTo>
                  <a:pt x="1532" y="3148"/>
                </a:lnTo>
                <a:lnTo>
                  <a:pt x="1521" y="3154"/>
                </a:lnTo>
                <a:lnTo>
                  <a:pt x="1511" y="3160"/>
                </a:lnTo>
                <a:lnTo>
                  <a:pt x="1501" y="3168"/>
                </a:lnTo>
                <a:lnTo>
                  <a:pt x="1493" y="3176"/>
                </a:lnTo>
                <a:lnTo>
                  <a:pt x="1484" y="3186"/>
                </a:lnTo>
                <a:lnTo>
                  <a:pt x="1478" y="3197"/>
                </a:lnTo>
                <a:lnTo>
                  <a:pt x="1472" y="3209"/>
                </a:lnTo>
                <a:lnTo>
                  <a:pt x="1468" y="3222"/>
                </a:lnTo>
                <a:lnTo>
                  <a:pt x="1467" y="3229"/>
                </a:lnTo>
                <a:lnTo>
                  <a:pt x="1467" y="3235"/>
                </a:lnTo>
                <a:lnTo>
                  <a:pt x="1466" y="3239"/>
                </a:lnTo>
                <a:lnTo>
                  <a:pt x="1465" y="3244"/>
                </a:lnTo>
                <a:lnTo>
                  <a:pt x="1461" y="3250"/>
                </a:lnTo>
                <a:lnTo>
                  <a:pt x="1453" y="3258"/>
                </a:lnTo>
                <a:lnTo>
                  <a:pt x="1440" y="3270"/>
                </a:lnTo>
                <a:lnTo>
                  <a:pt x="1440" y="3270"/>
                </a:lnTo>
                <a:lnTo>
                  <a:pt x="1417" y="3371"/>
                </a:lnTo>
                <a:lnTo>
                  <a:pt x="1417" y="3371"/>
                </a:lnTo>
                <a:lnTo>
                  <a:pt x="1404" y="3378"/>
                </a:lnTo>
                <a:lnTo>
                  <a:pt x="1391" y="3387"/>
                </a:lnTo>
                <a:lnTo>
                  <a:pt x="1380" y="3397"/>
                </a:lnTo>
                <a:lnTo>
                  <a:pt x="1372" y="3406"/>
                </a:lnTo>
                <a:lnTo>
                  <a:pt x="1364" y="3417"/>
                </a:lnTo>
                <a:lnTo>
                  <a:pt x="1358" y="3427"/>
                </a:lnTo>
                <a:lnTo>
                  <a:pt x="1353" y="3438"/>
                </a:lnTo>
                <a:lnTo>
                  <a:pt x="1348" y="3449"/>
                </a:lnTo>
                <a:lnTo>
                  <a:pt x="1340" y="3471"/>
                </a:lnTo>
                <a:lnTo>
                  <a:pt x="1331" y="3492"/>
                </a:lnTo>
                <a:lnTo>
                  <a:pt x="1328" y="3502"/>
                </a:lnTo>
                <a:lnTo>
                  <a:pt x="1323" y="3512"/>
                </a:lnTo>
                <a:lnTo>
                  <a:pt x="1317" y="3520"/>
                </a:lnTo>
                <a:lnTo>
                  <a:pt x="1309" y="3529"/>
                </a:lnTo>
                <a:lnTo>
                  <a:pt x="1292" y="3526"/>
                </a:lnTo>
                <a:lnTo>
                  <a:pt x="1273" y="3521"/>
                </a:lnTo>
                <a:lnTo>
                  <a:pt x="1252" y="3515"/>
                </a:lnTo>
                <a:lnTo>
                  <a:pt x="1230" y="3508"/>
                </a:lnTo>
                <a:lnTo>
                  <a:pt x="1206" y="3501"/>
                </a:lnTo>
                <a:lnTo>
                  <a:pt x="1186" y="3493"/>
                </a:lnTo>
                <a:lnTo>
                  <a:pt x="1166" y="3488"/>
                </a:lnTo>
                <a:lnTo>
                  <a:pt x="1149" y="3487"/>
                </a:lnTo>
                <a:lnTo>
                  <a:pt x="1142" y="3486"/>
                </a:lnTo>
                <a:lnTo>
                  <a:pt x="1134" y="3485"/>
                </a:lnTo>
                <a:lnTo>
                  <a:pt x="1127" y="3482"/>
                </a:lnTo>
                <a:lnTo>
                  <a:pt x="1120" y="3480"/>
                </a:lnTo>
                <a:lnTo>
                  <a:pt x="1113" y="3476"/>
                </a:lnTo>
                <a:lnTo>
                  <a:pt x="1106" y="3471"/>
                </a:lnTo>
                <a:lnTo>
                  <a:pt x="1100" y="3466"/>
                </a:lnTo>
                <a:lnTo>
                  <a:pt x="1095" y="3461"/>
                </a:lnTo>
                <a:lnTo>
                  <a:pt x="1089" y="3455"/>
                </a:lnTo>
                <a:lnTo>
                  <a:pt x="1084" y="3449"/>
                </a:lnTo>
                <a:lnTo>
                  <a:pt x="1080" y="3443"/>
                </a:lnTo>
                <a:lnTo>
                  <a:pt x="1077" y="3436"/>
                </a:lnTo>
                <a:lnTo>
                  <a:pt x="1074" y="3428"/>
                </a:lnTo>
                <a:lnTo>
                  <a:pt x="1072" y="3421"/>
                </a:lnTo>
                <a:lnTo>
                  <a:pt x="1071" y="3414"/>
                </a:lnTo>
                <a:lnTo>
                  <a:pt x="1069" y="3406"/>
                </a:lnTo>
                <a:lnTo>
                  <a:pt x="1055" y="3406"/>
                </a:lnTo>
                <a:lnTo>
                  <a:pt x="1040" y="3405"/>
                </a:lnTo>
                <a:lnTo>
                  <a:pt x="1025" y="3404"/>
                </a:lnTo>
                <a:lnTo>
                  <a:pt x="1009" y="3400"/>
                </a:lnTo>
                <a:lnTo>
                  <a:pt x="995" y="3395"/>
                </a:lnTo>
                <a:lnTo>
                  <a:pt x="980" y="3388"/>
                </a:lnTo>
                <a:lnTo>
                  <a:pt x="973" y="3384"/>
                </a:lnTo>
                <a:lnTo>
                  <a:pt x="965" y="3378"/>
                </a:lnTo>
                <a:lnTo>
                  <a:pt x="958" y="3372"/>
                </a:lnTo>
                <a:lnTo>
                  <a:pt x="951" y="3365"/>
                </a:lnTo>
                <a:lnTo>
                  <a:pt x="942" y="3365"/>
                </a:lnTo>
                <a:lnTo>
                  <a:pt x="935" y="3361"/>
                </a:lnTo>
                <a:lnTo>
                  <a:pt x="927" y="3357"/>
                </a:lnTo>
                <a:lnTo>
                  <a:pt x="920" y="3351"/>
                </a:lnTo>
                <a:lnTo>
                  <a:pt x="905" y="3338"/>
                </a:lnTo>
                <a:lnTo>
                  <a:pt x="891" y="3319"/>
                </a:lnTo>
                <a:lnTo>
                  <a:pt x="876" y="3300"/>
                </a:lnTo>
                <a:lnTo>
                  <a:pt x="860" y="3280"/>
                </a:lnTo>
                <a:lnTo>
                  <a:pt x="845" y="3261"/>
                </a:lnTo>
                <a:lnTo>
                  <a:pt x="831" y="3244"/>
                </a:lnTo>
                <a:lnTo>
                  <a:pt x="816" y="3236"/>
                </a:lnTo>
                <a:lnTo>
                  <a:pt x="803" y="3226"/>
                </a:lnTo>
                <a:lnTo>
                  <a:pt x="790" y="3218"/>
                </a:lnTo>
                <a:lnTo>
                  <a:pt x="778" y="3207"/>
                </a:lnTo>
                <a:lnTo>
                  <a:pt x="756" y="3186"/>
                </a:lnTo>
                <a:lnTo>
                  <a:pt x="736" y="3163"/>
                </a:lnTo>
                <a:lnTo>
                  <a:pt x="719" y="3141"/>
                </a:lnTo>
                <a:lnTo>
                  <a:pt x="702" y="3119"/>
                </a:lnTo>
                <a:lnTo>
                  <a:pt x="688" y="3099"/>
                </a:lnTo>
                <a:lnTo>
                  <a:pt x="672" y="3082"/>
                </a:lnTo>
                <a:lnTo>
                  <a:pt x="672" y="3066"/>
                </a:lnTo>
                <a:lnTo>
                  <a:pt x="673" y="3045"/>
                </a:lnTo>
                <a:lnTo>
                  <a:pt x="673" y="3022"/>
                </a:lnTo>
                <a:lnTo>
                  <a:pt x="673" y="2998"/>
                </a:lnTo>
                <a:lnTo>
                  <a:pt x="673" y="2971"/>
                </a:lnTo>
                <a:lnTo>
                  <a:pt x="673" y="2941"/>
                </a:lnTo>
                <a:lnTo>
                  <a:pt x="674" y="2912"/>
                </a:lnTo>
                <a:lnTo>
                  <a:pt x="674" y="2882"/>
                </a:lnTo>
                <a:lnTo>
                  <a:pt x="667" y="2873"/>
                </a:lnTo>
                <a:lnTo>
                  <a:pt x="659" y="2862"/>
                </a:lnTo>
                <a:lnTo>
                  <a:pt x="652" y="2848"/>
                </a:lnTo>
                <a:lnTo>
                  <a:pt x="646" y="2834"/>
                </a:lnTo>
                <a:lnTo>
                  <a:pt x="639" y="2816"/>
                </a:lnTo>
                <a:lnTo>
                  <a:pt x="634" y="2799"/>
                </a:lnTo>
                <a:lnTo>
                  <a:pt x="629" y="2781"/>
                </a:lnTo>
                <a:lnTo>
                  <a:pt x="625" y="2761"/>
                </a:lnTo>
                <a:lnTo>
                  <a:pt x="621" y="2743"/>
                </a:lnTo>
                <a:lnTo>
                  <a:pt x="619" y="2725"/>
                </a:lnTo>
                <a:lnTo>
                  <a:pt x="619" y="2706"/>
                </a:lnTo>
                <a:lnTo>
                  <a:pt x="619" y="2690"/>
                </a:lnTo>
                <a:lnTo>
                  <a:pt x="620" y="2676"/>
                </a:lnTo>
                <a:lnTo>
                  <a:pt x="624" y="2662"/>
                </a:lnTo>
                <a:lnTo>
                  <a:pt x="626" y="2656"/>
                </a:lnTo>
                <a:lnTo>
                  <a:pt x="629" y="2650"/>
                </a:lnTo>
                <a:lnTo>
                  <a:pt x="632" y="2645"/>
                </a:lnTo>
                <a:lnTo>
                  <a:pt x="636" y="2641"/>
                </a:lnTo>
                <a:lnTo>
                  <a:pt x="620" y="2641"/>
                </a:lnTo>
                <a:lnTo>
                  <a:pt x="605" y="2641"/>
                </a:lnTo>
                <a:lnTo>
                  <a:pt x="591" y="2641"/>
                </a:lnTo>
                <a:lnTo>
                  <a:pt x="576" y="2641"/>
                </a:lnTo>
                <a:lnTo>
                  <a:pt x="560" y="2641"/>
                </a:lnTo>
                <a:lnTo>
                  <a:pt x="546" y="2641"/>
                </a:lnTo>
                <a:lnTo>
                  <a:pt x="531" y="2640"/>
                </a:lnTo>
                <a:lnTo>
                  <a:pt x="515" y="2640"/>
                </a:lnTo>
                <a:lnTo>
                  <a:pt x="501" y="2625"/>
                </a:lnTo>
                <a:lnTo>
                  <a:pt x="489" y="2611"/>
                </a:lnTo>
                <a:lnTo>
                  <a:pt x="478" y="2596"/>
                </a:lnTo>
                <a:lnTo>
                  <a:pt x="468" y="2581"/>
                </a:lnTo>
                <a:lnTo>
                  <a:pt x="451" y="2554"/>
                </a:lnTo>
                <a:lnTo>
                  <a:pt x="437" y="2530"/>
                </a:lnTo>
                <a:lnTo>
                  <a:pt x="429" y="2519"/>
                </a:lnTo>
                <a:lnTo>
                  <a:pt x="421" y="2509"/>
                </a:lnTo>
                <a:lnTo>
                  <a:pt x="413" y="2501"/>
                </a:lnTo>
                <a:lnTo>
                  <a:pt x="404" y="2493"/>
                </a:lnTo>
                <a:lnTo>
                  <a:pt x="394" y="2487"/>
                </a:lnTo>
                <a:lnTo>
                  <a:pt x="383" y="2482"/>
                </a:lnTo>
                <a:lnTo>
                  <a:pt x="370" y="2480"/>
                </a:lnTo>
                <a:lnTo>
                  <a:pt x="357" y="2479"/>
                </a:lnTo>
                <a:lnTo>
                  <a:pt x="350" y="2471"/>
                </a:lnTo>
                <a:lnTo>
                  <a:pt x="344" y="2463"/>
                </a:lnTo>
                <a:lnTo>
                  <a:pt x="337" y="2453"/>
                </a:lnTo>
                <a:lnTo>
                  <a:pt x="333" y="2443"/>
                </a:lnTo>
                <a:lnTo>
                  <a:pt x="323" y="2421"/>
                </a:lnTo>
                <a:lnTo>
                  <a:pt x="312" y="2399"/>
                </a:lnTo>
                <a:lnTo>
                  <a:pt x="307" y="2387"/>
                </a:lnTo>
                <a:lnTo>
                  <a:pt x="299" y="2376"/>
                </a:lnTo>
                <a:lnTo>
                  <a:pt x="292" y="2365"/>
                </a:lnTo>
                <a:lnTo>
                  <a:pt x="285" y="2355"/>
                </a:lnTo>
                <a:lnTo>
                  <a:pt x="275" y="2344"/>
                </a:lnTo>
                <a:lnTo>
                  <a:pt x="264" y="2335"/>
                </a:lnTo>
                <a:lnTo>
                  <a:pt x="252" y="2326"/>
                </a:lnTo>
                <a:lnTo>
                  <a:pt x="238" y="2318"/>
                </a:lnTo>
                <a:lnTo>
                  <a:pt x="236" y="2318"/>
                </a:lnTo>
                <a:lnTo>
                  <a:pt x="231" y="2317"/>
                </a:lnTo>
                <a:lnTo>
                  <a:pt x="222" y="2316"/>
                </a:lnTo>
                <a:lnTo>
                  <a:pt x="213" y="2312"/>
                </a:lnTo>
                <a:lnTo>
                  <a:pt x="200" y="2307"/>
                </a:lnTo>
                <a:lnTo>
                  <a:pt x="187" y="2301"/>
                </a:lnTo>
                <a:lnTo>
                  <a:pt x="172" y="2290"/>
                </a:lnTo>
                <a:lnTo>
                  <a:pt x="158" y="2277"/>
                </a:lnTo>
                <a:lnTo>
                  <a:pt x="158" y="2274"/>
                </a:lnTo>
                <a:lnTo>
                  <a:pt x="158" y="2264"/>
                </a:lnTo>
                <a:lnTo>
                  <a:pt x="156" y="2250"/>
                </a:lnTo>
                <a:lnTo>
                  <a:pt x="154" y="2233"/>
                </a:lnTo>
                <a:lnTo>
                  <a:pt x="149" y="2213"/>
                </a:lnTo>
                <a:lnTo>
                  <a:pt x="142" y="2192"/>
                </a:lnTo>
                <a:lnTo>
                  <a:pt x="137" y="2182"/>
                </a:lnTo>
                <a:lnTo>
                  <a:pt x="132" y="2174"/>
                </a:lnTo>
                <a:lnTo>
                  <a:pt x="126" y="2165"/>
                </a:lnTo>
                <a:lnTo>
                  <a:pt x="118" y="2157"/>
                </a:lnTo>
                <a:lnTo>
                  <a:pt x="118" y="2149"/>
                </a:lnTo>
                <a:lnTo>
                  <a:pt x="116" y="2142"/>
                </a:lnTo>
                <a:lnTo>
                  <a:pt x="111" y="2135"/>
                </a:lnTo>
                <a:lnTo>
                  <a:pt x="106" y="2127"/>
                </a:lnTo>
                <a:lnTo>
                  <a:pt x="99" y="2120"/>
                </a:lnTo>
                <a:lnTo>
                  <a:pt x="91" y="2114"/>
                </a:lnTo>
                <a:lnTo>
                  <a:pt x="83" y="2108"/>
                </a:lnTo>
                <a:lnTo>
                  <a:pt x="74" y="2102"/>
                </a:lnTo>
                <a:lnTo>
                  <a:pt x="55" y="2091"/>
                </a:lnTo>
                <a:lnTo>
                  <a:pt x="35" y="2083"/>
                </a:lnTo>
                <a:lnTo>
                  <a:pt x="25" y="2080"/>
                </a:lnTo>
                <a:lnTo>
                  <a:pt x="16" y="2077"/>
                </a:lnTo>
                <a:lnTo>
                  <a:pt x="7" y="2076"/>
                </a:lnTo>
                <a:lnTo>
                  <a:pt x="0" y="2076"/>
                </a:lnTo>
                <a:lnTo>
                  <a:pt x="0" y="2076"/>
                </a:lnTo>
                <a:lnTo>
                  <a:pt x="40" y="1996"/>
                </a:lnTo>
                <a:lnTo>
                  <a:pt x="40" y="1996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8140680" y="3076560"/>
            <a:ext cx="1614600" cy="828720"/>
          </a:xfrm>
          <a:custGeom>
            <a:avLst/>
            <a:gdLst/>
            <a:ahLst/>
            <a:rect l="l" t="t" r="r" b="b"/>
            <a:pathLst>
              <a:path w="3169" h="1628">
                <a:moveTo>
                  <a:pt x="19" y="0"/>
                </a:moveTo>
                <a:lnTo>
                  <a:pt x="117" y="11"/>
                </a:lnTo>
                <a:lnTo>
                  <a:pt x="213" y="22"/>
                </a:lnTo>
                <a:lnTo>
                  <a:pt x="311" y="32"/>
                </a:lnTo>
                <a:lnTo>
                  <a:pt x="409" y="41"/>
                </a:lnTo>
                <a:lnTo>
                  <a:pt x="506" y="49"/>
                </a:lnTo>
                <a:lnTo>
                  <a:pt x="604" y="56"/>
                </a:lnTo>
                <a:lnTo>
                  <a:pt x="700" y="64"/>
                </a:lnTo>
                <a:lnTo>
                  <a:pt x="798" y="70"/>
                </a:lnTo>
                <a:lnTo>
                  <a:pt x="993" y="79"/>
                </a:lnTo>
                <a:lnTo>
                  <a:pt x="1188" y="88"/>
                </a:lnTo>
                <a:lnTo>
                  <a:pt x="1381" y="94"/>
                </a:lnTo>
                <a:lnTo>
                  <a:pt x="1574" y="98"/>
                </a:lnTo>
                <a:lnTo>
                  <a:pt x="1768" y="100"/>
                </a:lnTo>
                <a:lnTo>
                  <a:pt x="1961" y="103"/>
                </a:lnTo>
                <a:lnTo>
                  <a:pt x="2152" y="103"/>
                </a:lnTo>
                <a:lnTo>
                  <a:pt x="2344" y="104"/>
                </a:lnTo>
                <a:lnTo>
                  <a:pt x="2725" y="104"/>
                </a:lnTo>
                <a:lnTo>
                  <a:pt x="3102" y="105"/>
                </a:lnTo>
                <a:lnTo>
                  <a:pt x="3099" y="345"/>
                </a:lnTo>
                <a:lnTo>
                  <a:pt x="3137" y="627"/>
                </a:lnTo>
                <a:lnTo>
                  <a:pt x="3169" y="1628"/>
                </a:lnTo>
                <a:lnTo>
                  <a:pt x="3049" y="1627"/>
                </a:lnTo>
                <a:lnTo>
                  <a:pt x="3049" y="1619"/>
                </a:lnTo>
                <a:lnTo>
                  <a:pt x="3048" y="1611"/>
                </a:lnTo>
                <a:lnTo>
                  <a:pt x="3046" y="1601"/>
                </a:lnTo>
                <a:lnTo>
                  <a:pt x="3043" y="1591"/>
                </a:lnTo>
                <a:lnTo>
                  <a:pt x="3035" y="1572"/>
                </a:lnTo>
                <a:lnTo>
                  <a:pt x="3025" y="1552"/>
                </a:lnTo>
                <a:lnTo>
                  <a:pt x="3019" y="1542"/>
                </a:lnTo>
                <a:lnTo>
                  <a:pt x="3013" y="1534"/>
                </a:lnTo>
                <a:lnTo>
                  <a:pt x="3006" y="1526"/>
                </a:lnTo>
                <a:lnTo>
                  <a:pt x="2999" y="1520"/>
                </a:lnTo>
                <a:lnTo>
                  <a:pt x="2993" y="1514"/>
                </a:lnTo>
                <a:lnTo>
                  <a:pt x="2986" y="1510"/>
                </a:lnTo>
                <a:lnTo>
                  <a:pt x="2978" y="1507"/>
                </a:lnTo>
                <a:lnTo>
                  <a:pt x="2970" y="1507"/>
                </a:lnTo>
                <a:lnTo>
                  <a:pt x="2956" y="1507"/>
                </a:lnTo>
                <a:lnTo>
                  <a:pt x="2944" y="1509"/>
                </a:lnTo>
                <a:lnTo>
                  <a:pt x="2933" y="1513"/>
                </a:lnTo>
                <a:lnTo>
                  <a:pt x="2923" y="1519"/>
                </a:lnTo>
                <a:lnTo>
                  <a:pt x="2915" y="1524"/>
                </a:lnTo>
                <a:lnTo>
                  <a:pt x="2907" y="1531"/>
                </a:lnTo>
                <a:lnTo>
                  <a:pt x="2901" y="1538"/>
                </a:lnTo>
                <a:lnTo>
                  <a:pt x="2895" y="1546"/>
                </a:lnTo>
                <a:lnTo>
                  <a:pt x="2884" y="1561"/>
                </a:lnTo>
                <a:lnTo>
                  <a:pt x="2874" y="1573"/>
                </a:lnTo>
                <a:lnTo>
                  <a:pt x="2868" y="1578"/>
                </a:lnTo>
                <a:lnTo>
                  <a:pt x="2863" y="1583"/>
                </a:lnTo>
                <a:lnTo>
                  <a:pt x="2856" y="1585"/>
                </a:lnTo>
                <a:lnTo>
                  <a:pt x="2850" y="1585"/>
                </a:lnTo>
                <a:lnTo>
                  <a:pt x="2836" y="1585"/>
                </a:lnTo>
                <a:lnTo>
                  <a:pt x="2825" y="1585"/>
                </a:lnTo>
                <a:lnTo>
                  <a:pt x="2815" y="1583"/>
                </a:lnTo>
                <a:lnTo>
                  <a:pt x="2806" y="1580"/>
                </a:lnTo>
                <a:lnTo>
                  <a:pt x="2795" y="1575"/>
                </a:lnTo>
                <a:lnTo>
                  <a:pt x="2779" y="1568"/>
                </a:lnTo>
                <a:lnTo>
                  <a:pt x="2759" y="1558"/>
                </a:lnTo>
                <a:lnTo>
                  <a:pt x="2733" y="1545"/>
                </a:lnTo>
                <a:lnTo>
                  <a:pt x="2729" y="1545"/>
                </a:lnTo>
                <a:lnTo>
                  <a:pt x="2715" y="1549"/>
                </a:lnTo>
                <a:lnTo>
                  <a:pt x="2693" y="1556"/>
                </a:lnTo>
                <a:lnTo>
                  <a:pt x="2665" y="1563"/>
                </a:lnTo>
                <a:lnTo>
                  <a:pt x="2633" y="1570"/>
                </a:lnTo>
                <a:lnTo>
                  <a:pt x="2599" y="1578"/>
                </a:lnTo>
                <a:lnTo>
                  <a:pt x="2580" y="1580"/>
                </a:lnTo>
                <a:lnTo>
                  <a:pt x="2563" y="1581"/>
                </a:lnTo>
                <a:lnTo>
                  <a:pt x="2546" y="1583"/>
                </a:lnTo>
                <a:lnTo>
                  <a:pt x="2529" y="1583"/>
                </a:lnTo>
                <a:lnTo>
                  <a:pt x="2512" y="1581"/>
                </a:lnTo>
                <a:lnTo>
                  <a:pt x="2492" y="1576"/>
                </a:lnTo>
                <a:lnTo>
                  <a:pt x="2472" y="1569"/>
                </a:lnTo>
                <a:lnTo>
                  <a:pt x="2449" y="1562"/>
                </a:lnTo>
                <a:lnTo>
                  <a:pt x="2426" y="1554"/>
                </a:lnTo>
                <a:lnTo>
                  <a:pt x="2405" y="1548"/>
                </a:lnTo>
                <a:lnTo>
                  <a:pt x="2386" y="1543"/>
                </a:lnTo>
                <a:lnTo>
                  <a:pt x="2369" y="1541"/>
                </a:lnTo>
                <a:lnTo>
                  <a:pt x="2354" y="1542"/>
                </a:lnTo>
                <a:lnTo>
                  <a:pt x="2341" y="1545"/>
                </a:lnTo>
                <a:lnTo>
                  <a:pt x="2328" y="1548"/>
                </a:lnTo>
                <a:lnTo>
                  <a:pt x="2316" y="1553"/>
                </a:lnTo>
                <a:lnTo>
                  <a:pt x="2304" y="1559"/>
                </a:lnTo>
                <a:lnTo>
                  <a:pt x="2294" y="1567"/>
                </a:lnTo>
                <a:lnTo>
                  <a:pt x="2283" y="1573"/>
                </a:lnTo>
                <a:lnTo>
                  <a:pt x="2273" y="1580"/>
                </a:lnTo>
                <a:lnTo>
                  <a:pt x="2256" y="1595"/>
                </a:lnTo>
                <a:lnTo>
                  <a:pt x="2239" y="1608"/>
                </a:lnTo>
                <a:lnTo>
                  <a:pt x="2232" y="1613"/>
                </a:lnTo>
                <a:lnTo>
                  <a:pt x="2223" y="1617"/>
                </a:lnTo>
                <a:lnTo>
                  <a:pt x="2216" y="1619"/>
                </a:lnTo>
                <a:lnTo>
                  <a:pt x="2208" y="1620"/>
                </a:lnTo>
                <a:lnTo>
                  <a:pt x="2194" y="1612"/>
                </a:lnTo>
                <a:lnTo>
                  <a:pt x="2181" y="1605"/>
                </a:lnTo>
                <a:lnTo>
                  <a:pt x="2172" y="1597"/>
                </a:lnTo>
                <a:lnTo>
                  <a:pt x="2162" y="1590"/>
                </a:lnTo>
                <a:lnTo>
                  <a:pt x="2155" y="1584"/>
                </a:lnTo>
                <a:lnTo>
                  <a:pt x="2148" y="1576"/>
                </a:lnTo>
                <a:lnTo>
                  <a:pt x="2142" y="1570"/>
                </a:lnTo>
                <a:lnTo>
                  <a:pt x="2139" y="1564"/>
                </a:lnTo>
                <a:lnTo>
                  <a:pt x="2132" y="1554"/>
                </a:lnTo>
                <a:lnTo>
                  <a:pt x="2130" y="1546"/>
                </a:lnTo>
                <a:lnTo>
                  <a:pt x="2129" y="1541"/>
                </a:lnTo>
                <a:lnTo>
                  <a:pt x="2129" y="1540"/>
                </a:lnTo>
                <a:lnTo>
                  <a:pt x="2097" y="1541"/>
                </a:lnTo>
                <a:lnTo>
                  <a:pt x="2061" y="1545"/>
                </a:lnTo>
                <a:lnTo>
                  <a:pt x="2025" y="1547"/>
                </a:lnTo>
                <a:lnTo>
                  <a:pt x="1989" y="1548"/>
                </a:lnTo>
                <a:lnTo>
                  <a:pt x="1972" y="1548"/>
                </a:lnTo>
                <a:lnTo>
                  <a:pt x="1956" y="1546"/>
                </a:lnTo>
                <a:lnTo>
                  <a:pt x="1940" y="1543"/>
                </a:lnTo>
                <a:lnTo>
                  <a:pt x="1927" y="1538"/>
                </a:lnTo>
                <a:lnTo>
                  <a:pt x="1921" y="1535"/>
                </a:lnTo>
                <a:lnTo>
                  <a:pt x="1915" y="1531"/>
                </a:lnTo>
                <a:lnTo>
                  <a:pt x="1908" y="1527"/>
                </a:lnTo>
                <a:lnTo>
                  <a:pt x="1904" y="1523"/>
                </a:lnTo>
                <a:lnTo>
                  <a:pt x="1899" y="1518"/>
                </a:lnTo>
                <a:lnTo>
                  <a:pt x="1895" y="1512"/>
                </a:lnTo>
                <a:lnTo>
                  <a:pt x="1891" y="1504"/>
                </a:lnTo>
                <a:lnTo>
                  <a:pt x="1889" y="1497"/>
                </a:lnTo>
                <a:lnTo>
                  <a:pt x="1885" y="1497"/>
                </a:lnTo>
                <a:lnTo>
                  <a:pt x="1882" y="1496"/>
                </a:lnTo>
                <a:lnTo>
                  <a:pt x="1878" y="1494"/>
                </a:lnTo>
                <a:lnTo>
                  <a:pt x="1875" y="1492"/>
                </a:lnTo>
                <a:lnTo>
                  <a:pt x="1869" y="1486"/>
                </a:lnTo>
                <a:lnTo>
                  <a:pt x="1864" y="1478"/>
                </a:lnTo>
                <a:lnTo>
                  <a:pt x="1855" y="1459"/>
                </a:lnTo>
                <a:lnTo>
                  <a:pt x="1844" y="1437"/>
                </a:lnTo>
                <a:lnTo>
                  <a:pt x="1839" y="1426"/>
                </a:lnTo>
                <a:lnTo>
                  <a:pt x="1831" y="1415"/>
                </a:lnTo>
                <a:lnTo>
                  <a:pt x="1825" y="1405"/>
                </a:lnTo>
                <a:lnTo>
                  <a:pt x="1817" y="1395"/>
                </a:lnTo>
                <a:lnTo>
                  <a:pt x="1807" y="1388"/>
                </a:lnTo>
                <a:lnTo>
                  <a:pt x="1796" y="1382"/>
                </a:lnTo>
                <a:lnTo>
                  <a:pt x="1790" y="1379"/>
                </a:lnTo>
                <a:lnTo>
                  <a:pt x="1784" y="1378"/>
                </a:lnTo>
                <a:lnTo>
                  <a:pt x="1776" y="1377"/>
                </a:lnTo>
                <a:lnTo>
                  <a:pt x="1770" y="1376"/>
                </a:lnTo>
                <a:lnTo>
                  <a:pt x="1762" y="1377"/>
                </a:lnTo>
                <a:lnTo>
                  <a:pt x="1754" y="1378"/>
                </a:lnTo>
                <a:lnTo>
                  <a:pt x="1747" y="1379"/>
                </a:lnTo>
                <a:lnTo>
                  <a:pt x="1738" y="1382"/>
                </a:lnTo>
                <a:lnTo>
                  <a:pt x="1722" y="1388"/>
                </a:lnTo>
                <a:lnTo>
                  <a:pt x="1704" y="1395"/>
                </a:lnTo>
                <a:lnTo>
                  <a:pt x="1684" y="1403"/>
                </a:lnTo>
                <a:lnTo>
                  <a:pt x="1662" y="1409"/>
                </a:lnTo>
                <a:lnTo>
                  <a:pt x="1650" y="1411"/>
                </a:lnTo>
                <a:lnTo>
                  <a:pt x="1637" y="1414"/>
                </a:lnTo>
                <a:lnTo>
                  <a:pt x="1623" y="1415"/>
                </a:lnTo>
                <a:lnTo>
                  <a:pt x="1609" y="1415"/>
                </a:lnTo>
                <a:lnTo>
                  <a:pt x="1579" y="1415"/>
                </a:lnTo>
                <a:lnTo>
                  <a:pt x="1550" y="1414"/>
                </a:lnTo>
                <a:lnTo>
                  <a:pt x="1523" y="1412"/>
                </a:lnTo>
                <a:lnTo>
                  <a:pt x="1498" y="1409"/>
                </a:lnTo>
                <a:lnTo>
                  <a:pt x="1489" y="1406"/>
                </a:lnTo>
                <a:lnTo>
                  <a:pt x="1479" y="1404"/>
                </a:lnTo>
                <a:lnTo>
                  <a:pt x="1470" y="1400"/>
                </a:lnTo>
                <a:lnTo>
                  <a:pt x="1463" y="1396"/>
                </a:lnTo>
                <a:lnTo>
                  <a:pt x="1457" y="1392"/>
                </a:lnTo>
                <a:lnTo>
                  <a:pt x="1453" y="1387"/>
                </a:lnTo>
                <a:lnTo>
                  <a:pt x="1449" y="1381"/>
                </a:lnTo>
                <a:lnTo>
                  <a:pt x="1449" y="1373"/>
                </a:lnTo>
                <a:lnTo>
                  <a:pt x="1442" y="1366"/>
                </a:lnTo>
                <a:lnTo>
                  <a:pt x="1437" y="1357"/>
                </a:lnTo>
                <a:lnTo>
                  <a:pt x="1434" y="1348"/>
                </a:lnTo>
                <a:lnTo>
                  <a:pt x="1431" y="1338"/>
                </a:lnTo>
                <a:lnTo>
                  <a:pt x="1427" y="1318"/>
                </a:lnTo>
                <a:lnTo>
                  <a:pt x="1425" y="1299"/>
                </a:lnTo>
                <a:lnTo>
                  <a:pt x="1423" y="1289"/>
                </a:lnTo>
                <a:lnTo>
                  <a:pt x="1420" y="1280"/>
                </a:lnTo>
                <a:lnTo>
                  <a:pt x="1416" y="1273"/>
                </a:lnTo>
                <a:lnTo>
                  <a:pt x="1410" y="1267"/>
                </a:lnTo>
                <a:lnTo>
                  <a:pt x="1404" y="1261"/>
                </a:lnTo>
                <a:lnTo>
                  <a:pt x="1394" y="1257"/>
                </a:lnTo>
                <a:lnTo>
                  <a:pt x="1383" y="1253"/>
                </a:lnTo>
                <a:lnTo>
                  <a:pt x="1370" y="1253"/>
                </a:lnTo>
                <a:lnTo>
                  <a:pt x="1363" y="1253"/>
                </a:lnTo>
                <a:lnTo>
                  <a:pt x="1355" y="1255"/>
                </a:lnTo>
                <a:lnTo>
                  <a:pt x="1347" y="1256"/>
                </a:lnTo>
                <a:lnTo>
                  <a:pt x="1339" y="1258"/>
                </a:lnTo>
                <a:lnTo>
                  <a:pt x="1322" y="1266"/>
                </a:lnTo>
                <a:lnTo>
                  <a:pt x="1305" y="1272"/>
                </a:lnTo>
                <a:lnTo>
                  <a:pt x="1285" y="1279"/>
                </a:lnTo>
                <a:lnTo>
                  <a:pt x="1262" y="1285"/>
                </a:lnTo>
                <a:lnTo>
                  <a:pt x="1251" y="1288"/>
                </a:lnTo>
                <a:lnTo>
                  <a:pt x="1238" y="1290"/>
                </a:lnTo>
                <a:lnTo>
                  <a:pt x="1224" y="1291"/>
                </a:lnTo>
                <a:lnTo>
                  <a:pt x="1210" y="1291"/>
                </a:lnTo>
                <a:lnTo>
                  <a:pt x="1208" y="1291"/>
                </a:lnTo>
                <a:lnTo>
                  <a:pt x="1203" y="1291"/>
                </a:lnTo>
                <a:lnTo>
                  <a:pt x="1197" y="1289"/>
                </a:lnTo>
                <a:lnTo>
                  <a:pt x="1190" y="1286"/>
                </a:lnTo>
                <a:lnTo>
                  <a:pt x="1183" y="1281"/>
                </a:lnTo>
                <a:lnTo>
                  <a:pt x="1175" y="1274"/>
                </a:lnTo>
                <a:lnTo>
                  <a:pt x="1173" y="1269"/>
                </a:lnTo>
                <a:lnTo>
                  <a:pt x="1172" y="1264"/>
                </a:lnTo>
                <a:lnTo>
                  <a:pt x="1170" y="1258"/>
                </a:lnTo>
                <a:lnTo>
                  <a:pt x="1170" y="1251"/>
                </a:lnTo>
                <a:lnTo>
                  <a:pt x="1169" y="1243"/>
                </a:lnTo>
                <a:lnTo>
                  <a:pt x="1168" y="1236"/>
                </a:lnTo>
                <a:lnTo>
                  <a:pt x="1167" y="1229"/>
                </a:lnTo>
                <a:lnTo>
                  <a:pt x="1164" y="1221"/>
                </a:lnTo>
                <a:lnTo>
                  <a:pt x="1157" y="1206"/>
                </a:lnTo>
                <a:lnTo>
                  <a:pt x="1151" y="1191"/>
                </a:lnTo>
                <a:lnTo>
                  <a:pt x="1143" y="1176"/>
                </a:lnTo>
                <a:lnTo>
                  <a:pt x="1136" y="1160"/>
                </a:lnTo>
                <a:lnTo>
                  <a:pt x="1134" y="1153"/>
                </a:lnTo>
                <a:lnTo>
                  <a:pt x="1132" y="1146"/>
                </a:lnTo>
                <a:lnTo>
                  <a:pt x="1131" y="1138"/>
                </a:lnTo>
                <a:lnTo>
                  <a:pt x="1131" y="1131"/>
                </a:lnTo>
                <a:lnTo>
                  <a:pt x="1097" y="329"/>
                </a:lnTo>
                <a:lnTo>
                  <a:pt x="0" y="235"/>
                </a:lnTo>
                <a:lnTo>
                  <a:pt x="19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8140680" y="3076560"/>
            <a:ext cx="1614600" cy="828720"/>
          </a:xfrm>
          <a:custGeom>
            <a:avLst/>
            <a:gdLst/>
            <a:ahLst/>
            <a:rect l="l" t="t" r="r" b="b"/>
            <a:pathLst>
              <a:path w="3169" h="1628">
                <a:moveTo>
                  <a:pt x="19" y="0"/>
                </a:moveTo>
                <a:lnTo>
                  <a:pt x="117" y="11"/>
                </a:lnTo>
                <a:lnTo>
                  <a:pt x="213" y="22"/>
                </a:lnTo>
                <a:lnTo>
                  <a:pt x="311" y="32"/>
                </a:lnTo>
                <a:lnTo>
                  <a:pt x="409" y="41"/>
                </a:lnTo>
                <a:lnTo>
                  <a:pt x="506" y="49"/>
                </a:lnTo>
                <a:lnTo>
                  <a:pt x="604" y="56"/>
                </a:lnTo>
                <a:lnTo>
                  <a:pt x="700" y="64"/>
                </a:lnTo>
                <a:lnTo>
                  <a:pt x="798" y="70"/>
                </a:lnTo>
                <a:lnTo>
                  <a:pt x="993" y="79"/>
                </a:lnTo>
                <a:lnTo>
                  <a:pt x="1188" y="88"/>
                </a:lnTo>
                <a:lnTo>
                  <a:pt x="1381" y="94"/>
                </a:lnTo>
                <a:lnTo>
                  <a:pt x="1574" y="98"/>
                </a:lnTo>
                <a:lnTo>
                  <a:pt x="1768" y="100"/>
                </a:lnTo>
                <a:lnTo>
                  <a:pt x="1961" y="103"/>
                </a:lnTo>
                <a:lnTo>
                  <a:pt x="2152" y="103"/>
                </a:lnTo>
                <a:lnTo>
                  <a:pt x="2344" y="104"/>
                </a:lnTo>
                <a:lnTo>
                  <a:pt x="2725" y="104"/>
                </a:lnTo>
                <a:lnTo>
                  <a:pt x="3102" y="105"/>
                </a:lnTo>
                <a:lnTo>
                  <a:pt x="3102" y="105"/>
                </a:lnTo>
                <a:lnTo>
                  <a:pt x="3099" y="345"/>
                </a:lnTo>
                <a:lnTo>
                  <a:pt x="3137" y="627"/>
                </a:lnTo>
                <a:lnTo>
                  <a:pt x="3169" y="1628"/>
                </a:lnTo>
                <a:lnTo>
                  <a:pt x="3049" y="1627"/>
                </a:lnTo>
                <a:lnTo>
                  <a:pt x="3049" y="1627"/>
                </a:lnTo>
                <a:lnTo>
                  <a:pt x="3049" y="1619"/>
                </a:lnTo>
                <a:lnTo>
                  <a:pt x="3048" y="1611"/>
                </a:lnTo>
                <a:lnTo>
                  <a:pt x="3046" y="1601"/>
                </a:lnTo>
                <a:lnTo>
                  <a:pt x="3043" y="1591"/>
                </a:lnTo>
                <a:lnTo>
                  <a:pt x="3035" y="1572"/>
                </a:lnTo>
                <a:lnTo>
                  <a:pt x="3025" y="1552"/>
                </a:lnTo>
                <a:lnTo>
                  <a:pt x="3019" y="1542"/>
                </a:lnTo>
                <a:lnTo>
                  <a:pt x="3013" y="1534"/>
                </a:lnTo>
                <a:lnTo>
                  <a:pt x="3006" y="1526"/>
                </a:lnTo>
                <a:lnTo>
                  <a:pt x="2999" y="1520"/>
                </a:lnTo>
                <a:lnTo>
                  <a:pt x="2993" y="1514"/>
                </a:lnTo>
                <a:lnTo>
                  <a:pt x="2986" y="1510"/>
                </a:lnTo>
                <a:lnTo>
                  <a:pt x="2978" y="1507"/>
                </a:lnTo>
                <a:lnTo>
                  <a:pt x="2970" y="1507"/>
                </a:lnTo>
                <a:lnTo>
                  <a:pt x="2956" y="1507"/>
                </a:lnTo>
                <a:lnTo>
                  <a:pt x="2944" y="1509"/>
                </a:lnTo>
                <a:lnTo>
                  <a:pt x="2933" y="1513"/>
                </a:lnTo>
                <a:lnTo>
                  <a:pt x="2923" y="1519"/>
                </a:lnTo>
                <a:lnTo>
                  <a:pt x="2915" y="1524"/>
                </a:lnTo>
                <a:lnTo>
                  <a:pt x="2907" y="1531"/>
                </a:lnTo>
                <a:lnTo>
                  <a:pt x="2901" y="1538"/>
                </a:lnTo>
                <a:lnTo>
                  <a:pt x="2895" y="1546"/>
                </a:lnTo>
                <a:lnTo>
                  <a:pt x="2884" y="1561"/>
                </a:lnTo>
                <a:lnTo>
                  <a:pt x="2874" y="1573"/>
                </a:lnTo>
                <a:lnTo>
                  <a:pt x="2868" y="1578"/>
                </a:lnTo>
                <a:lnTo>
                  <a:pt x="2863" y="1583"/>
                </a:lnTo>
                <a:lnTo>
                  <a:pt x="2856" y="1585"/>
                </a:lnTo>
                <a:lnTo>
                  <a:pt x="2850" y="1585"/>
                </a:lnTo>
                <a:lnTo>
                  <a:pt x="2836" y="1585"/>
                </a:lnTo>
                <a:lnTo>
                  <a:pt x="2825" y="1585"/>
                </a:lnTo>
                <a:lnTo>
                  <a:pt x="2815" y="1583"/>
                </a:lnTo>
                <a:lnTo>
                  <a:pt x="2806" y="1580"/>
                </a:lnTo>
                <a:lnTo>
                  <a:pt x="2795" y="1575"/>
                </a:lnTo>
                <a:lnTo>
                  <a:pt x="2779" y="1568"/>
                </a:lnTo>
                <a:lnTo>
                  <a:pt x="2759" y="1558"/>
                </a:lnTo>
                <a:lnTo>
                  <a:pt x="2733" y="1545"/>
                </a:lnTo>
                <a:lnTo>
                  <a:pt x="2729" y="1545"/>
                </a:lnTo>
                <a:lnTo>
                  <a:pt x="2715" y="1549"/>
                </a:lnTo>
                <a:lnTo>
                  <a:pt x="2693" y="1556"/>
                </a:lnTo>
                <a:lnTo>
                  <a:pt x="2665" y="1563"/>
                </a:lnTo>
                <a:lnTo>
                  <a:pt x="2633" y="1570"/>
                </a:lnTo>
                <a:lnTo>
                  <a:pt x="2599" y="1578"/>
                </a:lnTo>
                <a:lnTo>
                  <a:pt x="2580" y="1580"/>
                </a:lnTo>
                <a:lnTo>
                  <a:pt x="2563" y="1581"/>
                </a:lnTo>
                <a:lnTo>
                  <a:pt x="2546" y="1583"/>
                </a:lnTo>
                <a:lnTo>
                  <a:pt x="2529" y="1583"/>
                </a:lnTo>
                <a:lnTo>
                  <a:pt x="2512" y="1581"/>
                </a:lnTo>
                <a:lnTo>
                  <a:pt x="2492" y="1576"/>
                </a:lnTo>
                <a:lnTo>
                  <a:pt x="2472" y="1569"/>
                </a:lnTo>
                <a:lnTo>
                  <a:pt x="2449" y="1562"/>
                </a:lnTo>
                <a:lnTo>
                  <a:pt x="2426" y="1554"/>
                </a:lnTo>
                <a:lnTo>
                  <a:pt x="2405" y="1548"/>
                </a:lnTo>
                <a:lnTo>
                  <a:pt x="2386" y="1543"/>
                </a:lnTo>
                <a:lnTo>
                  <a:pt x="2369" y="1541"/>
                </a:lnTo>
                <a:lnTo>
                  <a:pt x="2354" y="1542"/>
                </a:lnTo>
                <a:lnTo>
                  <a:pt x="2341" y="1545"/>
                </a:lnTo>
                <a:lnTo>
                  <a:pt x="2328" y="1548"/>
                </a:lnTo>
                <a:lnTo>
                  <a:pt x="2316" y="1553"/>
                </a:lnTo>
                <a:lnTo>
                  <a:pt x="2304" y="1559"/>
                </a:lnTo>
                <a:lnTo>
                  <a:pt x="2294" y="1567"/>
                </a:lnTo>
                <a:lnTo>
                  <a:pt x="2283" y="1573"/>
                </a:lnTo>
                <a:lnTo>
                  <a:pt x="2273" y="1580"/>
                </a:lnTo>
                <a:lnTo>
                  <a:pt x="2256" y="1595"/>
                </a:lnTo>
                <a:lnTo>
                  <a:pt x="2239" y="1608"/>
                </a:lnTo>
                <a:lnTo>
                  <a:pt x="2232" y="1613"/>
                </a:lnTo>
                <a:lnTo>
                  <a:pt x="2223" y="1617"/>
                </a:lnTo>
                <a:lnTo>
                  <a:pt x="2216" y="1619"/>
                </a:lnTo>
                <a:lnTo>
                  <a:pt x="2208" y="1620"/>
                </a:lnTo>
                <a:lnTo>
                  <a:pt x="2194" y="1612"/>
                </a:lnTo>
                <a:lnTo>
                  <a:pt x="2181" y="1605"/>
                </a:lnTo>
                <a:lnTo>
                  <a:pt x="2172" y="1597"/>
                </a:lnTo>
                <a:lnTo>
                  <a:pt x="2162" y="1590"/>
                </a:lnTo>
                <a:lnTo>
                  <a:pt x="2155" y="1584"/>
                </a:lnTo>
                <a:lnTo>
                  <a:pt x="2148" y="1576"/>
                </a:lnTo>
                <a:lnTo>
                  <a:pt x="2142" y="1570"/>
                </a:lnTo>
                <a:lnTo>
                  <a:pt x="2139" y="1564"/>
                </a:lnTo>
                <a:lnTo>
                  <a:pt x="2132" y="1554"/>
                </a:lnTo>
                <a:lnTo>
                  <a:pt x="2130" y="1546"/>
                </a:lnTo>
                <a:lnTo>
                  <a:pt x="2129" y="1541"/>
                </a:lnTo>
                <a:lnTo>
                  <a:pt x="2129" y="1540"/>
                </a:lnTo>
                <a:lnTo>
                  <a:pt x="2097" y="1541"/>
                </a:lnTo>
                <a:lnTo>
                  <a:pt x="2061" y="1545"/>
                </a:lnTo>
                <a:lnTo>
                  <a:pt x="2025" y="1547"/>
                </a:lnTo>
                <a:lnTo>
                  <a:pt x="1989" y="1548"/>
                </a:lnTo>
                <a:lnTo>
                  <a:pt x="1972" y="1548"/>
                </a:lnTo>
                <a:lnTo>
                  <a:pt x="1956" y="1546"/>
                </a:lnTo>
                <a:lnTo>
                  <a:pt x="1940" y="1543"/>
                </a:lnTo>
                <a:lnTo>
                  <a:pt x="1927" y="1538"/>
                </a:lnTo>
                <a:lnTo>
                  <a:pt x="1921" y="1535"/>
                </a:lnTo>
                <a:lnTo>
                  <a:pt x="1915" y="1531"/>
                </a:lnTo>
                <a:lnTo>
                  <a:pt x="1908" y="1527"/>
                </a:lnTo>
                <a:lnTo>
                  <a:pt x="1904" y="1523"/>
                </a:lnTo>
                <a:lnTo>
                  <a:pt x="1899" y="1518"/>
                </a:lnTo>
                <a:lnTo>
                  <a:pt x="1895" y="1512"/>
                </a:lnTo>
                <a:lnTo>
                  <a:pt x="1891" y="1504"/>
                </a:lnTo>
                <a:lnTo>
                  <a:pt x="1889" y="1497"/>
                </a:lnTo>
                <a:lnTo>
                  <a:pt x="1885" y="1497"/>
                </a:lnTo>
                <a:lnTo>
                  <a:pt x="1882" y="1496"/>
                </a:lnTo>
                <a:lnTo>
                  <a:pt x="1878" y="1494"/>
                </a:lnTo>
                <a:lnTo>
                  <a:pt x="1875" y="1492"/>
                </a:lnTo>
                <a:lnTo>
                  <a:pt x="1869" y="1486"/>
                </a:lnTo>
                <a:lnTo>
                  <a:pt x="1864" y="1478"/>
                </a:lnTo>
                <a:lnTo>
                  <a:pt x="1855" y="1459"/>
                </a:lnTo>
                <a:lnTo>
                  <a:pt x="1844" y="1437"/>
                </a:lnTo>
                <a:lnTo>
                  <a:pt x="1839" y="1426"/>
                </a:lnTo>
                <a:lnTo>
                  <a:pt x="1831" y="1415"/>
                </a:lnTo>
                <a:lnTo>
                  <a:pt x="1825" y="1405"/>
                </a:lnTo>
                <a:lnTo>
                  <a:pt x="1817" y="1395"/>
                </a:lnTo>
                <a:lnTo>
                  <a:pt x="1807" y="1388"/>
                </a:lnTo>
                <a:lnTo>
                  <a:pt x="1796" y="1382"/>
                </a:lnTo>
                <a:lnTo>
                  <a:pt x="1790" y="1379"/>
                </a:lnTo>
                <a:lnTo>
                  <a:pt x="1784" y="1378"/>
                </a:lnTo>
                <a:lnTo>
                  <a:pt x="1776" y="1377"/>
                </a:lnTo>
                <a:lnTo>
                  <a:pt x="1770" y="1376"/>
                </a:lnTo>
                <a:lnTo>
                  <a:pt x="1762" y="1377"/>
                </a:lnTo>
                <a:lnTo>
                  <a:pt x="1754" y="1378"/>
                </a:lnTo>
                <a:lnTo>
                  <a:pt x="1747" y="1379"/>
                </a:lnTo>
                <a:lnTo>
                  <a:pt x="1738" y="1382"/>
                </a:lnTo>
                <a:lnTo>
                  <a:pt x="1722" y="1388"/>
                </a:lnTo>
                <a:lnTo>
                  <a:pt x="1704" y="1395"/>
                </a:lnTo>
                <a:lnTo>
                  <a:pt x="1684" y="1403"/>
                </a:lnTo>
                <a:lnTo>
                  <a:pt x="1662" y="1409"/>
                </a:lnTo>
                <a:lnTo>
                  <a:pt x="1650" y="1411"/>
                </a:lnTo>
                <a:lnTo>
                  <a:pt x="1637" y="1414"/>
                </a:lnTo>
                <a:lnTo>
                  <a:pt x="1623" y="1415"/>
                </a:lnTo>
                <a:lnTo>
                  <a:pt x="1609" y="1415"/>
                </a:lnTo>
                <a:lnTo>
                  <a:pt x="1579" y="1415"/>
                </a:lnTo>
                <a:lnTo>
                  <a:pt x="1550" y="1414"/>
                </a:lnTo>
                <a:lnTo>
                  <a:pt x="1523" y="1412"/>
                </a:lnTo>
                <a:lnTo>
                  <a:pt x="1498" y="1409"/>
                </a:lnTo>
                <a:lnTo>
                  <a:pt x="1489" y="1406"/>
                </a:lnTo>
                <a:lnTo>
                  <a:pt x="1479" y="1404"/>
                </a:lnTo>
                <a:lnTo>
                  <a:pt x="1470" y="1400"/>
                </a:lnTo>
                <a:lnTo>
                  <a:pt x="1463" y="1396"/>
                </a:lnTo>
                <a:lnTo>
                  <a:pt x="1457" y="1392"/>
                </a:lnTo>
                <a:lnTo>
                  <a:pt x="1453" y="1387"/>
                </a:lnTo>
                <a:lnTo>
                  <a:pt x="1449" y="1381"/>
                </a:lnTo>
                <a:lnTo>
                  <a:pt x="1449" y="1373"/>
                </a:lnTo>
                <a:lnTo>
                  <a:pt x="1442" y="1366"/>
                </a:lnTo>
                <a:lnTo>
                  <a:pt x="1437" y="1357"/>
                </a:lnTo>
                <a:lnTo>
                  <a:pt x="1434" y="1348"/>
                </a:lnTo>
                <a:lnTo>
                  <a:pt x="1431" y="1338"/>
                </a:lnTo>
                <a:lnTo>
                  <a:pt x="1427" y="1318"/>
                </a:lnTo>
                <a:lnTo>
                  <a:pt x="1425" y="1299"/>
                </a:lnTo>
                <a:lnTo>
                  <a:pt x="1423" y="1289"/>
                </a:lnTo>
                <a:lnTo>
                  <a:pt x="1420" y="1280"/>
                </a:lnTo>
                <a:lnTo>
                  <a:pt x="1416" y="1273"/>
                </a:lnTo>
                <a:lnTo>
                  <a:pt x="1410" y="1267"/>
                </a:lnTo>
                <a:lnTo>
                  <a:pt x="1404" y="1261"/>
                </a:lnTo>
                <a:lnTo>
                  <a:pt x="1394" y="1257"/>
                </a:lnTo>
                <a:lnTo>
                  <a:pt x="1383" y="1253"/>
                </a:lnTo>
                <a:lnTo>
                  <a:pt x="1370" y="1253"/>
                </a:lnTo>
                <a:lnTo>
                  <a:pt x="1363" y="1253"/>
                </a:lnTo>
                <a:lnTo>
                  <a:pt x="1355" y="1255"/>
                </a:lnTo>
                <a:lnTo>
                  <a:pt x="1347" y="1256"/>
                </a:lnTo>
                <a:lnTo>
                  <a:pt x="1339" y="1258"/>
                </a:lnTo>
                <a:lnTo>
                  <a:pt x="1322" y="1266"/>
                </a:lnTo>
                <a:lnTo>
                  <a:pt x="1305" y="1272"/>
                </a:lnTo>
                <a:lnTo>
                  <a:pt x="1285" y="1279"/>
                </a:lnTo>
                <a:lnTo>
                  <a:pt x="1262" y="1285"/>
                </a:lnTo>
                <a:lnTo>
                  <a:pt x="1251" y="1288"/>
                </a:lnTo>
                <a:lnTo>
                  <a:pt x="1238" y="1290"/>
                </a:lnTo>
                <a:lnTo>
                  <a:pt x="1224" y="1291"/>
                </a:lnTo>
                <a:lnTo>
                  <a:pt x="1210" y="1291"/>
                </a:lnTo>
                <a:lnTo>
                  <a:pt x="1208" y="1291"/>
                </a:lnTo>
                <a:lnTo>
                  <a:pt x="1203" y="1291"/>
                </a:lnTo>
                <a:lnTo>
                  <a:pt x="1197" y="1289"/>
                </a:lnTo>
                <a:lnTo>
                  <a:pt x="1190" y="1286"/>
                </a:lnTo>
                <a:lnTo>
                  <a:pt x="1183" y="1281"/>
                </a:lnTo>
                <a:lnTo>
                  <a:pt x="1175" y="1274"/>
                </a:lnTo>
                <a:lnTo>
                  <a:pt x="1173" y="1269"/>
                </a:lnTo>
                <a:lnTo>
                  <a:pt x="1172" y="1264"/>
                </a:lnTo>
                <a:lnTo>
                  <a:pt x="1170" y="1258"/>
                </a:lnTo>
                <a:lnTo>
                  <a:pt x="1170" y="1251"/>
                </a:lnTo>
                <a:lnTo>
                  <a:pt x="1169" y="1243"/>
                </a:lnTo>
                <a:lnTo>
                  <a:pt x="1168" y="1236"/>
                </a:lnTo>
                <a:lnTo>
                  <a:pt x="1167" y="1229"/>
                </a:lnTo>
                <a:lnTo>
                  <a:pt x="1164" y="1221"/>
                </a:lnTo>
                <a:lnTo>
                  <a:pt x="1157" y="1206"/>
                </a:lnTo>
                <a:lnTo>
                  <a:pt x="1151" y="1191"/>
                </a:lnTo>
                <a:lnTo>
                  <a:pt x="1143" y="1176"/>
                </a:lnTo>
                <a:lnTo>
                  <a:pt x="1136" y="1160"/>
                </a:lnTo>
                <a:lnTo>
                  <a:pt x="1134" y="1153"/>
                </a:lnTo>
                <a:lnTo>
                  <a:pt x="1132" y="1146"/>
                </a:lnTo>
                <a:lnTo>
                  <a:pt x="1131" y="1138"/>
                </a:lnTo>
                <a:lnTo>
                  <a:pt x="1131" y="1131"/>
                </a:lnTo>
                <a:lnTo>
                  <a:pt x="1131" y="1131"/>
                </a:lnTo>
                <a:lnTo>
                  <a:pt x="1097" y="329"/>
                </a:lnTo>
                <a:lnTo>
                  <a:pt x="0" y="235"/>
                </a:lnTo>
                <a:lnTo>
                  <a:pt x="19" y="0"/>
                </a:lnTo>
                <a:lnTo>
                  <a:pt x="19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8325000" y="2390760"/>
            <a:ext cx="1393560" cy="744480"/>
          </a:xfrm>
          <a:custGeom>
            <a:avLst/>
            <a:gdLst/>
            <a:ahLst/>
            <a:rect l="l" t="t" r="r" b="b"/>
            <a:pathLst>
              <a:path w="2746" h="1465">
                <a:moveTo>
                  <a:pt x="63" y="0"/>
                </a:moveTo>
                <a:lnTo>
                  <a:pt x="2437" y="49"/>
                </a:lnTo>
                <a:lnTo>
                  <a:pt x="2463" y="52"/>
                </a:lnTo>
                <a:lnTo>
                  <a:pt x="2486" y="55"/>
                </a:lnTo>
                <a:lnTo>
                  <a:pt x="2508" y="60"/>
                </a:lnTo>
                <a:lnTo>
                  <a:pt x="2528" y="66"/>
                </a:lnTo>
                <a:lnTo>
                  <a:pt x="2546" y="72"/>
                </a:lnTo>
                <a:lnTo>
                  <a:pt x="2562" y="81"/>
                </a:lnTo>
                <a:lnTo>
                  <a:pt x="2577" y="88"/>
                </a:lnTo>
                <a:lnTo>
                  <a:pt x="2590" y="98"/>
                </a:lnTo>
                <a:lnTo>
                  <a:pt x="2601" y="107"/>
                </a:lnTo>
                <a:lnTo>
                  <a:pt x="2611" y="117"/>
                </a:lnTo>
                <a:lnTo>
                  <a:pt x="2619" y="126"/>
                </a:lnTo>
                <a:lnTo>
                  <a:pt x="2625" y="136"/>
                </a:lnTo>
                <a:lnTo>
                  <a:pt x="2630" y="145"/>
                </a:lnTo>
                <a:lnTo>
                  <a:pt x="2633" y="154"/>
                </a:lnTo>
                <a:lnTo>
                  <a:pt x="2636" y="163"/>
                </a:lnTo>
                <a:lnTo>
                  <a:pt x="2636" y="170"/>
                </a:lnTo>
                <a:lnTo>
                  <a:pt x="2636" y="178"/>
                </a:lnTo>
                <a:lnTo>
                  <a:pt x="2633" y="183"/>
                </a:lnTo>
                <a:lnTo>
                  <a:pt x="2628" y="188"/>
                </a:lnTo>
                <a:lnTo>
                  <a:pt x="2623" y="191"/>
                </a:lnTo>
                <a:lnTo>
                  <a:pt x="2611" y="199"/>
                </a:lnTo>
                <a:lnTo>
                  <a:pt x="2595" y="203"/>
                </a:lnTo>
                <a:lnTo>
                  <a:pt x="2588" y="207"/>
                </a:lnTo>
                <a:lnTo>
                  <a:pt x="2581" y="210"/>
                </a:lnTo>
                <a:lnTo>
                  <a:pt x="2575" y="214"/>
                </a:lnTo>
                <a:lnTo>
                  <a:pt x="2568" y="218"/>
                </a:lnTo>
                <a:lnTo>
                  <a:pt x="2564" y="224"/>
                </a:lnTo>
                <a:lnTo>
                  <a:pt x="2559" y="232"/>
                </a:lnTo>
                <a:lnTo>
                  <a:pt x="2556" y="240"/>
                </a:lnTo>
                <a:lnTo>
                  <a:pt x="2555" y="250"/>
                </a:lnTo>
                <a:lnTo>
                  <a:pt x="2556" y="257"/>
                </a:lnTo>
                <a:lnTo>
                  <a:pt x="2557" y="263"/>
                </a:lnTo>
                <a:lnTo>
                  <a:pt x="2560" y="270"/>
                </a:lnTo>
                <a:lnTo>
                  <a:pt x="2562" y="274"/>
                </a:lnTo>
                <a:lnTo>
                  <a:pt x="2570" y="283"/>
                </a:lnTo>
                <a:lnTo>
                  <a:pt x="2581" y="290"/>
                </a:lnTo>
                <a:lnTo>
                  <a:pt x="2592" y="298"/>
                </a:lnTo>
                <a:lnTo>
                  <a:pt x="2605" y="306"/>
                </a:lnTo>
                <a:lnTo>
                  <a:pt x="2620" y="317"/>
                </a:lnTo>
                <a:lnTo>
                  <a:pt x="2635" y="331"/>
                </a:lnTo>
                <a:lnTo>
                  <a:pt x="2628" y="338"/>
                </a:lnTo>
                <a:lnTo>
                  <a:pt x="2623" y="345"/>
                </a:lnTo>
                <a:lnTo>
                  <a:pt x="2620" y="353"/>
                </a:lnTo>
                <a:lnTo>
                  <a:pt x="2619" y="361"/>
                </a:lnTo>
                <a:lnTo>
                  <a:pt x="2619" y="369"/>
                </a:lnTo>
                <a:lnTo>
                  <a:pt x="2619" y="376"/>
                </a:lnTo>
                <a:lnTo>
                  <a:pt x="2621" y="383"/>
                </a:lnTo>
                <a:lnTo>
                  <a:pt x="2625" y="391"/>
                </a:lnTo>
                <a:lnTo>
                  <a:pt x="2633" y="405"/>
                </a:lnTo>
                <a:lnTo>
                  <a:pt x="2646" y="421"/>
                </a:lnTo>
                <a:lnTo>
                  <a:pt x="2659" y="436"/>
                </a:lnTo>
                <a:lnTo>
                  <a:pt x="2674" y="452"/>
                </a:lnTo>
                <a:lnTo>
                  <a:pt x="2681" y="452"/>
                </a:lnTo>
                <a:lnTo>
                  <a:pt x="2687" y="453"/>
                </a:lnTo>
                <a:lnTo>
                  <a:pt x="2692" y="456"/>
                </a:lnTo>
                <a:lnTo>
                  <a:pt x="2697" y="458"/>
                </a:lnTo>
                <a:lnTo>
                  <a:pt x="2704" y="464"/>
                </a:lnTo>
                <a:lnTo>
                  <a:pt x="2709" y="471"/>
                </a:lnTo>
                <a:lnTo>
                  <a:pt x="2712" y="479"/>
                </a:lnTo>
                <a:lnTo>
                  <a:pt x="2713" y="485"/>
                </a:lnTo>
                <a:lnTo>
                  <a:pt x="2714" y="490"/>
                </a:lnTo>
                <a:lnTo>
                  <a:pt x="2714" y="492"/>
                </a:lnTo>
                <a:lnTo>
                  <a:pt x="2746" y="1453"/>
                </a:lnTo>
                <a:lnTo>
                  <a:pt x="2573" y="1458"/>
                </a:lnTo>
                <a:lnTo>
                  <a:pt x="2401" y="1462"/>
                </a:lnTo>
                <a:lnTo>
                  <a:pt x="2229" y="1464"/>
                </a:lnTo>
                <a:lnTo>
                  <a:pt x="2058" y="1465"/>
                </a:lnTo>
                <a:lnTo>
                  <a:pt x="1887" y="1464"/>
                </a:lnTo>
                <a:lnTo>
                  <a:pt x="1717" y="1462"/>
                </a:lnTo>
                <a:lnTo>
                  <a:pt x="1545" y="1459"/>
                </a:lnTo>
                <a:lnTo>
                  <a:pt x="1375" y="1454"/>
                </a:lnTo>
                <a:lnTo>
                  <a:pt x="1204" y="1448"/>
                </a:lnTo>
                <a:lnTo>
                  <a:pt x="1032" y="1442"/>
                </a:lnTo>
                <a:lnTo>
                  <a:pt x="862" y="1434"/>
                </a:lnTo>
                <a:lnTo>
                  <a:pt x="690" y="1425"/>
                </a:lnTo>
                <a:lnTo>
                  <a:pt x="518" y="1415"/>
                </a:lnTo>
                <a:lnTo>
                  <a:pt x="346" y="1404"/>
                </a:lnTo>
                <a:lnTo>
                  <a:pt x="173" y="1393"/>
                </a:lnTo>
                <a:lnTo>
                  <a:pt x="0" y="1381"/>
                </a:lnTo>
                <a:lnTo>
                  <a:pt x="63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8325000" y="2390760"/>
            <a:ext cx="1393560" cy="744480"/>
          </a:xfrm>
          <a:custGeom>
            <a:avLst/>
            <a:gdLst/>
            <a:ahLst/>
            <a:rect l="l" t="t" r="r" b="b"/>
            <a:pathLst>
              <a:path w="2746" h="1465">
                <a:moveTo>
                  <a:pt x="63" y="0"/>
                </a:moveTo>
                <a:lnTo>
                  <a:pt x="2437" y="49"/>
                </a:lnTo>
                <a:lnTo>
                  <a:pt x="2437" y="49"/>
                </a:lnTo>
                <a:lnTo>
                  <a:pt x="2463" y="52"/>
                </a:lnTo>
                <a:lnTo>
                  <a:pt x="2486" y="55"/>
                </a:lnTo>
                <a:lnTo>
                  <a:pt x="2508" y="60"/>
                </a:lnTo>
                <a:lnTo>
                  <a:pt x="2528" y="66"/>
                </a:lnTo>
                <a:lnTo>
                  <a:pt x="2546" y="72"/>
                </a:lnTo>
                <a:lnTo>
                  <a:pt x="2562" y="81"/>
                </a:lnTo>
                <a:lnTo>
                  <a:pt x="2577" y="88"/>
                </a:lnTo>
                <a:lnTo>
                  <a:pt x="2590" y="98"/>
                </a:lnTo>
                <a:lnTo>
                  <a:pt x="2601" y="107"/>
                </a:lnTo>
                <a:lnTo>
                  <a:pt x="2611" y="117"/>
                </a:lnTo>
                <a:lnTo>
                  <a:pt x="2619" y="126"/>
                </a:lnTo>
                <a:lnTo>
                  <a:pt x="2625" y="136"/>
                </a:lnTo>
                <a:lnTo>
                  <a:pt x="2630" y="145"/>
                </a:lnTo>
                <a:lnTo>
                  <a:pt x="2633" y="154"/>
                </a:lnTo>
                <a:lnTo>
                  <a:pt x="2636" y="163"/>
                </a:lnTo>
                <a:lnTo>
                  <a:pt x="2636" y="170"/>
                </a:lnTo>
                <a:lnTo>
                  <a:pt x="2636" y="178"/>
                </a:lnTo>
                <a:lnTo>
                  <a:pt x="2633" y="183"/>
                </a:lnTo>
                <a:lnTo>
                  <a:pt x="2628" y="188"/>
                </a:lnTo>
                <a:lnTo>
                  <a:pt x="2623" y="191"/>
                </a:lnTo>
                <a:lnTo>
                  <a:pt x="2611" y="199"/>
                </a:lnTo>
                <a:lnTo>
                  <a:pt x="2595" y="203"/>
                </a:lnTo>
                <a:lnTo>
                  <a:pt x="2588" y="207"/>
                </a:lnTo>
                <a:lnTo>
                  <a:pt x="2581" y="210"/>
                </a:lnTo>
                <a:lnTo>
                  <a:pt x="2575" y="214"/>
                </a:lnTo>
                <a:lnTo>
                  <a:pt x="2568" y="218"/>
                </a:lnTo>
                <a:lnTo>
                  <a:pt x="2564" y="224"/>
                </a:lnTo>
                <a:lnTo>
                  <a:pt x="2559" y="232"/>
                </a:lnTo>
                <a:lnTo>
                  <a:pt x="2556" y="240"/>
                </a:lnTo>
                <a:lnTo>
                  <a:pt x="2555" y="250"/>
                </a:lnTo>
                <a:lnTo>
                  <a:pt x="2556" y="257"/>
                </a:lnTo>
                <a:lnTo>
                  <a:pt x="2557" y="263"/>
                </a:lnTo>
                <a:lnTo>
                  <a:pt x="2560" y="270"/>
                </a:lnTo>
                <a:lnTo>
                  <a:pt x="2562" y="274"/>
                </a:lnTo>
                <a:lnTo>
                  <a:pt x="2570" y="283"/>
                </a:lnTo>
                <a:lnTo>
                  <a:pt x="2581" y="290"/>
                </a:lnTo>
                <a:lnTo>
                  <a:pt x="2592" y="298"/>
                </a:lnTo>
                <a:lnTo>
                  <a:pt x="2605" y="306"/>
                </a:lnTo>
                <a:lnTo>
                  <a:pt x="2620" y="317"/>
                </a:lnTo>
                <a:lnTo>
                  <a:pt x="2635" y="331"/>
                </a:lnTo>
                <a:lnTo>
                  <a:pt x="2628" y="338"/>
                </a:lnTo>
                <a:lnTo>
                  <a:pt x="2623" y="345"/>
                </a:lnTo>
                <a:lnTo>
                  <a:pt x="2620" y="353"/>
                </a:lnTo>
                <a:lnTo>
                  <a:pt x="2619" y="361"/>
                </a:lnTo>
                <a:lnTo>
                  <a:pt x="2619" y="369"/>
                </a:lnTo>
                <a:lnTo>
                  <a:pt x="2619" y="376"/>
                </a:lnTo>
                <a:lnTo>
                  <a:pt x="2621" y="383"/>
                </a:lnTo>
                <a:lnTo>
                  <a:pt x="2625" y="391"/>
                </a:lnTo>
                <a:lnTo>
                  <a:pt x="2633" y="405"/>
                </a:lnTo>
                <a:lnTo>
                  <a:pt x="2646" y="421"/>
                </a:lnTo>
                <a:lnTo>
                  <a:pt x="2659" y="436"/>
                </a:lnTo>
                <a:lnTo>
                  <a:pt x="2674" y="452"/>
                </a:lnTo>
                <a:lnTo>
                  <a:pt x="2681" y="452"/>
                </a:lnTo>
                <a:lnTo>
                  <a:pt x="2687" y="453"/>
                </a:lnTo>
                <a:lnTo>
                  <a:pt x="2692" y="456"/>
                </a:lnTo>
                <a:lnTo>
                  <a:pt x="2697" y="458"/>
                </a:lnTo>
                <a:lnTo>
                  <a:pt x="2704" y="464"/>
                </a:lnTo>
                <a:lnTo>
                  <a:pt x="2709" y="471"/>
                </a:lnTo>
                <a:lnTo>
                  <a:pt x="2712" y="479"/>
                </a:lnTo>
                <a:lnTo>
                  <a:pt x="2713" y="485"/>
                </a:lnTo>
                <a:lnTo>
                  <a:pt x="2714" y="490"/>
                </a:lnTo>
                <a:lnTo>
                  <a:pt x="2714" y="492"/>
                </a:lnTo>
                <a:lnTo>
                  <a:pt x="2714" y="492"/>
                </a:lnTo>
                <a:lnTo>
                  <a:pt x="2746" y="1453"/>
                </a:lnTo>
                <a:lnTo>
                  <a:pt x="2746" y="1453"/>
                </a:lnTo>
                <a:lnTo>
                  <a:pt x="2573" y="1458"/>
                </a:lnTo>
                <a:lnTo>
                  <a:pt x="2401" y="1462"/>
                </a:lnTo>
                <a:lnTo>
                  <a:pt x="2229" y="1464"/>
                </a:lnTo>
                <a:lnTo>
                  <a:pt x="2058" y="1465"/>
                </a:lnTo>
                <a:lnTo>
                  <a:pt x="1887" y="1464"/>
                </a:lnTo>
                <a:lnTo>
                  <a:pt x="1717" y="1462"/>
                </a:lnTo>
                <a:lnTo>
                  <a:pt x="1545" y="1459"/>
                </a:lnTo>
                <a:lnTo>
                  <a:pt x="1375" y="1454"/>
                </a:lnTo>
                <a:lnTo>
                  <a:pt x="1204" y="1448"/>
                </a:lnTo>
                <a:lnTo>
                  <a:pt x="1032" y="1442"/>
                </a:lnTo>
                <a:lnTo>
                  <a:pt x="862" y="1434"/>
                </a:lnTo>
                <a:lnTo>
                  <a:pt x="690" y="1425"/>
                </a:lnTo>
                <a:lnTo>
                  <a:pt x="518" y="1415"/>
                </a:lnTo>
                <a:lnTo>
                  <a:pt x="346" y="1404"/>
                </a:lnTo>
                <a:lnTo>
                  <a:pt x="173" y="1393"/>
                </a:lnTo>
                <a:lnTo>
                  <a:pt x="0" y="1381"/>
                </a:lnTo>
                <a:lnTo>
                  <a:pt x="0" y="1381"/>
                </a:lnTo>
                <a:lnTo>
                  <a:pt x="63" y="0"/>
                </a:lnTo>
                <a:lnTo>
                  <a:pt x="63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878520" y="2955960"/>
            <a:ext cx="1273320" cy="1352520"/>
          </a:xfrm>
          <a:custGeom>
            <a:avLst/>
            <a:gdLst/>
            <a:ahLst/>
            <a:rect l="l" t="t" r="r" b="b"/>
            <a:pathLst>
              <a:path w="2500" h="2666">
                <a:moveTo>
                  <a:pt x="288" y="0"/>
                </a:moveTo>
                <a:lnTo>
                  <a:pt x="432" y="22"/>
                </a:lnTo>
                <a:lnTo>
                  <a:pt x="575" y="43"/>
                </a:lnTo>
                <a:lnTo>
                  <a:pt x="714" y="61"/>
                </a:lnTo>
                <a:lnTo>
                  <a:pt x="854" y="80"/>
                </a:lnTo>
                <a:lnTo>
                  <a:pt x="992" y="95"/>
                </a:lnTo>
                <a:lnTo>
                  <a:pt x="1129" y="111"/>
                </a:lnTo>
                <a:lnTo>
                  <a:pt x="1266" y="126"/>
                </a:lnTo>
                <a:lnTo>
                  <a:pt x="1402" y="140"/>
                </a:lnTo>
                <a:lnTo>
                  <a:pt x="1674" y="164"/>
                </a:lnTo>
                <a:lnTo>
                  <a:pt x="1947" y="187"/>
                </a:lnTo>
                <a:lnTo>
                  <a:pt x="2221" y="209"/>
                </a:lnTo>
                <a:lnTo>
                  <a:pt x="2500" y="230"/>
                </a:lnTo>
                <a:lnTo>
                  <a:pt x="2350" y="2590"/>
                </a:lnTo>
                <a:lnTo>
                  <a:pt x="1002" y="2471"/>
                </a:lnTo>
                <a:lnTo>
                  <a:pt x="952" y="2551"/>
                </a:lnTo>
                <a:lnTo>
                  <a:pt x="351" y="2506"/>
                </a:lnTo>
                <a:lnTo>
                  <a:pt x="319" y="2666"/>
                </a:lnTo>
                <a:lnTo>
                  <a:pt x="0" y="2623"/>
                </a:lnTo>
                <a:lnTo>
                  <a:pt x="288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878520" y="2955960"/>
            <a:ext cx="1273320" cy="1352520"/>
          </a:xfrm>
          <a:custGeom>
            <a:avLst/>
            <a:gdLst/>
            <a:ahLst/>
            <a:rect l="l" t="t" r="r" b="b"/>
            <a:pathLst>
              <a:path w="2500" h="2666">
                <a:moveTo>
                  <a:pt x="288" y="0"/>
                </a:moveTo>
                <a:lnTo>
                  <a:pt x="432" y="22"/>
                </a:lnTo>
                <a:lnTo>
                  <a:pt x="575" y="43"/>
                </a:lnTo>
                <a:lnTo>
                  <a:pt x="714" y="61"/>
                </a:lnTo>
                <a:lnTo>
                  <a:pt x="854" y="80"/>
                </a:lnTo>
                <a:lnTo>
                  <a:pt x="992" y="95"/>
                </a:lnTo>
                <a:lnTo>
                  <a:pt x="1129" y="111"/>
                </a:lnTo>
                <a:lnTo>
                  <a:pt x="1266" y="126"/>
                </a:lnTo>
                <a:lnTo>
                  <a:pt x="1402" y="140"/>
                </a:lnTo>
                <a:lnTo>
                  <a:pt x="1674" y="164"/>
                </a:lnTo>
                <a:lnTo>
                  <a:pt x="1947" y="187"/>
                </a:lnTo>
                <a:lnTo>
                  <a:pt x="2221" y="209"/>
                </a:lnTo>
                <a:lnTo>
                  <a:pt x="2500" y="230"/>
                </a:lnTo>
                <a:lnTo>
                  <a:pt x="2500" y="230"/>
                </a:lnTo>
                <a:lnTo>
                  <a:pt x="2350" y="2590"/>
                </a:lnTo>
                <a:lnTo>
                  <a:pt x="1002" y="2471"/>
                </a:lnTo>
                <a:lnTo>
                  <a:pt x="952" y="2551"/>
                </a:lnTo>
                <a:lnTo>
                  <a:pt x="351" y="2506"/>
                </a:lnTo>
                <a:lnTo>
                  <a:pt x="319" y="2666"/>
                </a:lnTo>
                <a:lnTo>
                  <a:pt x="0" y="2623"/>
                </a:lnTo>
                <a:lnTo>
                  <a:pt x="288" y="0"/>
                </a:lnTo>
                <a:lnTo>
                  <a:pt x="288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823000" y="2803680"/>
            <a:ext cx="1203120" cy="1484280"/>
          </a:xfrm>
          <a:custGeom>
            <a:avLst/>
            <a:gdLst/>
            <a:ahLst/>
            <a:rect l="l" t="t" r="r" b="b"/>
            <a:pathLst>
              <a:path w="2364" h="2918">
                <a:moveTo>
                  <a:pt x="582" y="0"/>
                </a:moveTo>
                <a:lnTo>
                  <a:pt x="511" y="394"/>
                </a:lnTo>
                <a:lnTo>
                  <a:pt x="511" y="394"/>
                </a:lnTo>
                <a:lnTo>
                  <a:pt x="511" y="401"/>
                </a:lnTo>
                <a:lnTo>
                  <a:pt x="509" y="410"/>
                </a:lnTo>
                <a:lnTo>
                  <a:pt x="506" y="416"/>
                </a:lnTo>
                <a:lnTo>
                  <a:pt x="503" y="423"/>
                </a:lnTo>
                <a:lnTo>
                  <a:pt x="499" y="430"/>
                </a:lnTo>
                <a:lnTo>
                  <a:pt x="493" y="436"/>
                </a:lnTo>
                <a:lnTo>
                  <a:pt x="488" y="442"/>
                </a:lnTo>
                <a:lnTo>
                  <a:pt x="482" y="446"/>
                </a:lnTo>
                <a:lnTo>
                  <a:pt x="475" y="449"/>
                </a:lnTo>
                <a:lnTo>
                  <a:pt x="468" y="452"/>
                </a:lnTo>
                <a:lnTo>
                  <a:pt x="461" y="452"/>
                </a:lnTo>
                <a:lnTo>
                  <a:pt x="454" y="452"/>
                </a:lnTo>
                <a:lnTo>
                  <a:pt x="445" y="450"/>
                </a:lnTo>
                <a:lnTo>
                  <a:pt x="438" y="447"/>
                </a:lnTo>
                <a:lnTo>
                  <a:pt x="430" y="441"/>
                </a:lnTo>
                <a:lnTo>
                  <a:pt x="424" y="433"/>
                </a:lnTo>
                <a:lnTo>
                  <a:pt x="422" y="431"/>
                </a:lnTo>
                <a:lnTo>
                  <a:pt x="416" y="421"/>
                </a:lnTo>
                <a:lnTo>
                  <a:pt x="411" y="416"/>
                </a:lnTo>
                <a:lnTo>
                  <a:pt x="405" y="410"/>
                </a:lnTo>
                <a:lnTo>
                  <a:pt x="397" y="403"/>
                </a:lnTo>
                <a:lnTo>
                  <a:pt x="390" y="397"/>
                </a:lnTo>
                <a:lnTo>
                  <a:pt x="380" y="390"/>
                </a:lnTo>
                <a:lnTo>
                  <a:pt x="369" y="386"/>
                </a:lnTo>
                <a:lnTo>
                  <a:pt x="358" y="382"/>
                </a:lnTo>
                <a:lnTo>
                  <a:pt x="345" y="378"/>
                </a:lnTo>
                <a:lnTo>
                  <a:pt x="331" y="377"/>
                </a:lnTo>
                <a:lnTo>
                  <a:pt x="315" y="377"/>
                </a:lnTo>
                <a:lnTo>
                  <a:pt x="300" y="379"/>
                </a:lnTo>
                <a:lnTo>
                  <a:pt x="281" y="386"/>
                </a:lnTo>
                <a:lnTo>
                  <a:pt x="270" y="389"/>
                </a:lnTo>
                <a:lnTo>
                  <a:pt x="260" y="395"/>
                </a:lnTo>
                <a:lnTo>
                  <a:pt x="252" y="403"/>
                </a:lnTo>
                <a:lnTo>
                  <a:pt x="244" y="410"/>
                </a:lnTo>
                <a:lnTo>
                  <a:pt x="240" y="419"/>
                </a:lnTo>
                <a:lnTo>
                  <a:pt x="236" y="427"/>
                </a:lnTo>
                <a:lnTo>
                  <a:pt x="233" y="437"/>
                </a:lnTo>
                <a:lnTo>
                  <a:pt x="231" y="447"/>
                </a:lnTo>
                <a:lnTo>
                  <a:pt x="231" y="457"/>
                </a:lnTo>
                <a:lnTo>
                  <a:pt x="232" y="466"/>
                </a:lnTo>
                <a:lnTo>
                  <a:pt x="235" y="476"/>
                </a:lnTo>
                <a:lnTo>
                  <a:pt x="238" y="486"/>
                </a:lnTo>
                <a:lnTo>
                  <a:pt x="242" y="496"/>
                </a:lnTo>
                <a:lnTo>
                  <a:pt x="247" y="504"/>
                </a:lnTo>
                <a:lnTo>
                  <a:pt x="253" y="513"/>
                </a:lnTo>
                <a:lnTo>
                  <a:pt x="260" y="521"/>
                </a:lnTo>
                <a:lnTo>
                  <a:pt x="260" y="532"/>
                </a:lnTo>
                <a:lnTo>
                  <a:pt x="260" y="539"/>
                </a:lnTo>
                <a:lnTo>
                  <a:pt x="258" y="541"/>
                </a:lnTo>
                <a:lnTo>
                  <a:pt x="255" y="541"/>
                </a:lnTo>
                <a:lnTo>
                  <a:pt x="251" y="541"/>
                </a:lnTo>
                <a:lnTo>
                  <a:pt x="243" y="543"/>
                </a:lnTo>
                <a:lnTo>
                  <a:pt x="238" y="546"/>
                </a:lnTo>
                <a:lnTo>
                  <a:pt x="233" y="550"/>
                </a:lnTo>
                <a:lnTo>
                  <a:pt x="227" y="554"/>
                </a:lnTo>
                <a:lnTo>
                  <a:pt x="220" y="561"/>
                </a:lnTo>
                <a:lnTo>
                  <a:pt x="220" y="563"/>
                </a:lnTo>
                <a:lnTo>
                  <a:pt x="221" y="567"/>
                </a:lnTo>
                <a:lnTo>
                  <a:pt x="222" y="574"/>
                </a:lnTo>
                <a:lnTo>
                  <a:pt x="225" y="581"/>
                </a:lnTo>
                <a:lnTo>
                  <a:pt x="230" y="589"/>
                </a:lnTo>
                <a:lnTo>
                  <a:pt x="237" y="595"/>
                </a:lnTo>
                <a:lnTo>
                  <a:pt x="241" y="597"/>
                </a:lnTo>
                <a:lnTo>
                  <a:pt x="247" y="600"/>
                </a:lnTo>
                <a:lnTo>
                  <a:pt x="253" y="601"/>
                </a:lnTo>
                <a:lnTo>
                  <a:pt x="260" y="601"/>
                </a:lnTo>
                <a:lnTo>
                  <a:pt x="247" y="616"/>
                </a:lnTo>
                <a:lnTo>
                  <a:pt x="237" y="630"/>
                </a:lnTo>
                <a:lnTo>
                  <a:pt x="230" y="644"/>
                </a:lnTo>
                <a:lnTo>
                  <a:pt x="225" y="656"/>
                </a:lnTo>
                <a:lnTo>
                  <a:pt x="221" y="666"/>
                </a:lnTo>
                <a:lnTo>
                  <a:pt x="220" y="674"/>
                </a:lnTo>
                <a:lnTo>
                  <a:pt x="219" y="679"/>
                </a:lnTo>
                <a:lnTo>
                  <a:pt x="219" y="681"/>
                </a:lnTo>
                <a:lnTo>
                  <a:pt x="221" y="681"/>
                </a:lnTo>
                <a:lnTo>
                  <a:pt x="226" y="679"/>
                </a:lnTo>
                <a:lnTo>
                  <a:pt x="232" y="679"/>
                </a:lnTo>
                <a:lnTo>
                  <a:pt x="240" y="679"/>
                </a:lnTo>
                <a:lnTo>
                  <a:pt x="243" y="681"/>
                </a:lnTo>
                <a:lnTo>
                  <a:pt x="247" y="682"/>
                </a:lnTo>
                <a:lnTo>
                  <a:pt x="251" y="684"/>
                </a:lnTo>
                <a:lnTo>
                  <a:pt x="253" y="687"/>
                </a:lnTo>
                <a:lnTo>
                  <a:pt x="255" y="690"/>
                </a:lnTo>
                <a:lnTo>
                  <a:pt x="258" y="695"/>
                </a:lnTo>
                <a:lnTo>
                  <a:pt x="259" y="701"/>
                </a:lnTo>
                <a:lnTo>
                  <a:pt x="259" y="707"/>
                </a:lnTo>
                <a:lnTo>
                  <a:pt x="259" y="726"/>
                </a:lnTo>
                <a:lnTo>
                  <a:pt x="257" y="749"/>
                </a:lnTo>
                <a:lnTo>
                  <a:pt x="254" y="776"/>
                </a:lnTo>
                <a:lnTo>
                  <a:pt x="249" y="804"/>
                </a:lnTo>
                <a:lnTo>
                  <a:pt x="247" y="818"/>
                </a:lnTo>
                <a:lnTo>
                  <a:pt x="243" y="832"/>
                </a:lnTo>
                <a:lnTo>
                  <a:pt x="238" y="846"/>
                </a:lnTo>
                <a:lnTo>
                  <a:pt x="235" y="858"/>
                </a:lnTo>
                <a:lnTo>
                  <a:pt x="229" y="870"/>
                </a:lnTo>
                <a:lnTo>
                  <a:pt x="224" y="881"/>
                </a:lnTo>
                <a:lnTo>
                  <a:pt x="216" y="891"/>
                </a:lnTo>
                <a:lnTo>
                  <a:pt x="209" y="900"/>
                </a:lnTo>
                <a:lnTo>
                  <a:pt x="209" y="914"/>
                </a:lnTo>
                <a:lnTo>
                  <a:pt x="210" y="929"/>
                </a:lnTo>
                <a:lnTo>
                  <a:pt x="211" y="945"/>
                </a:lnTo>
                <a:lnTo>
                  <a:pt x="214" y="960"/>
                </a:lnTo>
                <a:lnTo>
                  <a:pt x="219" y="974"/>
                </a:lnTo>
                <a:lnTo>
                  <a:pt x="226" y="990"/>
                </a:lnTo>
                <a:lnTo>
                  <a:pt x="230" y="998"/>
                </a:lnTo>
                <a:lnTo>
                  <a:pt x="236" y="1005"/>
                </a:lnTo>
                <a:lnTo>
                  <a:pt x="242" y="1012"/>
                </a:lnTo>
                <a:lnTo>
                  <a:pt x="248" y="1020"/>
                </a:lnTo>
                <a:lnTo>
                  <a:pt x="255" y="1027"/>
                </a:lnTo>
                <a:lnTo>
                  <a:pt x="262" y="1036"/>
                </a:lnTo>
                <a:lnTo>
                  <a:pt x="266" y="1043"/>
                </a:lnTo>
                <a:lnTo>
                  <a:pt x="271" y="1050"/>
                </a:lnTo>
                <a:lnTo>
                  <a:pt x="279" y="1065"/>
                </a:lnTo>
                <a:lnTo>
                  <a:pt x="284" y="1081"/>
                </a:lnTo>
                <a:lnTo>
                  <a:pt x="286" y="1095"/>
                </a:lnTo>
                <a:lnTo>
                  <a:pt x="287" y="1110"/>
                </a:lnTo>
                <a:lnTo>
                  <a:pt x="287" y="1125"/>
                </a:lnTo>
                <a:lnTo>
                  <a:pt x="287" y="1141"/>
                </a:lnTo>
                <a:lnTo>
                  <a:pt x="302" y="1154"/>
                </a:lnTo>
                <a:lnTo>
                  <a:pt x="315" y="1166"/>
                </a:lnTo>
                <a:lnTo>
                  <a:pt x="328" y="1176"/>
                </a:lnTo>
                <a:lnTo>
                  <a:pt x="337" y="1187"/>
                </a:lnTo>
                <a:lnTo>
                  <a:pt x="346" y="1197"/>
                </a:lnTo>
                <a:lnTo>
                  <a:pt x="352" y="1207"/>
                </a:lnTo>
                <a:lnTo>
                  <a:pt x="355" y="1213"/>
                </a:lnTo>
                <a:lnTo>
                  <a:pt x="356" y="1219"/>
                </a:lnTo>
                <a:lnTo>
                  <a:pt x="357" y="1225"/>
                </a:lnTo>
                <a:lnTo>
                  <a:pt x="357" y="1233"/>
                </a:lnTo>
                <a:lnTo>
                  <a:pt x="344" y="1246"/>
                </a:lnTo>
                <a:lnTo>
                  <a:pt x="330" y="1258"/>
                </a:lnTo>
                <a:lnTo>
                  <a:pt x="319" y="1271"/>
                </a:lnTo>
                <a:lnTo>
                  <a:pt x="307" y="1283"/>
                </a:lnTo>
                <a:lnTo>
                  <a:pt x="293" y="1296"/>
                </a:lnTo>
                <a:lnTo>
                  <a:pt x="280" y="1313"/>
                </a:lnTo>
                <a:lnTo>
                  <a:pt x="263" y="1333"/>
                </a:lnTo>
                <a:lnTo>
                  <a:pt x="242" y="1359"/>
                </a:lnTo>
                <a:lnTo>
                  <a:pt x="238" y="1364"/>
                </a:lnTo>
                <a:lnTo>
                  <a:pt x="233" y="1365"/>
                </a:lnTo>
                <a:lnTo>
                  <a:pt x="230" y="1364"/>
                </a:lnTo>
                <a:lnTo>
                  <a:pt x="226" y="1361"/>
                </a:lnTo>
                <a:lnTo>
                  <a:pt x="220" y="1354"/>
                </a:lnTo>
                <a:lnTo>
                  <a:pt x="215" y="1345"/>
                </a:lnTo>
                <a:lnTo>
                  <a:pt x="211" y="1342"/>
                </a:lnTo>
                <a:lnTo>
                  <a:pt x="209" y="1340"/>
                </a:lnTo>
                <a:lnTo>
                  <a:pt x="207" y="1342"/>
                </a:lnTo>
                <a:lnTo>
                  <a:pt x="204" y="1345"/>
                </a:lnTo>
                <a:lnTo>
                  <a:pt x="202" y="1353"/>
                </a:lnTo>
                <a:lnTo>
                  <a:pt x="199" y="1362"/>
                </a:lnTo>
                <a:lnTo>
                  <a:pt x="195" y="1378"/>
                </a:lnTo>
                <a:lnTo>
                  <a:pt x="193" y="1398"/>
                </a:lnTo>
                <a:lnTo>
                  <a:pt x="186" y="1405"/>
                </a:lnTo>
                <a:lnTo>
                  <a:pt x="180" y="1413"/>
                </a:lnTo>
                <a:lnTo>
                  <a:pt x="176" y="1419"/>
                </a:lnTo>
                <a:lnTo>
                  <a:pt x="172" y="1425"/>
                </a:lnTo>
                <a:lnTo>
                  <a:pt x="170" y="1431"/>
                </a:lnTo>
                <a:lnTo>
                  <a:pt x="169" y="1437"/>
                </a:lnTo>
                <a:lnTo>
                  <a:pt x="167" y="1443"/>
                </a:lnTo>
                <a:lnTo>
                  <a:pt x="167" y="1448"/>
                </a:lnTo>
                <a:lnTo>
                  <a:pt x="169" y="1460"/>
                </a:lnTo>
                <a:lnTo>
                  <a:pt x="170" y="1472"/>
                </a:lnTo>
                <a:lnTo>
                  <a:pt x="171" y="1485"/>
                </a:lnTo>
                <a:lnTo>
                  <a:pt x="172" y="1499"/>
                </a:lnTo>
                <a:lnTo>
                  <a:pt x="156" y="1515"/>
                </a:lnTo>
                <a:lnTo>
                  <a:pt x="139" y="1531"/>
                </a:lnTo>
                <a:lnTo>
                  <a:pt x="123" y="1548"/>
                </a:lnTo>
                <a:lnTo>
                  <a:pt x="107" y="1566"/>
                </a:lnTo>
                <a:lnTo>
                  <a:pt x="94" y="1583"/>
                </a:lnTo>
                <a:lnTo>
                  <a:pt x="84" y="1600"/>
                </a:lnTo>
                <a:lnTo>
                  <a:pt x="79" y="1607"/>
                </a:lnTo>
                <a:lnTo>
                  <a:pt x="77" y="1616"/>
                </a:lnTo>
                <a:lnTo>
                  <a:pt x="74" y="1624"/>
                </a:lnTo>
                <a:lnTo>
                  <a:pt x="74" y="1632"/>
                </a:lnTo>
                <a:lnTo>
                  <a:pt x="65" y="1654"/>
                </a:lnTo>
                <a:lnTo>
                  <a:pt x="60" y="1673"/>
                </a:lnTo>
                <a:lnTo>
                  <a:pt x="56" y="1690"/>
                </a:lnTo>
                <a:lnTo>
                  <a:pt x="56" y="1706"/>
                </a:lnTo>
                <a:lnTo>
                  <a:pt x="57" y="1720"/>
                </a:lnTo>
                <a:lnTo>
                  <a:pt x="60" y="1733"/>
                </a:lnTo>
                <a:lnTo>
                  <a:pt x="63" y="1747"/>
                </a:lnTo>
                <a:lnTo>
                  <a:pt x="67" y="1759"/>
                </a:lnTo>
                <a:lnTo>
                  <a:pt x="71" y="1772"/>
                </a:lnTo>
                <a:lnTo>
                  <a:pt x="76" y="1786"/>
                </a:lnTo>
                <a:lnTo>
                  <a:pt x="79" y="1802"/>
                </a:lnTo>
                <a:lnTo>
                  <a:pt x="82" y="1819"/>
                </a:lnTo>
                <a:lnTo>
                  <a:pt x="82" y="1837"/>
                </a:lnTo>
                <a:lnTo>
                  <a:pt x="80" y="1859"/>
                </a:lnTo>
                <a:lnTo>
                  <a:pt x="77" y="1884"/>
                </a:lnTo>
                <a:lnTo>
                  <a:pt x="71" y="1912"/>
                </a:lnTo>
                <a:lnTo>
                  <a:pt x="69" y="1913"/>
                </a:lnTo>
                <a:lnTo>
                  <a:pt x="66" y="1917"/>
                </a:lnTo>
                <a:lnTo>
                  <a:pt x="61" y="1923"/>
                </a:lnTo>
                <a:lnTo>
                  <a:pt x="56" y="1930"/>
                </a:lnTo>
                <a:lnTo>
                  <a:pt x="50" y="1940"/>
                </a:lnTo>
                <a:lnTo>
                  <a:pt x="45" y="1952"/>
                </a:lnTo>
                <a:lnTo>
                  <a:pt x="41" y="1966"/>
                </a:lnTo>
                <a:lnTo>
                  <a:pt x="40" y="1979"/>
                </a:lnTo>
                <a:lnTo>
                  <a:pt x="27" y="1979"/>
                </a:lnTo>
                <a:lnTo>
                  <a:pt x="17" y="1980"/>
                </a:lnTo>
                <a:lnTo>
                  <a:pt x="11" y="1982"/>
                </a:lnTo>
                <a:lnTo>
                  <a:pt x="6" y="1984"/>
                </a:lnTo>
                <a:lnTo>
                  <a:pt x="2" y="1989"/>
                </a:lnTo>
                <a:lnTo>
                  <a:pt x="1" y="1996"/>
                </a:lnTo>
                <a:lnTo>
                  <a:pt x="0" y="2006"/>
                </a:lnTo>
                <a:lnTo>
                  <a:pt x="0" y="2020"/>
                </a:lnTo>
                <a:lnTo>
                  <a:pt x="0" y="2020"/>
                </a:lnTo>
                <a:lnTo>
                  <a:pt x="1315" y="2831"/>
                </a:lnTo>
                <a:lnTo>
                  <a:pt x="2076" y="2918"/>
                </a:lnTo>
                <a:lnTo>
                  <a:pt x="2364" y="295"/>
                </a:lnTo>
                <a:lnTo>
                  <a:pt x="582" y="0"/>
                </a:lnTo>
                <a:lnTo>
                  <a:pt x="582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7026120" y="2017800"/>
            <a:ext cx="1336680" cy="1074600"/>
          </a:xfrm>
          <a:custGeom>
            <a:avLst/>
            <a:gdLst/>
            <a:ahLst/>
            <a:rect l="l" t="t" r="r" b="b"/>
            <a:pathLst>
              <a:path w="2630" h="2114">
                <a:moveTo>
                  <a:pt x="216" y="0"/>
                </a:moveTo>
                <a:lnTo>
                  <a:pt x="366" y="16"/>
                </a:lnTo>
                <a:lnTo>
                  <a:pt x="517" y="34"/>
                </a:lnTo>
                <a:lnTo>
                  <a:pt x="667" y="53"/>
                </a:lnTo>
                <a:lnTo>
                  <a:pt x="819" y="72"/>
                </a:lnTo>
                <a:lnTo>
                  <a:pt x="1122" y="113"/>
                </a:lnTo>
                <a:lnTo>
                  <a:pt x="1425" y="153"/>
                </a:lnTo>
                <a:lnTo>
                  <a:pt x="1576" y="174"/>
                </a:lnTo>
                <a:lnTo>
                  <a:pt x="1727" y="192"/>
                </a:lnTo>
                <a:lnTo>
                  <a:pt x="1879" y="211"/>
                </a:lnTo>
                <a:lnTo>
                  <a:pt x="2030" y="228"/>
                </a:lnTo>
                <a:lnTo>
                  <a:pt x="2180" y="244"/>
                </a:lnTo>
                <a:lnTo>
                  <a:pt x="2331" y="258"/>
                </a:lnTo>
                <a:lnTo>
                  <a:pt x="2480" y="271"/>
                </a:lnTo>
                <a:lnTo>
                  <a:pt x="2630" y="282"/>
                </a:lnTo>
                <a:lnTo>
                  <a:pt x="2552" y="2114"/>
                </a:lnTo>
                <a:lnTo>
                  <a:pt x="2420" y="2099"/>
                </a:lnTo>
                <a:lnTo>
                  <a:pt x="2281" y="2085"/>
                </a:lnTo>
                <a:lnTo>
                  <a:pt x="2133" y="2070"/>
                </a:lnTo>
                <a:lnTo>
                  <a:pt x="1980" y="2055"/>
                </a:lnTo>
                <a:lnTo>
                  <a:pt x="1658" y="2026"/>
                </a:lnTo>
                <a:lnTo>
                  <a:pt x="1321" y="1995"/>
                </a:lnTo>
                <a:lnTo>
                  <a:pt x="1151" y="1979"/>
                </a:lnTo>
                <a:lnTo>
                  <a:pt x="981" y="1962"/>
                </a:lnTo>
                <a:lnTo>
                  <a:pt x="811" y="1944"/>
                </a:lnTo>
                <a:lnTo>
                  <a:pt x="642" y="1925"/>
                </a:lnTo>
                <a:lnTo>
                  <a:pt x="475" y="1906"/>
                </a:lnTo>
                <a:lnTo>
                  <a:pt x="313" y="1885"/>
                </a:lnTo>
                <a:lnTo>
                  <a:pt x="153" y="1863"/>
                </a:lnTo>
                <a:lnTo>
                  <a:pt x="0" y="1840"/>
                </a:lnTo>
                <a:lnTo>
                  <a:pt x="216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7026120" y="2017800"/>
            <a:ext cx="1336680" cy="1074600"/>
          </a:xfrm>
          <a:custGeom>
            <a:avLst/>
            <a:gdLst/>
            <a:ahLst/>
            <a:rect l="l" t="t" r="r" b="b"/>
            <a:pathLst>
              <a:path w="2630" h="2114">
                <a:moveTo>
                  <a:pt x="216" y="0"/>
                </a:moveTo>
                <a:lnTo>
                  <a:pt x="366" y="16"/>
                </a:lnTo>
                <a:lnTo>
                  <a:pt x="517" y="34"/>
                </a:lnTo>
                <a:lnTo>
                  <a:pt x="667" y="53"/>
                </a:lnTo>
                <a:lnTo>
                  <a:pt x="819" y="72"/>
                </a:lnTo>
                <a:lnTo>
                  <a:pt x="1122" y="113"/>
                </a:lnTo>
                <a:lnTo>
                  <a:pt x="1425" y="153"/>
                </a:lnTo>
                <a:lnTo>
                  <a:pt x="1576" y="174"/>
                </a:lnTo>
                <a:lnTo>
                  <a:pt x="1727" y="192"/>
                </a:lnTo>
                <a:lnTo>
                  <a:pt x="1879" y="211"/>
                </a:lnTo>
                <a:lnTo>
                  <a:pt x="2030" y="228"/>
                </a:lnTo>
                <a:lnTo>
                  <a:pt x="2180" y="244"/>
                </a:lnTo>
                <a:lnTo>
                  <a:pt x="2331" y="258"/>
                </a:lnTo>
                <a:lnTo>
                  <a:pt x="2480" y="271"/>
                </a:lnTo>
                <a:lnTo>
                  <a:pt x="2630" y="282"/>
                </a:lnTo>
                <a:lnTo>
                  <a:pt x="2630" y="282"/>
                </a:lnTo>
                <a:lnTo>
                  <a:pt x="2552" y="2114"/>
                </a:lnTo>
                <a:lnTo>
                  <a:pt x="2552" y="2114"/>
                </a:lnTo>
                <a:lnTo>
                  <a:pt x="2420" y="2099"/>
                </a:lnTo>
                <a:lnTo>
                  <a:pt x="2281" y="2085"/>
                </a:lnTo>
                <a:lnTo>
                  <a:pt x="2133" y="2070"/>
                </a:lnTo>
                <a:lnTo>
                  <a:pt x="1980" y="2055"/>
                </a:lnTo>
                <a:lnTo>
                  <a:pt x="1658" y="2026"/>
                </a:lnTo>
                <a:lnTo>
                  <a:pt x="1321" y="1995"/>
                </a:lnTo>
                <a:lnTo>
                  <a:pt x="1151" y="1979"/>
                </a:lnTo>
                <a:lnTo>
                  <a:pt x="981" y="1962"/>
                </a:lnTo>
                <a:lnTo>
                  <a:pt x="811" y="1944"/>
                </a:lnTo>
                <a:lnTo>
                  <a:pt x="642" y="1925"/>
                </a:lnTo>
                <a:lnTo>
                  <a:pt x="475" y="1906"/>
                </a:lnTo>
                <a:lnTo>
                  <a:pt x="313" y="1885"/>
                </a:lnTo>
                <a:lnTo>
                  <a:pt x="153" y="1863"/>
                </a:lnTo>
                <a:lnTo>
                  <a:pt x="0" y="1840"/>
                </a:lnTo>
                <a:lnTo>
                  <a:pt x="0" y="1840"/>
                </a:lnTo>
                <a:lnTo>
                  <a:pt x="216" y="0"/>
                </a:lnTo>
                <a:lnTo>
                  <a:pt x="216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700680" y="3262320"/>
            <a:ext cx="7920" cy="38160"/>
          </a:xfrm>
          <a:custGeom>
            <a:avLst/>
            <a:gdLst/>
            <a:ahLst/>
            <a:rect l="l" t="t" r="r" b="b"/>
            <a:pathLst>
              <a:path w="10" h="74">
                <a:moveTo>
                  <a:pt x="0" y="74"/>
                </a:moveTo>
                <a:lnTo>
                  <a:pt x="10" y="0"/>
                </a:lnTo>
                <a:lnTo>
                  <a:pt x="10" y="0"/>
                </a:lnTo>
                <a:lnTo>
                  <a:pt x="1" y="74"/>
                </a:lnTo>
                <a:lnTo>
                  <a:pt x="0" y="74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5958000" y="3281400"/>
            <a:ext cx="39600" cy="12600"/>
          </a:xfrm>
          <a:custGeom>
            <a:avLst/>
            <a:gdLst/>
            <a:ahLst/>
            <a:rect l="l" t="t" r="r" b="b"/>
            <a:pathLst>
              <a:path w="72" h="16">
                <a:moveTo>
                  <a:pt x="72" y="0"/>
                </a:moveTo>
                <a:lnTo>
                  <a:pt x="0" y="16"/>
                </a:lnTo>
                <a:lnTo>
                  <a:pt x="0" y="16"/>
                </a:lnTo>
                <a:lnTo>
                  <a:pt x="72" y="0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5977080" y="3357720"/>
            <a:ext cx="37800" cy="7920"/>
          </a:xfrm>
          <a:custGeom>
            <a:avLst/>
            <a:gdLst/>
            <a:ahLst/>
            <a:rect l="l" t="t" r="r" b="b"/>
            <a:pathLst>
              <a:path w="72" h="17">
                <a:moveTo>
                  <a:pt x="36" y="8"/>
                </a:moveTo>
                <a:lnTo>
                  <a:pt x="72" y="1"/>
                </a:lnTo>
                <a:lnTo>
                  <a:pt x="72" y="0"/>
                </a:lnTo>
                <a:lnTo>
                  <a:pt x="0" y="16"/>
                </a:lnTo>
                <a:lnTo>
                  <a:pt x="0" y="17"/>
                </a:lnTo>
                <a:lnTo>
                  <a:pt x="36" y="8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962680" y="3205080"/>
            <a:ext cx="1878120" cy="639720"/>
          </a:xfrm>
          <a:custGeom>
            <a:avLst/>
            <a:gdLst/>
            <a:ahLst/>
            <a:rect l="l" t="t" r="r" b="b"/>
            <a:pathLst>
              <a:path w="916" h="312">
                <a:moveTo>
                  <a:pt x="19" y="72"/>
                </a:moveTo>
                <a:cubicBezTo>
                  <a:pt x="17" y="70"/>
                  <a:pt x="4" y="59"/>
                  <a:pt x="4" y="54"/>
                </a:cubicBezTo>
                <a:cubicBezTo>
                  <a:pt x="0" y="2"/>
                  <a:pt x="41" y="14"/>
                  <a:pt x="82" y="12"/>
                </a:cubicBezTo>
                <a:cubicBezTo>
                  <a:pt x="103" y="5"/>
                  <a:pt x="95" y="10"/>
                  <a:pt x="109" y="0"/>
                </a:cubicBezTo>
                <a:cubicBezTo>
                  <a:pt x="141" y="2"/>
                  <a:pt x="170" y="7"/>
                  <a:pt x="202" y="12"/>
                </a:cubicBezTo>
                <a:cubicBezTo>
                  <a:pt x="216" y="14"/>
                  <a:pt x="230" y="16"/>
                  <a:pt x="244" y="18"/>
                </a:cubicBezTo>
                <a:cubicBezTo>
                  <a:pt x="251" y="19"/>
                  <a:pt x="265" y="21"/>
                  <a:pt x="265" y="21"/>
                </a:cubicBezTo>
                <a:cubicBezTo>
                  <a:pt x="311" y="36"/>
                  <a:pt x="424" y="25"/>
                  <a:pt x="448" y="24"/>
                </a:cubicBezTo>
                <a:cubicBezTo>
                  <a:pt x="489" y="26"/>
                  <a:pt x="514" y="24"/>
                  <a:pt x="550" y="36"/>
                </a:cubicBezTo>
                <a:cubicBezTo>
                  <a:pt x="554" y="37"/>
                  <a:pt x="579" y="45"/>
                  <a:pt x="580" y="45"/>
                </a:cubicBezTo>
                <a:cubicBezTo>
                  <a:pt x="587" y="47"/>
                  <a:pt x="598" y="57"/>
                  <a:pt x="598" y="57"/>
                </a:cubicBezTo>
                <a:cubicBezTo>
                  <a:pt x="604" y="74"/>
                  <a:pt x="629" y="96"/>
                  <a:pt x="646" y="102"/>
                </a:cubicBezTo>
                <a:cubicBezTo>
                  <a:pt x="660" y="116"/>
                  <a:pt x="651" y="109"/>
                  <a:pt x="673" y="123"/>
                </a:cubicBezTo>
                <a:cubicBezTo>
                  <a:pt x="679" y="127"/>
                  <a:pt x="691" y="135"/>
                  <a:pt x="691" y="135"/>
                </a:cubicBezTo>
                <a:cubicBezTo>
                  <a:pt x="698" y="145"/>
                  <a:pt x="705" y="152"/>
                  <a:pt x="715" y="159"/>
                </a:cubicBezTo>
                <a:cubicBezTo>
                  <a:pt x="725" y="174"/>
                  <a:pt x="742" y="185"/>
                  <a:pt x="757" y="195"/>
                </a:cubicBezTo>
                <a:cubicBezTo>
                  <a:pt x="763" y="199"/>
                  <a:pt x="775" y="207"/>
                  <a:pt x="775" y="207"/>
                </a:cubicBezTo>
                <a:cubicBezTo>
                  <a:pt x="783" y="219"/>
                  <a:pt x="795" y="222"/>
                  <a:pt x="808" y="231"/>
                </a:cubicBezTo>
                <a:cubicBezTo>
                  <a:pt x="832" y="247"/>
                  <a:pt x="856" y="260"/>
                  <a:pt x="880" y="276"/>
                </a:cubicBezTo>
                <a:cubicBezTo>
                  <a:pt x="885" y="284"/>
                  <a:pt x="894" y="294"/>
                  <a:pt x="901" y="300"/>
                </a:cubicBezTo>
                <a:cubicBezTo>
                  <a:pt x="916" y="312"/>
                  <a:pt x="906" y="294"/>
                  <a:pt x="913" y="309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 flipV="1">
            <a:off x="7818480" y="3433320"/>
            <a:ext cx="857160" cy="38916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9289800" y="4176720"/>
            <a:ext cx="470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8909280" y="345600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6951600" y="3803760"/>
            <a:ext cx="765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6039720" y="3603600"/>
            <a:ext cx="555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8364240" y="2649600"/>
            <a:ext cx="543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7174080" y="2201760"/>
            <a:ext cx="628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6851520" y="2492280"/>
            <a:ext cx="1325520" cy="56052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7090560" y="2581200"/>
            <a:ext cx="8038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San Juan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8085240" y="2862360"/>
            <a:ext cx="1155600" cy="56016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7567560" y="4068720"/>
            <a:ext cx="1327320" cy="79524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8160480" y="4253040"/>
            <a:ext cx="7340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Permian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566640" y="166680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66640" y="247176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4781520" y="1566720"/>
            <a:ext cx="523800" cy="1952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98400" y="1536840"/>
            <a:ext cx="4321440" cy="51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6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Serves the Growing California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6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Benefiting from Changing U.S. </a:t>
            </a:r>
            <a:br>
              <a:rPr sz="22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Flows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6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Bi-Directional Flow Capabilities Provide Optionality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6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Flexible Services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6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Expansion Opportunities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1880" indent="-16812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–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140 MMcf/d to California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64"/>
              </a:spcBef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90% of Revenues Comprised of Demand Charges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305320" y="1657440"/>
            <a:ext cx="0" cy="1638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66640" y="403056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361920" y="2295360"/>
            <a:ext cx="407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5562720" y="2095560"/>
            <a:ext cx="543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5271120" y="3065400"/>
            <a:ext cx="651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7920000" y="1236600"/>
            <a:ext cx="1963800" cy="981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8180280" y="1325520"/>
            <a:ext cx="1792440" cy="86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2,487 Miles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1.6 Bcf/d Peak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8029440" y="1400040"/>
            <a:ext cx="130320" cy="1303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8029440" y="1722600"/>
            <a:ext cx="130320" cy="1299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566640" y="326232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66640" y="449100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66640" y="537516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8315280" y="3365640"/>
            <a:ext cx="314280" cy="245880"/>
          </a:xfrm>
          <a:custGeom>
            <a:avLst/>
            <a:gdLst/>
            <a:ahLst/>
            <a:rect l="l" t="t" r="r" b="b"/>
            <a:pathLst>
              <a:path w="153" h="120">
                <a:moveTo>
                  <a:pt x="0" y="0"/>
                </a:moveTo>
                <a:cubicBezTo>
                  <a:pt x="40" y="2"/>
                  <a:pt x="46" y="2"/>
                  <a:pt x="75" y="9"/>
                </a:cubicBezTo>
                <a:cubicBezTo>
                  <a:pt x="81" y="27"/>
                  <a:pt x="91" y="42"/>
                  <a:pt x="102" y="57"/>
                </a:cubicBezTo>
                <a:cubicBezTo>
                  <a:pt x="109" y="78"/>
                  <a:pt x="119" y="86"/>
                  <a:pt x="135" y="102"/>
                </a:cubicBezTo>
                <a:cubicBezTo>
                  <a:pt x="138" y="105"/>
                  <a:pt x="153" y="117"/>
                  <a:pt x="153" y="120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8632800" y="3149640"/>
            <a:ext cx="316080" cy="357120"/>
          </a:xfrm>
          <a:custGeom>
            <a:avLst/>
            <a:gdLst/>
            <a:ahLst/>
            <a:rect l="l" t="t" r="r" b="b"/>
            <a:pathLst>
              <a:path w="154" h="174">
                <a:moveTo>
                  <a:pt x="19" y="0"/>
                </a:moveTo>
                <a:cubicBezTo>
                  <a:pt x="27" y="42"/>
                  <a:pt x="0" y="113"/>
                  <a:pt x="25" y="144"/>
                </a:cubicBezTo>
                <a:cubicBezTo>
                  <a:pt x="29" y="150"/>
                  <a:pt x="55" y="153"/>
                  <a:pt x="64" y="156"/>
                </a:cubicBezTo>
                <a:cubicBezTo>
                  <a:pt x="105" y="168"/>
                  <a:pt x="104" y="174"/>
                  <a:pt x="154" y="174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8262720" y="2868480"/>
            <a:ext cx="8272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Anadarko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Basin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7059600" y="2903400"/>
            <a:ext cx="154080" cy="363600"/>
          </a:xfrm>
          <a:custGeom>
            <a:avLst/>
            <a:gdLst/>
            <a:ahLst/>
            <a:rect l="l" t="t" r="r" b="b"/>
            <a:pathLst>
              <a:path w="75" h="177">
                <a:moveTo>
                  <a:pt x="0" y="177"/>
                </a:moveTo>
                <a:cubicBezTo>
                  <a:pt x="7" y="167"/>
                  <a:pt x="9" y="159"/>
                  <a:pt x="18" y="150"/>
                </a:cubicBezTo>
                <a:cubicBezTo>
                  <a:pt x="34" y="101"/>
                  <a:pt x="75" y="55"/>
                  <a:pt x="75" y="0"/>
                </a:cubicBez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7816680" y="3821040"/>
            <a:ext cx="301680" cy="84312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"/>
          <p:cNvSpPr/>
          <p:nvPr/>
        </p:nvSpPr>
        <p:spPr>
          <a:xfrm>
            <a:off x="5576760" y="1084320"/>
            <a:ext cx="876600" cy="544320"/>
          </a:xfrm>
          <a:prstGeom prst="rect">
            <a:avLst/>
          </a:prstGeom>
          <a:solidFill>
            <a:srgbClr val="a3ffb5"/>
          </a:solidFill>
          <a:ln w="6480">
            <a:solidFill>
              <a:srgbClr val="aaaaa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4745160" y="5315040"/>
            <a:ext cx="5235480" cy="3571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6950160" y="4148280"/>
            <a:ext cx="1739880" cy="863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7143840" y="4181400"/>
            <a:ext cx="1554120" cy="97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4,795 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1.5 Bcf/d Peak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395280" y="1506600"/>
            <a:ext cx="127080" cy="127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395280" y="2639880"/>
            <a:ext cx="127080" cy="127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395280" y="3165480"/>
            <a:ext cx="127080" cy="127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7035840" y="4248000"/>
            <a:ext cx="117360" cy="117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360" bIns="36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7035840" y="4540320"/>
            <a:ext cx="1173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6400800" y="650880"/>
            <a:ext cx="919080" cy="1860480"/>
          </a:xfrm>
          <a:custGeom>
            <a:avLst/>
            <a:gdLst/>
            <a:ahLst/>
            <a:rect l="l" t="t" r="r" b="b"/>
            <a:pathLst>
              <a:path w="579" h="1172">
                <a:moveTo>
                  <a:pt x="37" y="444"/>
                </a:moveTo>
                <a:lnTo>
                  <a:pt x="37" y="444"/>
                </a:lnTo>
                <a:lnTo>
                  <a:pt x="19" y="424"/>
                </a:lnTo>
                <a:lnTo>
                  <a:pt x="0" y="424"/>
                </a:lnTo>
                <a:lnTo>
                  <a:pt x="0" y="404"/>
                </a:lnTo>
                <a:lnTo>
                  <a:pt x="0" y="404"/>
                </a:lnTo>
                <a:lnTo>
                  <a:pt x="0" y="385"/>
                </a:lnTo>
                <a:lnTo>
                  <a:pt x="0" y="385"/>
                </a:lnTo>
                <a:lnTo>
                  <a:pt x="19" y="363"/>
                </a:lnTo>
                <a:lnTo>
                  <a:pt x="19" y="363"/>
                </a:lnTo>
                <a:lnTo>
                  <a:pt x="19" y="344"/>
                </a:lnTo>
                <a:lnTo>
                  <a:pt x="19" y="344"/>
                </a:lnTo>
                <a:lnTo>
                  <a:pt x="19" y="324"/>
                </a:lnTo>
                <a:lnTo>
                  <a:pt x="19" y="324"/>
                </a:lnTo>
                <a:lnTo>
                  <a:pt x="19" y="302"/>
                </a:lnTo>
                <a:lnTo>
                  <a:pt x="19" y="283"/>
                </a:lnTo>
                <a:lnTo>
                  <a:pt x="19" y="263"/>
                </a:lnTo>
                <a:lnTo>
                  <a:pt x="19" y="263"/>
                </a:lnTo>
                <a:lnTo>
                  <a:pt x="19" y="263"/>
                </a:lnTo>
                <a:lnTo>
                  <a:pt x="37" y="263"/>
                </a:lnTo>
                <a:lnTo>
                  <a:pt x="54" y="244"/>
                </a:lnTo>
                <a:lnTo>
                  <a:pt x="54" y="244"/>
                </a:lnTo>
                <a:lnTo>
                  <a:pt x="54" y="244"/>
                </a:lnTo>
                <a:lnTo>
                  <a:pt x="54" y="202"/>
                </a:lnTo>
                <a:lnTo>
                  <a:pt x="74" y="183"/>
                </a:lnTo>
                <a:lnTo>
                  <a:pt x="74" y="183"/>
                </a:lnTo>
                <a:lnTo>
                  <a:pt x="74" y="161"/>
                </a:lnTo>
                <a:lnTo>
                  <a:pt x="74" y="141"/>
                </a:lnTo>
                <a:lnTo>
                  <a:pt x="74" y="141"/>
                </a:lnTo>
                <a:lnTo>
                  <a:pt x="74" y="141"/>
                </a:lnTo>
                <a:lnTo>
                  <a:pt x="74" y="122"/>
                </a:lnTo>
                <a:lnTo>
                  <a:pt x="74" y="122"/>
                </a:lnTo>
                <a:lnTo>
                  <a:pt x="91" y="122"/>
                </a:lnTo>
                <a:lnTo>
                  <a:pt x="91" y="122"/>
                </a:lnTo>
                <a:lnTo>
                  <a:pt x="91" y="102"/>
                </a:lnTo>
                <a:lnTo>
                  <a:pt x="91" y="80"/>
                </a:lnTo>
                <a:lnTo>
                  <a:pt x="109" y="80"/>
                </a:lnTo>
                <a:lnTo>
                  <a:pt x="109" y="80"/>
                </a:lnTo>
                <a:lnTo>
                  <a:pt x="109" y="80"/>
                </a:lnTo>
                <a:lnTo>
                  <a:pt x="126" y="61"/>
                </a:lnTo>
                <a:lnTo>
                  <a:pt x="146" y="41"/>
                </a:lnTo>
                <a:lnTo>
                  <a:pt x="146" y="41"/>
                </a:lnTo>
                <a:lnTo>
                  <a:pt x="181" y="41"/>
                </a:lnTo>
                <a:lnTo>
                  <a:pt x="235" y="41"/>
                </a:lnTo>
                <a:lnTo>
                  <a:pt x="290" y="41"/>
                </a:lnTo>
                <a:lnTo>
                  <a:pt x="344" y="20"/>
                </a:lnTo>
                <a:lnTo>
                  <a:pt x="398" y="20"/>
                </a:lnTo>
                <a:lnTo>
                  <a:pt x="488" y="0"/>
                </a:lnTo>
                <a:lnTo>
                  <a:pt x="488" y="0"/>
                </a:lnTo>
                <a:lnTo>
                  <a:pt x="488" y="61"/>
                </a:lnTo>
                <a:lnTo>
                  <a:pt x="488" y="122"/>
                </a:lnTo>
                <a:lnTo>
                  <a:pt x="488" y="183"/>
                </a:lnTo>
                <a:lnTo>
                  <a:pt x="488" y="222"/>
                </a:lnTo>
                <a:lnTo>
                  <a:pt x="488" y="283"/>
                </a:lnTo>
                <a:lnTo>
                  <a:pt x="488" y="344"/>
                </a:lnTo>
                <a:lnTo>
                  <a:pt x="488" y="404"/>
                </a:lnTo>
                <a:lnTo>
                  <a:pt x="488" y="444"/>
                </a:lnTo>
                <a:lnTo>
                  <a:pt x="496" y="500"/>
                </a:lnTo>
                <a:lnTo>
                  <a:pt x="505" y="565"/>
                </a:lnTo>
                <a:lnTo>
                  <a:pt x="505" y="626"/>
                </a:lnTo>
                <a:lnTo>
                  <a:pt x="505" y="668"/>
                </a:lnTo>
                <a:lnTo>
                  <a:pt x="525" y="728"/>
                </a:lnTo>
                <a:lnTo>
                  <a:pt x="525" y="728"/>
                </a:lnTo>
                <a:lnTo>
                  <a:pt x="525" y="787"/>
                </a:lnTo>
                <a:lnTo>
                  <a:pt x="542" y="848"/>
                </a:lnTo>
                <a:lnTo>
                  <a:pt x="542" y="909"/>
                </a:lnTo>
                <a:lnTo>
                  <a:pt x="560" y="970"/>
                </a:lnTo>
                <a:lnTo>
                  <a:pt x="560" y="1031"/>
                </a:lnTo>
                <a:lnTo>
                  <a:pt x="579" y="1092"/>
                </a:lnTo>
                <a:lnTo>
                  <a:pt x="579" y="1092"/>
                </a:lnTo>
                <a:lnTo>
                  <a:pt x="542" y="1092"/>
                </a:lnTo>
                <a:lnTo>
                  <a:pt x="525" y="1092"/>
                </a:lnTo>
                <a:lnTo>
                  <a:pt x="505" y="1111"/>
                </a:lnTo>
                <a:lnTo>
                  <a:pt x="505" y="1111"/>
                </a:lnTo>
                <a:lnTo>
                  <a:pt x="470" y="1111"/>
                </a:lnTo>
                <a:lnTo>
                  <a:pt x="453" y="1111"/>
                </a:lnTo>
                <a:lnTo>
                  <a:pt x="433" y="1111"/>
                </a:lnTo>
                <a:lnTo>
                  <a:pt x="433" y="1111"/>
                </a:lnTo>
                <a:lnTo>
                  <a:pt x="416" y="1131"/>
                </a:lnTo>
                <a:lnTo>
                  <a:pt x="416" y="1152"/>
                </a:lnTo>
                <a:lnTo>
                  <a:pt x="416" y="1152"/>
                </a:lnTo>
                <a:lnTo>
                  <a:pt x="416" y="1152"/>
                </a:lnTo>
                <a:lnTo>
                  <a:pt x="379" y="1172"/>
                </a:lnTo>
                <a:lnTo>
                  <a:pt x="361" y="1172"/>
                </a:lnTo>
                <a:lnTo>
                  <a:pt x="344" y="1172"/>
                </a:lnTo>
                <a:lnTo>
                  <a:pt x="344" y="1172"/>
                </a:lnTo>
                <a:lnTo>
                  <a:pt x="344" y="1172"/>
                </a:lnTo>
                <a:lnTo>
                  <a:pt x="344" y="1152"/>
                </a:lnTo>
                <a:lnTo>
                  <a:pt x="361" y="1131"/>
                </a:lnTo>
                <a:lnTo>
                  <a:pt x="361" y="1131"/>
                </a:lnTo>
                <a:lnTo>
                  <a:pt x="344" y="1111"/>
                </a:lnTo>
                <a:lnTo>
                  <a:pt x="344" y="1111"/>
                </a:lnTo>
                <a:lnTo>
                  <a:pt x="344" y="1111"/>
                </a:lnTo>
                <a:lnTo>
                  <a:pt x="344" y="1111"/>
                </a:lnTo>
                <a:lnTo>
                  <a:pt x="344" y="1092"/>
                </a:lnTo>
                <a:lnTo>
                  <a:pt x="344" y="1070"/>
                </a:lnTo>
                <a:lnTo>
                  <a:pt x="344" y="1050"/>
                </a:lnTo>
                <a:lnTo>
                  <a:pt x="344" y="1050"/>
                </a:lnTo>
                <a:lnTo>
                  <a:pt x="326" y="1050"/>
                </a:lnTo>
                <a:lnTo>
                  <a:pt x="307" y="1050"/>
                </a:lnTo>
                <a:lnTo>
                  <a:pt x="307" y="1031"/>
                </a:lnTo>
                <a:lnTo>
                  <a:pt x="307" y="1031"/>
                </a:lnTo>
                <a:lnTo>
                  <a:pt x="307" y="1011"/>
                </a:lnTo>
                <a:lnTo>
                  <a:pt x="307" y="1011"/>
                </a:lnTo>
                <a:lnTo>
                  <a:pt x="326" y="989"/>
                </a:lnTo>
                <a:lnTo>
                  <a:pt x="326" y="989"/>
                </a:lnTo>
                <a:lnTo>
                  <a:pt x="307" y="970"/>
                </a:lnTo>
                <a:lnTo>
                  <a:pt x="307" y="970"/>
                </a:lnTo>
                <a:lnTo>
                  <a:pt x="307" y="970"/>
                </a:lnTo>
                <a:lnTo>
                  <a:pt x="307" y="970"/>
                </a:lnTo>
                <a:lnTo>
                  <a:pt x="272" y="970"/>
                </a:lnTo>
                <a:lnTo>
                  <a:pt x="200" y="989"/>
                </a:lnTo>
                <a:lnTo>
                  <a:pt x="109" y="989"/>
                </a:lnTo>
                <a:lnTo>
                  <a:pt x="37" y="1011"/>
                </a:lnTo>
                <a:lnTo>
                  <a:pt x="19" y="1011"/>
                </a:lnTo>
                <a:lnTo>
                  <a:pt x="19" y="1011"/>
                </a:lnTo>
                <a:lnTo>
                  <a:pt x="0" y="989"/>
                </a:lnTo>
                <a:lnTo>
                  <a:pt x="0" y="970"/>
                </a:lnTo>
                <a:lnTo>
                  <a:pt x="0" y="950"/>
                </a:lnTo>
                <a:lnTo>
                  <a:pt x="0" y="950"/>
                </a:lnTo>
                <a:lnTo>
                  <a:pt x="0" y="928"/>
                </a:lnTo>
                <a:lnTo>
                  <a:pt x="0" y="909"/>
                </a:lnTo>
                <a:lnTo>
                  <a:pt x="19" y="889"/>
                </a:lnTo>
                <a:lnTo>
                  <a:pt x="19" y="889"/>
                </a:lnTo>
                <a:lnTo>
                  <a:pt x="19" y="870"/>
                </a:lnTo>
                <a:lnTo>
                  <a:pt x="19" y="848"/>
                </a:lnTo>
                <a:lnTo>
                  <a:pt x="19" y="828"/>
                </a:lnTo>
                <a:lnTo>
                  <a:pt x="19" y="828"/>
                </a:lnTo>
                <a:lnTo>
                  <a:pt x="19" y="828"/>
                </a:lnTo>
                <a:lnTo>
                  <a:pt x="37" y="809"/>
                </a:lnTo>
                <a:lnTo>
                  <a:pt x="54" y="787"/>
                </a:lnTo>
                <a:lnTo>
                  <a:pt x="54" y="787"/>
                </a:lnTo>
                <a:lnTo>
                  <a:pt x="54" y="768"/>
                </a:lnTo>
                <a:lnTo>
                  <a:pt x="54" y="768"/>
                </a:lnTo>
                <a:lnTo>
                  <a:pt x="74" y="748"/>
                </a:lnTo>
                <a:lnTo>
                  <a:pt x="74" y="748"/>
                </a:lnTo>
                <a:lnTo>
                  <a:pt x="74" y="728"/>
                </a:lnTo>
                <a:lnTo>
                  <a:pt x="74" y="707"/>
                </a:lnTo>
                <a:lnTo>
                  <a:pt x="74" y="687"/>
                </a:lnTo>
                <a:lnTo>
                  <a:pt x="74" y="687"/>
                </a:lnTo>
                <a:lnTo>
                  <a:pt x="54" y="646"/>
                </a:lnTo>
                <a:lnTo>
                  <a:pt x="54" y="626"/>
                </a:lnTo>
                <a:lnTo>
                  <a:pt x="54" y="607"/>
                </a:lnTo>
                <a:lnTo>
                  <a:pt x="54" y="607"/>
                </a:lnTo>
                <a:lnTo>
                  <a:pt x="54" y="607"/>
                </a:lnTo>
                <a:lnTo>
                  <a:pt x="54" y="607"/>
                </a:lnTo>
                <a:lnTo>
                  <a:pt x="54" y="587"/>
                </a:lnTo>
                <a:lnTo>
                  <a:pt x="54" y="587"/>
                </a:lnTo>
                <a:lnTo>
                  <a:pt x="37" y="565"/>
                </a:lnTo>
                <a:lnTo>
                  <a:pt x="37" y="546"/>
                </a:lnTo>
                <a:lnTo>
                  <a:pt x="37" y="546"/>
                </a:lnTo>
                <a:lnTo>
                  <a:pt x="37" y="546"/>
                </a:lnTo>
                <a:lnTo>
                  <a:pt x="28" y="546"/>
                </a:lnTo>
                <a:lnTo>
                  <a:pt x="32" y="454"/>
                </a:lnTo>
                <a:lnTo>
                  <a:pt x="24" y="436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7767720" y="417600"/>
            <a:ext cx="1465200" cy="1604880"/>
          </a:xfrm>
          <a:custGeom>
            <a:avLst/>
            <a:gdLst/>
            <a:ahLst/>
            <a:rect l="l" t="t" r="r" b="b"/>
            <a:pathLst>
              <a:path w="455" h="465">
                <a:moveTo>
                  <a:pt x="0" y="28"/>
                </a:moveTo>
                <a:lnTo>
                  <a:pt x="0" y="28"/>
                </a:lnTo>
                <a:lnTo>
                  <a:pt x="28" y="28"/>
                </a:lnTo>
                <a:lnTo>
                  <a:pt x="55" y="19"/>
                </a:lnTo>
                <a:lnTo>
                  <a:pt x="102" y="19"/>
                </a:lnTo>
                <a:lnTo>
                  <a:pt x="139" y="9"/>
                </a:lnTo>
                <a:lnTo>
                  <a:pt x="167" y="9"/>
                </a:lnTo>
                <a:lnTo>
                  <a:pt x="195" y="0"/>
                </a:lnTo>
                <a:lnTo>
                  <a:pt x="204" y="0"/>
                </a:lnTo>
                <a:lnTo>
                  <a:pt x="204" y="0"/>
                </a:lnTo>
                <a:lnTo>
                  <a:pt x="186" y="9"/>
                </a:lnTo>
                <a:lnTo>
                  <a:pt x="176" y="19"/>
                </a:lnTo>
                <a:lnTo>
                  <a:pt x="186" y="28"/>
                </a:lnTo>
                <a:lnTo>
                  <a:pt x="186" y="28"/>
                </a:lnTo>
                <a:lnTo>
                  <a:pt x="195" y="37"/>
                </a:lnTo>
                <a:lnTo>
                  <a:pt x="204" y="47"/>
                </a:lnTo>
                <a:lnTo>
                  <a:pt x="223" y="37"/>
                </a:lnTo>
                <a:lnTo>
                  <a:pt x="223" y="37"/>
                </a:lnTo>
                <a:lnTo>
                  <a:pt x="223" y="47"/>
                </a:lnTo>
                <a:lnTo>
                  <a:pt x="232" y="47"/>
                </a:lnTo>
                <a:lnTo>
                  <a:pt x="241" y="56"/>
                </a:lnTo>
                <a:lnTo>
                  <a:pt x="241" y="56"/>
                </a:lnTo>
                <a:lnTo>
                  <a:pt x="241" y="65"/>
                </a:lnTo>
                <a:lnTo>
                  <a:pt x="251" y="74"/>
                </a:lnTo>
                <a:lnTo>
                  <a:pt x="260" y="84"/>
                </a:lnTo>
                <a:lnTo>
                  <a:pt x="260" y="84"/>
                </a:lnTo>
                <a:lnTo>
                  <a:pt x="269" y="84"/>
                </a:lnTo>
                <a:lnTo>
                  <a:pt x="278" y="84"/>
                </a:lnTo>
                <a:lnTo>
                  <a:pt x="288" y="84"/>
                </a:lnTo>
                <a:lnTo>
                  <a:pt x="288" y="84"/>
                </a:lnTo>
                <a:lnTo>
                  <a:pt x="288" y="93"/>
                </a:lnTo>
                <a:lnTo>
                  <a:pt x="278" y="102"/>
                </a:lnTo>
                <a:lnTo>
                  <a:pt x="288" y="102"/>
                </a:lnTo>
                <a:lnTo>
                  <a:pt x="288" y="102"/>
                </a:lnTo>
                <a:lnTo>
                  <a:pt x="288" y="102"/>
                </a:lnTo>
                <a:lnTo>
                  <a:pt x="288" y="102"/>
                </a:lnTo>
                <a:lnTo>
                  <a:pt x="297" y="112"/>
                </a:lnTo>
                <a:lnTo>
                  <a:pt x="306" y="112"/>
                </a:lnTo>
                <a:lnTo>
                  <a:pt x="306" y="112"/>
                </a:lnTo>
                <a:lnTo>
                  <a:pt x="306" y="121"/>
                </a:lnTo>
                <a:lnTo>
                  <a:pt x="306" y="130"/>
                </a:lnTo>
                <a:lnTo>
                  <a:pt x="316" y="130"/>
                </a:lnTo>
                <a:lnTo>
                  <a:pt x="316" y="130"/>
                </a:lnTo>
                <a:lnTo>
                  <a:pt x="325" y="130"/>
                </a:lnTo>
                <a:lnTo>
                  <a:pt x="334" y="130"/>
                </a:lnTo>
                <a:lnTo>
                  <a:pt x="343" y="139"/>
                </a:lnTo>
                <a:lnTo>
                  <a:pt x="343" y="139"/>
                </a:lnTo>
                <a:lnTo>
                  <a:pt x="343" y="149"/>
                </a:lnTo>
                <a:lnTo>
                  <a:pt x="343" y="149"/>
                </a:lnTo>
                <a:lnTo>
                  <a:pt x="343" y="158"/>
                </a:lnTo>
                <a:lnTo>
                  <a:pt x="343" y="158"/>
                </a:lnTo>
                <a:lnTo>
                  <a:pt x="353" y="167"/>
                </a:lnTo>
                <a:lnTo>
                  <a:pt x="362" y="167"/>
                </a:lnTo>
                <a:lnTo>
                  <a:pt x="371" y="167"/>
                </a:lnTo>
                <a:lnTo>
                  <a:pt x="371" y="167"/>
                </a:lnTo>
                <a:lnTo>
                  <a:pt x="371" y="167"/>
                </a:lnTo>
                <a:lnTo>
                  <a:pt x="381" y="167"/>
                </a:lnTo>
                <a:lnTo>
                  <a:pt x="390" y="177"/>
                </a:lnTo>
                <a:lnTo>
                  <a:pt x="390" y="177"/>
                </a:lnTo>
                <a:lnTo>
                  <a:pt x="390" y="186"/>
                </a:lnTo>
                <a:lnTo>
                  <a:pt x="390" y="186"/>
                </a:lnTo>
                <a:lnTo>
                  <a:pt x="399" y="195"/>
                </a:lnTo>
                <a:lnTo>
                  <a:pt x="399" y="195"/>
                </a:lnTo>
                <a:lnTo>
                  <a:pt x="399" y="195"/>
                </a:lnTo>
                <a:lnTo>
                  <a:pt x="399" y="204"/>
                </a:lnTo>
                <a:lnTo>
                  <a:pt x="408" y="214"/>
                </a:lnTo>
                <a:lnTo>
                  <a:pt x="408" y="214"/>
                </a:lnTo>
                <a:lnTo>
                  <a:pt x="408" y="214"/>
                </a:lnTo>
                <a:lnTo>
                  <a:pt x="418" y="214"/>
                </a:lnTo>
                <a:lnTo>
                  <a:pt x="427" y="214"/>
                </a:lnTo>
                <a:lnTo>
                  <a:pt x="427" y="214"/>
                </a:lnTo>
                <a:lnTo>
                  <a:pt x="427" y="232"/>
                </a:lnTo>
                <a:lnTo>
                  <a:pt x="427" y="242"/>
                </a:lnTo>
                <a:lnTo>
                  <a:pt x="436" y="251"/>
                </a:lnTo>
                <a:lnTo>
                  <a:pt x="436" y="251"/>
                </a:lnTo>
                <a:lnTo>
                  <a:pt x="436" y="251"/>
                </a:lnTo>
                <a:lnTo>
                  <a:pt x="446" y="260"/>
                </a:lnTo>
                <a:lnTo>
                  <a:pt x="455" y="251"/>
                </a:lnTo>
                <a:lnTo>
                  <a:pt x="455" y="251"/>
                </a:lnTo>
                <a:lnTo>
                  <a:pt x="455" y="260"/>
                </a:lnTo>
                <a:lnTo>
                  <a:pt x="455" y="269"/>
                </a:lnTo>
                <a:lnTo>
                  <a:pt x="455" y="279"/>
                </a:lnTo>
                <a:lnTo>
                  <a:pt x="455" y="279"/>
                </a:lnTo>
                <a:lnTo>
                  <a:pt x="446" y="279"/>
                </a:lnTo>
                <a:lnTo>
                  <a:pt x="446" y="288"/>
                </a:lnTo>
                <a:lnTo>
                  <a:pt x="446" y="279"/>
                </a:lnTo>
                <a:lnTo>
                  <a:pt x="446" y="279"/>
                </a:lnTo>
                <a:lnTo>
                  <a:pt x="436" y="279"/>
                </a:lnTo>
                <a:lnTo>
                  <a:pt x="436" y="288"/>
                </a:lnTo>
                <a:lnTo>
                  <a:pt x="446" y="288"/>
                </a:lnTo>
                <a:lnTo>
                  <a:pt x="446" y="288"/>
                </a:lnTo>
                <a:lnTo>
                  <a:pt x="436" y="297"/>
                </a:lnTo>
                <a:lnTo>
                  <a:pt x="436" y="307"/>
                </a:lnTo>
                <a:lnTo>
                  <a:pt x="436" y="307"/>
                </a:lnTo>
                <a:lnTo>
                  <a:pt x="436" y="307"/>
                </a:lnTo>
                <a:lnTo>
                  <a:pt x="436" y="307"/>
                </a:lnTo>
                <a:lnTo>
                  <a:pt x="436" y="316"/>
                </a:lnTo>
                <a:lnTo>
                  <a:pt x="436" y="316"/>
                </a:lnTo>
                <a:lnTo>
                  <a:pt x="436" y="316"/>
                </a:lnTo>
                <a:lnTo>
                  <a:pt x="436" y="325"/>
                </a:lnTo>
                <a:lnTo>
                  <a:pt x="436" y="325"/>
                </a:lnTo>
                <a:lnTo>
                  <a:pt x="446" y="335"/>
                </a:lnTo>
                <a:lnTo>
                  <a:pt x="446" y="335"/>
                </a:lnTo>
                <a:lnTo>
                  <a:pt x="436" y="335"/>
                </a:lnTo>
                <a:lnTo>
                  <a:pt x="436" y="344"/>
                </a:lnTo>
                <a:lnTo>
                  <a:pt x="436" y="344"/>
                </a:lnTo>
                <a:lnTo>
                  <a:pt x="436" y="344"/>
                </a:lnTo>
                <a:lnTo>
                  <a:pt x="436" y="353"/>
                </a:lnTo>
                <a:lnTo>
                  <a:pt x="436" y="362"/>
                </a:lnTo>
                <a:lnTo>
                  <a:pt x="436" y="372"/>
                </a:lnTo>
                <a:lnTo>
                  <a:pt x="436" y="372"/>
                </a:lnTo>
                <a:lnTo>
                  <a:pt x="427" y="372"/>
                </a:lnTo>
                <a:lnTo>
                  <a:pt x="427" y="372"/>
                </a:lnTo>
                <a:lnTo>
                  <a:pt x="427" y="372"/>
                </a:lnTo>
                <a:lnTo>
                  <a:pt x="427" y="372"/>
                </a:lnTo>
                <a:lnTo>
                  <a:pt x="427" y="381"/>
                </a:lnTo>
                <a:lnTo>
                  <a:pt x="427" y="381"/>
                </a:lnTo>
                <a:lnTo>
                  <a:pt x="436" y="390"/>
                </a:lnTo>
                <a:lnTo>
                  <a:pt x="436" y="390"/>
                </a:lnTo>
                <a:lnTo>
                  <a:pt x="436" y="400"/>
                </a:lnTo>
                <a:lnTo>
                  <a:pt x="436" y="409"/>
                </a:lnTo>
                <a:lnTo>
                  <a:pt x="436" y="418"/>
                </a:lnTo>
                <a:lnTo>
                  <a:pt x="436" y="418"/>
                </a:lnTo>
                <a:lnTo>
                  <a:pt x="427" y="418"/>
                </a:lnTo>
                <a:lnTo>
                  <a:pt x="418" y="409"/>
                </a:lnTo>
                <a:lnTo>
                  <a:pt x="418" y="409"/>
                </a:lnTo>
                <a:lnTo>
                  <a:pt x="418" y="409"/>
                </a:lnTo>
                <a:lnTo>
                  <a:pt x="408" y="409"/>
                </a:lnTo>
                <a:lnTo>
                  <a:pt x="399" y="409"/>
                </a:lnTo>
                <a:lnTo>
                  <a:pt x="390" y="409"/>
                </a:lnTo>
                <a:lnTo>
                  <a:pt x="390" y="409"/>
                </a:lnTo>
                <a:lnTo>
                  <a:pt x="390" y="409"/>
                </a:lnTo>
                <a:lnTo>
                  <a:pt x="390" y="418"/>
                </a:lnTo>
                <a:lnTo>
                  <a:pt x="390" y="427"/>
                </a:lnTo>
                <a:lnTo>
                  <a:pt x="390" y="427"/>
                </a:lnTo>
                <a:lnTo>
                  <a:pt x="390" y="437"/>
                </a:lnTo>
                <a:lnTo>
                  <a:pt x="399" y="446"/>
                </a:lnTo>
                <a:lnTo>
                  <a:pt x="399" y="455"/>
                </a:lnTo>
                <a:lnTo>
                  <a:pt x="399" y="455"/>
                </a:lnTo>
                <a:lnTo>
                  <a:pt x="390" y="455"/>
                </a:lnTo>
                <a:lnTo>
                  <a:pt x="381" y="446"/>
                </a:lnTo>
                <a:lnTo>
                  <a:pt x="371" y="446"/>
                </a:lnTo>
                <a:lnTo>
                  <a:pt x="371" y="446"/>
                </a:lnTo>
                <a:lnTo>
                  <a:pt x="362" y="446"/>
                </a:lnTo>
                <a:lnTo>
                  <a:pt x="334" y="446"/>
                </a:lnTo>
                <a:lnTo>
                  <a:pt x="306" y="455"/>
                </a:lnTo>
                <a:lnTo>
                  <a:pt x="269" y="455"/>
                </a:lnTo>
                <a:lnTo>
                  <a:pt x="232" y="455"/>
                </a:lnTo>
                <a:lnTo>
                  <a:pt x="195" y="465"/>
                </a:lnTo>
                <a:lnTo>
                  <a:pt x="167" y="465"/>
                </a:lnTo>
                <a:lnTo>
                  <a:pt x="139" y="465"/>
                </a:lnTo>
                <a:lnTo>
                  <a:pt x="139" y="465"/>
                </a:lnTo>
                <a:lnTo>
                  <a:pt x="139" y="465"/>
                </a:lnTo>
                <a:lnTo>
                  <a:pt x="130" y="455"/>
                </a:lnTo>
                <a:lnTo>
                  <a:pt x="121" y="446"/>
                </a:lnTo>
                <a:lnTo>
                  <a:pt x="121" y="437"/>
                </a:lnTo>
                <a:lnTo>
                  <a:pt x="121" y="437"/>
                </a:lnTo>
                <a:lnTo>
                  <a:pt x="111" y="427"/>
                </a:lnTo>
                <a:lnTo>
                  <a:pt x="111" y="427"/>
                </a:lnTo>
                <a:lnTo>
                  <a:pt x="111" y="418"/>
                </a:lnTo>
                <a:lnTo>
                  <a:pt x="111" y="418"/>
                </a:lnTo>
                <a:lnTo>
                  <a:pt x="102" y="418"/>
                </a:lnTo>
                <a:lnTo>
                  <a:pt x="102" y="418"/>
                </a:lnTo>
                <a:lnTo>
                  <a:pt x="102" y="418"/>
                </a:lnTo>
                <a:lnTo>
                  <a:pt x="102" y="418"/>
                </a:lnTo>
                <a:lnTo>
                  <a:pt x="102" y="400"/>
                </a:lnTo>
                <a:lnTo>
                  <a:pt x="102" y="381"/>
                </a:lnTo>
                <a:lnTo>
                  <a:pt x="111" y="362"/>
                </a:lnTo>
                <a:lnTo>
                  <a:pt x="111" y="362"/>
                </a:lnTo>
                <a:lnTo>
                  <a:pt x="102" y="362"/>
                </a:lnTo>
                <a:lnTo>
                  <a:pt x="93" y="353"/>
                </a:lnTo>
                <a:lnTo>
                  <a:pt x="93" y="353"/>
                </a:lnTo>
                <a:lnTo>
                  <a:pt x="93" y="353"/>
                </a:lnTo>
                <a:lnTo>
                  <a:pt x="93" y="353"/>
                </a:lnTo>
                <a:lnTo>
                  <a:pt x="93" y="344"/>
                </a:lnTo>
                <a:lnTo>
                  <a:pt x="102" y="344"/>
                </a:lnTo>
                <a:lnTo>
                  <a:pt x="102" y="344"/>
                </a:lnTo>
                <a:lnTo>
                  <a:pt x="102" y="344"/>
                </a:lnTo>
                <a:lnTo>
                  <a:pt x="102" y="335"/>
                </a:lnTo>
                <a:lnTo>
                  <a:pt x="102" y="325"/>
                </a:lnTo>
                <a:lnTo>
                  <a:pt x="102" y="325"/>
                </a:lnTo>
                <a:lnTo>
                  <a:pt x="102" y="325"/>
                </a:lnTo>
                <a:lnTo>
                  <a:pt x="102" y="316"/>
                </a:lnTo>
                <a:lnTo>
                  <a:pt x="111" y="307"/>
                </a:lnTo>
                <a:lnTo>
                  <a:pt x="111" y="307"/>
                </a:lnTo>
                <a:lnTo>
                  <a:pt x="102" y="307"/>
                </a:lnTo>
                <a:lnTo>
                  <a:pt x="102" y="307"/>
                </a:lnTo>
                <a:lnTo>
                  <a:pt x="102" y="307"/>
                </a:lnTo>
                <a:lnTo>
                  <a:pt x="102" y="307"/>
                </a:lnTo>
                <a:lnTo>
                  <a:pt x="93" y="297"/>
                </a:lnTo>
                <a:lnTo>
                  <a:pt x="93" y="297"/>
                </a:lnTo>
                <a:lnTo>
                  <a:pt x="93" y="288"/>
                </a:lnTo>
                <a:lnTo>
                  <a:pt x="93" y="288"/>
                </a:lnTo>
                <a:lnTo>
                  <a:pt x="83" y="288"/>
                </a:lnTo>
                <a:lnTo>
                  <a:pt x="74" y="288"/>
                </a:lnTo>
                <a:lnTo>
                  <a:pt x="74" y="288"/>
                </a:lnTo>
                <a:lnTo>
                  <a:pt x="74" y="288"/>
                </a:lnTo>
                <a:lnTo>
                  <a:pt x="74" y="279"/>
                </a:lnTo>
                <a:lnTo>
                  <a:pt x="74" y="279"/>
                </a:lnTo>
                <a:lnTo>
                  <a:pt x="74" y="269"/>
                </a:lnTo>
                <a:lnTo>
                  <a:pt x="74" y="269"/>
                </a:lnTo>
                <a:lnTo>
                  <a:pt x="74" y="269"/>
                </a:lnTo>
                <a:lnTo>
                  <a:pt x="74" y="260"/>
                </a:lnTo>
                <a:lnTo>
                  <a:pt x="83" y="260"/>
                </a:lnTo>
                <a:lnTo>
                  <a:pt x="83" y="260"/>
                </a:lnTo>
                <a:lnTo>
                  <a:pt x="74" y="251"/>
                </a:lnTo>
                <a:lnTo>
                  <a:pt x="74" y="251"/>
                </a:lnTo>
                <a:lnTo>
                  <a:pt x="74" y="242"/>
                </a:lnTo>
                <a:lnTo>
                  <a:pt x="74" y="242"/>
                </a:lnTo>
                <a:lnTo>
                  <a:pt x="65" y="232"/>
                </a:lnTo>
                <a:lnTo>
                  <a:pt x="55" y="214"/>
                </a:lnTo>
                <a:lnTo>
                  <a:pt x="46" y="186"/>
                </a:lnTo>
                <a:lnTo>
                  <a:pt x="37" y="158"/>
                </a:lnTo>
                <a:lnTo>
                  <a:pt x="28" y="121"/>
                </a:lnTo>
                <a:lnTo>
                  <a:pt x="18" y="84"/>
                </a:lnTo>
                <a:lnTo>
                  <a:pt x="9" y="56"/>
                </a:lnTo>
                <a:lnTo>
                  <a:pt x="0" y="37"/>
                </a:lnTo>
                <a:lnTo>
                  <a:pt x="0" y="28"/>
                </a:lnTo>
                <a:lnTo>
                  <a:pt x="0" y="28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142040" y="517680"/>
            <a:ext cx="997200" cy="1854000"/>
          </a:xfrm>
          <a:custGeom>
            <a:avLst/>
            <a:gdLst/>
            <a:ahLst/>
            <a:rect l="l" t="t" r="r" b="b"/>
            <a:pathLst>
              <a:path w="325" h="539">
                <a:moveTo>
                  <a:pt x="0" y="37"/>
                </a:moveTo>
                <a:lnTo>
                  <a:pt x="214" y="0"/>
                </a:lnTo>
                <a:lnTo>
                  <a:pt x="214" y="0"/>
                </a:lnTo>
                <a:lnTo>
                  <a:pt x="214" y="9"/>
                </a:lnTo>
                <a:lnTo>
                  <a:pt x="223" y="28"/>
                </a:lnTo>
                <a:lnTo>
                  <a:pt x="232" y="56"/>
                </a:lnTo>
                <a:lnTo>
                  <a:pt x="242" y="93"/>
                </a:lnTo>
                <a:lnTo>
                  <a:pt x="251" y="130"/>
                </a:lnTo>
                <a:lnTo>
                  <a:pt x="260" y="158"/>
                </a:lnTo>
                <a:lnTo>
                  <a:pt x="279" y="195"/>
                </a:lnTo>
                <a:lnTo>
                  <a:pt x="279" y="214"/>
                </a:lnTo>
                <a:lnTo>
                  <a:pt x="288" y="214"/>
                </a:lnTo>
                <a:lnTo>
                  <a:pt x="288" y="214"/>
                </a:lnTo>
                <a:lnTo>
                  <a:pt x="288" y="223"/>
                </a:lnTo>
                <a:lnTo>
                  <a:pt x="288" y="232"/>
                </a:lnTo>
                <a:lnTo>
                  <a:pt x="297" y="232"/>
                </a:lnTo>
                <a:lnTo>
                  <a:pt x="297" y="232"/>
                </a:lnTo>
                <a:lnTo>
                  <a:pt x="288" y="241"/>
                </a:lnTo>
                <a:lnTo>
                  <a:pt x="288" y="241"/>
                </a:lnTo>
                <a:lnTo>
                  <a:pt x="288" y="251"/>
                </a:lnTo>
                <a:lnTo>
                  <a:pt x="288" y="251"/>
                </a:lnTo>
                <a:lnTo>
                  <a:pt x="288" y="260"/>
                </a:lnTo>
                <a:lnTo>
                  <a:pt x="297" y="260"/>
                </a:lnTo>
                <a:lnTo>
                  <a:pt x="307" y="260"/>
                </a:lnTo>
                <a:lnTo>
                  <a:pt x="307" y="260"/>
                </a:lnTo>
                <a:lnTo>
                  <a:pt x="307" y="269"/>
                </a:lnTo>
                <a:lnTo>
                  <a:pt x="307" y="269"/>
                </a:lnTo>
                <a:lnTo>
                  <a:pt x="316" y="279"/>
                </a:lnTo>
                <a:lnTo>
                  <a:pt x="316" y="279"/>
                </a:lnTo>
                <a:lnTo>
                  <a:pt x="316" y="279"/>
                </a:lnTo>
                <a:lnTo>
                  <a:pt x="316" y="279"/>
                </a:lnTo>
                <a:lnTo>
                  <a:pt x="325" y="279"/>
                </a:lnTo>
                <a:lnTo>
                  <a:pt x="325" y="279"/>
                </a:lnTo>
                <a:lnTo>
                  <a:pt x="316" y="288"/>
                </a:lnTo>
                <a:lnTo>
                  <a:pt x="316" y="297"/>
                </a:lnTo>
                <a:lnTo>
                  <a:pt x="316" y="297"/>
                </a:lnTo>
                <a:lnTo>
                  <a:pt x="316" y="297"/>
                </a:lnTo>
                <a:lnTo>
                  <a:pt x="316" y="307"/>
                </a:lnTo>
                <a:lnTo>
                  <a:pt x="316" y="307"/>
                </a:lnTo>
                <a:lnTo>
                  <a:pt x="316" y="316"/>
                </a:lnTo>
                <a:lnTo>
                  <a:pt x="316" y="316"/>
                </a:lnTo>
                <a:lnTo>
                  <a:pt x="307" y="316"/>
                </a:lnTo>
                <a:lnTo>
                  <a:pt x="307" y="316"/>
                </a:lnTo>
                <a:lnTo>
                  <a:pt x="307" y="325"/>
                </a:lnTo>
                <a:lnTo>
                  <a:pt x="307" y="325"/>
                </a:lnTo>
                <a:lnTo>
                  <a:pt x="307" y="334"/>
                </a:lnTo>
                <a:lnTo>
                  <a:pt x="316" y="334"/>
                </a:lnTo>
                <a:lnTo>
                  <a:pt x="325" y="344"/>
                </a:lnTo>
                <a:lnTo>
                  <a:pt x="325" y="344"/>
                </a:lnTo>
                <a:lnTo>
                  <a:pt x="316" y="362"/>
                </a:lnTo>
                <a:lnTo>
                  <a:pt x="316" y="372"/>
                </a:lnTo>
                <a:lnTo>
                  <a:pt x="316" y="390"/>
                </a:lnTo>
                <a:lnTo>
                  <a:pt x="316" y="390"/>
                </a:lnTo>
                <a:lnTo>
                  <a:pt x="325" y="390"/>
                </a:lnTo>
                <a:lnTo>
                  <a:pt x="325" y="399"/>
                </a:lnTo>
                <a:lnTo>
                  <a:pt x="325" y="409"/>
                </a:lnTo>
                <a:lnTo>
                  <a:pt x="325" y="409"/>
                </a:lnTo>
                <a:lnTo>
                  <a:pt x="316" y="409"/>
                </a:lnTo>
                <a:lnTo>
                  <a:pt x="288" y="418"/>
                </a:lnTo>
                <a:lnTo>
                  <a:pt x="260" y="418"/>
                </a:lnTo>
                <a:lnTo>
                  <a:pt x="223" y="427"/>
                </a:lnTo>
                <a:lnTo>
                  <a:pt x="177" y="437"/>
                </a:lnTo>
                <a:lnTo>
                  <a:pt x="149" y="446"/>
                </a:lnTo>
                <a:lnTo>
                  <a:pt x="121" y="446"/>
                </a:lnTo>
                <a:lnTo>
                  <a:pt x="121" y="446"/>
                </a:lnTo>
                <a:lnTo>
                  <a:pt x="121" y="446"/>
                </a:lnTo>
                <a:lnTo>
                  <a:pt x="112" y="455"/>
                </a:lnTo>
                <a:lnTo>
                  <a:pt x="102" y="455"/>
                </a:lnTo>
                <a:lnTo>
                  <a:pt x="102" y="464"/>
                </a:lnTo>
                <a:lnTo>
                  <a:pt x="102" y="464"/>
                </a:lnTo>
                <a:lnTo>
                  <a:pt x="102" y="474"/>
                </a:lnTo>
                <a:lnTo>
                  <a:pt x="112" y="483"/>
                </a:lnTo>
                <a:lnTo>
                  <a:pt x="130" y="483"/>
                </a:lnTo>
                <a:lnTo>
                  <a:pt x="130" y="483"/>
                </a:lnTo>
                <a:lnTo>
                  <a:pt x="130" y="492"/>
                </a:lnTo>
                <a:lnTo>
                  <a:pt x="130" y="492"/>
                </a:lnTo>
                <a:lnTo>
                  <a:pt x="130" y="502"/>
                </a:lnTo>
                <a:lnTo>
                  <a:pt x="130" y="502"/>
                </a:lnTo>
                <a:lnTo>
                  <a:pt x="130" y="511"/>
                </a:lnTo>
                <a:lnTo>
                  <a:pt x="130" y="511"/>
                </a:lnTo>
                <a:lnTo>
                  <a:pt x="139" y="520"/>
                </a:lnTo>
                <a:lnTo>
                  <a:pt x="139" y="520"/>
                </a:lnTo>
                <a:lnTo>
                  <a:pt x="130" y="529"/>
                </a:lnTo>
                <a:lnTo>
                  <a:pt x="121" y="529"/>
                </a:lnTo>
                <a:lnTo>
                  <a:pt x="121" y="539"/>
                </a:lnTo>
                <a:lnTo>
                  <a:pt x="121" y="539"/>
                </a:lnTo>
                <a:lnTo>
                  <a:pt x="112" y="539"/>
                </a:lnTo>
                <a:lnTo>
                  <a:pt x="102" y="539"/>
                </a:lnTo>
                <a:lnTo>
                  <a:pt x="102" y="539"/>
                </a:lnTo>
                <a:lnTo>
                  <a:pt x="102" y="539"/>
                </a:lnTo>
                <a:lnTo>
                  <a:pt x="93" y="529"/>
                </a:lnTo>
                <a:lnTo>
                  <a:pt x="84" y="520"/>
                </a:lnTo>
                <a:lnTo>
                  <a:pt x="84" y="511"/>
                </a:lnTo>
                <a:lnTo>
                  <a:pt x="84" y="511"/>
                </a:lnTo>
                <a:lnTo>
                  <a:pt x="74" y="511"/>
                </a:lnTo>
                <a:lnTo>
                  <a:pt x="74" y="511"/>
                </a:lnTo>
                <a:lnTo>
                  <a:pt x="74" y="511"/>
                </a:lnTo>
                <a:lnTo>
                  <a:pt x="74" y="511"/>
                </a:lnTo>
                <a:lnTo>
                  <a:pt x="65" y="520"/>
                </a:lnTo>
                <a:lnTo>
                  <a:pt x="65" y="520"/>
                </a:lnTo>
                <a:lnTo>
                  <a:pt x="74" y="529"/>
                </a:lnTo>
                <a:lnTo>
                  <a:pt x="74" y="529"/>
                </a:lnTo>
                <a:lnTo>
                  <a:pt x="65" y="529"/>
                </a:lnTo>
                <a:lnTo>
                  <a:pt x="56" y="529"/>
                </a:lnTo>
                <a:lnTo>
                  <a:pt x="47" y="539"/>
                </a:lnTo>
                <a:lnTo>
                  <a:pt x="47" y="539"/>
                </a:lnTo>
                <a:lnTo>
                  <a:pt x="37" y="529"/>
                </a:lnTo>
                <a:lnTo>
                  <a:pt x="28" y="492"/>
                </a:lnTo>
                <a:lnTo>
                  <a:pt x="28" y="446"/>
                </a:lnTo>
                <a:lnTo>
                  <a:pt x="19" y="409"/>
                </a:lnTo>
                <a:lnTo>
                  <a:pt x="19" y="390"/>
                </a:lnTo>
                <a:lnTo>
                  <a:pt x="19" y="390"/>
                </a:lnTo>
                <a:lnTo>
                  <a:pt x="0" y="37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2284560" y="368280"/>
            <a:ext cx="3633480" cy="3876840"/>
          </a:xfrm>
          <a:custGeom>
            <a:avLst/>
            <a:gdLst/>
            <a:ahLst/>
            <a:rect l="l" t="t" r="r" b="b"/>
            <a:pathLst>
              <a:path w="2289" h="2442">
                <a:moveTo>
                  <a:pt x="17" y="1008"/>
                </a:moveTo>
                <a:lnTo>
                  <a:pt x="612" y="1030"/>
                </a:lnTo>
                <a:lnTo>
                  <a:pt x="631" y="0"/>
                </a:lnTo>
                <a:lnTo>
                  <a:pt x="1099" y="0"/>
                </a:lnTo>
                <a:lnTo>
                  <a:pt x="1136" y="424"/>
                </a:lnTo>
                <a:lnTo>
                  <a:pt x="1136" y="424"/>
                </a:lnTo>
                <a:lnTo>
                  <a:pt x="1136" y="424"/>
                </a:lnTo>
                <a:lnTo>
                  <a:pt x="1136" y="443"/>
                </a:lnTo>
                <a:lnTo>
                  <a:pt x="1153" y="463"/>
                </a:lnTo>
                <a:lnTo>
                  <a:pt x="1153" y="463"/>
                </a:lnTo>
                <a:lnTo>
                  <a:pt x="1153" y="484"/>
                </a:lnTo>
                <a:lnTo>
                  <a:pt x="1171" y="484"/>
                </a:lnTo>
                <a:lnTo>
                  <a:pt x="1190" y="484"/>
                </a:lnTo>
                <a:lnTo>
                  <a:pt x="1190" y="484"/>
                </a:lnTo>
                <a:lnTo>
                  <a:pt x="1208" y="484"/>
                </a:lnTo>
                <a:lnTo>
                  <a:pt x="1225" y="463"/>
                </a:lnTo>
                <a:lnTo>
                  <a:pt x="1244" y="443"/>
                </a:lnTo>
                <a:lnTo>
                  <a:pt x="1244" y="443"/>
                </a:lnTo>
                <a:lnTo>
                  <a:pt x="1262" y="463"/>
                </a:lnTo>
                <a:lnTo>
                  <a:pt x="1262" y="504"/>
                </a:lnTo>
                <a:lnTo>
                  <a:pt x="1279" y="524"/>
                </a:lnTo>
                <a:lnTo>
                  <a:pt x="1279" y="524"/>
                </a:lnTo>
                <a:lnTo>
                  <a:pt x="1279" y="524"/>
                </a:lnTo>
                <a:lnTo>
                  <a:pt x="1316" y="545"/>
                </a:lnTo>
                <a:lnTo>
                  <a:pt x="1351" y="545"/>
                </a:lnTo>
                <a:lnTo>
                  <a:pt x="1351" y="545"/>
                </a:lnTo>
                <a:lnTo>
                  <a:pt x="1371" y="545"/>
                </a:lnTo>
                <a:lnTo>
                  <a:pt x="1388" y="524"/>
                </a:lnTo>
                <a:lnTo>
                  <a:pt x="1423" y="504"/>
                </a:lnTo>
                <a:lnTo>
                  <a:pt x="1423" y="504"/>
                </a:lnTo>
                <a:lnTo>
                  <a:pt x="1443" y="524"/>
                </a:lnTo>
                <a:lnTo>
                  <a:pt x="1460" y="545"/>
                </a:lnTo>
                <a:lnTo>
                  <a:pt x="1477" y="565"/>
                </a:lnTo>
                <a:lnTo>
                  <a:pt x="1477" y="565"/>
                </a:lnTo>
                <a:lnTo>
                  <a:pt x="1497" y="584"/>
                </a:lnTo>
                <a:lnTo>
                  <a:pt x="1532" y="584"/>
                </a:lnTo>
                <a:lnTo>
                  <a:pt x="1586" y="584"/>
                </a:lnTo>
                <a:lnTo>
                  <a:pt x="1586" y="584"/>
                </a:lnTo>
                <a:lnTo>
                  <a:pt x="1586" y="584"/>
                </a:lnTo>
                <a:lnTo>
                  <a:pt x="1604" y="604"/>
                </a:lnTo>
                <a:lnTo>
                  <a:pt x="1623" y="604"/>
                </a:lnTo>
                <a:lnTo>
                  <a:pt x="1623" y="604"/>
                </a:lnTo>
                <a:lnTo>
                  <a:pt x="1641" y="604"/>
                </a:lnTo>
                <a:lnTo>
                  <a:pt x="1658" y="584"/>
                </a:lnTo>
                <a:lnTo>
                  <a:pt x="1695" y="565"/>
                </a:lnTo>
                <a:lnTo>
                  <a:pt x="1695" y="565"/>
                </a:lnTo>
                <a:lnTo>
                  <a:pt x="1712" y="565"/>
                </a:lnTo>
                <a:lnTo>
                  <a:pt x="1749" y="584"/>
                </a:lnTo>
                <a:lnTo>
                  <a:pt x="1784" y="584"/>
                </a:lnTo>
                <a:lnTo>
                  <a:pt x="1784" y="584"/>
                </a:lnTo>
                <a:lnTo>
                  <a:pt x="1802" y="584"/>
                </a:lnTo>
                <a:lnTo>
                  <a:pt x="1821" y="565"/>
                </a:lnTo>
                <a:lnTo>
                  <a:pt x="1856" y="545"/>
                </a:lnTo>
                <a:lnTo>
                  <a:pt x="1856" y="545"/>
                </a:lnTo>
                <a:lnTo>
                  <a:pt x="1875" y="565"/>
                </a:lnTo>
                <a:lnTo>
                  <a:pt x="1893" y="584"/>
                </a:lnTo>
                <a:lnTo>
                  <a:pt x="1910" y="584"/>
                </a:lnTo>
                <a:lnTo>
                  <a:pt x="1910" y="584"/>
                </a:lnTo>
                <a:lnTo>
                  <a:pt x="1910" y="565"/>
                </a:lnTo>
                <a:lnTo>
                  <a:pt x="1928" y="545"/>
                </a:lnTo>
                <a:lnTo>
                  <a:pt x="1947" y="524"/>
                </a:lnTo>
                <a:lnTo>
                  <a:pt x="1947" y="524"/>
                </a:lnTo>
                <a:lnTo>
                  <a:pt x="1965" y="545"/>
                </a:lnTo>
                <a:lnTo>
                  <a:pt x="1982" y="565"/>
                </a:lnTo>
                <a:lnTo>
                  <a:pt x="2002" y="584"/>
                </a:lnTo>
                <a:lnTo>
                  <a:pt x="2002" y="584"/>
                </a:lnTo>
                <a:lnTo>
                  <a:pt x="2002" y="584"/>
                </a:lnTo>
                <a:lnTo>
                  <a:pt x="2037" y="584"/>
                </a:lnTo>
                <a:lnTo>
                  <a:pt x="2054" y="584"/>
                </a:lnTo>
                <a:lnTo>
                  <a:pt x="2054" y="584"/>
                </a:lnTo>
                <a:lnTo>
                  <a:pt x="2054" y="604"/>
                </a:lnTo>
                <a:lnTo>
                  <a:pt x="2054" y="604"/>
                </a:lnTo>
                <a:lnTo>
                  <a:pt x="2054" y="626"/>
                </a:lnTo>
                <a:lnTo>
                  <a:pt x="2054" y="626"/>
                </a:lnTo>
                <a:lnTo>
                  <a:pt x="2073" y="626"/>
                </a:lnTo>
                <a:lnTo>
                  <a:pt x="2108" y="626"/>
                </a:lnTo>
                <a:lnTo>
                  <a:pt x="2129" y="648"/>
                </a:lnTo>
                <a:lnTo>
                  <a:pt x="2135" y="646"/>
                </a:lnTo>
                <a:lnTo>
                  <a:pt x="2135" y="686"/>
                </a:lnTo>
                <a:lnTo>
                  <a:pt x="2133" y="746"/>
                </a:lnTo>
                <a:lnTo>
                  <a:pt x="2145" y="847"/>
                </a:lnTo>
                <a:lnTo>
                  <a:pt x="2145" y="928"/>
                </a:lnTo>
                <a:lnTo>
                  <a:pt x="2163" y="947"/>
                </a:lnTo>
                <a:lnTo>
                  <a:pt x="2163" y="947"/>
                </a:lnTo>
                <a:lnTo>
                  <a:pt x="2163" y="969"/>
                </a:lnTo>
                <a:lnTo>
                  <a:pt x="2163" y="989"/>
                </a:lnTo>
                <a:lnTo>
                  <a:pt x="2180" y="989"/>
                </a:lnTo>
                <a:lnTo>
                  <a:pt x="2180" y="989"/>
                </a:lnTo>
                <a:lnTo>
                  <a:pt x="2180" y="989"/>
                </a:lnTo>
                <a:lnTo>
                  <a:pt x="2200" y="1008"/>
                </a:lnTo>
                <a:lnTo>
                  <a:pt x="2217" y="1008"/>
                </a:lnTo>
                <a:lnTo>
                  <a:pt x="2217" y="1008"/>
                </a:lnTo>
                <a:lnTo>
                  <a:pt x="2217" y="1030"/>
                </a:lnTo>
                <a:lnTo>
                  <a:pt x="2217" y="1069"/>
                </a:lnTo>
                <a:lnTo>
                  <a:pt x="2235" y="1069"/>
                </a:lnTo>
                <a:lnTo>
                  <a:pt x="2235" y="1069"/>
                </a:lnTo>
                <a:lnTo>
                  <a:pt x="2235" y="1088"/>
                </a:lnTo>
                <a:lnTo>
                  <a:pt x="2235" y="1110"/>
                </a:lnTo>
                <a:lnTo>
                  <a:pt x="2254" y="1149"/>
                </a:lnTo>
                <a:lnTo>
                  <a:pt x="2254" y="1149"/>
                </a:lnTo>
                <a:lnTo>
                  <a:pt x="2254" y="1171"/>
                </a:lnTo>
                <a:lnTo>
                  <a:pt x="2272" y="1191"/>
                </a:lnTo>
                <a:lnTo>
                  <a:pt x="2289" y="1210"/>
                </a:lnTo>
                <a:lnTo>
                  <a:pt x="2289" y="1210"/>
                </a:lnTo>
                <a:lnTo>
                  <a:pt x="2272" y="1251"/>
                </a:lnTo>
                <a:lnTo>
                  <a:pt x="2254" y="1291"/>
                </a:lnTo>
                <a:lnTo>
                  <a:pt x="2254" y="1332"/>
                </a:lnTo>
                <a:lnTo>
                  <a:pt x="2254" y="1332"/>
                </a:lnTo>
                <a:lnTo>
                  <a:pt x="2254" y="1371"/>
                </a:lnTo>
                <a:lnTo>
                  <a:pt x="2254" y="1393"/>
                </a:lnTo>
                <a:lnTo>
                  <a:pt x="2272" y="1412"/>
                </a:lnTo>
                <a:lnTo>
                  <a:pt x="2272" y="1412"/>
                </a:lnTo>
                <a:lnTo>
                  <a:pt x="2235" y="1453"/>
                </a:lnTo>
                <a:lnTo>
                  <a:pt x="2217" y="1493"/>
                </a:lnTo>
                <a:lnTo>
                  <a:pt x="2200" y="1553"/>
                </a:lnTo>
                <a:lnTo>
                  <a:pt x="2200" y="1553"/>
                </a:lnTo>
                <a:lnTo>
                  <a:pt x="2163" y="1573"/>
                </a:lnTo>
                <a:lnTo>
                  <a:pt x="2145" y="1573"/>
                </a:lnTo>
                <a:lnTo>
                  <a:pt x="2128" y="1573"/>
                </a:lnTo>
                <a:lnTo>
                  <a:pt x="2128" y="1573"/>
                </a:lnTo>
                <a:lnTo>
                  <a:pt x="2108" y="1573"/>
                </a:lnTo>
                <a:lnTo>
                  <a:pt x="2091" y="1553"/>
                </a:lnTo>
                <a:lnTo>
                  <a:pt x="2091" y="1553"/>
                </a:lnTo>
                <a:lnTo>
                  <a:pt x="2091" y="1553"/>
                </a:lnTo>
                <a:lnTo>
                  <a:pt x="2054" y="1553"/>
                </a:lnTo>
                <a:lnTo>
                  <a:pt x="2054" y="1553"/>
                </a:lnTo>
                <a:lnTo>
                  <a:pt x="2054" y="1573"/>
                </a:lnTo>
                <a:lnTo>
                  <a:pt x="2073" y="1595"/>
                </a:lnTo>
                <a:lnTo>
                  <a:pt x="2091" y="1614"/>
                </a:lnTo>
                <a:lnTo>
                  <a:pt x="2091" y="1614"/>
                </a:lnTo>
                <a:lnTo>
                  <a:pt x="2073" y="1634"/>
                </a:lnTo>
                <a:lnTo>
                  <a:pt x="2054" y="1634"/>
                </a:lnTo>
                <a:lnTo>
                  <a:pt x="2054" y="1656"/>
                </a:lnTo>
                <a:lnTo>
                  <a:pt x="2054" y="1656"/>
                </a:lnTo>
                <a:lnTo>
                  <a:pt x="2037" y="1656"/>
                </a:lnTo>
                <a:lnTo>
                  <a:pt x="2037" y="1675"/>
                </a:lnTo>
                <a:lnTo>
                  <a:pt x="2037" y="1675"/>
                </a:lnTo>
                <a:lnTo>
                  <a:pt x="2037" y="1675"/>
                </a:lnTo>
                <a:lnTo>
                  <a:pt x="2002" y="1714"/>
                </a:lnTo>
                <a:lnTo>
                  <a:pt x="1965" y="1736"/>
                </a:lnTo>
                <a:lnTo>
                  <a:pt x="1947" y="1755"/>
                </a:lnTo>
                <a:lnTo>
                  <a:pt x="1947" y="1755"/>
                </a:lnTo>
                <a:lnTo>
                  <a:pt x="1893" y="1797"/>
                </a:lnTo>
                <a:lnTo>
                  <a:pt x="1839" y="1816"/>
                </a:lnTo>
                <a:lnTo>
                  <a:pt x="1802" y="1797"/>
                </a:lnTo>
                <a:lnTo>
                  <a:pt x="1802" y="1797"/>
                </a:lnTo>
                <a:lnTo>
                  <a:pt x="1802" y="1816"/>
                </a:lnTo>
                <a:lnTo>
                  <a:pt x="1802" y="1836"/>
                </a:lnTo>
                <a:lnTo>
                  <a:pt x="1802" y="1855"/>
                </a:lnTo>
                <a:lnTo>
                  <a:pt x="1802" y="1855"/>
                </a:lnTo>
                <a:lnTo>
                  <a:pt x="1784" y="1855"/>
                </a:lnTo>
                <a:lnTo>
                  <a:pt x="1767" y="1877"/>
                </a:lnTo>
                <a:lnTo>
                  <a:pt x="1749" y="1855"/>
                </a:lnTo>
                <a:lnTo>
                  <a:pt x="1749" y="1855"/>
                </a:lnTo>
                <a:lnTo>
                  <a:pt x="1730" y="1897"/>
                </a:lnTo>
                <a:lnTo>
                  <a:pt x="1712" y="1916"/>
                </a:lnTo>
                <a:lnTo>
                  <a:pt x="1675" y="1916"/>
                </a:lnTo>
                <a:lnTo>
                  <a:pt x="1675" y="1916"/>
                </a:lnTo>
                <a:lnTo>
                  <a:pt x="1675" y="1938"/>
                </a:lnTo>
                <a:lnTo>
                  <a:pt x="1658" y="1977"/>
                </a:lnTo>
                <a:lnTo>
                  <a:pt x="1658" y="1977"/>
                </a:lnTo>
                <a:lnTo>
                  <a:pt x="1658" y="1977"/>
                </a:lnTo>
                <a:lnTo>
                  <a:pt x="1658" y="2018"/>
                </a:lnTo>
                <a:lnTo>
                  <a:pt x="1658" y="2057"/>
                </a:lnTo>
                <a:lnTo>
                  <a:pt x="1658" y="2079"/>
                </a:lnTo>
                <a:lnTo>
                  <a:pt x="1658" y="2079"/>
                </a:lnTo>
                <a:lnTo>
                  <a:pt x="1641" y="2079"/>
                </a:lnTo>
                <a:lnTo>
                  <a:pt x="1623" y="2099"/>
                </a:lnTo>
                <a:lnTo>
                  <a:pt x="1623" y="2099"/>
                </a:lnTo>
                <a:lnTo>
                  <a:pt x="1623" y="2099"/>
                </a:lnTo>
                <a:lnTo>
                  <a:pt x="1623" y="2099"/>
                </a:lnTo>
                <a:lnTo>
                  <a:pt x="1641" y="2118"/>
                </a:lnTo>
                <a:lnTo>
                  <a:pt x="1658" y="2138"/>
                </a:lnTo>
                <a:lnTo>
                  <a:pt x="1658" y="2138"/>
                </a:lnTo>
                <a:lnTo>
                  <a:pt x="1641" y="2160"/>
                </a:lnTo>
                <a:lnTo>
                  <a:pt x="1641" y="2179"/>
                </a:lnTo>
                <a:lnTo>
                  <a:pt x="1641" y="2179"/>
                </a:lnTo>
                <a:lnTo>
                  <a:pt x="1641" y="2179"/>
                </a:lnTo>
                <a:lnTo>
                  <a:pt x="1641" y="2199"/>
                </a:lnTo>
                <a:lnTo>
                  <a:pt x="1641" y="2220"/>
                </a:lnTo>
                <a:lnTo>
                  <a:pt x="1641" y="2260"/>
                </a:lnTo>
                <a:lnTo>
                  <a:pt x="1641" y="2260"/>
                </a:lnTo>
                <a:lnTo>
                  <a:pt x="1641" y="2281"/>
                </a:lnTo>
                <a:lnTo>
                  <a:pt x="1641" y="2301"/>
                </a:lnTo>
                <a:lnTo>
                  <a:pt x="1641" y="2301"/>
                </a:lnTo>
                <a:lnTo>
                  <a:pt x="1641" y="2301"/>
                </a:lnTo>
                <a:lnTo>
                  <a:pt x="1641" y="2301"/>
                </a:lnTo>
                <a:lnTo>
                  <a:pt x="1658" y="2320"/>
                </a:lnTo>
                <a:lnTo>
                  <a:pt x="1675" y="2320"/>
                </a:lnTo>
                <a:lnTo>
                  <a:pt x="1675" y="2320"/>
                </a:lnTo>
                <a:lnTo>
                  <a:pt x="1675" y="2340"/>
                </a:lnTo>
                <a:lnTo>
                  <a:pt x="1675" y="2381"/>
                </a:lnTo>
                <a:lnTo>
                  <a:pt x="1695" y="2381"/>
                </a:lnTo>
                <a:lnTo>
                  <a:pt x="1695" y="2381"/>
                </a:lnTo>
                <a:lnTo>
                  <a:pt x="1695" y="2381"/>
                </a:lnTo>
                <a:lnTo>
                  <a:pt x="1695" y="2381"/>
                </a:lnTo>
                <a:lnTo>
                  <a:pt x="1712" y="2362"/>
                </a:lnTo>
                <a:lnTo>
                  <a:pt x="1730" y="2362"/>
                </a:lnTo>
                <a:lnTo>
                  <a:pt x="1730" y="2362"/>
                </a:lnTo>
                <a:lnTo>
                  <a:pt x="1712" y="2381"/>
                </a:lnTo>
                <a:lnTo>
                  <a:pt x="1695" y="2401"/>
                </a:lnTo>
                <a:lnTo>
                  <a:pt x="1695" y="2401"/>
                </a:lnTo>
                <a:lnTo>
                  <a:pt x="1695" y="2401"/>
                </a:lnTo>
                <a:lnTo>
                  <a:pt x="1675" y="2422"/>
                </a:lnTo>
                <a:lnTo>
                  <a:pt x="1675" y="2442"/>
                </a:lnTo>
                <a:lnTo>
                  <a:pt x="1658" y="2442"/>
                </a:lnTo>
                <a:lnTo>
                  <a:pt x="1658" y="2442"/>
                </a:lnTo>
                <a:lnTo>
                  <a:pt x="1641" y="2442"/>
                </a:lnTo>
                <a:lnTo>
                  <a:pt x="1623" y="2422"/>
                </a:lnTo>
                <a:lnTo>
                  <a:pt x="1604" y="2401"/>
                </a:lnTo>
                <a:lnTo>
                  <a:pt x="1604" y="2401"/>
                </a:lnTo>
                <a:lnTo>
                  <a:pt x="1569" y="2422"/>
                </a:lnTo>
                <a:lnTo>
                  <a:pt x="1532" y="2422"/>
                </a:lnTo>
                <a:lnTo>
                  <a:pt x="1514" y="2422"/>
                </a:lnTo>
                <a:lnTo>
                  <a:pt x="1514" y="2422"/>
                </a:lnTo>
                <a:lnTo>
                  <a:pt x="1497" y="2401"/>
                </a:lnTo>
                <a:lnTo>
                  <a:pt x="1477" y="2381"/>
                </a:lnTo>
                <a:lnTo>
                  <a:pt x="1477" y="2381"/>
                </a:lnTo>
                <a:lnTo>
                  <a:pt x="1477" y="2381"/>
                </a:lnTo>
                <a:lnTo>
                  <a:pt x="1460" y="2381"/>
                </a:lnTo>
                <a:lnTo>
                  <a:pt x="1443" y="2381"/>
                </a:lnTo>
                <a:lnTo>
                  <a:pt x="1423" y="2362"/>
                </a:lnTo>
                <a:lnTo>
                  <a:pt x="1423" y="2362"/>
                </a:lnTo>
                <a:lnTo>
                  <a:pt x="1406" y="2362"/>
                </a:lnTo>
                <a:lnTo>
                  <a:pt x="1371" y="2340"/>
                </a:lnTo>
                <a:lnTo>
                  <a:pt x="1334" y="2340"/>
                </a:lnTo>
                <a:lnTo>
                  <a:pt x="1334" y="2340"/>
                </a:lnTo>
                <a:lnTo>
                  <a:pt x="1334" y="2320"/>
                </a:lnTo>
                <a:lnTo>
                  <a:pt x="1334" y="2301"/>
                </a:lnTo>
                <a:lnTo>
                  <a:pt x="1334" y="2281"/>
                </a:lnTo>
                <a:lnTo>
                  <a:pt x="1334" y="2281"/>
                </a:lnTo>
                <a:lnTo>
                  <a:pt x="1316" y="2260"/>
                </a:lnTo>
                <a:lnTo>
                  <a:pt x="1297" y="2260"/>
                </a:lnTo>
                <a:lnTo>
                  <a:pt x="1297" y="2240"/>
                </a:lnTo>
                <a:lnTo>
                  <a:pt x="1297" y="2240"/>
                </a:lnTo>
                <a:lnTo>
                  <a:pt x="1279" y="2220"/>
                </a:lnTo>
                <a:lnTo>
                  <a:pt x="1279" y="2199"/>
                </a:lnTo>
                <a:lnTo>
                  <a:pt x="1279" y="2179"/>
                </a:lnTo>
                <a:lnTo>
                  <a:pt x="1279" y="2179"/>
                </a:lnTo>
                <a:lnTo>
                  <a:pt x="1262" y="2160"/>
                </a:lnTo>
                <a:lnTo>
                  <a:pt x="1262" y="2138"/>
                </a:lnTo>
                <a:lnTo>
                  <a:pt x="1262" y="2118"/>
                </a:lnTo>
                <a:lnTo>
                  <a:pt x="1262" y="2118"/>
                </a:lnTo>
                <a:lnTo>
                  <a:pt x="1262" y="2099"/>
                </a:lnTo>
                <a:lnTo>
                  <a:pt x="1262" y="2099"/>
                </a:lnTo>
                <a:lnTo>
                  <a:pt x="1279" y="2079"/>
                </a:lnTo>
                <a:lnTo>
                  <a:pt x="1279" y="2079"/>
                </a:lnTo>
                <a:lnTo>
                  <a:pt x="1262" y="2057"/>
                </a:lnTo>
                <a:lnTo>
                  <a:pt x="1244" y="2057"/>
                </a:lnTo>
                <a:lnTo>
                  <a:pt x="1244" y="2057"/>
                </a:lnTo>
                <a:lnTo>
                  <a:pt x="1244" y="2057"/>
                </a:lnTo>
                <a:lnTo>
                  <a:pt x="1208" y="2038"/>
                </a:lnTo>
                <a:lnTo>
                  <a:pt x="1171" y="1977"/>
                </a:lnTo>
                <a:lnTo>
                  <a:pt x="1153" y="1938"/>
                </a:lnTo>
                <a:lnTo>
                  <a:pt x="1153" y="1938"/>
                </a:lnTo>
                <a:lnTo>
                  <a:pt x="1118" y="1897"/>
                </a:lnTo>
                <a:lnTo>
                  <a:pt x="1081" y="1855"/>
                </a:lnTo>
                <a:lnTo>
                  <a:pt x="1064" y="1797"/>
                </a:lnTo>
                <a:lnTo>
                  <a:pt x="1064" y="1797"/>
                </a:lnTo>
                <a:lnTo>
                  <a:pt x="1045" y="1775"/>
                </a:lnTo>
                <a:lnTo>
                  <a:pt x="1027" y="1736"/>
                </a:lnTo>
                <a:lnTo>
                  <a:pt x="1027" y="1695"/>
                </a:lnTo>
                <a:lnTo>
                  <a:pt x="1027" y="1695"/>
                </a:lnTo>
                <a:lnTo>
                  <a:pt x="992" y="1675"/>
                </a:lnTo>
                <a:lnTo>
                  <a:pt x="973" y="1634"/>
                </a:lnTo>
                <a:lnTo>
                  <a:pt x="955" y="1595"/>
                </a:lnTo>
                <a:lnTo>
                  <a:pt x="955" y="1595"/>
                </a:lnTo>
                <a:lnTo>
                  <a:pt x="918" y="1595"/>
                </a:lnTo>
                <a:lnTo>
                  <a:pt x="901" y="1573"/>
                </a:lnTo>
                <a:lnTo>
                  <a:pt x="883" y="1553"/>
                </a:lnTo>
                <a:lnTo>
                  <a:pt x="883" y="1553"/>
                </a:lnTo>
                <a:lnTo>
                  <a:pt x="846" y="1573"/>
                </a:lnTo>
                <a:lnTo>
                  <a:pt x="812" y="1553"/>
                </a:lnTo>
                <a:lnTo>
                  <a:pt x="775" y="1553"/>
                </a:lnTo>
                <a:lnTo>
                  <a:pt x="775" y="1553"/>
                </a:lnTo>
                <a:lnTo>
                  <a:pt x="757" y="1553"/>
                </a:lnTo>
                <a:lnTo>
                  <a:pt x="738" y="1553"/>
                </a:lnTo>
                <a:lnTo>
                  <a:pt x="738" y="1534"/>
                </a:lnTo>
                <a:lnTo>
                  <a:pt x="738" y="1534"/>
                </a:lnTo>
                <a:lnTo>
                  <a:pt x="720" y="1553"/>
                </a:lnTo>
                <a:lnTo>
                  <a:pt x="703" y="1573"/>
                </a:lnTo>
                <a:lnTo>
                  <a:pt x="685" y="1573"/>
                </a:lnTo>
                <a:lnTo>
                  <a:pt x="685" y="1573"/>
                </a:lnTo>
                <a:lnTo>
                  <a:pt x="666" y="1573"/>
                </a:lnTo>
                <a:lnTo>
                  <a:pt x="648" y="1595"/>
                </a:lnTo>
                <a:lnTo>
                  <a:pt x="648" y="1595"/>
                </a:lnTo>
                <a:lnTo>
                  <a:pt x="648" y="1595"/>
                </a:lnTo>
                <a:lnTo>
                  <a:pt x="648" y="1614"/>
                </a:lnTo>
                <a:lnTo>
                  <a:pt x="648" y="1656"/>
                </a:lnTo>
                <a:lnTo>
                  <a:pt x="666" y="1675"/>
                </a:lnTo>
                <a:lnTo>
                  <a:pt x="666" y="1675"/>
                </a:lnTo>
                <a:lnTo>
                  <a:pt x="631" y="1695"/>
                </a:lnTo>
                <a:lnTo>
                  <a:pt x="631" y="1714"/>
                </a:lnTo>
                <a:lnTo>
                  <a:pt x="631" y="1736"/>
                </a:lnTo>
                <a:lnTo>
                  <a:pt x="631" y="1736"/>
                </a:lnTo>
                <a:lnTo>
                  <a:pt x="594" y="1755"/>
                </a:lnTo>
                <a:lnTo>
                  <a:pt x="559" y="1736"/>
                </a:lnTo>
                <a:lnTo>
                  <a:pt x="540" y="1736"/>
                </a:lnTo>
                <a:lnTo>
                  <a:pt x="540" y="1736"/>
                </a:lnTo>
                <a:lnTo>
                  <a:pt x="522" y="1714"/>
                </a:lnTo>
                <a:lnTo>
                  <a:pt x="505" y="1714"/>
                </a:lnTo>
                <a:lnTo>
                  <a:pt x="505" y="1695"/>
                </a:lnTo>
                <a:lnTo>
                  <a:pt x="505" y="1695"/>
                </a:lnTo>
                <a:lnTo>
                  <a:pt x="485" y="1695"/>
                </a:lnTo>
                <a:lnTo>
                  <a:pt x="468" y="1695"/>
                </a:lnTo>
                <a:lnTo>
                  <a:pt x="450" y="1675"/>
                </a:lnTo>
                <a:lnTo>
                  <a:pt x="450" y="1675"/>
                </a:lnTo>
                <a:lnTo>
                  <a:pt x="433" y="1675"/>
                </a:lnTo>
                <a:lnTo>
                  <a:pt x="414" y="1634"/>
                </a:lnTo>
                <a:lnTo>
                  <a:pt x="396" y="1614"/>
                </a:lnTo>
                <a:lnTo>
                  <a:pt x="396" y="1614"/>
                </a:lnTo>
                <a:lnTo>
                  <a:pt x="359" y="1595"/>
                </a:lnTo>
                <a:lnTo>
                  <a:pt x="342" y="1573"/>
                </a:lnTo>
                <a:lnTo>
                  <a:pt x="324" y="1553"/>
                </a:lnTo>
                <a:lnTo>
                  <a:pt x="324" y="1553"/>
                </a:lnTo>
                <a:lnTo>
                  <a:pt x="324" y="1514"/>
                </a:lnTo>
                <a:lnTo>
                  <a:pt x="324" y="1473"/>
                </a:lnTo>
                <a:lnTo>
                  <a:pt x="324" y="1432"/>
                </a:lnTo>
                <a:lnTo>
                  <a:pt x="324" y="1432"/>
                </a:lnTo>
                <a:lnTo>
                  <a:pt x="307" y="1412"/>
                </a:lnTo>
                <a:lnTo>
                  <a:pt x="287" y="1371"/>
                </a:lnTo>
                <a:lnTo>
                  <a:pt x="287" y="1332"/>
                </a:lnTo>
                <a:lnTo>
                  <a:pt x="287" y="1332"/>
                </a:lnTo>
                <a:lnTo>
                  <a:pt x="270" y="1332"/>
                </a:lnTo>
                <a:lnTo>
                  <a:pt x="252" y="1332"/>
                </a:lnTo>
                <a:lnTo>
                  <a:pt x="233" y="1312"/>
                </a:lnTo>
                <a:lnTo>
                  <a:pt x="233" y="1312"/>
                </a:lnTo>
                <a:lnTo>
                  <a:pt x="198" y="1291"/>
                </a:lnTo>
                <a:lnTo>
                  <a:pt x="181" y="1271"/>
                </a:lnTo>
                <a:lnTo>
                  <a:pt x="181" y="1251"/>
                </a:lnTo>
                <a:lnTo>
                  <a:pt x="181" y="1251"/>
                </a:lnTo>
                <a:lnTo>
                  <a:pt x="144" y="1230"/>
                </a:lnTo>
                <a:lnTo>
                  <a:pt x="126" y="1210"/>
                </a:lnTo>
                <a:lnTo>
                  <a:pt x="126" y="1191"/>
                </a:lnTo>
                <a:lnTo>
                  <a:pt x="126" y="1191"/>
                </a:lnTo>
                <a:lnTo>
                  <a:pt x="107" y="1191"/>
                </a:lnTo>
                <a:lnTo>
                  <a:pt x="89" y="1171"/>
                </a:lnTo>
                <a:lnTo>
                  <a:pt x="72" y="1171"/>
                </a:lnTo>
                <a:lnTo>
                  <a:pt x="72" y="1171"/>
                </a:lnTo>
                <a:lnTo>
                  <a:pt x="72" y="1149"/>
                </a:lnTo>
                <a:lnTo>
                  <a:pt x="72" y="1130"/>
                </a:lnTo>
                <a:lnTo>
                  <a:pt x="72" y="1110"/>
                </a:lnTo>
                <a:lnTo>
                  <a:pt x="72" y="1110"/>
                </a:lnTo>
                <a:lnTo>
                  <a:pt x="35" y="1088"/>
                </a:lnTo>
                <a:lnTo>
                  <a:pt x="17" y="1069"/>
                </a:lnTo>
                <a:lnTo>
                  <a:pt x="0" y="1069"/>
                </a:lnTo>
                <a:lnTo>
                  <a:pt x="0" y="1069"/>
                </a:lnTo>
                <a:lnTo>
                  <a:pt x="0" y="1049"/>
                </a:lnTo>
                <a:lnTo>
                  <a:pt x="0" y="1030"/>
                </a:lnTo>
                <a:lnTo>
                  <a:pt x="17" y="1008"/>
                </a:lnTo>
                <a:lnTo>
                  <a:pt x="17" y="1008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4613400" y="0"/>
            <a:ext cx="4903560" cy="1400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781280" y="117360"/>
            <a:ext cx="2963880" cy="4238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7205760" y="2406600"/>
            <a:ext cx="1488960" cy="552600"/>
          </a:xfrm>
          <a:prstGeom prst="ellipse">
            <a:avLst/>
          </a:prstGeom>
          <a:solidFill>
            <a:srgbClr val="83ff9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7205760" y="2408400"/>
            <a:ext cx="1488960" cy="55224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5153040" y="3252960"/>
            <a:ext cx="1257120" cy="552240"/>
          </a:xfrm>
          <a:prstGeom prst="ellipse">
            <a:avLst/>
          </a:prstGeom>
          <a:solidFill>
            <a:srgbClr val="83ff9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5153040" y="3252960"/>
            <a:ext cx="1257120" cy="55224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7453440" y="1822320"/>
            <a:ext cx="2460600" cy="1947960"/>
          </a:xfrm>
          <a:custGeom>
            <a:avLst/>
            <a:gdLst/>
            <a:ahLst/>
            <a:rect l="l" t="t" r="r" b="b"/>
            <a:pathLst>
              <a:path w="799" h="566">
                <a:moveTo>
                  <a:pt x="251" y="56"/>
                </a:moveTo>
                <a:lnTo>
                  <a:pt x="260" y="56"/>
                </a:lnTo>
                <a:lnTo>
                  <a:pt x="279" y="56"/>
                </a:lnTo>
                <a:lnTo>
                  <a:pt x="307" y="56"/>
                </a:lnTo>
                <a:lnTo>
                  <a:pt x="344" y="46"/>
                </a:lnTo>
                <a:lnTo>
                  <a:pt x="381" y="46"/>
                </a:lnTo>
                <a:lnTo>
                  <a:pt x="418" y="46"/>
                </a:lnTo>
                <a:lnTo>
                  <a:pt x="446" y="37"/>
                </a:lnTo>
                <a:lnTo>
                  <a:pt x="474" y="37"/>
                </a:lnTo>
                <a:lnTo>
                  <a:pt x="483" y="37"/>
                </a:lnTo>
                <a:lnTo>
                  <a:pt x="483" y="37"/>
                </a:lnTo>
                <a:lnTo>
                  <a:pt x="493" y="37"/>
                </a:lnTo>
                <a:lnTo>
                  <a:pt x="502" y="46"/>
                </a:lnTo>
                <a:lnTo>
                  <a:pt x="511" y="46"/>
                </a:lnTo>
                <a:lnTo>
                  <a:pt x="511" y="46"/>
                </a:lnTo>
                <a:lnTo>
                  <a:pt x="511" y="46"/>
                </a:lnTo>
                <a:lnTo>
                  <a:pt x="511" y="37"/>
                </a:lnTo>
                <a:lnTo>
                  <a:pt x="511" y="28"/>
                </a:lnTo>
                <a:lnTo>
                  <a:pt x="511" y="28"/>
                </a:lnTo>
                <a:lnTo>
                  <a:pt x="502" y="18"/>
                </a:lnTo>
                <a:lnTo>
                  <a:pt x="502" y="9"/>
                </a:lnTo>
                <a:lnTo>
                  <a:pt x="502" y="0"/>
                </a:lnTo>
                <a:lnTo>
                  <a:pt x="502" y="0"/>
                </a:lnTo>
                <a:lnTo>
                  <a:pt x="502" y="0"/>
                </a:lnTo>
                <a:lnTo>
                  <a:pt x="511" y="0"/>
                </a:lnTo>
                <a:lnTo>
                  <a:pt x="520" y="0"/>
                </a:lnTo>
                <a:lnTo>
                  <a:pt x="520" y="0"/>
                </a:lnTo>
                <a:lnTo>
                  <a:pt x="520" y="0"/>
                </a:lnTo>
                <a:lnTo>
                  <a:pt x="530" y="0"/>
                </a:lnTo>
                <a:lnTo>
                  <a:pt x="539" y="0"/>
                </a:lnTo>
                <a:lnTo>
                  <a:pt x="539" y="0"/>
                </a:lnTo>
                <a:lnTo>
                  <a:pt x="539" y="0"/>
                </a:lnTo>
                <a:lnTo>
                  <a:pt x="539" y="9"/>
                </a:lnTo>
                <a:lnTo>
                  <a:pt x="548" y="9"/>
                </a:lnTo>
                <a:lnTo>
                  <a:pt x="548" y="9"/>
                </a:lnTo>
                <a:lnTo>
                  <a:pt x="548" y="9"/>
                </a:lnTo>
                <a:lnTo>
                  <a:pt x="558" y="18"/>
                </a:lnTo>
                <a:lnTo>
                  <a:pt x="567" y="28"/>
                </a:lnTo>
                <a:lnTo>
                  <a:pt x="567" y="28"/>
                </a:lnTo>
                <a:lnTo>
                  <a:pt x="558" y="28"/>
                </a:lnTo>
                <a:lnTo>
                  <a:pt x="558" y="37"/>
                </a:lnTo>
                <a:lnTo>
                  <a:pt x="558" y="46"/>
                </a:lnTo>
                <a:lnTo>
                  <a:pt x="558" y="46"/>
                </a:lnTo>
                <a:lnTo>
                  <a:pt x="558" y="46"/>
                </a:lnTo>
                <a:lnTo>
                  <a:pt x="567" y="46"/>
                </a:lnTo>
                <a:lnTo>
                  <a:pt x="576" y="46"/>
                </a:lnTo>
                <a:lnTo>
                  <a:pt x="576" y="46"/>
                </a:lnTo>
                <a:lnTo>
                  <a:pt x="576" y="56"/>
                </a:lnTo>
                <a:lnTo>
                  <a:pt x="585" y="74"/>
                </a:lnTo>
                <a:lnTo>
                  <a:pt x="595" y="83"/>
                </a:lnTo>
                <a:lnTo>
                  <a:pt x="595" y="83"/>
                </a:lnTo>
                <a:lnTo>
                  <a:pt x="595" y="93"/>
                </a:lnTo>
                <a:lnTo>
                  <a:pt x="604" y="102"/>
                </a:lnTo>
                <a:lnTo>
                  <a:pt x="613" y="111"/>
                </a:lnTo>
                <a:lnTo>
                  <a:pt x="613" y="111"/>
                </a:lnTo>
                <a:lnTo>
                  <a:pt x="613" y="111"/>
                </a:lnTo>
                <a:lnTo>
                  <a:pt x="623" y="121"/>
                </a:lnTo>
                <a:lnTo>
                  <a:pt x="632" y="130"/>
                </a:lnTo>
                <a:lnTo>
                  <a:pt x="632" y="130"/>
                </a:lnTo>
                <a:lnTo>
                  <a:pt x="632" y="139"/>
                </a:lnTo>
                <a:lnTo>
                  <a:pt x="632" y="148"/>
                </a:lnTo>
                <a:lnTo>
                  <a:pt x="650" y="158"/>
                </a:lnTo>
                <a:lnTo>
                  <a:pt x="650" y="158"/>
                </a:lnTo>
                <a:lnTo>
                  <a:pt x="650" y="158"/>
                </a:lnTo>
                <a:lnTo>
                  <a:pt x="650" y="167"/>
                </a:lnTo>
                <a:lnTo>
                  <a:pt x="660" y="176"/>
                </a:lnTo>
                <a:lnTo>
                  <a:pt x="660" y="176"/>
                </a:lnTo>
                <a:lnTo>
                  <a:pt x="660" y="176"/>
                </a:lnTo>
                <a:lnTo>
                  <a:pt x="660" y="186"/>
                </a:lnTo>
                <a:lnTo>
                  <a:pt x="669" y="186"/>
                </a:lnTo>
                <a:lnTo>
                  <a:pt x="669" y="186"/>
                </a:lnTo>
                <a:lnTo>
                  <a:pt x="669" y="186"/>
                </a:lnTo>
                <a:lnTo>
                  <a:pt x="669" y="186"/>
                </a:lnTo>
                <a:lnTo>
                  <a:pt x="678" y="195"/>
                </a:lnTo>
                <a:lnTo>
                  <a:pt x="678" y="195"/>
                </a:lnTo>
                <a:lnTo>
                  <a:pt x="678" y="204"/>
                </a:lnTo>
                <a:lnTo>
                  <a:pt x="678" y="213"/>
                </a:lnTo>
                <a:lnTo>
                  <a:pt x="688" y="223"/>
                </a:lnTo>
                <a:lnTo>
                  <a:pt x="688" y="223"/>
                </a:lnTo>
                <a:lnTo>
                  <a:pt x="688" y="241"/>
                </a:lnTo>
                <a:lnTo>
                  <a:pt x="697" y="260"/>
                </a:lnTo>
                <a:lnTo>
                  <a:pt x="706" y="269"/>
                </a:lnTo>
                <a:lnTo>
                  <a:pt x="706" y="269"/>
                </a:lnTo>
                <a:lnTo>
                  <a:pt x="715" y="279"/>
                </a:lnTo>
                <a:lnTo>
                  <a:pt x="725" y="288"/>
                </a:lnTo>
                <a:lnTo>
                  <a:pt x="734" y="288"/>
                </a:lnTo>
                <a:lnTo>
                  <a:pt x="734" y="288"/>
                </a:lnTo>
                <a:lnTo>
                  <a:pt x="734" y="297"/>
                </a:lnTo>
                <a:lnTo>
                  <a:pt x="734" y="306"/>
                </a:lnTo>
                <a:lnTo>
                  <a:pt x="734" y="316"/>
                </a:lnTo>
                <a:lnTo>
                  <a:pt x="734" y="316"/>
                </a:lnTo>
                <a:lnTo>
                  <a:pt x="743" y="334"/>
                </a:lnTo>
                <a:lnTo>
                  <a:pt x="753" y="353"/>
                </a:lnTo>
                <a:lnTo>
                  <a:pt x="771" y="362"/>
                </a:lnTo>
                <a:lnTo>
                  <a:pt x="771" y="371"/>
                </a:lnTo>
                <a:lnTo>
                  <a:pt x="780" y="381"/>
                </a:lnTo>
                <a:lnTo>
                  <a:pt x="780" y="399"/>
                </a:lnTo>
                <a:lnTo>
                  <a:pt x="790" y="427"/>
                </a:lnTo>
                <a:lnTo>
                  <a:pt x="790" y="427"/>
                </a:lnTo>
                <a:lnTo>
                  <a:pt x="790" y="446"/>
                </a:lnTo>
                <a:lnTo>
                  <a:pt x="790" y="446"/>
                </a:lnTo>
                <a:lnTo>
                  <a:pt x="790" y="446"/>
                </a:lnTo>
                <a:lnTo>
                  <a:pt x="790" y="446"/>
                </a:lnTo>
                <a:lnTo>
                  <a:pt x="790" y="455"/>
                </a:lnTo>
                <a:lnTo>
                  <a:pt x="790" y="474"/>
                </a:lnTo>
                <a:lnTo>
                  <a:pt x="799" y="492"/>
                </a:lnTo>
                <a:lnTo>
                  <a:pt x="799" y="492"/>
                </a:lnTo>
                <a:lnTo>
                  <a:pt x="790" y="501"/>
                </a:lnTo>
                <a:lnTo>
                  <a:pt x="780" y="501"/>
                </a:lnTo>
                <a:lnTo>
                  <a:pt x="780" y="501"/>
                </a:lnTo>
                <a:lnTo>
                  <a:pt x="780" y="501"/>
                </a:lnTo>
                <a:lnTo>
                  <a:pt x="780" y="511"/>
                </a:lnTo>
                <a:lnTo>
                  <a:pt x="780" y="529"/>
                </a:lnTo>
                <a:lnTo>
                  <a:pt x="790" y="539"/>
                </a:lnTo>
                <a:lnTo>
                  <a:pt x="790" y="539"/>
                </a:lnTo>
                <a:lnTo>
                  <a:pt x="771" y="548"/>
                </a:lnTo>
                <a:lnTo>
                  <a:pt x="753" y="557"/>
                </a:lnTo>
                <a:lnTo>
                  <a:pt x="743" y="557"/>
                </a:lnTo>
                <a:lnTo>
                  <a:pt x="743" y="557"/>
                </a:lnTo>
                <a:lnTo>
                  <a:pt x="734" y="566"/>
                </a:lnTo>
                <a:lnTo>
                  <a:pt x="725" y="566"/>
                </a:lnTo>
                <a:lnTo>
                  <a:pt x="715" y="566"/>
                </a:lnTo>
                <a:lnTo>
                  <a:pt x="715" y="566"/>
                </a:lnTo>
                <a:lnTo>
                  <a:pt x="706" y="566"/>
                </a:lnTo>
                <a:lnTo>
                  <a:pt x="706" y="566"/>
                </a:lnTo>
                <a:lnTo>
                  <a:pt x="706" y="557"/>
                </a:lnTo>
                <a:lnTo>
                  <a:pt x="706" y="557"/>
                </a:lnTo>
                <a:lnTo>
                  <a:pt x="706" y="548"/>
                </a:lnTo>
                <a:lnTo>
                  <a:pt x="706" y="548"/>
                </a:lnTo>
                <a:lnTo>
                  <a:pt x="706" y="539"/>
                </a:lnTo>
                <a:lnTo>
                  <a:pt x="706" y="539"/>
                </a:lnTo>
                <a:lnTo>
                  <a:pt x="697" y="539"/>
                </a:lnTo>
                <a:lnTo>
                  <a:pt x="697" y="529"/>
                </a:lnTo>
                <a:lnTo>
                  <a:pt x="697" y="529"/>
                </a:lnTo>
                <a:lnTo>
                  <a:pt x="697" y="529"/>
                </a:lnTo>
                <a:lnTo>
                  <a:pt x="688" y="529"/>
                </a:lnTo>
                <a:lnTo>
                  <a:pt x="688" y="520"/>
                </a:lnTo>
                <a:lnTo>
                  <a:pt x="688" y="520"/>
                </a:lnTo>
                <a:lnTo>
                  <a:pt x="688" y="520"/>
                </a:lnTo>
                <a:lnTo>
                  <a:pt x="678" y="520"/>
                </a:lnTo>
                <a:lnTo>
                  <a:pt x="678" y="511"/>
                </a:lnTo>
                <a:lnTo>
                  <a:pt x="678" y="511"/>
                </a:lnTo>
                <a:lnTo>
                  <a:pt x="678" y="511"/>
                </a:lnTo>
                <a:lnTo>
                  <a:pt x="669" y="501"/>
                </a:lnTo>
                <a:lnTo>
                  <a:pt x="660" y="501"/>
                </a:lnTo>
                <a:lnTo>
                  <a:pt x="660" y="501"/>
                </a:lnTo>
                <a:lnTo>
                  <a:pt x="660" y="501"/>
                </a:lnTo>
                <a:lnTo>
                  <a:pt x="650" y="501"/>
                </a:lnTo>
                <a:lnTo>
                  <a:pt x="641" y="501"/>
                </a:lnTo>
                <a:lnTo>
                  <a:pt x="632" y="501"/>
                </a:lnTo>
                <a:lnTo>
                  <a:pt x="632" y="501"/>
                </a:lnTo>
                <a:lnTo>
                  <a:pt x="623" y="492"/>
                </a:lnTo>
                <a:lnTo>
                  <a:pt x="613" y="483"/>
                </a:lnTo>
                <a:lnTo>
                  <a:pt x="613" y="464"/>
                </a:lnTo>
                <a:lnTo>
                  <a:pt x="613" y="464"/>
                </a:lnTo>
                <a:lnTo>
                  <a:pt x="604" y="455"/>
                </a:lnTo>
                <a:lnTo>
                  <a:pt x="595" y="446"/>
                </a:lnTo>
                <a:lnTo>
                  <a:pt x="585" y="446"/>
                </a:lnTo>
                <a:lnTo>
                  <a:pt x="585" y="446"/>
                </a:lnTo>
                <a:lnTo>
                  <a:pt x="585" y="436"/>
                </a:lnTo>
                <a:lnTo>
                  <a:pt x="585" y="427"/>
                </a:lnTo>
                <a:lnTo>
                  <a:pt x="585" y="399"/>
                </a:lnTo>
                <a:lnTo>
                  <a:pt x="585" y="399"/>
                </a:lnTo>
                <a:lnTo>
                  <a:pt x="576" y="399"/>
                </a:lnTo>
                <a:lnTo>
                  <a:pt x="576" y="399"/>
                </a:lnTo>
                <a:lnTo>
                  <a:pt x="576" y="399"/>
                </a:lnTo>
                <a:lnTo>
                  <a:pt x="576" y="399"/>
                </a:lnTo>
                <a:lnTo>
                  <a:pt x="567" y="409"/>
                </a:lnTo>
                <a:lnTo>
                  <a:pt x="567" y="409"/>
                </a:lnTo>
                <a:lnTo>
                  <a:pt x="567" y="409"/>
                </a:lnTo>
                <a:lnTo>
                  <a:pt x="567" y="409"/>
                </a:lnTo>
                <a:lnTo>
                  <a:pt x="558" y="409"/>
                </a:lnTo>
                <a:lnTo>
                  <a:pt x="548" y="399"/>
                </a:lnTo>
                <a:lnTo>
                  <a:pt x="548" y="390"/>
                </a:lnTo>
                <a:lnTo>
                  <a:pt x="548" y="390"/>
                </a:lnTo>
                <a:lnTo>
                  <a:pt x="539" y="390"/>
                </a:lnTo>
                <a:lnTo>
                  <a:pt x="530" y="381"/>
                </a:lnTo>
                <a:lnTo>
                  <a:pt x="530" y="371"/>
                </a:lnTo>
                <a:lnTo>
                  <a:pt x="530" y="371"/>
                </a:lnTo>
                <a:lnTo>
                  <a:pt x="520" y="371"/>
                </a:lnTo>
                <a:lnTo>
                  <a:pt x="511" y="362"/>
                </a:lnTo>
                <a:lnTo>
                  <a:pt x="511" y="362"/>
                </a:lnTo>
                <a:lnTo>
                  <a:pt x="511" y="362"/>
                </a:lnTo>
                <a:lnTo>
                  <a:pt x="511" y="353"/>
                </a:lnTo>
                <a:lnTo>
                  <a:pt x="520" y="334"/>
                </a:lnTo>
                <a:lnTo>
                  <a:pt x="530" y="316"/>
                </a:lnTo>
                <a:lnTo>
                  <a:pt x="530" y="316"/>
                </a:lnTo>
                <a:lnTo>
                  <a:pt x="511" y="325"/>
                </a:lnTo>
                <a:lnTo>
                  <a:pt x="502" y="325"/>
                </a:lnTo>
                <a:lnTo>
                  <a:pt x="502" y="325"/>
                </a:lnTo>
                <a:lnTo>
                  <a:pt x="502" y="325"/>
                </a:lnTo>
                <a:lnTo>
                  <a:pt x="493" y="325"/>
                </a:lnTo>
                <a:lnTo>
                  <a:pt x="493" y="316"/>
                </a:lnTo>
                <a:lnTo>
                  <a:pt x="493" y="297"/>
                </a:lnTo>
                <a:lnTo>
                  <a:pt x="493" y="297"/>
                </a:lnTo>
                <a:lnTo>
                  <a:pt x="483" y="279"/>
                </a:lnTo>
                <a:lnTo>
                  <a:pt x="483" y="269"/>
                </a:lnTo>
                <a:lnTo>
                  <a:pt x="483" y="260"/>
                </a:lnTo>
                <a:lnTo>
                  <a:pt x="483" y="260"/>
                </a:lnTo>
                <a:lnTo>
                  <a:pt x="483" y="251"/>
                </a:lnTo>
                <a:lnTo>
                  <a:pt x="483" y="251"/>
                </a:lnTo>
                <a:lnTo>
                  <a:pt x="493" y="251"/>
                </a:lnTo>
                <a:lnTo>
                  <a:pt x="493" y="251"/>
                </a:lnTo>
                <a:lnTo>
                  <a:pt x="493" y="241"/>
                </a:lnTo>
                <a:lnTo>
                  <a:pt x="493" y="223"/>
                </a:lnTo>
                <a:lnTo>
                  <a:pt x="493" y="213"/>
                </a:lnTo>
                <a:lnTo>
                  <a:pt x="493" y="213"/>
                </a:lnTo>
                <a:lnTo>
                  <a:pt x="483" y="204"/>
                </a:lnTo>
                <a:lnTo>
                  <a:pt x="474" y="204"/>
                </a:lnTo>
                <a:lnTo>
                  <a:pt x="474" y="195"/>
                </a:lnTo>
                <a:lnTo>
                  <a:pt x="474" y="195"/>
                </a:lnTo>
                <a:lnTo>
                  <a:pt x="465" y="195"/>
                </a:lnTo>
                <a:lnTo>
                  <a:pt x="455" y="186"/>
                </a:lnTo>
                <a:lnTo>
                  <a:pt x="446" y="186"/>
                </a:lnTo>
                <a:lnTo>
                  <a:pt x="446" y="186"/>
                </a:lnTo>
                <a:lnTo>
                  <a:pt x="428" y="186"/>
                </a:lnTo>
                <a:lnTo>
                  <a:pt x="428" y="176"/>
                </a:lnTo>
                <a:lnTo>
                  <a:pt x="428" y="167"/>
                </a:lnTo>
                <a:lnTo>
                  <a:pt x="428" y="167"/>
                </a:lnTo>
                <a:lnTo>
                  <a:pt x="409" y="167"/>
                </a:lnTo>
                <a:lnTo>
                  <a:pt x="390" y="158"/>
                </a:lnTo>
                <a:lnTo>
                  <a:pt x="381" y="148"/>
                </a:lnTo>
                <a:lnTo>
                  <a:pt x="381" y="148"/>
                </a:lnTo>
                <a:lnTo>
                  <a:pt x="372" y="148"/>
                </a:lnTo>
                <a:lnTo>
                  <a:pt x="372" y="139"/>
                </a:lnTo>
                <a:lnTo>
                  <a:pt x="372" y="130"/>
                </a:lnTo>
                <a:lnTo>
                  <a:pt x="372" y="130"/>
                </a:lnTo>
                <a:lnTo>
                  <a:pt x="363" y="121"/>
                </a:lnTo>
                <a:lnTo>
                  <a:pt x="353" y="121"/>
                </a:lnTo>
                <a:lnTo>
                  <a:pt x="353" y="111"/>
                </a:lnTo>
                <a:lnTo>
                  <a:pt x="353" y="111"/>
                </a:lnTo>
                <a:lnTo>
                  <a:pt x="335" y="111"/>
                </a:lnTo>
                <a:lnTo>
                  <a:pt x="325" y="111"/>
                </a:lnTo>
                <a:lnTo>
                  <a:pt x="316" y="111"/>
                </a:lnTo>
                <a:lnTo>
                  <a:pt x="316" y="111"/>
                </a:lnTo>
                <a:lnTo>
                  <a:pt x="316" y="121"/>
                </a:lnTo>
                <a:lnTo>
                  <a:pt x="316" y="130"/>
                </a:lnTo>
                <a:lnTo>
                  <a:pt x="316" y="148"/>
                </a:lnTo>
                <a:lnTo>
                  <a:pt x="316" y="148"/>
                </a:lnTo>
                <a:lnTo>
                  <a:pt x="307" y="158"/>
                </a:lnTo>
                <a:lnTo>
                  <a:pt x="298" y="158"/>
                </a:lnTo>
                <a:lnTo>
                  <a:pt x="288" y="158"/>
                </a:lnTo>
                <a:lnTo>
                  <a:pt x="288" y="158"/>
                </a:lnTo>
                <a:lnTo>
                  <a:pt x="270" y="158"/>
                </a:lnTo>
                <a:lnTo>
                  <a:pt x="260" y="167"/>
                </a:lnTo>
                <a:lnTo>
                  <a:pt x="260" y="176"/>
                </a:lnTo>
                <a:lnTo>
                  <a:pt x="260" y="176"/>
                </a:lnTo>
                <a:lnTo>
                  <a:pt x="251" y="176"/>
                </a:lnTo>
                <a:lnTo>
                  <a:pt x="242" y="186"/>
                </a:lnTo>
                <a:lnTo>
                  <a:pt x="233" y="186"/>
                </a:lnTo>
                <a:lnTo>
                  <a:pt x="233" y="186"/>
                </a:lnTo>
                <a:lnTo>
                  <a:pt x="223" y="176"/>
                </a:lnTo>
                <a:lnTo>
                  <a:pt x="223" y="167"/>
                </a:lnTo>
                <a:lnTo>
                  <a:pt x="223" y="158"/>
                </a:lnTo>
                <a:lnTo>
                  <a:pt x="223" y="158"/>
                </a:lnTo>
                <a:lnTo>
                  <a:pt x="214" y="158"/>
                </a:lnTo>
                <a:lnTo>
                  <a:pt x="205" y="158"/>
                </a:lnTo>
                <a:lnTo>
                  <a:pt x="205" y="158"/>
                </a:lnTo>
                <a:lnTo>
                  <a:pt x="205" y="158"/>
                </a:lnTo>
                <a:lnTo>
                  <a:pt x="205" y="148"/>
                </a:lnTo>
                <a:lnTo>
                  <a:pt x="205" y="139"/>
                </a:lnTo>
                <a:lnTo>
                  <a:pt x="205" y="130"/>
                </a:lnTo>
                <a:lnTo>
                  <a:pt x="205" y="130"/>
                </a:lnTo>
                <a:lnTo>
                  <a:pt x="186" y="121"/>
                </a:lnTo>
                <a:lnTo>
                  <a:pt x="167" y="130"/>
                </a:lnTo>
                <a:lnTo>
                  <a:pt x="158" y="139"/>
                </a:lnTo>
                <a:lnTo>
                  <a:pt x="158" y="139"/>
                </a:lnTo>
                <a:lnTo>
                  <a:pt x="149" y="139"/>
                </a:lnTo>
                <a:lnTo>
                  <a:pt x="140" y="139"/>
                </a:lnTo>
                <a:lnTo>
                  <a:pt x="130" y="139"/>
                </a:lnTo>
                <a:lnTo>
                  <a:pt x="130" y="139"/>
                </a:lnTo>
                <a:lnTo>
                  <a:pt x="121" y="139"/>
                </a:lnTo>
                <a:lnTo>
                  <a:pt x="121" y="130"/>
                </a:lnTo>
                <a:lnTo>
                  <a:pt x="121" y="130"/>
                </a:lnTo>
                <a:lnTo>
                  <a:pt x="121" y="130"/>
                </a:lnTo>
                <a:lnTo>
                  <a:pt x="121" y="121"/>
                </a:lnTo>
                <a:lnTo>
                  <a:pt x="121" y="111"/>
                </a:lnTo>
                <a:lnTo>
                  <a:pt x="121" y="111"/>
                </a:lnTo>
                <a:lnTo>
                  <a:pt x="121" y="111"/>
                </a:lnTo>
                <a:lnTo>
                  <a:pt x="121" y="111"/>
                </a:lnTo>
                <a:lnTo>
                  <a:pt x="112" y="111"/>
                </a:lnTo>
                <a:lnTo>
                  <a:pt x="112" y="111"/>
                </a:lnTo>
                <a:lnTo>
                  <a:pt x="112" y="111"/>
                </a:lnTo>
                <a:lnTo>
                  <a:pt x="112" y="111"/>
                </a:lnTo>
                <a:lnTo>
                  <a:pt x="102" y="121"/>
                </a:lnTo>
                <a:lnTo>
                  <a:pt x="102" y="121"/>
                </a:lnTo>
                <a:lnTo>
                  <a:pt x="102" y="121"/>
                </a:lnTo>
                <a:lnTo>
                  <a:pt x="102" y="121"/>
                </a:lnTo>
                <a:lnTo>
                  <a:pt x="102" y="121"/>
                </a:lnTo>
                <a:lnTo>
                  <a:pt x="93" y="121"/>
                </a:lnTo>
                <a:lnTo>
                  <a:pt x="84" y="121"/>
                </a:lnTo>
                <a:lnTo>
                  <a:pt x="84" y="121"/>
                </a:lnTo>
                <a:lnTo>
                  <a:pt x="84" y="121"/>
                </a:lnTo>
                <a:lnTo>
                  <a:pt x="75" y="130"/>
                </a:lnTo>
                <a:lnTo>
                  <a:pt x="75" y="139"/>
                </a:lnTo>
                <a:lnTo>
                  <a:pt x="75" y="139"/>
                </a:lnTo>
                <a:lnTo>
                  <a:pt x="75" y="139"/>
                </a:lnTo>
                <a:lnTo>
                  <a:pt x="65" y="139"/>
                </a:lnTo>
                <a:lnTo>
                  <a:pt x="56" y="130"/>
                </a:lnTo>
                <a:lnTo>
                  <a:pt x="56" y="130"/>
                </a:lnTo>
                <a:lnTo>
                  <a:pt x="56" y="130"/>
                </a:lnTo>
                <a:lnTo>
                  <a:pt x="47" y="139"/>
                </a:lnTo>
                <a:lnTo>
                  <a:pt x="37" y="139"/>
                </a:lnTo>
                <a:lnTo>
                  <a:pt x="37" y="139"/>
                </a:lnTo>
                <a:lnTo>
                  <a:pt x="37" y="139"/>
                </a:lnTo>
                <a:lnTo>
                  <a:pt x="28" y="130"/>
                </a:lnTo>
                <a:lnTo>
                  <a:pt x="28" y="121"/>
                </a:lnTo>
                <a:lnTo>
                  <a:pt x="28" y="121"/>
                </a:lnTo>
                <a:lnTo>
                  <a:pt x="28" y="121"/>
                </a:lnTo>
                <a:lnTo>
                  <a:pt x="28" y="111"/>
                </a:lnTo>
                <a:lnTo>
                  <a:pt x="28" y="111"/>
                </a:lnTo>
                <a:lnTo>
                  <a:pt x="28" y="102"/>
                </a:lnTo>
                <a:lnTo>
                  <a:pt x="28" y="102"/>
                </a:lnTo>
                <a:lnTo>
                  <a:pt x="10" y="102"/>
                </a:lnTo>
                <a:lnTo>
                  <a:pt x="0" y="93"/>
                </a:lnTo>
                <a:lnTo>
                  <a:pt x="0" y="83"/>
                </a:lnTo>
                <a:lnTo>
                  <a:pt x="0" y="83"/>
                </a:lnTo>
                <a:lnTo>
                  <a:pt x="0" y="74"/>
                </a:lnTo>
                <a:lnTo>
                  <a:pt x="0" y="74"/>
                </a:lnTo>
                <a:lnTo>
                  <a:pt x="19" y="65"/>
                </a:lnTo>
                <a:lnTo>
                  <a:pt x="19" y="65"/>
                </a:lnTo>
                <a:lnTo>
                  <a:pt x="19" y="65"/>
                </a:lnTo>
                <a:lnTo>
                  <a:pt x="47" y="65"/>
                </a:lnTo>
                <a:lnTo>
                  <a:pt x="84" y="56"/>
                </a:lnTo>
                <a:lnTo>
                  <a:pt x="121" y="46"/>
                </a:lnTo>
                <a:lnTo>
                  <a:pt x="158" y="37"/>
                </a:lnTo>
                <a:lnTo>
                  <a:pt x="195" y="37"/>
                </a:lnTo>
                <a:lnTo>
                  <a:pt x="223" y="28"/>
                </a:lnTo>
                <a:lnTo>
                  <a:pt x="233" y="28"/>
                </a:lnTo>
                <a:lnTo>
                  <a:pt x="233" y="28"/>
                </a:lnTo>
                <a:lnTo>
                  <a:pt x="251" y="56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9758520" y="3819600"/>
            <a:ext cx="48960" cy="87120"/>
          </a:xfrm>
          <a:custGeom>
            <a:avLst/>
            <a:gdLst/>
            <a:ahLst/>
            <a:rect l="l" t="t" r="r" b="b"/>
            <a:pathLst>
              <a:path w="19" h="28">
                <a:moveTo>
                  <a:pt x="9" y="0"/>
                </a:moveTo>
                <a:lnTo>
                  <a:pt x="0" y="0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18"/>
                </a:lnTo>
                <a:lnTo>
                  <a:pt x="0" y="28"/>
                </a:lnTo>
                <a:lnTo>
                  <a:pt x="9" y="28"/>
                </a:lnTo>
                <a:lnTo>
                  <a:pt x="9" y="28"/>
                </a:lnTo>
                <a:lnTo>
                  <a:pt x="9" y="28"/>
                </a:lnTo>
                <a:lnTo>
                  <a:pt x="19" y="18"/>
                </a:lnTo>
                <a:lnTo>
                  <a:pt x="19" y="9"/>
                </a:lnTo>
                <a:lnTo>
                  <a:pt x="19" y="9"/>
                </a:lnTo>
                <a:lnTo>
                  <a:pt x="9" y="0"/>
                </a:lnTo>
                <a:lnTo>
                  <a:pt x="9" y="0"/>
                </a:lnTo>
                <a:lnTo>
                  <a:pt x="9" y="0"/>
                </a:lnTo>
                <a:lnTo>
                  <a:pt x="9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1400" bIns="41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9460080" y="3954600"/>
            <a:ext cx="71280" cy="58680"/>
          </a:xfrm>
          <a:custGeom>
            <a:avLst/>
            <a:gdLst/>
            <a:ahLst/>
            <a:rect l="l" t="t" r="r" b="b"/>
            <a:pathLst>
              <a:path w="27" h="19">
                <a:moveTo>
                  <a:pt x="9" y="0"/>
                </a:moveTo>
                <a:lnTo>
                  <a:pt x="9" y="0"/>
                </a:lnTo>
                <a:lnTo>
                  <a:pt x="18" y="10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18" y="10"/>
                </a:lnTo>
                <a:lnTo>
                  <a:pt x="18" y="19"/>
                </a:lnTo>
                <a:lnTo>
                  <a:pt x="18" y="19"/>
                </a:lnTo>
                <a:lnTo>
                  <a:pt x="18" y="19"/>
                </a:lnTo>
                <a:lnTo>
                  <a:pt x="9" y="19"/>
                </a:lnTo>
                <a:lnTo>
                  <a:pt x="0" y="19"/>
                </a:lnTo>
                <a:lnTo>
                  <a:pt x="0" y="10"/>
                </a:lnTo>
                <a:lnTo>
                  <a:pt x="0" y="10"/>
                </a:lnTo>
                <a:lnTo>
                  <a:pt x="0" y="10"/>
                </a:lnTo>
                <a:lnTo>
                  <a:pt x="0" y="0"/>
                </a:lnTo>
                <a:lnTo>
                  <a:pt x="9" y="0"/>
                </a:lnTo>
                <a:lnTo>
                  <a:pt x="9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9582120" y="3954600"/>
            <a:ext cx="77760" cy="31680"/>
          </a:xfrm>
          <a:custGeom>
            <a:avLst/>
            <a:gdLst/>
            <a:ahLst/>
            <a:rect l="l" t="t" r="r" b="b"/>
            <a:pathLst>
              <a:path w="28" h="10">
                <a:moveTo>
                  <a:pt x="9" y="0"/>
                </a:moveTo>
                <a:lnTo>
                  <a:pt x="9" y="0"/>
                </a:lnTo>
                <a:lnTo>
                  <a:pt x="19" y="0"/>
                </a:lnTo>
                <a:lnTo>
                  <a:pt x="28" y="0"/>
                </a:lnTo>
                <a:lnTo>
                  <a:pt x="28" y="0"/>
                </a:lnTo>
                <a:lnTo>
                  <a:pt x="28" y="0"/>
                </a:lnTo>
                <a:lnTo>
                  <a:pt x="19" y="0"/>
                </a:lnTo>
                <a:lnTo>
                  <a:pt x="9" y="0"/>
                </a:lnTo>
                <a:lnTo>
                  <a:pt x="9" y="0"/>
                </a:lnTo>
                <a:lnTo>
                  <a:pt x="9" y="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9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4040" bIns="-14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9682200" y="3906720"/>
            <a:ext cx="54000" cy="47880"/>
          </a:xfrm>
          <a:custGeom>
            <a:avLst/>
            <a:gdLst/>
            <a:ahLst/>
            <a:rect l="l" t="t" r="r" b="b"/>
            <a:pathLst>
              <a:path w="19" h="18">
                <a:moveTo>
                  <a:pt x="9" y="0"/>
                </a:moveTo>
                <a:lnTo>
                  <a:pt x="9" y="0"/>
                </a:lnTo>
                <a:lnTo>
                  <a:pt x="9" y="0"/>
                </a:lnTo>
                <a:lnTo>
                  <a:pt x="19" y="9"/>
                </a:lnTo>
                <a:lnTo>
                  <a:pt x="19" y="9"/>
                </a:lnTo>
                <a:lnTo>
                  <a:pt x="9" y="9"/>
                </a:lnTo>
                <a:lnTo>
                  <a:pt x="9" y="18"/>
                </a:lnTo>
                <a:lnTo>
                  <a:pt x="9" y="18"/>
                </a:lnTo>
                <a:lnTo>
                  <a:pt x="9" y="18"/>
                </a:lnTo>
                <a:lnTo>
                  <a:pt x="0" y="18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lnTo>
                  <a:pt x="9" y="0"/>
                </a:lnTo>
                <a:lnTo>
                  <a:pt x="9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9283680" y="3986280"/>
            <a:ext cx="47520" cy="27000"/>
          </a:xfrm>
          <a:custGeom>
            <a:avLst/>
            <a:gdLst/>
            <a:ahLst/>
            <a:rect l="l" t="t" r="r" b="b"/>
            <a:pathLst>
              <a:path w="18" h="9">
                <a:moveTo>
                  <a:pt x="9" y="0"/>
                </a:moveTo>
                <a:lnTo>
                  <a:pt x="9" y="0"/>
                </a:lnTo>
                <a:lnTo>
                  <a:pt x="9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9" y="0"/>
                </a:lnTo>
                <a:lnTo>
                  <a:pt x="9" y="9"/>
                </a:lnTo>
                <a:lnTo>
                  <a:pt x="9" y="9"/>
                </a:lnTo>
                <a:lnTo>
                  <a:pt x="9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9" y="0"/>
                </a:lnTo>
                <a:lnTo>
                  <a:pt x="9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8720" bIns="-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9531360" y="3906720"/>
            <a:ext cx="28440" cy="23760"/>
          </a:xfrm>
          <a:custGeom>
            <a:avLst/>
            <a:gdLst/>
            <a:ahLst/>
            <a:rect l="l" t="t" r="r" b="b"/>
            <a:pathLst>
              <a:path w="10" h="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0" y="0"/>
                </a:lnTo>
                <a:lnTo>
                  <a:pt x="10" y="0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9354960" y="3986280"/>
            <a:ext cx="54000" cy="27000"/>
          </a:xfrm>
          <a:custGeom>
            <a:avLst/>
            <a:gdLst/>
            <a:ahLst/>
            <a:rect l="l" t="t" r="r" b="b"/>
            <a:pathLst>
              <a:path w="19" h="9">
                <a:moveTo>
                  <a:pt x="10" y="9"/>
                </a:moveTo>
                <a:lnTo>
                  <a:pt x="10" y="9"/>
                </a:lnTo>
                <a:lnTo>
                  <a:pt x="10" y="0"/>
                </a:lnTo>
                <a:lnTo>
                  <a:pt x="19" y="0"/>
                </a:lnTo>
                <a:lnTo>
                  <a:pt x="19" y="0"/>
                </a:lnTo>
                <a:lnTo>
                  <a:pt x="19" y="0"/>
                </a:lnTo>
                <a:lnTo>
                  <a:pt x="10" y="0"/>
                </a:lnTo>
                <a:lnTo>
                  <a:pt x="10" y="0"/>
                </a:lnTo>
                <a:lnTo>
                  <a:pt x="10" y="0"/>
                </a:lnTo>
                <a:lnTo>
                  <a:pt x="1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9"/>
                </a:lnTo>
                <a:lnTo>
                  <a:pt x="0" y="9"/>
                </a:lnTo>
                <a:lnTo>
                  <a:pt x="10" y="9"/>
                </a:lnTo>
                <a:lnTo>
                  <a:pt x="10" y="9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8720" bIns="-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9605880" y="3846600"/>
            <a:ext cx="54000" cy="30240"/>
          </a:xfrm>
          <a:custGeom>
            <a:avLst/>
            <a:gdLst/>
            <a:ahLst/>
            <a:rect l="l" t="t" r="r" b="b"/>
            <a:pathLst>
              <a:path w="19" h="9">
                <a:moveTo>
                  <a:pt x="10" y="0"/>
                </a:moveTo>
                <a:lnTo>
                  <a:pt x="10" y="0"/>
                </a:lnTo>
                <a:lnTo>
                  <a:pt x="10" y="0"/>
                </a:lnTo>
                <a:lnTo>
                  <a:pt x="19" y="9"/>
                </a:lnTo>
                <a:lnTo>
                  <a:pt x="19" y="9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0" y="9"/>
                </a:lnTo>
                <a:lnTo>
                  <a:pt x="10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5480" bIns="-15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9354960" y="3930480"/>
            <a:ext cx="28800" cy="24120"/>
          </a:xfrm>
          <a:custGeom>
            <a:avLst/>
            <a:gdLst/>
            <a:ahLst/>
            <a:rect l="l" t="t" r="r" b="b"/>
            <a:pathLst>
              <a:path w="10" h="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0" y="0"/>
                </a:lnTo>
                <a:lnTo>
                  <a:pt x="10" y="0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9431280" y="3930480"/>
            <a:ext cx="1800" cy="2412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0"/>
                </a:move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9860040" y="3657600"/>
            <a:ext cx="98280" cy="189000"/>
          </a:xfrm>
          <a:custGeom>
            <a:avLst/>
            <a:gdLst/>
            <a:ahLst/>
            <a:rect l="l" t="t" r="r" b="b"/>
            <a:pathLst>
              <a:path w="37" h="65">
                <a:moveTo>
                  <a:pt x="0" y="46"/>
                </a:moveTo>
                <a:lnTo>
                  <a:pt x="0" y="37"/>
                </a:lnTo>
                <a:lnTo>
                  <a:pt x="9" y="37"/>
                </a:lnTo>
                <a:lnTo>
                  <a:pt x="19" y="28"/>
                </a:lnTo>
                <a:lnTo>
                  <a:pt x="19" y="28"/>
                </a:lnTo>
                <a:lnTo>
                  <a:pt x="19" y="19"/>
                </a:lnTo>
                <a:lnTo>
                  <a:pt x="28" y="9"/>
                </a:lnTo>
                <a:lnTo>
                  <a:pt x="37" y="0"/>
                </a:lnTo>
                <a:lnTo>
                  <a:pt x="37" y="0"/>
                </a:lnTo>
                <a:lnTo>
                  <a:pt x="37" y="9"/>
                </a:lnTo>
                <a:lnTo>
                  <a:pt x="37" y="19"/>
                </a:lnTo>
                <a:lnTo>
                  <a:pt x="37" y="37"/>
                </a:lnTo>
                <a:lnTo>
                  <a:pt x="37" y="37"/>
                </a:lnTo>
                <a:lnTo>
                  <a:pt x="28" y="46"/>
                </a:lnTo>
                <a:lnTo>
                  <a:pt x="19" y="56"/>
                </a:lnTo>
                <a:lnTo>
                  <a:pt x="9" y="65"/>
                </a:lnTo>
                <a:lnTo>
                  <a:pt x="9" y="65"/>
                </a:lnTo>
                <a:lnTo>
                  <a:pt x="0" y="56"/>
                </a:lnTo>
                <a:lnTo>
                  <a:pt x="0" y="56"/>
                </a:lnTo>
                <a:lnTo>
                  <a:pt x="0" y="46"/>
                </a:lnTo>
                <a:lnTo>
                  <a:pt x="0" y="46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9758520" y="3819600"/>
            <a:ext cx="48960" cy="87120"/>
          </a:xfrm>
          <a:custGeom>
            <a:avLst/>
            <a:gdLst/>
            <a:ahLst/>
            <a:rect l="l" t="t" r="r" b="b"/>
            <a:pathLst>
              <a:path w="19" h="28">
                <a:moveTo>
                  <a:pt x="9" y="0"/>
                </a:moveTo>
                <a:lnTo>
                  <a:pt x="0" y="0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18"/>
                </a:lnTo>
                <a:lnTo>
                  <a:pt x="0" y="28"/>
                </a:lnTo>
                <a:lnTo>
                  <a:pt x="9" y="28"/>
                </a:lnTo>
                <a:lnTo>
                  <a:pt x="9" y="28"/>
                </a:lnTo>
                <a:lnTo>
                  <a:pt x="9" y="28"/>
                </a:lnTo>
                <a:lnTo>
                  <a:pt x="19" y="18"/>
                </a:lnTo>
                <a:lnTo>
                  <a:pt x="19" y="9"/>
                </a:lnTo>
                <a:lnTo>
                  <a:pt x="19" y="9"/>
                </a:lnTo>
                <a:lnTo>
                  <a:pt x="9" y="0"/>
                </a:lnTo>
                <a:lnTo>
                  <a:pt x="9" y="0"/>
                </a:lnTo>
                <a:lnTo>
                  <a:pt x="9" y="0"/>
                </a:lnTo>
                <a:lnTo>
                  <a:pt x="9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1400" bIns="41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9758520" y="3819600"/>
            <a:ext cx="48960" cy="87120"/>
          </a:xfrm>
          <a:custGeom>
            <a:avLst/>
            <a:gdLst/>
            <a:ahLst/>
            <a:rect l="l" t="t" r="r" b="b"/>
            <a:pathLst>
              <a:path w="19" h="28">
                <a:moveTo>
                  <a:pt x="9" y="0"/>
                </a:moveTo>
                <a:lnTo>
                  <a:pt x="0" y="0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18"/>
                </a:lnTo>
                <a:lnTo>
                  <a:pt x="0" y="28"/>
                </a:lnTo>
                <a:lnTo>
                  <a:pt x="9" y="28"/>
                </a:lnTo>
                <a:lnTo>
                  <a:pt x="9" y="28"/>
                </a:lnTo>
                <a:lnTo>
                  <a:pt x="9" y="28"/>
                </a:lnTo>
                <a:lnTo>
                  <a:pt x="19" y="18"/>
                </a:lnTo>
                <a:lnTo>
                  <a:pt x="19" y="9"/>
                </a:lnTo>
                <a:lnTo>
                  <a:pt x="19" y="9"/>
                </a:lnTo>
                <a:lnTo>
                  <a:pt x="9" y="0"/>
                </a:lnTo>
                <a:lnTo>
                  <a:pt x="9" y="0"/>
                </a:lnTo>
                <a:lnTo>
                  <a:pt x="9" y="0"/>
                </a:lnTo>
                <a:lnTo>
                  <a:pt x="9" y="0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1400" bIns="41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9682200" y="3906720"/>
            <a:ext cx="54000" cy="47880"/>
          </a:xfrm>
          <a:custGeom>
            <a:avLst/>
            <a:gdLst/>
            <a:ahLst/>
            <a:rect l="l" t="t" r="r" b="b"/>
            <a:pathLst>
              <a:path w="19" h="18">
                <a:moveTo>
                  <a:pt x="9" y="0"/>
                </a:moveTo>
                <a:lnTo>
                  <a:pt x="9" y="0"/>
                </a:lnTo>
                <a:lnTo>
                  <a:pt x="9" y="0"/>
                </a:lnTo>
                <a:lnTo>
                  <a:pt x="19" y="9"/>
                </a:lnTo>
                <a:lnTo>
                  <a:pt x="19" y="9"/>
                </a:lnTo>
                <a:lnTo>
                  <a:pt x="9" y="9"/>
                </a:lnTo>
                <a:lnTo>
                  <a:pt x="9" y="18"/>
                </a:lnTo>
                <a:lnTo>
                  <a:pt x="9" y="18"/>
                </a:lnTo>
                <a:lnTo>
                  <a:pt x="9" y="18"/>
                </a:lnTo>
                <a:lnTo>
                  <a:pt x="0" y="18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lnTo>
                  <a:pt x="9" y="0"/>
                </a:lnTo>
                <a:lnTo>
                  <a:pt x="9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9682200" y="3906720"/>
            <a:ext cx="54000" cy="47880"/>
          </a:xfrm>
          <a:custGeom>
            <a:avLst/>
            <a:gdLst/>
            <a:ahLst/>
            <a:rect l="l" t="t" r="r" b="b"/>
            <a:pathLst>
              <a:path w="19" h="18">
                <a:moveTo>
                  <a:pt x="9" y="0"/>
                </a:moveTo>
                <a:lnTo>
                  <a:pt x="9" y="0"/>
                </a:lnTo>
                <a:lnTo>
                  <a:pt x="9" y="0"/>
                </a:lnTo>
                <a:lnTo>
                  <a:pt x="19" y="9"/>
                </a:lnTo>
                <a:lnTo>
                  <a:pt x="19" y="9"/>
                </a:lnTo>
                <a:lnTo>
                  <a:pt x="9" y="9"/>
                </a:lnTo>
                <a:lnTo>
                  <a:pt x="9" y="18"/>
                </a:lnTo>
                <a:lnTo>
                  <a:pt x="9" y="18"/>
                </a:lnTo>
                <a:lnTo>
                  <a:pt x="9" y="18"/>
                </a:lnTo>
                <a:lnTo>
                  <a:pt x="0" y="18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lnTo>
                  <a:pt x="9" y="0"/>
                </a:lnTo>
                <a:lnTo>
                  <a:pt x="9" y="0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9605880" y="3846600"/>
            <a:ext cx="54000" cy="30240"/>
          </a:xfrm>
          <a:custGeom>
            <a:avLst/>
            <a:gdLst/>
            <a:ahLst/>
            <a:rect l="l" t="t" r="r" b="b"/>
            <a:pathLst>
              <a:path w="19" h="9">
                <a:moveTo>
                  <a:pt x="10" y="0"/>
                </a:moveTo>
                <a:lnTo>
                  <a:pt x="10" y="0"/>
                </a:lnTo>
                <a:lnTo>
                  <a:pt x="10" y="0"/>
                </a:lnTo>
                <a:lnTo>
                  <a:pt x="19" y="9"/>
                </a:lnTo>
                <a:lnTo>
                  <a:pt x="19" y="9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0" y="9"/>
                </a:lnTo>
                <a:lnTo>
                  <a:pt x="10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5480" bIns="-15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9605880" y="3846600"/>
            <a:ext cx="54000" cy="30240"/>
          </a:xfrm>
          <a:custGeom>
            <a:avLst/>
            <a:gdLst/>
            <a:ahLst/>
            <a:rect l="l" t="t" r="r" b="b"/>
            <a:pathLst>
              <a:path w="19" h="9">
                <a:moveTo>
                  <a:pt x="10" y="0"/>
                </a:moveTo>
                <a:lnTo>
                  <a:pt x="10" y="0"/>
                </a:lnTo>
                <a:lnTo>
                  <a:pt x="10" y="0"/>
                </a:lnTo>
                <a:lnTo>
                  <a:pt x="19" y="9"/>
                </a:lnTo>
                <a:lnTo>
                  <a:pt x="19" y="9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0" y="9"/>
                </a:lnTo>
                <a:lnTo>
                  <a:pt x="10" y="0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5480" bIns="-15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9582120" y="3954600"/>
            <a:ext cx="77760" cy="31680"/>
          </a:xfrm>
          <a:custGeom>
            <a:avLst/>
            <a:gdLst/>
            <a:ahLst/>
            <a:rect l="l" t="t" r="r" b="b"/>
            <a:pathLst>
              <a:path w="28" h="10">
                <a:moveTo>
                  <a:pt x="9" y="0"/>
                </a:moveTo>
                <a:lnTo>
                  <a:pt x="9" y="0"/>
                </a:lnTo>
                <a:lnTo>
                  <a:pt x="19" y="0"/>
                </a:lnTo>
                <a:lnTo>
                  <a:pt x="28" y="0"/>
                </a:lnTo>
                <a:lnTo>
                  <a:pt x="28" y="0"/>
                </a:lnTo>
                <a:lnTo>
                  <a:pt x="28" y="0"/>
                </a:lnTo>
                <a:lnTo>
                  <a:pt x="19" y="0"/>
                </a:lnTo>
                <a:lnTo>
                  <a:pt x="9" y="0"/>
                </a:lnTo>
                <a:lnTo>
                  <a:pt x="9" y="0"/>
                </a:lnTo>
                <a:lnTo>
                  <a:pt x="9" y="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9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4040" bIns="-14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9582120" y="3954600"/>
            <a:ext cx="77760" cy="31680"/>
          </a:xfrm>
          <a:custGeom>
            <a:avLst/>
            <a:gdLst/>
            <a:ahLst/>
            <a:rect l="l" t="t" r="r" b="b"/>
            <a:pathLst>
              <a:path w="28" h="10">
                <a:moveTo>
                  <a:pt x="9" y="0"/>
                </a:moveTo>
                <a:lnTo>
                  <a:pt x="9" y="0"/>
                </a:lnTo>
                <a:lnTo>
                  <a:pt x="19" y="0"/>
                </a:lnTo>
                <a:lnTo>
                  <a:pt x="28" y="0"/>
                </a:lnTo>
                <a:lnTo>
                  <a:pt x="28" y="0"/>
                </a:lnTo>
                <a:lnTo>
                  <a:pt x="28" y="0"/>
                </a:lnTo>
                <a:lnTo>
                  <a:pt x="19" y="0"/>
                </a:lnTo>
                <a:lnTo>
                  <a:pt x="9" y="0"/>
                </a:lnTo>
                <a:lnTo>
                  <a:pt x="9" y="0"/>
                </a:lnTo>
                <a:lnTo>
                  <a:pt x="9" y="0"/>
                </a:lnTo>
                <a:lnTo>
                  <a:pt x="0" y="1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9" y="0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4040" bIns="-14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9531360" y="3906720"/>
            <a:ext cx="28440" cy="23760"/>
          </a:xfrm>
          <a:custGeom>
            <a:avLst/>
            <a:gdLst/>
            <a:ahLst/>
            <a:rect l="l" t="t" r="r" b="b"/>
            <a:pathLst>
              <a:path w="10" h="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0" y="0"/>
                </a:lnTo>
                <a:lnTo>
                  <a:pt x="10" y="0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9531360" y="3906720"/>
            <a:ext cx="28440" cy="23760"/>
          </a:xfrm>
          <a:custGeom>
            <a:avLst/>
            <a:gdLst/>
            <a:ahLst/>
            <a:rect l="l" t="t" r="r" b="b"/>
            <a:pathLst>
              <a:path w="10" h="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0" y="0"/>
                </a:lnTo>
                <a:lnTo>
                  <a:pt x="10" y="0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10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9460080" y="3954600"/>
            <a:ext cx="71280" cy="58680"/>
          </a:xfrm>
          <a:custGeom>
            <a:avLst/>
            <a:gdLst/>
            <a:ahLst/>
            <a:rect l="l" t="t" r="r" b="b"/>
            <a:pathLst>
              <a:path w="27" h="19">
                <a:moveTo>
                  <a:pt x="9" y="0"/>
                </a:moveTo>
                <a:lnTo>
                  <a:pt x="9" y="0"/>
                </a:lnTo>
                <a:lnTo>
                  <a:pt x="18" y="10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18" y="10"/>
                </a:lnTo>
                <a:lnTo>
                  <a:pt x="18" y="19"/>
                </a:lnTo>
                <a:lnTo>
                  <a:pt x="18" y="19"/>
                </a:lnTo>
                <a:lnTo>
                  <a:pt x="18" y="19"/>
                </a:lnTo>
                <a:lnTo>
                  <a:pt x="9" y="19"/>
                </a:lnTo>
                <a:lnTo>
                  <a:pt x="0" y="19"/>
                </a:lnTo>
                <a:lnTo>
                  <a:pt x="0" y="10"/>
                </a:lnTo>
                <a:lnTo>
                  <a:pt x="0" y="10"/>
                </a:lnTo>
                <a:lnTo>
                  <a:pt x="0" y="10"/>
                </a:lnTo>
                <a:lnTo>
                  <a:pt x="0" y="0"/>
                </a:lnTo>
                <a:lnTo>
                  <a:pt x="9" y="0"/>
                </a:lnTo>
                <a:lnTo>
                  <a:pt x="9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9460080" y="3954600"/>
            <a:ext cx="71280" cy="58680"/>
          </a:xfrm>
          <a:custGeom>
            <a:avLst/>
            <a:gdLst/>
            <a:ahLst/>
            <a:rect l="l" t="t" r="r" b="b"/>
            <a:pathLst>
              <a:path w="27" h="19">
                <a:moveTo>
                  <a:pt x="9" y="0"/>
                </a:moveTo>
                <a:lnTo>
                  <a:pt x="9" y="0"/>
                </a:lnTo>
                <a:lnTo>
                  <a:pt x="18" y="10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18" y="10"/>
                </a:lnTo>
                <a:lnTo>
                  <a:pt x="18" y="19"/>
                </a:lnTo>
                <a:lnTo>
                  <a:pt x="18" y="19"/>
                </a:lnTo>
                <a:lnTo>
                  <a:pt x="18" y="19"/>
                </a:lnTo>
                <a:lnTo>
                  <a:pt x="9" y="19"/>
                </a:lnTo>
                <a:lnTo>
                  <a:pt x="0" y="19"/>
                </a:lnTo>
                <a:lnTo>
                  <a:pt x="0" y="10"/>
                </a:lnTo>
                <a:lnTo>
                  <a:pt x="0" y="10"/>
                </a:lnTo>
                <a:lnTo>
                  <a:pt x="0" y="10"/>
                </a:lnTo>
                <a:lnTo>
                  <a:pt x="0" y="0"/>
                </a:lnTo>
                <a:lnTo>
                  <a:pt x="9" y="0"/>
                </a:lnTo>
                <a:lnTo>
                  <a:pt x="9" y="0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9431280" y="3930480"/>
            <a:ext cx="1800" cy="2412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0"/>
                </a:move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9354960" y="3986280"/>
            <a:ext cx="54000" cy="27000"/>
          </a:xfrm>
          <a:custGeom>
            <a:avLst/>
            <a:gdLst/>
            <a:ahLst/>
            <a:rect l="l" t="t" r="r" b="b"/>
            <a:pathLst>
              <a:path w="19" h="9">
                <a:moveTo>
                  <a:pt x="10" y="9"/>
                </a:moveTo>
                <a:lnTo>
                  <a:pt x="10" y="9"/>
                </a:lnTo>
                <a:lnTo>
                  <a:pt x="10" y="0"/>
                </a:lnTo>
                <a:lnTo>
                  <a:pt x="19" y="0"/>
                </a:lnTo>
                <a:lnTo>
                  <a:pt x="19" y="0"/>
                </a:lnTo>
                <a:lnTo>
                  <a:pt x="19" y="0"/>
                </a:lnTo>
                <a:lnTo>
                  <a:pt x="10" y="0"/>
                </a:lnTo>
                <a:lnTo>
                  <a:pt x="10" y="0"/>
                </a:lnTo>
                <a:lnTo>
                  <a:pt x="10" y="0"/>
                </a:lnTo>
                <a:lnTo>
                  <a:pt x="1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9"/>
                </a:lnTo>
                <a:lnTo>
                  <a:pt x="0" y="9"/>
                </a:lnTo>
                <a:lnTo>
                  <a:pt x="10" y="9"/>
                </a:lnTo>
                <a:lnTo>
                  <a:pt x="10" y="9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8720" bIns="-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9354960" y="3986280"/>
            <a:ext cx="54000" cy="27000"/>
          </a:xfrm>
          <a:custGeom>
            <a:avLst/>
            <a:gdLst/>
            <a:ahLst/>
            <a:rect l="l" t="t" r="r" b="b"/>
            <a:pathLst>
              <a:path w="19" h="9">
                <a:moveTo>
                  <a:pt x="10" y="9"/>
                </a:moveTo>
                <a:lnTo>
                  <a:pt x="10" y="9"/>
                </a:lnTo>
                <a:lnTo>
                  <a:pt x="10" y="0"/>
                </a:lnTo>
                <a:lnTo>
                  <a:pt x="19" y="0"/>
                </a:lnTo>
                <a:lnTo>
                  <a:pt x="19" y="0"/>
                </a:lnTo>
                <a:lnTo>
                  <a:pt x="19" y="0"/>
                </a:lnTo>
                <a:lnTo>
                  <a:pt x="10" y="0"/>
                </a:lnTo>
                <a:lnTo>
                  <a:pt x="10" y="0"/>
                </a:lnTo>
                <a:lnTo>
                  <a:pt x="10" y="0"/>
                </a:lnTo>
                <a:lnTo>
                  <a:pt x="1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9"/>
                </a:lnTo>
                <a:lnTo>
                  <a:pt x="0" y="9"/>
                </a:lnTo>
                <a:lnTo>
                  <a:pt x="10" y="9"/>
                </a:lnTo>
                <a:lnTo>
                  <a:pt x="10" y="9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8720" bIns="-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9354960" y="3930480"/>
            <a:ext cx="28800" cy="24120"/>
          </a:xfrm>
          <a:custGeom>
            <a:avLst/>
            <a:gdLst/>
            <a:ahLst/>
            <a:rect l="l" t="t" r="r" b="b"/>
            <a:pathLst>
              <a:path w="10" h="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0" y="0"/>
                </a:lnTo>
                <a:lnTo>
                  <a:pt x="10" y="0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9354960" y="3930480"/>
            <a:ext cx="28800" cy="24120"/>
          </a:xfrm>
          <a:custGeom>
            <a:avLst/>
            <a:gdLst/>
            <a:ahLst/>
            <a:rect l="l" t="t" r="r" b="b"/>
            <a:pathLst>
              <a:path w="10" h="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10" y="0"/>
                </a:lnTo>
                <a:lnTo>
                  <a:pt x="10" y="0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9283680" y="3986280"/>
            <a:ext cx="47520" cy="27000"/>
          </a:xfrm>
          <a:custGeom>
            <a:avLst/>
            <a:gdLst/>
            <a:ahLst/>
            <a:rect l="l" t="t" r="r" b="b"/>
            <a:pathLst>
              <a:path w="18" h="9">
                <a:moveTo>
                  <a:pt x="9" y="0"/>
                </a:moveTo>
                <a:lnTo>
                  <a:pt x="9" y="0"/>
                </a:lnTo>
                <a:lnTo>
                  <a:pt x="9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9" y="0"/>
                </a:lnTo>
                <a:lnTo>
                  <a:pt x="9" y="9"/>
                </a:lnTo>
                <a:lnTo>
                  <a:pt x="9" y="9"/>
                </a:lnTo>
                <a:lnTo>
                  <a:pt x="9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9" y="0"/>
                </a:lnTo>
                <a:lnTo>
                  <a:pt x="9" y="0"/>
                </a:lnTo>
                <a:close/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8720" bIns="-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9283680" y="3986280"/>
            <a:ext cx="47520" cy="27000"/>
          </a:xfrm>
          <a:custGeom>
            <a:avLst/>
            <a:gdLst/>
            <a:ahLst/>
            <a:rect l="l" t="t" r="r" b="b"/>
            <a:pathLst>
              <a:path w="18" h="9">
                <a:moveTo>
                  <a:pt x="9" y="0"/>
                </a:moveTo>
                <a:lnTo>
                  <a:pt x="9" y="0"/>
                </a:lnTo>
                <a:lnTo>
                  <a:pt x="9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9" y="0"/>
                </a:lnTo>
                <a:lnTo>
                  <a:pt x="9" y="9"/>
                </a:lnTo>
                <a:lnTo>
                  <a:pt x="9" y="9"/>
                </a:lnTo>
                <a:lnTo>
                  <a:pt x="9" y="9"/>
                </a:lnTo>
                <a:lnTo>
                  <a:pt x="0" y="9"/>
                </a:lnTo>
                <a:lnTo>
                  <a:pt x="0" y="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9" y="0"/>
                </a:lnTo>
                <a:lnTo>
                  <a:pt x="9" y="0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8720" bIns="-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5667480" y="1460520"/>
            <a:ext cx="1593720" cy="1442880"/>
          </a:xfrm>
          <a:custGeom>
            <a:avLst/>
            <a:gdLst/>
            <a:ahLst/>
            <a:rect l="l" t="t" r="r" b="b"/>
            <a:pathLst>
              <a:path w="511" h="418">
                <a:moveTo>
                  <a:pt x="0" y="28"/>
                </a:moveTo>
                <a:lnTo>
                  <a:pt x="28" y="28"/>
                </a:lnTo>
                <a:lnTo>
                  <a:pt x="56" y="28"/>
                </a:lnTo>
                <a:lnTo>
                  <a:pt x="74" y="28"/>
                </a:lnTo>
                <a:lnTo>
                  <a:pt x="102" y="18"/>
                </a:lnTo>
                <a:lnTo>
                  <a:pt x="130" y="18"/>
                </a:lnTo>
                <a:lnTo>
                  <a:pt x="149" y="18"/>
                </a:lnTo>
                <a:lnTo>
                  <a:pt x="176" y="9"/>
                </a:lnTo>
                <a:lnTo>
                  <a:pt x="195" y="9"/>
                </a:lnTo>
                <a:lnTo>
                  <a:pt x="223" y="9"/>
                </a:lnTo>
                <a:lnTo>
                  <a:pt x="251" y="0"/>
                </a:lnTo>
                <a:lnTo>
                  <a:pt x="251" y="0"/>
                </a:lnTo>
                <a:lnTo>
                  <a:pt x="251" y="9"/>
                </a:lnTo>
                <a:lnTo>
                  <a:pt x="251" y="9"/>
                </a:lnTo>
                <a:lnTo>
                  <a:pt x="260" y="9"/>
                </a:lnTo>
                <a:lnTo>
                  <a:pt x="260" y="9"/>
                </a:lnTo>
                <a:lnTo>
                  <a:pt x="260" y="18"/>
                </a:lnTo>
                <a:lnTo>
                  <a:pt x="260" y="18"/>
                </a:lnTo>
                <a:lnTo>
                  <a:pt x="269" y="28"/>
                </a:lnTo>
                <a:lnTo>
                  <a:pt x="269" y="28"/>
                </a:lnTo>
                <a:lnTo>
                  <a:pt x="260" y="37"/>
                </a:lnTo>
                <a:lnTo>
                  <a:pt x="260" y="37"/>
                </a:lnTo>
                <a:lnTo>
                  <a:pt x="269" y="46"/>
                </a:lnTo>
                <a:lnTo>
                  <a:pt x="269" y="46"/>
                </a:lnTo>
                <a:lnTo>
                  <a:pt x="269" y="46"/>
                </a:lnTo>
                <a:lnTo>
                  <a:pt x="269" y="55"/>
                </a:lnTo>
                <a:lnTo>
                  <a:pt x="279" y="65"/>
                </a:lnTo>
                <a:lnTo>
                  <a:pt x="279" y="65"/>
                </a:lnTo>
                <a:lnTo>
                  <a:pt x="279" y="83"/>
                </a:lnTo>
                <a:lnTo>
                  <a:pt x="279" y="83"/>
                </a:lnTo>
                <a:lnTo>
                  <a:pt x="279" y="93"/>
                </a:lnTo>
                <a:lnTo>
                  <a:pt x="279" y="93"/>
                </a:lnTo>
                <a:lnTo>
                  <a:pt x="269" y="111"/>
                </a:lnTo>
                <a:lnTo>
                  <a:pt x="269" y="111"/>
                </a:lnTo>
                <a:lnTo>
                  <a:pt x="269" y="120"/>
                </a:lnTo>
                <a:lnTo>
                  <a:pt x="269" y="120"/>
                </a:lnTo>
                <a:lnTo>
                  <a:pt x="260" y="130"/>
                </a:lnTo>
                <a:lnTo>
                  <a:pt x="251" y="139"/>
                </a:lnTo>
                <a:lnTo>
                  <a:pt x="251" y="139"/>
                </a:lnTo>
                <a:lnTo>
                  <a:pt x="251" y="139"/>
                </a:lnTo>
                <a:lnTo>
                  <a:pt x="251" y="158"/>
                </a:lnTo>
                <a:lnTo>
                  <a:pt x="251" y="167"/>
                </a:lnTo>
                <a:lnTo>
                  <a:pt x="251" y="176"/>
                </a:lnTo>
                <a:lnTo>
                  <a:pt x="251" y="176"/>
                </a:lnTo>
                <a:lnTo>
                  <a:pt x="241" y="185"/>
                </a:lnTo>
                <a:lnTo>
                  <a:pt x="241" y="185"/>
                </a:lnTo>
                <a:lnTo>
                  <a:pt x="241" y="195"/>
                </a:lnTo>
                <a:lnTo>
                  <a:pt x="241" y="195"/>
                </a:lnTo>
                <a:lnTo>
                  <a:pt x="241" y="204"/>
                </a:lnTo>
                <a:lnTo>
                  <a:pt x="241" y="213"/>
                </a:lnTo>
                <a:lnTo>
                  <a:pt x="251" y="223"/>
                </a:lnTo>
                <a:lnTo>
                  <a:pt x="251" y="223"/>
                </a:lnTo>
                <a:lnTo>
                  <a:pt x="260" y="223"/>
                </a:lnTo>
                <a:lnTo>
                  <a:pt x="297" y="213"/>
                </a:lnTo>
                <a:lnTo>
                  <a:pt x="344" y="213"/>
                </a:lnTo>
                <a:lnTo>
                  <a:pt x="381" y="204"/>
                </a:lnTo>
                <a:lnTo>
                  <a:pt x="399" y="204"/>
                </a:lnTo>
                <a:lnTo>
                  <a:pt x="399" y="204"/>
                </a:lnTo>
                <a:lnTo>
                  <a:pt x="399" y="204"/>
                </a:lnTo>
                <a:lnTo>
                  <a:pt x="399" y="213"/>
                </a:lnTo>
                <a:lnTo>
                  <a:pt x="409" y="213"/>
                </a:lnTo>
                <a:lnTo>
                  <a:pt x="409" y="213"/>
                </a:lnTo>
                <a:lnTo>
                  <a:pt x="399" y="223"/>
                </a:lnTo>
                <a:lnTo>
                  <a:pt x="399" y="223"/>
                </a:lnTo>
                <a:lnTo>
                  <a:pt x="399" y="232"/>
                </a:lnTo>
                <a:lnTo>
                  <a:pt x="399" y="232"/>
                </a:lnTo>
                <a:lnTo>
                  <a:pt x="399" y="241"/>
                </a:lnTo>
                <a:lnTo>
                  <a:pt x="409" y="241"/>
                </a:lnTo>
                <a:lnTo>
                  <a:pt x="418" y="241"/>
                </a:lnTo>
                <a:lnTo>
                  <a:pt x="418" y="241"/>
                </a:lnTo>
                <a:lnTo>
                  <a:pt x="418" y="250"/>
                </a:lnTo>
                <a:lnTo>
                  <a:pt x="418" y="260"/>
                </a:lnTo>
                <a:lnTo>
                  <a:pt x="418" y="269"/>
                </a:lnTo>
                <a:lnTo>
                  <a:pt x="418" y="269"/>
                </a:lnTo>
                <a:lnTo>
                  <a:pt x="418" y="269"/>
                </a:lnTo>
                <a:lnTo>
                  <a:pt x="418" y="278"/>
                </a:lnTo>
                <a:lnTo>
                  <a:pt x="427" y="288"/>
                </a:lnTo>
                <a:lnTo>
                  <a:pt x="427" y="288"/>
                </a:lnTo>
                <a:lnTo>
                  <a:pt x="418" y="288"/>
                </a:lnTo>
                <a:lnTo>
                  <a:pt x="418" y="297"/>
                </a:lnTo>
                <a:lnTo>
                  <a:pt x="418" y="297"/>
                </a:lnTo>
                <a:lnTo>
                  <a:pt x="418" y="297"/>
                </a:lnTo>
                <a:lnTo>
                  <a:pt x="427" y="297"/>
                </a:lnTo>
                <a:lnTo>
                  <a:pt x="436" y="297"/>
                </a:lnTo>
                <a:lnTo>
                  <a:pt x="455" y="288"/>
                </a:lnTo>
                <a:lnTo>
                  <a:pt x="455" y="288"/>
                </a:lnTo>
                <a:lnTo>
                  <a:pt x="455" y="297"/>
                </a:lnTo>
                <a:lnTo>
                  <a:pt x="455" y="306"/>
                </a:lnTo>
                <a:lnTo>
                  <a:pt x="464" y="325"/>
                </a:lnTo>
                <a:lnTo>
                  <a:pt x="464" y="325"/>
                </a:lnTo>
                <a:lnTo>
                  <a:pt x="455" y="325"/>
                </a:lnTo>
                <a:lnTo>
                  <a:pt x="446" y="325"/>
                </a:lnTo>
                <a:lnTo>
                  <a:pt x="436" y="334"/>
                </a:lnTo>
                <a:lnTo>
                  <a:pt x="436" y="334"/>
                </a:lnTo>
                <a:lnTo>
                  <a:pt x="446" y="343"/>
                </a:lnTo>
                <a:lnTo>
                  <a:pt x="464" y="353"/>
                </a:lnTo>
                <a:lnTo>
                  <a:pt x="483" y="353"/>
                </a:lnTo>
                <a:lnTo>
                  <a:pt x="483" y="353"/>
                </a:lnTo>
                <a:lnTo>
                  <a:pt x="483" y="362"/>
                </a:lnTo>
                <a:lnTo>
                  <a:pt x="483" y="371"/>
                </a:lnTo>
                <a:lnTo>
                  <a:pt x="492" y="381"/>
                </a:lnTo>
                <a:lnTo>
                  <a:pt x="492" y="381"/>
                </a:lnTo>
                <a:lnTo>
                  <a:pt x="492" y="381"/>
                </a:lnTo>
                <a:lnTo>
                  <a:pt x="501" y="381"/>
                </a:lnTo>
                <a:lnTo>
                  <a:pt x="511" y="381"/>
                </a:lnTo>
                <a:lnTo>
                  <a:pt x="511" y="381"/>
                </a:lnTo>
                <a:lnTo>
                  <a:pt x="501" y="390"/>
                </a:lnTo>
                <a:lnTo>
                  <a:pt x="492" y="399"/>
                </a:lnTo>
                <a:lnTo>
                  <a:pt x="492" y="399"/>
                </a:lnTo>
                <a:lnTo>
                  <a:pt x="492" y="399"/>
                </a:lnTo>
                <a:lnTo>
                  <a:pt x="474" y="408"/>
                </a:lnTo>
                <a:lnTo>
                  <a:pt x="464" y="408"/>
                </a:lnTo>
                <a:lnTo>
                  <a:pt x="464" y="408"/>
                </a:lnTo>
                <a:lnTo>
                  <a:pt x="464" y="408"/>
                </a:lnTo>
                <a:lnTo>
                  <a:pt x="455" y="408"/>
                </a:lnTo>
                <a:lnTo>
                  <a:pt x="455" y="399"/>
                </a:lnTo>
                <a:lnTo>
                  <a:pt x="446" y="390"/>
                </a:lnTo>
                <a:lnTo>
                  <a:pt x="446" y="390"/>
                </a:lnTo>
                <a:lnTo>
                  <a:pt x="436" y="381"/>
                </a:lnTo>
                <a:lnTo>
                  <a:pt x="427" y="381"/>
                </a:lnTo>
                <a:lnTo>
                  <a:pt x="427" y="381"/>
                </a:lnTo>
                <a:lnTo>
                  <a:pt x="427" y="381"/>
                </a:lnTo>
                <a:lnTo>
                  <a:pt x="418" y="371"/>
                </a:lnTo>
                <a:lnTo>
                  <a:pt x="409" y="353"/>
                </a:lnTo>
                <a:lnTo>
                  <a:pt x="399" y="343"/>
                </a:lnTo>
                <a:lnTo>
                  <a:pt x="399" y="343"/>
                </a:lnTo>
                <a:lnTo>
                  <a:pt x="390" y="343"/>
                </a:lnTo>
                <a:lnTo>
                  <a:pt x="390" y="343"/>
                </a:lnTo>
                <a:lnTo>
                  <a:pt x="390" y="353"/>
                </a:lnTo>
                <a:lnTo>
                  <a:pt x="390" y="353"/>
                </a:lnTo>
                <a:lnTo>
                  <a:pt x="390" y="362"/>
                </a:lnTo>
                <a:lnTo>
                  <a:pt x="399" y="371"/>
                </a:lnTo>
                <a:lnTo>
                  <a:pt x="409" y="371"/>
                </a:lnTo>
                <a:lnTo>
                  <a:pt x="409" y="371"/>
                </a:lnTo>
                <a:lnTo>
                  <a:pt x="409" y="381"/>
                </a:lnTo>
                <a:lnTo>
                  <a:pt x="409" y="381"/>
                </a:lnTo>
                <a:lnTo>
                  <a:pt x="418" y="390"/>
                </a:lnTo>
                <a:lnTo>
                  <a:pt x="418" y="390"/>
                </a:lnTo>
                <a:lnTo>
                  <a:pt x="409" y="399"/>
                </a:lnTo>
                <a:lnTo>
                  <a:pt x="409" y="399"/>
                </a:lnTo>
                <a:lnTo>
                  <a:pt x="409" y="408"/>
                </a:lnTo>
                <a:lnTo>
                  <a:pt x="409" y="408"/>
                </a:lnTo>
                <a:lnTo>
                  <a:pt x="390" y="408"/>
                </a:lnTo>
                <a:lnTo>
                  <a:pt x="371" y="399"/>
                </a:lnTo>
                <a:lnTo>
                  <a:pt x="362" y="399"/>
                </a:lnTo>
                <a:lnTo>
                  <a:pt x="362" y="399"/>
                </a:lnTo>
                <a:lnTo>
                  <a:pt x="353" y="399"/>
                </a:lnTo>
                <a:lnTo>
                  <a:pt x="353" y="408"/>
                </a:lnTo>
                <a:lnTo>
                  <a:pt x="353" y="418"/>
                </a:lnTo>
                <a:lnTo>
                  <a:pt x="353" y="418"/>
                </a:lnTo>
                <a:lnTo>
                  <a:pt x="334" y="418"/>
                </a:lnTo>
                <a:lnTo>
                  <a:pt x="306" y="418"/>
                </a:lnTo>
                <a:lnTo>
                  <a:pt x="297" y="408"/>
                </a:lnTo>
                <a:lnTo>
                  <a:pt x="297" y="408"/>
                </a:lnTo>
                <a:lnTo>
                  <a:pt x="288" y="399"/>
                </a:lnTo>
                <a:lnTo>
                  <a:pt x="288" y="390"/>
                </a:lnTo>
                <a:lnTo>
                  <a:pt x="288" y="381"/>
                </a:lnTo>
                <a:lnTo>
                  <a:pt x="288" y="381"/>
                </a:lnTo>
                <a:lnTo>
                  <a:pt x="279" y="381"/>
                </a:lnTo>
                <a:lnTo>
                  <a:pt x="269" y="381"/>
                </a:lnTo>
                <a:lnTo>
                  <a:pt x="269" y="381"/>
                </a:lnTo>
                <a:lnTo>
                  <a:pt x="269" y="381"/>
                </a:lnTo>
                <a:lnTo>
                  <a:pt x="260" y="371"/>
                </a:lnTo>
                <a:lnTo>
                  <a:pt x="260" y="362"/>
                </a:lnTo>
                <a:lnTo>
                  <a:pt x="260" y="362"/>
                </a:lnTo>
                <a:lnTo>
                  <a:pt x="260" y="362"/>
                </a:lnTo>
                <a:lnTo>
                  <a:pt x="251" y="362"/>
                </a:lnTo>
                <a:lnTo>
                  <a:pt x="241" y="362"/>
                </a:lnTo>
                <a:lnTo>
                  <a:pt x="232" y="362"/>
                </a:lnTo>
                <a:lnTo>
                  <a:pt x="232" y="362"/>
                </a:lnTo>
                <a:lnTo>
                  <a:pt x="223" y="371"/>
                </a:lnTo>
                <a:lnTo>
                  <a:pt x="214" y="390"/>
                </a:lnTo>
                <a:lnTo>
                  <a:pt x="204" y="390"/>
                </a:lnTo>
                <a:lnTo>
                  <a:pt x="204" y="390"/>
                </a:lnTo>
                <a:lnTo>
                  <a:pt x="186" y="381"/>
                </a:lnTo>
                <a:lnTo>
                  <a:pt x="176" y="381"/>
                </a:lnTo>
                <a:lnTo>
                  <a:pt x="167" y="381"/>
                </a:lnTo>
                <a:lnTo>
                  <a:pt x="167" y="381"/>
                </a:lnTo>
                <a:lnTo>
                  <a:pt x="139" y="381"/>
                </a:lnTo>
                <a:lnTo>
                  <a:pt x="111" y="371"/>
                </a:lnTo>
                <a:lnTo>
                  <a:pt x="93" y="362"/>
                </a:lnTo>
                <a:lnTo>
                  <a:pt x="93" y="362"/>
                </a:lnTo>
                <a:lnTo>
                  <a:pt x="74" y="371"/>
                </a:lnTo>
                <a:lnTo>
                  <a:pt x="56" y="371"/>
                </a:lnTo>
                <a:lnTo>
                  <a:pt x="46" y="371"/>
                </a:lnTo>
                <a:lnTo>
                  <a:pt x="46" y="371"/>
                </a:lnTo>
                <a:lnTo>
                  <a:pt x="46" y="362"/>
                </a:lnTo>
                <a:lnTo>
                  <a:pt x="56" y="353"/>
                </a:lnTo>
                <a:lnTo>
                  <a:pt x="65" y="334"/>
                </a:lnTo>
                <a:lnTo>
                  <a:pt x="65" y="334"/>
                </a:lnTo>
                <a:lnTo>
                  <a:pt x="56" y="325"/>
                </a:lnTo>
                <a:lnTo>
                  <a:pt x="56" y="315"/>
                </a:lnTo>
                <a:lnTo>
                  <a:pt x="56" y="297"/>
                </a:lnTo>
                <a:lnTo>
                  <a:pt x="56" y="297"/>
                </a:lnTo>
                <a:lnTo>
                  <a:pt x="56" y="278"/>
                </a:lnTo>
                <a:lnTo>
                  <a:pt x="65" y="260"/>
                </a:lnTo>
                <a:lnTo>
                  <a:pt x="74" y="241"/>
                </a:lnTo>
                <a:lnTo>
                  <a:pt x="74" y="241"/>
                </a:lnTo>
                <a:lnTo>
                  <a:pt x="65" y="232"/>
                </a:lnTo>
                <a:lnTo>
                  <a:pt x="65" y="232"/>
                </a:lnTo>
                <a:lnTo>
                  <a:pt x="65" y="213"/>
                </a:lnTo>
                <a:lnTo>
                  <a:pt x="65" y="213"/>
                </a:lnTo>
                <a:lnTo>
                  <a:pt x="46" y="204"/>
                </a:lnTo>
                <a:lnTo>
                  <a:pt x="46" y="195"/>
                </a:lnTo>
                <a:lnTo>
                  <a:pt x="46" y="176"/>
                </a:lnTo>
                <a:lnTo>
                  <a:pt x="46" y="176"/>
                </a:lnTo>
                <a:lnTo>
                  <a:pt x="37" y="176"/>
                </a:lnTo>
                <a:lnTo>
                  <a:pt x="37" y="167"/>
                </a:lnTo>
                <a:lnTo>
                  <a:pt x="37" y="148"/>
                </a:lnTo>
                <a:lnTo>
                  <a:pt x="37" y="148"/>
                </a:lnTo>
                <a:lnTo>
                  <a:pt x="18" y="148"/>
                </a:lnTo>
                <a:lnTo>
                  <a:pt x="9" y="139"/>
                </a:lnTo>
                <a:lnTo>
                  <a:pt x="9" y="120"/>
                </a:lnTo>
                <a:lnTo>
                  <a:pt x="9" y="120"/>
                </a:lnTo>
                <a:lnTo>
                  <a:pt x="0" y="102"/>
                </a:lnTo>
                <a:lnTo>
                  <a:pt x="0" y="55"/>
                </a:lnTo>
                <a:lnTo>
                  <a:pt x="0" y="28"/>
                </a:lnTo>
                <a:lnTo>
                  <a:pt x="0" y="28"/>
                </a:lnTo>
              </a:path>
            </a:pathLst>
          </a:custGeom>
          <a:solidFill>
            <a:srgbClr val="a3ffb5"/>
          </a:solidFill>
          <a:ln w="6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 rot="20400">
            <a:off x="5231880" y="3421080"/>
            <a:ext cx="109404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Additional Gulf of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Mexico Supply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8950320" y="2108160"/>
            <a:ext cx="879480" cy="1557360"/>
          </a:xfrm>
          <a:custGeom>
            <a:avLst/>
            <a:gdLst/>
            <a:ahLst/>
            <a:rect l="l" t="t" r="r" b="b"/>
            <a:pathLst>
              <a:path w="366" h="528">
                <a:moveTo>
                  <a:pt x="0" y="0"/>
                </a:moveTo>
                <a:cubicBezTo>
                  <a:pt x="53" y="5"/>
                  <a:pt x="19" y="1"/>
                  <a:pt x="45" y="18"/>
                </a:cubicBezTo>
                <a:cubicBezTo>
                  <a:pt x="52" y="28"/>
                  <a:pt x="61" y="32"/>
                  <a:pt x="69" y="42"/>
                </a:cubicBezTo>
                <a:cubicBezTo>
                  <a:pt x="82" y="59"/>
                  <a:pt x="90" y="81"/>
                  <a:pt x="108" y="93"/>
                </a:cubicBezTo>
                <a:cubicBezTo>
                  <a:pt x="114" y="102"/>
                  <a:pt x="123" y="110"/>
                  <a:pt x="126" y="120"/>
                </a:cubicBezTo>
                <a:cubicBezTo>
                  <a:pt x="129" y="130"/>
                  <a:pt x="134" y="148"/>
                  <a:pt x="141" y="156"/>
                </a:cubicBezTo>
                <a:cubicBezTo>
                  <a:pt x="147" y="163"/>
                  <a:pt x="152" y="161"/>
                  <a:pt x="159" y="165"/>
                </a:cubicBezTo>
                <a:cubicBezTo>
                  <a:pt x="185" y="178"/>
                  <a:pt x="209" y="185"/>
                  <a:pt x="237" y="189"/>
                </a:cubicBezTo>
                <a:cubicBezTo>
                  <a:pt x="241" y="202"/>
                  <a:pt x="252" y="214"/>
                  <a:pt x="264" y="222"/>
                </a:cubicBezTo>
                <a:cubicBezTo>
                  <a:pt x="270" y="240"/>
                  <a:pt x="284" y="263"/>
                  <a:pt x="297" y="276"/>
                </a:cubicBezTo>
                <a:cubicBezTo>
                  <a:pt x="302" y="292"/>
                  <a:pt x="318" y="318"/>
                  <a:pt x="330" y="330"/>
                </a:cubicBezTo>
                <a:cubicBezTo>
                  <a:pt x="337" y="350"/>
                  <a:pt x="355" y="364"/>
                  <a:pt x="360" y="384"/>
                </a:cubicBezTo>
                <a:cubicBezTo>
                  <a:pt x="362" y="394"/>
                  <a:pt x="366" y="414"/>
                  <a:pt x="366" y="414"/>
                </a:cubicBezTo>
                <a:cubicBezTo>
                  <a:pt x="365" y="432"/>
                  <a:pt x="365" y="450"/>
                  <a:pt x="363" y="468"/>
                </a:cubicBezTo>
                <a:cubicBezTo>
                  <a:pt x="361" y="481"/>
                  <a:pt x="351" y="504"/>
                  <a:pt x="351" y="504"/>
                </a:cubicBezTo>
                <a:cubicBezTo>
                  <a:pt x="352" y="512"/>
                  <a:pt x="354" y="528"/>
                  <a:pt x="354" y="528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9272520" y="2527200"/>
            <a:ext cx="2034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9455040" y="2514600"/>
            <a:ext cx="63720" cy="1396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8958240" y="1908000"/>
            <a:ext cx="179280" cy="200160"/>
          </a:xfrm>
          <a:custGeom>
            <a:avLst/>
            <a:gdLst/>
            <a:ahLst/>
            <a:rect l="l" t="t" r="r" b="b"/>
            <a:pathLst>
              <a:path w="66" h="57">
                <a:moveTo>
                  <a:pt x="0" y="57"/>
                </a:moveTo>
                <a:cubicBezTo>
                  <a:pt x="14" y="48"/>
                  <a:pt x="25" y="41"/>
                  <a:pt x="36" y="30"/>
                </a:cubicBezTo>
                <a:cubicBezTo>
                  <a:pt x="39" y="21"/>
                  <a:pt x="55" y="0"/>
                  <a:pt x="66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 flipV="1">
            <a:off x="9101160" y="2171520"/>
            <a:ext cx="142920" cy="428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 flipH="1">
            <a:off x="9088560" y="2495520"/>
            <a:ext cx="179280" cy="2588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9007560" y="2754360"/>
            <a:ext cx="93600" cy="44280"/>
          </a:xfrm>
          <a:custGeom>
            <a:avLst/>
            <a:gdLst/>
            <a:ahLst/>
            <a:rect l="l" t="t" r="r" b="b"/>
            <a:pathLst>
              <a:path w="39" h="15">
                <a:moveTo>
                  <a:pt x="39" y="0"/>
                </a:moveTo>
                <a:cubicBezTo>
                  <a:pt x="26" y="4"/>
                  <a:pt x="15" y="15"/>
                  <a:pt x="0" y="15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1440" bIns="-1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8999640" y="2798640"/>
            <a:ext cx="56880" cy="79560"/>
          </a:xfrm>
          <a:custGeom>
            <a:avLst/>
            <a:gdLst/>
            <a:ahLst/>
            <a:rect l="l" t="t" r="r" b="b"/>
            <a:pathLst>
              <a:path w="24" h="27">
                <a:moveTo>
                  <a:pt x="0" y="0"/>
                </a:moveTo>
                <a:cubicBezTo>
                  <a:pt x="13" y="4"/>
                  <a:pt x="14" y="17"/>
                  <a:pt x="24" y="27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33840" bIns="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8850240" y="2092320"/>
            <a:ext cx="265320" cy="706320"/>
          </a:xfrm>
          <a:custGeom>
            <a:avLst/>
            <a:gdLst/>
            <a:ahLst/>
            <a:rect l="l" t="t" r="r" b="b"/>
            <a:pathLst>
              <a:path w="111" h="240">
                <a:moveTo>
                  <a:pt x="0" y="0"/>
                </a:moveTo>
                <a:cubicBezTo>
                  <a:pt x="6" y="17"/>
                  <a:pt x="6" y="34"/>
                  <a:pt x="9" y="51"/>
                </a:cubicBezTo>
                <a:cubicBezTo>
                  <a:pt x="12" y="70"/>
                  <a:pt x="21" y="89"/>
                  <a:pt x="27" y="108"/>
                </a:cubicBezTo>
                <a:cubicBezTo>
                  <a:pt x="29" y="113"/>
                  <a:pt x="41" y="115"/>
                  <a:pt x="45" y="117"/>
                </a:cubicBezTo>
                <a:cubicBezTo>
                  <a:pt x="51" y="121"/>
                  <a:pt x="63" y="129"/>
                  <a:pt x="63" y="129"/>
                </a:cubicBezTo>
                <a:cubicBezTo>
                  <a:pt x="73" y="158"/>
                  <a:pt x="65" y="206"/>
                  <a:pt x="93" y="225"/>
                </a:cubicBezTo>
                <a:cubicBezTo>
                  <a:pt x="97" y="232"/>
                  <a:pt x="102" y="240"/>
                  <a:pt x="111" y="24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9101160" y="2790720"/>
            <a:ext cx="112680" cy="247680"/>
          </a:xfrm>
          <a:custGeom>
            <a:avLst/>
            <a:gdLst/>
            <a:ahLst/>
            <a:rect l="l" t="t" r="r" b="b"/>
            <a:pathLst>
              <a:path w="42" h="57">
                <a:moveTo>
                  <a:pt x="0" y="0"/>
                </a:moveTo>
                <a:cubicBezTo>
                  <a:pt x="0" y="0"/>
                  <a:pt x="27" y="9"/>
                  <a:pt x="27" y="9"/>
                </a:cubicBezTo>
                <a:cubicBezTo>
                  <a:pt x="30" y="10"/>
                  <a:pt x="36" y="12"/>
                  <a:pt x="36" y="12"/>
                </a:cubicBezTo>
                <a:lnTo>
                  <a:pt x="42" y="57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9204480" y="2604960"/>
            <a:ext cx="99720" cy="412920"/>
          </a:xfrm>
          <a:custGeom>
            <a:avLst/>
            <a:gdLst/>
            <a:ahLst/>
            <a:rect l="l" t="t" r="r" b="b"/>
            <a:pathLst>
              <a:path w="42" h="141">
                <a:moveTo>
                  <a:pt x="6" y="141"/>
                </a:moveTo>
                <a:cubicBezTo>
                  <a:pt x="10" y="126"/>
                  <a:pt x="21" y="119"/>
                  <a:pt x="30" y="105"/>
                </a:cubicBezTo>
                <a:cubicBezTo>
                  <a:pt x="35" y="97"/>
                  <a:pt x="42" y="78"/>
                  <a:pt x="42" y="78"/>
                </a:cubicBezTo>
                <a:cubicBezTo>
                  <a:pt x="38" y="58"/>
                  <a:pt x="26" y="44"/>
                  <a:pt x="15" y="27"/>
                </a:cubicBezTo>
                <a:cubicBezTo>
                  <a:pt x="9" y="18"/>
                  <a:pt x="0" y="0"/>
                  <a:pt x="0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5154120" y="1895400"/>
            <a:ext cx="290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4d4d4d"/>
                </a:solidFill>
                <a:effectLst/>
                <a:uFillTx/>
                <a:latin typeface="Frutiger 45 Light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5869440" y="1674720"/>
            <a:ext cx="477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4d4d4d"/>
                </a:solidFill>
                <a:effectLst/>
                <a:uFillTx/>
                <a:latin typeface="Frutiger 45 Light"/>
              </a:rPr>
              <a:t>Louisiana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6547680" y="1871640"/>
            <a:ext cx="551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4d4d4d"/>
                </a:solidFill>
                <a:effectLst/>
                <a:uFillTx/>
                <a:latin typeface="Frutiger 45 Light"/>
              </a:rPr>
              <a:t>Mississippi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7399080" y="1550880"/>
            <a:ext cx="426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4d4d4d"/>
                </a:solidFill>
                <a:effectLst/>
                <a:uFillTx/>
                <a:latin typeface="Frutiger 45 Light"/>
              </a:rPr>
              <a:t>Alabama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8411760" y="1509840"/>
            <a:ext cx="386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4d4d4d"/>
                </a:solidFill>
                <a:effectLst/>
                <a:uFillTx/>
                <a:latin typeface="Frutiger 45 Light"/>
              </a:rPr>
              <a:t>Georgia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9421920" y="3224160"/>
            <a:ext cx="340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4d4d4d"/>
                </a:solidFill>
                <a:effectLst/>
                <a:uFillTx/>
                <a:latin typeface="Frutiger 45 Light"/>
              </a:rPr>
              <a:t>Florida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 rot="7200">
            <a:off x="7289640" y="2584080"/>
            <a:ext cx="1317960" cy="21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Mobile Bay and Deepwater Supply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4900680" y="2147760"/>
            <a:ext cx="1258920" cy="552600"/>
          </a:xfrm>
          <a:prstGeom prst="ellipse">
            <a:avLst/>
          </a:prstGeom>
          <a:solidFill>
            <a:srgbClr val="00b283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4994280" y="2311560"/>
            <a:ext cx="10890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Texas and Louisiana Onshore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514440" y="1371600"/>
            <a:ext cx="4128840" cy="324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Only Major Pipeline Serving 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Rapidly Growing Peninsular Florida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Access to Production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90% of Revenues Comprised of Demand Charges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Track Record of Continued Expansion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4745160" y="1403280"/>
            <a:ext cx="5230800" cy="38289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0" y="312840"/>
            <a:ext cx="10287000" cy="55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Florida Gas Transmission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395280" y="4005360"/>
            <a:ext cx="127080" cy="127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5312520" y="5338800"/>
            <a:ext cx="4024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13,000 MW of Generation Proposed in Florida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36" name=""/>
          <p:cNvGraphicFramePr/>
          <p:nvPr/>
        </p:nvGraphicFramePr>
        <p:xfrm>
          <a:off x="577800" y="4254480"/>
          <a:ext cx="3984840" cy="2292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7800" y="4254480"/>
                    <a:ext cx="3984840" cy="229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38" name=""/>
          <p:cNvSpPr/>
          <p:nvPr/>
        </p:nvSpPr>
        <p:spPr>
          <a:xfrm>
            <a:off x="692280" y="5500800"/>
            <a:ext cx="583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.8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1308240" y="5437080"/>
            <a:ext cx="583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.9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1962000" y="5146560"/>
            <a:ext cx="584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2584440" y="4997520"/>
            <a:ext cx="584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3216240" y="4765680"/>
            <a:ext cx="584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716040" y="6132600"/>
            <a:ext cx="584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1987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1341360" y="6140520"/>
            <a:ext cx="584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976400" y="6134040"/>
            <a:ext cx="584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2598840" y="6145200"/>
            <a:ext cx="583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3211560" y="6127920"/>
            <a:ext cx="584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270000" y="6267600"/>
            <a:ext cx="458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 (Bcf/d)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3841920" y="4589640"/>
            <a:ext cx="583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3835440" y="6127920"/>
            <a:ext cx="584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752400" y="5773680"/>
            <a:ext cx="496800" cy="2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831960" y="5791320"/>
            <a:ext cx="342720" cy="244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1380960" y="5773680"/>
            <a:ext cx="497160" cy="2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1460520" y="5791320"/>
            <a:ext cx="342720" cy="244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2009880" y="5773680"/>
            <a:ext cx="496800" cy="2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III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2089080" y="5791320"/>
            <a:ext cx="343080" cy="244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2631960" y="5773680"/>
            <a:ext cx="497160" cy="2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IV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2711520" y="5791320"/>
            <a:ext cx="342720" cy="244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3257640" y="5773680"/>
            <a:ext cx="496800" cy="2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V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3336840" y="5791320"/>
            <a:ext cx="343080" cy="244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3882960" y="5773680"/>
            <a:ext cx="496800" cy="2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Phase VI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3962520" y="5791320"/>
            <a:ext cx="342720" cy="244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3" name=""/>
          <p:cNvGrpSpPr/>
          <p:nvPr/>
        </p:nvGrpSpPr>
        <p:grpSpPr>
          <a:xfrm>
            <a:off x="4809960" y="2093760"/>
            <a:ext cx="4160520" cy="1437840"/>
            <a:chOff x="4809960" y="2093760"/>
            <a:chExt cx="4160520" cy="1437840"/>
          </a:xfrm>
        </p:grpSpPr>
        <p:sp>
          <p:nvSpPr>
            <p:cNvPr id="564" name=""/>
            <p:cNvSpPr/>
            <p:nvPr/>
          </p:nvSpPr>
          <p:spPr>
            <a:xfrm>
              <a:off x="4809960" y="2790720"/>
              <a:ext cx="671760" cy="740880"/>
            </a:xfrm>
            <a:custGeom>
              <a:avLst/>
              <a:gdLst/>
              <a:ahLst/>
              <a:rect l="l" t="t" r="r" b="b"/>
              <a:pathLst>
                <a:path w="280" h="252">
                  <a:moveTo>
                    <a:pt x="0" y="252"/>
                  </a:moveTo>
                  <a:cubicBezTo>
                    <a:pt x="2" y="231"/>
                    <a:pt x="17" y="186"/>
                    <a:pt x="40" y="178"/>
                  </a:cubicBezTo>
                  <a:cubicBezTo>
                    <a:pt x="47" y="171"/>
                    <a:pt x="56" y="164"/>
                    <a:pt x="64" y="158"/>
                  </a:cubicBezTo>
                  <a:cubicBezTo>
                    <a:pt x="70" y="154"/>
                    <a:pt x="82" y="146"/>
                    <a:pt x="82" y="146"/>
                  </a:cubicBezTo>
                  <a:cubicBezTo>
                    <a:pt x="93" y="129"/>
                    <a:pt x="139" y="106"/>
                    <a:pt x="158" y="100"/>
                  </a:cubicBezTo>
                  <a:cubicBezTo>
                    <a:pt x="165" y="93"/>
                    <a:pt x="174" y="88"/>
                    <a:pt x="182" y="82"/>
                  </a:cubicBezTo>
                  <a:cubicBezTo>
                    <a:pt x="186" y="79"/>
                    <a:pt x="194" y="74"/>
                    <a:pt x="194" y="74"/>
                  </a:cubicBezTo>
                  <a:cubicBezTo>
                    <a:pt x="198" y="68"/>
                    <a:pt x="204" y="63"/>
                    <a:pt x="210" y="58"/>
                  </a:cubicBezTo>
                  <a:cubicBezTo>
                    <a:pt x="216" y="54"/>
                    <a:pt x="228" y="46"/>
                    <a:pt x="228" y="46"/>
                  </a:cubicBezTo>
                  <a:cubicBezTo>
                    <a:pt x="235" y="36"/>
                    <a:pt x="240" y="25"/>
                    <a:pt x="250" y="18"/>
                  </a:cubicBezTo>
                  <a:cubicBezTo>
                    <a:pt x="257" y="7"/>
                    <a:pt x="271" y="9"/>
                    <a:pt x="28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5464800" y="2223000"/>
              <a:ext cx="1655640" cy="590760"/>
            </a:xfrm>
            <a:custGeom>
              <a:avLst/>
              <a:gdLst/>
              <a:ahLst/>
              <a:rect l="l" t="t" r="r" b="b"/>
              <a:pathLst>
                <a:path w="690" h="201">
                  <a:moveTo>
                    <a:pt x="0" y="201"/>
                  </a:moveTo>
                  <a:cubicBezTo>
                    <a:pt x="11" y="168"/>
                    <a:pt x="65" y="165"/>
                    <a:pt x="93" y="156"/>
                  </a:cubicBezTo>
                  <a:cubicBezTo>
                    <a:pt x="93" y="156"/>
                    <a:pt x="115" y="141"/>
                    <a:pt x="120" y="138"/>
                  </a:cubicBezTo>
                  <a:cubicBezTo>
                    <a:pt x="125" y="134"/>
                    <a:pt x="133" y="136"/>
                    <a:pt x="138" y="132"/>
                  </a:cubicBezTo>
                  <a:cubicBezTo>
                    <a:pt x="153" y="122"/>
                    <a:pt x="167" y="112"/>
                    <a:pt x="183" y="105"/>
                  </a:cubicBezTo>
                  <a:cubicBezTo>
                    <a:pt x="196" y="99"/>
                    <a:pt x="234" y="99"/>
                    <a:pt x="237" y="99"/>
                  </a:cubicBezTo>
                  <a:cubicBezTo>
                    <a:pt x="295" y="93"/>
                    <a:pt x="353" y="88"/>
                    <a:pt x="411" y="84"/>
                  </a:cubicBezTo>
                  <a:cubicBezTo>
                    <a:pt x="443" y="79"/>
                    <a:pt x="471" y="67"/>
                    <a:pt x="504" y="63"/>
                  </a:cubicBezTo>
                  <a:cubicBezTo>
                    <a:pt x="528" y="57"/>
                    <a:pt x="550" y="56"/>
                    <a:pt x="576" y="54"/>
                  </a:cubicBezTo>
                  <a:cubicBezTo>
                    <a:pt x="598" y="47"/>
                    <a:pt x="611" y="40"/>
                    <a:pt x="630" y="27"/>
                  </a:cubicBezTo>
                  <a:cubicBezTo>
                    <a:pt x="635" y="23"/>
                    <a:pt x="642" y="23"/>
                    <a:pt x="648" y="21"/>
                  </a:cubicBezTo>
                  <a:cubicBezTo>
                    <a:pt x="663" y="16"/>
                    <a:pt x="676" y="7"/>
                    <a:pt x="69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6242400" y="2469960"/>
              <a:ext cx="136440" cy="237960"/>
            </a:xfrm>
            <a:custGeom>
              <a:avLst/>
              <a:gdLst/>
              <a:ahLst/>
              <a:rect l="l" t="t" r="r" b="b"/>
              <a:pathLst>
                <a:path w="39" h="60">
                  <a:moveTo>
                    <a:pt x="39" y="0"/>
                  </a:moveTo>
                  <a:cubicBezTo>
                    <a:pt x="35" y="13"/>
                    <a:pt x="24" y="25"/>
                    <a:pt x="12" y="33"/>
                  </a:cubicBezTo>
                  <a:cubicBezTo>
                    <a:pt x="4" y="56"/>
                    <a:pt x="15" y="28"/>
                    <a:pt x="3" y="51"/>
                  </a:cubicBezTo>
                  <a:cubicBezTo>
                    <a:pt x="2" y="54"/>
                    <a:pt x="0" y="60"/>
                    <a:pt x="0" y="6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6465600" y="2469960"/>
              <a:ext cx="151200" cy="264600"/>
            </a:xfrm>
            <a:custGeom>
              <a:avLst/>
              <a:gdLst/>
              <a:ahLst/>
              <a:rect l="l" t="t" r="r" b="b"/>
              <a:pathLst>
                <a:path w="63" h="90">
                  <a:moveTo>
                    <a:pt x="63" y="90"/>
                  </a:moveTo>
                  <a:cubicBezTo>
                    <a:pt x="35" y="71"/>
                    <a:pt x="35" y="37"/>
                    <a:pt x="15" y="12"/>
                  </a:cubicBezTo>
                  <a:cubicBezTo>
                    <a:pt x="11" y="7"/>
                    <a:pt x="5" y="5"/>
                    <a:pt x="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7113600" y="2093760"/>
              <a:ext cx="1856880" cy="137880"/>
            </a:xfrm>
            <a:custGeom>
              <a:avLst/>
              <a:gdLst/>
              <a:ahLst/>
              <a:rect l="l" t="t" r="r" b="b"/>
              <a:pathLst>
                <a:path w="705" h="48">
                  <a:moveTo>
                    <a:pt x="0" y="48"/>
                  </a:moveTo>
                  <a:cubicBezTo>
                    <a:pt x="20" y="41"/>
                    <a:pt x="33" y="26"/>
                    <a:pt x="54" y="21"/>
                  </a:cubicBezTo>
                  <a:cubicBezTo>
                    <a:pt x="138" y="0"/>
                    <a:pt x="207" y="5"/>
                    <a:pt x="300" y="3"/>
                  </a:cubicBezTo>
                  <a:cubicBezTo>
                    <a:pt x="357" y="1"/>
                    <a:pt x="411" y="1"/>
                    <a:pt x="468" y="6"/>
                  </a:cubicBezTo>
                  <a:cubicBezTo>
                    <a:pt x="536" y="4"/>
                    <a:pt x="596" y="0"/>
                    <a:pt x="663" y="3"/>
                  </a:cubicBezTo>
                  <a:cubicBezTo>
                    <a:pt x="697" y="6"/>
                    <a:pt x="683" y="6"/>
                    <a:pt x="705" y="6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"/>
          <p:cNvSpPr/>
          <p:nvPr/>
        </p:nvSpPr>
        <p:spPr>
          <a:xfrm>
            <a:off x="790560" y="115920"/>
            <a:ext cx="85932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Florida Gas Transmission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Continued Expansion Opportunities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0" name=""/>
          <p:cNvGrpSpPr/>
          <p:nvPr/>
        </p:nvGrpSpPr>
        <p:grpSpPr>
          <a:xfrm>
            <a:off x="5901480" y="4251240"/>
            <a:ext cx="2199240" cy="979200"/>
            <a:chOff x="5901480" y="4251240"/>
            <a:chExt cx="2199240" cy="979200"/>
          </a:xfrm>
        </p:grpSpPr>
        <p:sp>
          <p:nvSpPr>
            <p:cNvPr id="571" name=""/>
            <p:cNvSpPr/>
            <p:nvPr/>
          </p:nvSpPr>
          <p:spPr>
            <a:xfrm>
              <a:off x="7483320" y="4573440"/>
              <a:ext cx="163800" cy="150840"/>
            </a:xfrm>
            <a:prstGeom prst="rect">
              <a:avLst/>
            </a:prstGeom>
            <a:solidFill>
              <a:srgbClr val="00000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7483320" y="4778280"/>
              <a:ext cx="163800" cy="150840"/>
            </a:xfrm>
            <a:prstGeom prst="rect">
              <a:avLst/>
            </a:prstGeom>
            <a:solidFill>
              <a:srgbClr val="e5cf03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7483320" y="4978440"/>
              <a:ext cx="163800" cy="152280"/>
            </a:xfrm>
            <a:prstGeom prst="rect">
              <a:avLst/>
            </a:prstGeom>
            <a:solidFill>
              <a:srgbClr val="0091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7023960" y="4251240"/>
              <a:ext cx="10767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Compression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6570360" y="4254480"/>
              <a:ext cx="4766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Pipe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6656400" y="4683240"/>
              <a:ext cx="34596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6656400" y="4902120"/>
              <a:ext cx="345960" cy="0"/>
            </a:xfrm>
            <a:prstGeom prst="line">
              <a:avLst/>
            </a:prstGeom>
            <a:ln w="38160">
              <a:solidFill>
                <a:srgbClr val="e5cf0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6656400" y="5097600"/>
              <a:ext cx="345960" cy="0"/>
            </a:xfrm>
            <a:prstGeom prst="line">
              <a:avLst/>
            </a:prstGeom>
            <a:ln w="25560">
              <a:solidFill>
                <a:srgbClr val="0091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5910120" y="4530600"/>
              <a:ext cx="7261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Existing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5901480" y="4768920"/>
              <a:ext cx="76536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Phase IV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5911560" y="4968720"/>
              <a:ext cx="7261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Phase V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2" name=""/>
          <p:cNvGrpSpPr/>
          <p:nvPr/>
        </p:nvGrpSpPr>
        <p:grpSpPr>
          <a:xfrm>
            <a:off x="230040" y="2073240"/>
            <a:ext cx="4842000" cy="854280"/>
            <a:chOff x="230040" y="2073240"/>
            <a:chExt cx="4842000" cy="854280"/>
          </a:xfrm>
        </p:grpSpPr>
        <p:sp>
          <p:nvSpPr>
            <p:cNvPr id="583" name=""/>
            <p:cNvSpPr/>
            <p:nvPr/>
          </p:nvSpPr>
          <p:spPr>
            <a:xfrm>
              <a:off x="230040" y="2357280"/>
              <a:ext cx="986040" cy="460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Capacity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(MMcf/d)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1347840" y="2073240"/>
              <a:ext cx="917640" cy="435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Phase IV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1519200" y="2394000"/>
              <a:ext cx="563760" cy="524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250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2987640" y="2403360"/>
              <a:ext cx="689040" cy="524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4383000" y="2403360"/>
              <a:ext cx="689040" cy="524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300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8" name=""/>
          <p:cNvSpPr/>
          <p:nvPr/>
        </p:nvSpPr>
        <p:spPr>
          <a:xfrm>
            <a:off x="2733840" y="2073240"/>
            <a:ext cx="965160" cy="26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Phase 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4121280" y="2073240"/>
            <a:ext cx="928440" cy="26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Phase VI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230040" y="2979720"/>
            <a:ext cx="98604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(Years)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230040" y="3621240"/>
            <a:ext cx="98604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166680" y="4197240"/>
            <a:ext cx="11127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Expected In-Service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1576440" y="2975040"/>
            <a:ext cx="563400" cy="52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1471680" y="3624120"/>
            <a:ext cx="592200" cy="52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1098720" y="4197240"/>
            <a:ext cx="1361880" cy="48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Spring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3049560" y="2989440"/>
            <a:ext cx="689040" cy="52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4464000" y="2989440"/>
            <a:ext cx="689040" cy="52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2554200" y="4197240"/>
            <a:ext cx="1362240" cy="48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Spring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2943360" y="3624120"/>
            <a:ext cx="706320" cy="26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4297320" y="3624120"/>
            <a:ext cx="787320" cy="26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4021200" y="4197240"/>
            <a:ext cx="1361880" cy="48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Early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5246640" y="1860480"/>
            <a:ext cx="4930920" cy="3845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3" name=""/>
          <p:cNvGrpSpPr/>
          <p:nvPr/>
        </p:nvGrpSpPr>
        <p:grpSpPr>
          <a:xfrm>
            <a:off x="5310360" y="1963800"/>
            <a:ext cx="4833720" cy="3546360"/>
            <a:chOff x="5310360" y="1963800"/>
            <a:chExt cx="4833720" cy="3546360"/>
          </a:xfrm>
        </p:grpSpPr>
        <p:sp>
          <p:nvSpPr>
            <p:cNvPr id="604" name=""/>
            <p:cNvSpPr/>
            <p:nvPr/>
          </p:nvSpPr>
          <p:spPr>
            <a:xfrm>
              <a:off x="5310360" y="1963800"/>
              <a:ext cx="4833720" cy="3546360"/>
            </a:xfrm>
            <a:custGeom>
              <a:avLst/>
              <a:gdLst/>
              <a:ahLst/>
              <a:rect l="l" t="t" r="r" b="b"/>
              <a:pathLst>
                <a:path w="697" h="529">
                  <a:moveTo>
                    <a:pt x="30" y="106"/>
                  </a:moveTo>
                  <a:lnTo>
                    <a:pt x="42" y="108"/>
                  </a:lnTo>
                  <a:lnTo>
                    <a:pt x="46" y="98"/>
                  </a:lnTo>
                  <a:lnTo>
                    <a:pt x="58" y="114"/>
                  </a:lnTo>
                  <a:lnTo>
                    <a:pt x="68" y="98"/>
                  </a:lnTo>
                  <a:lnTo>
                    <a:pt x="74" y="90"/>
                  </a:lnTo>
                  <a:lnTo>
                    <a:pt x="90" y="98"/>
                  </a:lnTo>
                  <a:lnTo>
                    <a:pt x="96" y="94"/>
                  </a:lnTo>
                  <a:lnTo>
                    <a:pt x="96" y="84"/>
                  </a:lnTo>
                  <a:lnTo>
                    <a:pt x="104" y="86"/>
                  </a:lnTo>
                  <a:lnTo>
                    <a:pt x="110" y="108"/>
                  </a:lnTo>
                  <a:lnTo>
                    <a:pt x="148" y="112"/>
                  </a:lnTo>
                  <a:lnTo>
                    <a:pt x="168" y="100"/>
                  </a:lnTo>
                  <a:lnTo>
                    <a:pt x="180" y="108"/>
                  </a:lnTo>
                  <a:lnTo>
                    <a:pt x="178" y="132"/>
                  </a:lnTo>
                  <a:lnTo>
                    <a:pt x="194" y="134"/>
                  </a:lnTo>
                  <a:lnTo>
                    <a:pt x="204" y="158"/>
                  </a:lnTo>
                  <a:lnTo>
                    <a:pt x="220" y="158"/>
                  </a:lnTo>
                  <a:lnTo>
                    <a:pt x="232" y="144"/>
                  </a:lnTo>
                  <a:lnTo>
                    <a:pt x="244" y="140"/>
                  </a:lnTo>
                  <a:lnTo>
                    <a:pt x="262" y="142"/>
                  </a:lnTo>
                  <a:lnTo>
                    <a:pt x="276" y="132"/>
                  </a:lnTo>
                  <a:lnTo>
                    <a:pt x="278" y="114"/>
                  </a:lnTo>
                  <a:lnTo>
                    <a:pt x="286" y="100"/>
                  </a:lnTo>
                  <a:lnTo>
                    <a:pt x="300" y="96"/>
                  </a:lnTo>
                  <a:lnTo>
                    <a:pt x="322" y="100"/>
                  </a:lnTo>
                  <a:lnTo>
                    <a:pt x="338" y="114"/>
                  </a:lnTo>
                  <a:lnTo>
                    <a:pt x="338" y="130"/>
                  </a:lnTo>
                  <a:lnTo>
                    <a:pt x="358" y="134"/>
                  </a:lnTo>
                  <a:lnTo>
                    <a:pt x="388" y="150"/>
                  </a:lnTo>
                  <a:lnTo>
                    <a:pt x="390" y="170"/>
                  </a:lnTo>
                  <a:lnTo>
                    <a:pt x="418" y="176"/>
                  </a:lnTo>
                  <a:lnTo>
                    <a:pt x="434" y="196"/>
                  </a:lnTo>
                  <a:lnTo>
                    <a:pt x="438" y="226"/>
                  </a:lnTo>
                  <a:lnTo>
                    <a:pt x="432" y="230"/>
                  </a:lnTo>
                  <a:lnTo>
                    <a:pt x="424" y="236"/>
                  </a:lnTo>
                  <a:lnTo>
                    <a:pt x="424" y="252"/>
                  </a:lnTo>
                  <a:lnTo>
                    <a:pt x="434" y="270"/>
                  </a:lnTo>
                  <a:lnTo>
                    <a:pt x="434" y="286"/>
                  </a:lnTo>
                  <a:lnTo>
                    <a:pt x="440" y="306"/>
                  </a:lnTo>
                  <a:lnTo>
                    <a:pt x="454" y="292"/>
                  </a:lnTo>
                  <a:lnTo>
                    <a:pt x="470" y="286"/>
                  </a:lnTo>
                  <a:lnTo>
                    <a:pt x="450" y="326"/>
                  </a:lnTo>
                  <a:lnTo>
                    <a:pt x="458" y="340"/>
                  </a:lnTo>
                  <a:lnTo>
                    <a:pt x="466" y="348"/>
                  </a:lnTo>
                  <a:lnTo>
                    <a:pt x="480" y="370"/>
                  </a:lnTo>
                  <a:lnTo>
                    <a:pt x="502" y="378"/>
                  </a:lnTo>
                  <a:lnTo>
                    <a:pt x="504" y="366"/>
                  </a:lnTo>
                  <a:lnTo>
                    <a:pt x="516" y="370"/>
                  </a:lnTo>
                  <a:lnTo>
                    <a:pt x="510" y="390"/>
                  </a:lnTo>
                  <a:lnTo>
                    <a:pt x="508" y="410"/>
                  </a:lnTo>
                  <a:lnTo>
                    <a:pt x="524" y="416"/>
                  </a:lnTo>
                  <a:lnTo>
                    <a:pt x="540" y="436"/>
                  </a:lnTo>
                  <a:lnTo>
                    <a:pt x="538" y="454"/>
                  </a:lnTo>
                  <a:lnTo>
                    <a:pt x="546" y="460"/>
                  </a:lnTo>
                  <a:lnTo>
                    <a:pt x="578" y="460"/>
                  </a:lnTo>
                  <a:lnTo>
                    <a:pt x="590" y="470"/>
                  </a:lnTo>
                  <a:lnTo>
                    <a:pt x="588" y="480"/>
                  </a:lnTo>
                  <a:lnTo>
                    <a:pt x="604" y="478"/>
                  </a:lnTo>
                  <a:lnTo>
                    <a:pt x="604" y="494"/>
                  </a:lnTo>
                  <a:lnTo>
                    <a:pt x="616" y="510"/>
                  </a:lnTo>
                  <a:lnTo>
                    <a:pt x="612" y="526"/>
                  </a:lnTo>
                  <a:lnTo>
                    <a:pt x="634" y="528"/>
                  </a:lnTo>
                  <a:lnTo>
                    <a:pt x="644" y="518"/>
                  </a:lnTo>
                  <a:lnTo>
                    <a:pt x="680" y="520"/>
                  </a:lnTo>
                  <a:lnTo>
                    <a:pt x="696" y="504"/>
                  </a:lnTo>
                  <a:lnTo>
                    <a:pt x="684" y="470"/>
                  </a:lnTo>
                  <a:lnTo>
                    <a:pt x="694" y="462"/>
                  </a:lnTo>
                  <a:lnTo>
                    <a:pt x="692" y="368"/>
                  </a:lnTo>
                  <a:lnTo>
                    <a:pt x="688" y="350"/>
                  </a:lnTo>
                  <a:lnTo>
                    <a:pt x="658" y="312"/>
                  </a:lnTo>
                  <a:lnTo>
                    <a:pt x="652" y="298"/>
                  </a:lnTo>
                  <a:lnTo>
                    <a:pt x="644" y="278"/>
                  </a:lnTo>
                  <a:lnTo>
                    <a:pt x="616" y="234"/>
                  </a:lnTo>
                  <a:lnTo>
                    <a:pt x="608" y="198"/>
                  </a:lnTo>
                  <a:lnTo>
                    <a:pt x="602" y="182"/>
                  </a:lnTo>
                  <a:lnTo>
                    <a:pt x="590" y="178"/>
                  </a:lnTo>
                  <a:lnTo>
                    <a:pt x="576" y="144"/>
                  </a:lnTo>
                  <a:lnTo>
                    <a:pt x="554" y="114"/>
                  </a:lnTo>
                  <a:lnTo>
                    <a:pt x="530" y="82"/>
                  </a:lnTo>
                  <a:lnTo>
                    <a:pt x="518" y="54"/>
                  </a:lnTo>
                  <a:lnTo>
                    <a:pt x="500" y="52"/>
                  </a:lnTo>
                  <a:lnTo>
                    <a:pt x="512" y="36"/>
                  </a:lnTo>
                  <a:lnTo>
                    <a:pt x="500" y="12"/>
                  </a:lnTo>
                  <a:lnTo>
                    <a:pt x="482" y="8"/>
                  </a:lnTo>
                  <a:lnTo>
                    <a:pt x="468" y="0"/>
                  </a:lnTo>
                  <a:lnTo>
                    <a:pt x="454" y="18"/>
                  </a:lnTo>
                  <a:lnTo>
                    <a:pt x="464" y="32"/>
                  </a:lnTo>
                  <a:lnTo>
                    <a:pt x="464" y="52"/>
                  </a:lnTo>
                  <a:lnTo>
                    <a:pt x="440" y="34"/>
                  </a:lnTo>
                  <a:lnTo>
                    <a:pt x="338" y="38"/>
                  </a:lnTo>
                  <a:lnTo>
                    <a:pt x="222" y="42"/>
                  </a:lnTo>
                  <a:lnTo>
                    <a:pt x="210" y="16"/>
                  </a:lnTo>
                  <a:lnTo>
                    <a:pt x="82" y="34"/>
                  </a:lnTo>
                  <a:lnTo>
                    <a:pt x="24" y="42"/>
                  </a:lnTo>
                  <a:lnTo>
                    <a:pt x="6" y="48"/>
                  </a:lnTo>
                  <a:lnTo>
                    <a:pt x="0" y="62"/>
                  </a:lnTo>
                  <a:lnTo>
                    <a:pt x="12" y="74"/>
                  </a:lnTo>
                  <a:lnTo>
                    <a:pt x="32" y="74"/>
                  </a:lnTo>
                  <a:lnTo>
                    <a:pt x="20" y="86"/>
                  </a:lnTo>
                  <a:lnTo>
                    <a:pt x="30" y="106"/>
                  </a:lnTo>
                </a:path>
              </a:pathLst>
            </a:custGeom>
            <a:solidFill>
              <a:srgbClr val="83ff9b"/>
            </a:solidFill>
            <a:ln cap="rnd" w="1260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5840280" y="2354400"/>
              <a:ext cx="4068720" cy="2373120"/>
            </a:xfrm>
            <a:custGeom>
              <a:avLst/>
              <a:gdLst/>
              <a:ahLst/>
              <a:rect l="l" t="t" r="r" b="b"/>
              <a:pathLst>
                <a:path w="2142" h="1110">
                  <a:moveTo>
                    <a:pt x="0" y="0"/>
                  </a:moveTo>
                  <a:lnTo>
                    <a:pt x="654" y="72"/>
                  </a:lnTo>
                  <a:lnTo>
                    <a:pt x="816" y="24"/>
                  </a:lnTo>
                  <a:lnTo>
                    <a:pt x="1020" y="72"/>
                  </a:lnTo>
                  <a:lnTo>
                    <a:pt x="1080" y="84"/>
                  </a:lnTo>
                  <a:lnTo>
                    <a:pt x="1302" y="90"/>
                  </a:lnTo>
                  <a:lnTo>
                    <a:pt x="1386" y="78"/>
                  </a:lnTo>
                  <a:lnTo>
                    <a:pt x="1524" y="132"/>
                  </a:lnTo>
                  <a:lnTo>
                    <a:pt x="1764" y="534"/>
                  </a:lnTo>
                  <a:lnTo>
                    <a:pt x="1788" y="570"/>
                  </a:lnTo>
                  <a:lnTo>
                    <a:pt x="1842" y="612"/>
                  </a:lnTo>
                  <a:lnTo>
                    <a:pt x="1920" y="630"/>
                  </a:lnTo>
                  <a:lnTo>
                    <a:pt x="1968" y="696"/>
                  </a:lnTo>
                  <a:lnTo>
                    <a:pt x="1998" y="780"/>
                  </a:lnTo>
                  <a:lnTo>
                    <a:pt x="2106" y="936"/>
                  </a:lnTo>
                  <a:lnTo>
                    <a:pt x="2142" y="1110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8308800" y="2565360"/>
              <a:ext cx="700200" cy="1600200"/>
            </a:xfrm>
            <a:custGeom>
              <a:avLst/>
              <a:gdLst/>
              <a:ahLst/>
              <a:rect l="l" t="t" r="r" b="b"/>
              <a:pathLst>
                <a:path w="372" h="750">
                  <a:moveTo>
                    <a:pt x="0" y="0"/>
                  </a:moveTo>
                  <a:lnTo>
                    <a:pt x="18" y="300"/>
                  </a:lnTo>
                  <a:lnTo>
                    <a:pt x="102" y="414"/>
                  </a:lnTo>
                  <a:lnTo>
                    <a:pt x="102" y="534"/>
                  </a:lnTo>
                  <a:lnTo>
                    <a:pt x="174" y="606"/>
                  </a:lnTo>
                  <a:lnTo>
                    <a:pt x="252" y="726"/>
                  </a:lnTo>
                  <a:lnTo>
                    <a:pt x="372" y="750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8412120" y="2271600"/>
              <a:ext cx="325440" cy="1011240"/>
            </a:xfrm>
            <a:custGeom>
              <a:avLst/>
              <a:gdLst/>
              <a:ahLst/>
              <a:rect l="l" t="t" r="r" b="b"/>
              <a:pathLst>
                <a:path w="174" h="474">
                  <a:moveTo>
                    <a:pt x="174" y="0"/>
                  </a:moveTo>
                  <a:lnTo>
                    <a:pt x="78" y="234"/>
                  </a:lnTo>
                  <a:lnTo>
                    <a:pt x="54" y="342"/>
                  </a:lnTo>
                  <a:lnTo>
                    <a:pt x="0" y="474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8512200" y="2975040"/>
              <a:ext cx="471600" cy="128520"/>
            </a:xfrm>
            <a:custGeom>
              <a:avLst/>
              <a:gdLst/>
              <a:ahLst/>
              <a:rect l="l" t="t" r="r" b="b"/>
              <a:pathLst>
                <a:path w="252" h="60">
                  <a:moveTo>
                    <a:pt x="0" y="0"/>
                  </a:moveTo>
                  <a:lnTo>
                    <a:pt x="108" y="60"/>
                  </a:lnTo>
                  <a:lnTo>
                    <a:pt x="252" y="6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8375760" y="3525840"/>
              <a:ext cx="1136520" cy="279360"/>
            </a:xfrm>
            <a:custGeom>
              <a:avLst/>
              <a:gdLst/>
              <a:ahLst/>
              <a:rect l="l" t="t" r="r" b="b"/>
              <a:pathLst>
                <a:path w="606" h="132">
                  <a:moveTo>
                    <a:pt x="0" y="132"/>
                  </a:moveTo>
                  <a:lnTo>
                    <a:pt x="186" y="132"/>
                  </a:lnTo>
                  <a:lnTo>
                    <a:pt x="402" y="66"/>
                  </a:lnTo>
                  <a:lnTo>
                    <a:pt x="456" y="18"/>
                  </a:lnTo>
                  <a:lnTo>
                    <a:pt x="546" y="30"/>
                  </a:lnTo>
                  <a:lnTo>
                    <a:pt x="606" y="0"/>
                  </a:ln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 flipH="1">
              <a:off x="9177120" y="3130560"/>
              <a:ext cx="88920" cy="32076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8940960" y="3755880"/>
              <a:ext cx="53640" cy="1908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8636040" y="3941640"/>
              <a:ext cx="596880" cy="274680"/>
            </a:xfrm>
            <a:custGeom>
              <a:avLst/>
              <a:gdLst/>
              <a:ahLst/>
              <a:rect l="l" t="t" r="r" b="b"/>
              <a:pathLst>
                <a:path w="318" h="128">
                  <a:moveTo>
                    <a:pt x="0" y="128"/>
                  </a:moveTo>
                  <a:cubicBezTo>
                    <a:pt x="40" y="90"/>
                    <a:pt x="80" y="53"/>
                    <a:pt x="114" y="32"/>
                  </a:cubicBezTo>
                  <a:cubicBezTo>
                    <a:pt x="148" y="11"/>
                    <a:pt x="179" y="4"/>
                    <a:pt x="204" y="2"/>
                  </a:cubicBezTo>
                  <a:cubicBezTo>
                    <a:pt x="229" y="0"/>
                    <a:pt x="245" y="7"/>
                    <a:pt x="264" y="20"/>
                  </a:cubicBezTo>
                  <a:cubicBezTo>
                    <a:pt x="283" y="33"/>
                    <a:pt x="300" y="56"/>
                    <a:pt x="318" y="8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6519960" y="2382840"/>
              <a:ext cx="127080" cy="146160"/>
            </a:xfrm>
            <a:prstGeom prst="rect">
              <a:avLst/>
            </a:prstGeom>
            <a:solidFill>
              <a:srgbClr val="0091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7728120" y="2462040"/>
              <a:ext cx="126720" cy="141480"/>
            </a:xfrm>
            <a:prstGeom prst="rect">
              <a:avLst/>
            </a:prstGeom>
            <a:solidFill>
              <a:srgbClr val="0091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9093240" y="3565440"/>
              <a:ext cx="127080" cy="146160"/>
            </a:xfrm>
            <a:prstGeom prst="rect">
              <a:avLst/>
            </a:prstGeom>
            <a:solidFill>
              <a:srgbClr val="0091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9093240" y="3387600"/>
              <a:ext cx="127080" cy="146160"/>
            </a:xfrm>
            <a:prstGeom prst="rect">
              <a:avLst/>
            </a:prstGeom>
            <a:solidFill>
              <a:srgbClr val="00000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9493200" y="3718080"/>
              <a:ext cx="130320" cy="145800"/>
            </a:xfrm>
            <a:prstGeom prst="rect">
              <a:avLst/>
            </a:prstGeom>
            <a:solidFill>
              <a:srgbClr val="00000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9744120" y="4224240"/>
              <a:ext cx="128520" cy="150840"/>
            </a:xfrm>
            <a:prstGeom prst="rect">
              <a:avLst/>
            </a:prstGeom>
            <a:solidFill>
              <a:srgbClr val="00000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9893160" y="4613400"/>
              <a:ext cx="120960" cy="2570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9863280" y="4640400"/>
              <a:ext cx="128520" cy="142560"/>
            </a:xfrm>
            <a:prstGeom prst="rect">
              <a:avLst/>
            </a:prstGeom>
            <a:solidFill>
              <a:srgbClr val="00000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10014120" y="4856040"/>
              <a:ext cx="20520" cy="4525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8666280" y="4205160"/>
              <a:ext cx="60120" cy="49320"/>
            </a:xfrm>
            <a:prstGeom prst="line">
              <a:avLst/>
            </a:prstGeom>
            <a:ln w="38160">
              <a:solidFill>
                <a:srgbClr val="fc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 flipV="1">
              <a:off x="8707320" y="4168800"/>
              <a:ext cx="65160" cy="76320"/>
            </a:xfrm>
            <a:prstGeom prst="line">
              <a:avLst/>
            </a:prstGeom>
            <a:ln w="38160">
              <a:solidFill>
                <a:srgbClr val="e5cf0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8629560" y="3870360"/>
              <a:ext cx="0" cy="163440"/>
            </a:xfrm>
            <a:prstGeom prst="line">
              <a:avLst/>
            </a:prstGeom>
            <a:ln w="38160">
              <a:solidFill>
                <a:srgbClr val="e5cf0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8656560" y="3870360"/>
              <a:ext cx="488880" cy="1085760"/>
            </a:xfrm>
            <a:custGeom>
              <a:avLst/>
              <a:gdLst/>
              <a:ahLst/>
              <a:rect l="l" t="t" r="r" b="b"/>
              <a:pathLst>
                <a:path w="275" h="513">
                  <a:moveTo>
                    <a:pt x="0" y="0"/>
                  </a:moveTo>
                  <a:lnTo>
                    <a:pt x="48" y="0"/>
                  </a:lnTo>
                  <a:lnTo>
                    <a:pt x="48" y="24"/>
                  </a:lnTo>
                  <a:lnTo>
                    <a:pt x="66" y="24"/>
                  </a:lnTo>
                  <a:lnTo>
                    <a:pt x="66" y="60"/>
                  </a:lnTo>
                  <a:lnTo>
                    <a:pt x="124" y="93"/>
                  </a:lnTo>
                  <a:lnTo>
                    <a:pt x="216" y="252"/>
                  </a:lnTo>
                  <a:lnTo>
                    <a:pt x="252" y="252"/>
                  </a:lnTo>
                  <a:lnTo>
                    <a:pt x="252" y="321"/>
                  </a:lnTo>
                  <a:lnTo>
                    <a:pt x="275" y="360"/>
                  </a:lnTo>
                  <a:lnTo>
                    <a:pt x="275" y="513"/>
                  </a:lnTo>
                </a:path>
              </a:pathLst>
            </a:custGeom>
            <a:noFill/>
            <a:ln w="38160">
              <a:solidFill>
                <a:srgbClr val="e5cf0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8675640" y="2676600"/>
              <a:ext cx="71640" cy="81000"/>
            </a:xfrm>
            <a:prstGeom prst="line">
              <a:avLst/>
            </a:prstGeom>
            <a:ln w="38160">
              <a:solidFill>
                <a:srgbClr val="e5cf0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 flipV="1">
              <a:off x="8731080" y="2701800"/>
              <a:ext cx="32040" cy="44640"/>
            </a:xfrm>
            <a:prstGeom prst="line">
              <a:avLst/>
            </a:prstGeom>
            <a:ln w="38160">
              <a:solidFill>
                <a:srgbClr val="e5cf0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 flipH="1">
              <a:off x="9108720" y="3854520"/>
              <a:ext cx="20520" cy="87120"/>
            </a:xfrm>
            <a:prstGeom prst="line">
              <a:avLst/>
            </a:prstGeom>
            <a:ln w="38160">
              <a:solidFill>
                <a:srgbClr val="e5cf0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8672400" y="3711600"/>
              <a:ext cx="128880" cy="147600"/>
            </a:xfrm>
            <a:prstGeom prst="rect">
              <a:avLst/>
            </a:prstGeom>
            <a:solidFill>
              <a:srgbClr val="000000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8910720" y="3603600"/>
              <a:ext cx="149040" cy="114480"/>
            </a:xfrm>
            <a:custGeom>
              <a:avLst/>
              <a:gdLst/>
              <a:ahLst/>
              <a:rect l="l" t="t" r="r" b="b"/>
              <a:pathLst>
                <a:path w="84" h="54">
                  <a:moveTo>
                    <a:pt x="84" y="33"/>
                  </a:moveTo>
                  <a:lnTo>
                    <a:pt x="69" y="0"/>
                  </a:lnTo>
                  <a:lnTo>
                    <a:pt x="0" y="27"/>
                  </a:lnTo>
                  <a:lnTo>
                    <a:pt x="18" y="54"/>
                  </a:lnTo>
                </a:path>
              </a:pathLst>
            </a:custGeom>
            <a:noFill/>
            <a:ln w="38160">
              <a:solidFill>
                <a:srgbClr val="0091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9456840" y="3571920"/>
              <a:ext cx="58680" cy="55440"/>
            </a:xfrm>
            <a:prstGeom prst="line">
              <a:avLst/>
            </a:prstGeom>
            <a:ln w="38160">
              <a:solidFill>
                <a:srgbClr val="0091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8323200" y="2562120"/>
              <a:ext cx="96840" cy="61920"/>
            </a:xfrm>
            <a:custGeom>
              <a:avLst/>
              <a:gdLst/>
              <a:ahLst/>
              <a:rect l="l" t="t" r="r" b="b"/>
              <a:pathLst>
                <a:path w="54" h="30">
                  <a:moveTo>
                    <a:pt x="0" y="30"/>
                  </a:moveTo>
                  <a:lnTo>
                    <a:pt x="54" y="30"/>
                  </a:lnTo>
                  <a:lnTo>
                    <a:pt x="54" y="0"/>
                  </a:lnTo>
                </a:path>
              </a:pathLst>
            </a:custGeom>
            <a:noFill/>
            <a:ln w="38160">
              <a:solidFill>
                <a:srgbClr val="0091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8872560" y="3051000"/>
              <a:ext cx="141120" cy="182880"/>
            </a:xfrm>
            <a:custGeom>
              <a:avLst/>
              <a:gdLst/>
              <a:ahLst/>
              <a:rect l="l" t="t" r="r" b="b"/>
              <a:pathLst>
                <a:path w="78" h="72">
                  <a:moveTo>
                    <a:pt x="0" y="0"/>
                  </a:moveTo>
                  <a:lnTo>
                    <a:pt x="42" y="72"/>
                  </a:lnTo>
                  <a:lnTo>
                    <a:pt x="78" y="51"/>
                  </a:lnTo>
                </a:path>
              </a:pathLst>
            </a:custGeom>
            <a:noFill/>
            <a:ln w="38160">
              <a:solidFill>
                <a:srgbClr val="0091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8864640" y="2925720"/>
              <a:ext cx="128520" cy="144360"/>
            </a:xfrm>
            <a:prstGeom prst="rect">
              <a:avLst/>
            </a:prstGeom>
            <a:solidFill>
              <a:srgbClr val="0091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 flipV="1">
              <a:off x="9163080" y="3103560"/>
              <a:ext cx="65160" cy="264960"/>
            </a:xfrm>
            <a:prstGeom prst="line">
              <a:avLst/>
            </a:prstGeom>
            <a:ln w="38160">
              <a:solidFill>
                <a:srgbClr val="0091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6683400" y="2378160"/>
              <a:ext cx="155520" cy="447480"/>
            </a:xfrm>
            <a:custGeom>
              <a:avLst/>
              <a:gdLst/>
              <a:ahLst/>
              <a:rect l="l" t="t" r="r" b="b"/>
              <a:pathLst>
                <a:path w="87" h="210">
                  <a:moveTo>
                    <a:pt x="0" y="0"/>
                  </a:moveTo>
                  <a:lnTo>
                    <a:pt x="87" y="9"/>
                  </a:lnTo>
                  <a:lnTo>
                    <a:pt x="9" y="210"/>
                  </a:lnTo>
                </a:path>
              </a:pathLst>
            </a:custGeom>
            <a:noFill/>
            <a:ln w="38160">
              <a:solidFill>
                <a:srgbClr val="0091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8564400" y="2529000"/>
              <a:ext cx="128880" cy="147600"/>
            </a:xfrm>
            <a:prstGeom prst="rect">
              <a:avLst/>
            </a:prstGeom>
            <a:solidFill>
              <a:srgbClr val="0091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5979960" y="2301840"/>
              <a:ext cx="128880" cy="146160"/>
            </a:xfrm>
            <a:prstGeom prst="rect">
              <a:avLst/>
            </a:prstGeom>
            <a:solidFill>
              <a:srgbClr val="0091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6045120" y="2344680"/>
              <a:ext cx="127080" cy="146160"/>
            </a:xfrm>
            <a:prstGeom prst="rect">
              <a:avLst/>
            </a:prstGeom>
            <a:solidFill>
              <a:srgbClr val="e5cf03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8238960" y="2746440"/>
              <a:ext cx="127080" cy="144360"/>
            </a:xfrm>
            <a:prstGeom prst="rect">
              <a:avLst/>
            </a:prstGeom>
            <a:solidFill>
              <a:srgbClr val="0091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8286840" y="2814480"/>
              <a:ext cx="128520" cy="147960"/>
            </a:xfrm>
            <a:prstGeom prst="rect">
              <a:avLst/>
            </a:prstGeom>
            <a:solidFill>
              <a:srgbClr val="e5cf03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8399520" y="3363840"/>
              <a:ext cx="128520" cy="146160"/>
            </a:xfrm>
            <a:prstGeom prst="rect">
              <a:avLst/>
            </a:prstGeom>
            <a:solidFill>
              <a:srgbClr val="0091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8448840" y="3433680"/>
              <a:ext cx="128520" cy="142920"/>
            </a:xfrm>
            <a:prstGeom prst="rect">
              <a:avLst/>
            </a:prstGeom>
            <a:solidFill>
              <a:srgbClr val="e5cf03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 flipH="1" flipV="1">
              <a:off x="5334840" y="2292840"/>
              <a:ext cx="541440" cy="601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9176040" y="4788000"/>
              <a:ext cx="79632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Ft. Myers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9064800" y="4842000"/>
              <a:ext cx="156960" cy="14436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"/>
          <p:cNvSpPr/>
          <p:nvPr/>
        </p:nvSpPr>
        <p:spPr>
          <a:xfrm>
            <a:off x="517680" y="1270080"/>
            <a:ext cx="3485880" cy="414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Low Cost Link Between Canadian Reserves and Midwest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114120">
              <a:lnSpc>
                <a:spcPct val="100000"/>
              </a:lnSpc>
              <a:spcBef>
                <a:spcPts val="1576"/>
              </a:spcBef>
              <a:buClr>
                <a:srgbClr val="000000"/>
              </a:buClr>
              <a:buFont typeface="Frutiger 45 Light"/>
              <a:buChar char="–"/>
              <a:tabLst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Transports Nearly 25% of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Canadian Gas to the U.S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Fully Contracted Under Long-Term Agreements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Expansion Opportunities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Unique Cost of Service Tariff; 100% Demand Charges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517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PlaceHolder 1"/>
          <p:cNvSpPr>
            <a:spLocks noGrp="1"/>
          </p:cNvSpPr>
          <p:nvPr>
            <p:ph type="title"/>
          </p:nvPr>
        </p:nvSpPr>
        <p:spPr>
          <a:xfrm>
            <a:off x="-360" y="323640"/>
            <a:ext cx="10287000" cy="50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Northern Border Pipeline Company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411120" y="138276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411120" y="320184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411120" y="3935520"/>
            <a:ext cx="119160" cy="118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4302000" y="3854520"/>
            <a:ext cx="1625760" cy="1095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4513320" y="3870360"/>
            <a:ext cx="1444680" cy="79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1,214 Miles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2.4 Bcf/d Peak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4448160" y="3951360"/>
            <a:ext cx="8100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4448160" y="4235400"/>
            <a:ext cx="81000" cy="100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4259160" y="1139760"/>
            <a:ext cx="1689120" cy="752400"/>
          </a:xfrm>
          <a:prstGeom prst="ellipse">
            <a:avLst/>
          </a:prstGeom>
          <a:solidFill>
            <a:srgbClr val="83ff9b"/>
          </a:solidFill>
          <a:ln cap="rnd" w="1260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4259160" y="1141560"/>
            <a:ext cx="1689120" cy="752400"/>
          </a:xfrm>
          <a:prstGeom prst="ellipse">
            <a:avLst/>
          </a:prstGeom>
          <a:solidFill>
            <a:srgbClr val="00a076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4561200" y="1198440"/>
            <a:ext cx="10382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Western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Canadian Basin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7477200" y="3897360"/>
            <a:ext cx="1363680" cy="957240"/>
          </a:xfrm>
          <a:custGeom>
            <a:avLst/>
            <a:gdLst/>
            <a:ahLst/>
            <a:rect l="l" t="t" r="r" b="b"/>
            <a:pathLst>
              <a:path w="1060" h="663">
                <a:moveTo>
                  <a:pt x="858" y="6"/>
                </a:moveTo>
                <a:lnTo>
                  <a:pt x="397" y="6"/>
                </a:lnTo>
                <a:lnTo>
                  <a:pt x="6" y="0"/>
                </a:lnTo>
                <a:lnTo>
                  <a:pt x="6" y="12"/>
                </a:lnTo>
                <a:lnTo>
                  <a:pt x="18" y="23"/>
                </a:lnTo>
                <a:lnTo>
                  <a:pt x="6" y="53"/>
                </a:lnTo>
                <a:lnTo>
                  <a:pt x="30" y="77"/>
                </a:lnTo>
                <a:lnTo>
                  <a:pt x="30" y="100"/>
                </a:lnTo>
                <a:lnTo>
                  <a:pt x="12" y="107"/>
                </a:lnTo>
                <a:lnTo>
                  <a:pt x="0" y="172"/>
                </a:lnTo>
                <a:lnTo>
                  <a:pt x="12" y="189"/>
                </a:lnTo>
                <a:lnTo>
                  <a:pt x="12" y="207"/>
                </a:lnTo>
                <a:lnTo>
                  <a:pt x="30" y="225"/>
                </a:lnTo>
                <a:lnTo>
                  <a:pt x="41" y="231"/>
                </a:lnTo>
                <a:lnTo>
                  <a:pt x="30" y="254"/>
                </a:lnTo>
                <a:lnTo>
                  <a:pt x="41" y="272"/>
                </a:lnTo>
                <a:lnTo>
                  <a:pt x="36" y="302"/>
                </a:lnTo>
                <a:lnTo>
                  <a:pt x="53" y="331"/>
                </a:lnTo>
                <a:lnTo>
                  <a:pt x="71" y="349"/>
                </a:lnTo>
                <a:lnTo>
                  <a:pt x="65" y="367"/>
                </a:lnTo>
                <a:lnTo>
                  <a:pt x="77" y="391"/>
                </a:lnTo>
                <a:lnTo>
                  <a:pt x="71" y="408"/>
                </a:lnTo>
                <a:lnTo>
                  <a:pt x="83" y="426"/>
                </a:lnTo>
                <a:lnTo>
                  <a:pt x="89" y="443"/>
                </a:lnTo>
                <a:lnTo>
                  <a:pt x="95" y="450"/>
                </a:lnTo>
                <a:lnTo>
                  <a:pt x="100" y="461"/>
                </a:lnTo>
                <a:lnTo>
                  <a:pt x="100" y="486"/>
                </a:lnTo>
                <a:lnTo>
                  <a:pt x="100" y="497"/>
                </a:lnTo>
                <a:lnTo>
                  <a:pt x="100" y="509"/>
                </a:lnTo>
                <a:lnTo>
                  <a:pt x="113" y="515"/>
                </a:lnTo>
                <a:lnTo>
                  <a:pt x="107" y="545"/>
                </a:lnTo>
                <a:lnTo>
                  <a:pt x="125" y="574"/>
                </a:lnTo>
                <a:lnTo>
                  <a:pt x="113" y="592"/>
                </a:lnTo>
                <a:lnTo>
                  <a:pt x="113" y="609"/>
                </a:lnTo>
                <a:lnTo>
                  <a:pt x="100" y="615"/>
                </a:lnTo>
                <a:lnTo>
                  <a:pt x="113" y="627"/>
                </a:lnTo>
                <a:lnTo>
                  <a:pt x="125" y="639"/>
                </a:lnTo>
                <a:lnTo>
                  <a:pt x="805" y="639"/>
                </a:lnTo>
                <a:lnTo>
                  <a:pt x="817" y="656"/>
                </a:lnTo>
                <a:lnTo>
                  <a:pt x="829" y="662"/>
                </a:lnTo>
                <a:lnTo>
                  <a:pt x="858" y="639"/>
                </a:lnTo>
                <a:lnTo>
                  <a:pt x="870" y="627"/>
                </a:lnTo>
                <a:lnTo>
                  <a:pt x="858" y="627"/>
                </a:lnTo>
                <a:lnTo>
                  <a:pt x="876" y="615"/>
                </a:lnTo>
                <a:lnTo>
                  <a:pt x="900" y="609"/>
                </a:lnTo>
                <a:lnTo>
                  <a:pt x="905" y="580"/>
                </a:lnTo>
                <a:lnTo>
                  <a:pt x="905" y="574"/>
                </a:lnTo>
                <a:lnTo>
                  <a:pt x="929" y="550"/>
                </a:lnTo>
                <a:lnTo>
                  <a:pt x="934" y="545"/>
                </a:lnTo>
                <a:lnTo>
                  <a:pt x="941" y="515"/>
                </a:lnTo>
                <a:lnTo>
                  <a:pt x="917" y="497"/>
                </a:lnTo>
                <a:lnTo>
                  <a:pt x="905" y="497"/>
                </a:lnTo>
                <a:lnTo>
                  <a:pt x="917" y="468"/>
                </a:lnTo>
                <a:lnTo>
                  <a:pt x="917" y="450"/>
                </a:lnTo>
                <a:lnTo>
                  <a:pt x="952" y="443"/>
                </a:lnTo>
                <a:lnTo>
                  <a:pt x="970" y="443"/>
                </a:lnTo>
                <a:lnTo>
                  <a:pt x="988" y="432"/>
                </a:lnTo>
                <a:lnTo>
                  <a:pt x="1000" y="426"/>
                </a:lnTo>
                <a:lnTo>
                  <a:pt x="1018" y="408"/>
                </a:lnTo>
                <a:lnTo>
                  <a:pt x="1029" y="391"/>
                </a:lnTo>
                <a:lnTo>
                  <a:pt x="1059" y="349"/>
                </a:lnTo>
                <a:lnTo>
                  <a:pt x="1053" y="314"/>
                </a:lnTo>
                <a:lnTo>
                  <a:pt x="1012" y="290"/>
                </a:lnTo>
                <a:lnTo>
                  <a:pt x="1012" y="272"/>
                </a:lnTo>
                <a:lnTo>
                  <a:pt x="982" y="236"/>
                </a:lnTo>
                <a:lnTo>
                  <a:pt x="964" y="225"/>
                </a:lnTo>
                <a:lnTo>
                  <a:pt x="964" y="213"/>
                </a:lnTo>
                <a:lnTo>
                  <a:pt x="952" y="195"/>
                </a:lnTo>
                <a:lnTo>
                  <a:pt x="946" y="195"/>
                </a:lnTo>
                <a:lnTo>
                  <a:pt x="905" y="184"/>
                </a:lnTo>
                <a:lnTo>
                  <a:pt x="893" y="172"/>
                </a:lnTo>
                <a:lnTo>
                  <a:pt x="893" y="142"/>
                </a:lnTo>
                <a:lnTo>
                  <a:pt x="876" y="125"/>
                </a:lnTo>
                <a:lnTo>
                  <a:pt x="876" y="100"/>
                </a:lnTo>
                <a:lnTo>
                  <a:pt x="883" y="77"/>
                </a:lnTo>
                <a:lnTo>
                  <a:pt x="893" y="59"/>
                </a:lnTo>
                <a:lnTo>
                  <a:pt x="893" y="53"/>
                </a:lnTo>
                <a:lnTo>
                  <a:pt x="893" y="41"/>
                </a:lnTo>
                <a:lnTo>
                  <a:pt x="870" y="30"/>
                </a:lnTo>
                <a:lnTo>
                  <a:pt x="858" y="6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4802040" y="1933560"/>
            <a:ext cx="1440000" cy="1420920"/>
          </a:xfrm>
          <a:custGeom>
            <a:avLst/>
            <a:gdLst/>
            <a:ahLst/>
            <a:rect l="l" t="t" r="r" b="b"/>
            <a:pathLst>
              <a:path w="1116" h="979">
                <a:moveTo>
                  <a:pt x="12" y="0"/>
                </a:moveTo>
                <a:lnTo>
                  <a:pt x="402" y="30"/>
                </a:lnTo>
                <a:lnTo>
                  <a:pt x="832" y="100"/>
                </a:lnTo>
                <a:lnTo>
                  <a:pt x="1115" y="130"/>
                </a:lnTo>
                <a:lnTo>
                  <a:pt x="1044" y="795"/>
                </a:lnTo>
                <a:lnTo>
                  <a:pt x="1044" y="925"/>
                </a:lnTo>
                <a:lnTo>
                  <a:pt x="1021" y="925"/>
                </a:lnTo>
                <a:lnTo>
                  <a:pt x="1021" y="978"/>
                </a:lnTo>
                <a:lnTo>
                  <a:pt x="0" y="860"/>
                </a:lnTo>
                <a:lnTo>
                  <a:pt x="12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8569440" y="4238640"/>
            <a:ext cx="788760" cy="1579680"/>
          </a:xfrm>
          <a:custGeom>
            <a:avLst/>
            <a:gdLst/>
            <a:ahLst/>
            <a:rect l="l" t="t" r="r" b="b"/>
            <a:pathLst>
              <a:path w="613" h="1091">
                <a:moveTo>
                  <a:pt x="141" y="0"/>
                </a:moveTo>
                <a:lnTo>
                  <a:pt x="547" y="6"/>
                </a:lnTo>
                <a:lnTo>
                  <a:pt x="553" y="23"/>
                </a:lnTo>
                <a:lnTo>
                  <a:pt x="547" y="35"/>
                </a:lnTo>
                <a:lnTo>
                  <a:pt x="541" y="41"/>
                </a:lnTo>
                <a:lnTo>
                  <a:pt x="564" y="77"/>
                </a:lnTo>
                <a:lnTo>
                  <a:pt x="571" y="100"/>
                </a:lnTo>
                <a:lnTo>
                  <a:pt x="571" y="106"/>
                </a:lnTo>
                <a:lnTo>
                  <a:pt x="577" y="124"/>
                </a:lnTo>
                <a:lnTo>
                  <a:pt x="589" y="147"/>
                </a:lnTo>
                <a:lnTo>
                  <a:pt x="594" y="160"/>
                </a:lnTo>
                <a:lnTo>
                  <a:pt x="600" y="171"/>
                </a:lnTo>
                <a:lnTo>
                  <a:pt x="606" y="636"/>
                </a:lnTo>
                <a:lnTo>
                  <a:pt x="600" y="642"/>
                </a:lnTo>
                <a:lnTo>
                  <a:pt x="606" y="653"/>
                </a:lnTo>
                <a:lnTo>
                  <a:pt x="606" y="665"/>
                </a:lnTo>
                <a:lnTo>
                  <a:pt x="589" y="671"/>
                </a:lnTo>
                <a:lnTo>
                  <a:pt x="606" y="689"/>
                </a:lnTo>
                <a:lnTo>
                  <a:pt x="606" y="695"/>
                </a:lnTo>
                <a:lnTo>
                  <a:pt x="606" y="706"/>
                </a:lnTo>
                <a:lnTo>
                  <a:pt x="606" y="724"/>
                </a:lnTo>
                <a:lnTo>
                  <a:pt x="606" y="736"/>
                </a:lnTo>
                <a:lnTo>
                  <a:pt x="612" y="748"/>
                </a:lnTo>
                <a:lnTo>
                  <a:pt x="612" y="760"/>
                </a:lnTo>
                <a:lnTo>
                  <a:pt x="606" y="772"/>
                </a:lnTo>
                <a:lnTo>
                  <a:pt x="606" y="790"/>
                </a:lnTo>
                <a:lnTo>
                  <a:pt x="589" y="801"/>
                </a:lnTo>
                <a:lnTo>
                  <a:pt x="589" y="818"/>
                </a:lnTo>
                <a:lnTo>
                  <a:pt x="571" y="831"/>
                </a:lnTo>
                <a:lnTo>
                  <a:pt x="564" y="848"/>
                </a:lnTo>
                <a:lnTo>
                  <a:pt x="541" y="848"/>
                </a:lnTo>
                <a:lnTo>
                  <a:pt x="564" y="866"/>
                </a:lnTo>
                <a:lnTo>
                  <a:pt x="553" y="884"/>
                </a:lnTo>
                <a:lnTo>
                  <a:pt x="553" y="895"/>
                </a:lnTo>
                <a:lnTo>
                  <a:pt x="541" y="895"/>
                </a:lnTo>
                <a:lnTo>
                  <a:pt x="553" y="902"/>
                </a:lnTo>
                <a:lnTo>
                  <a:pt x="541" y="919"/>
                </a:lnTo>
                <a:lnTo>
                  <a:pt x="541" y="930"/>
                </a:lnTo>
                <a:lnTo>
                  <a:pt x="541" y="937"/>
                </a:lnTo>
                <a:lnTo>
                  <a:pt x="541" y="943"/>
                </a:lnTo>
                <a:lnTo>
                  <a:pt x="536" y="955"/>
                </a:lnTo>
                <a:lnTo>
                  <a:pt x="518" y="972"/>
                </a:lnTo>
                <a:lnTo>
                  <a:pt x="524" y="984"/>
                </a:lnTo>
                <a:lnTo>
                  <a:pt x="536" y="1001"/>
                </a:lnTo>
                <a:lnTo>
                  <a:pt x="470" y="1025"/>
                </a:lnTo>
                <a:lnTo>
                  <a:pt x="465" y="1049"/>
                </a:lnTo>
                <a:lnTo>
                  <a:pt x="470" y="1060"/>
                </a:lnTo>
                <a:lnTo>
                  <a:pt x="476" y="1084"/>
                </a:lnTo>
                <a:lnTo>
                  <a:pt x="476" y="1090"/>
                </a:lnTo>
                <a:lnTo>
                  <a:pt x="459" y="1090"/>
                </a:lnTo>
                <a:lnTo>
                  <a:pt x="442" y="1084"/>
                </a:lnTo>
                <a:lnTo>
                  <a:pt x="442" y="1078"/>
                </a:lnTo>
                <a:lnTo>
                  <a:pt x="424" y="1078"/>
                </a:lnTo>
                <a:lnTo>
                  <a:pt x="406" y="1055"/>
                </a:lnTo>
                <a:lnTo>
                  <a:pt x="389" y="1060"/>
                </a:lnTo>
                <a:lnTo>
                  <a:pt x="371" y="1084"/>
                </a:lnTo>
                <a:lnTo>
                  <a:pt x="371" y="1090"/>
                </a:lnTo>
                <a:lnTo>
                  <a:pt x="353" y="1090"/>
                </a:lnTo>
                <a:lnTo>
                  <a:pt x="323" y="1090"/>
                </a:lnTo>
                <a:lnTo>
                  <a:pt x="306" y="1049"/>
                </a:lnTo>
                <a:lnTo>
                  <a:pt x="311" y="1031"/>
                </a:lnTo>
                <a:lnTo>
                  <a:pt x="311" y="1013"/>
                </a:lnTo>
                <a:lnTo>
                  <a:pt x="306" y="990"/>
                </a:lnTo>
                <a:lnTo>
                  <a:pt x="306" y="966"/>
                </a:lnTo>
                <a:lnTo>
                  <a:pt x="276" y="966"/>
                </a:lnTo>
                <a:lnTo>
                  <a:pt x="258" y="930"/>
                </a:lnTo>
                <a:lnTo>
                  <a:pt x="247" y="913"/>
                </a:lnTo>
                <a:lnTo>
                  <a:pt x="223" y="902"/>
                </a:lnTo>
                <a:lnTo>
                  <a:pt x="188" y="884"/>
                </a:lnTo>
                <a:lnTo>
                  <a:pt x="170" y="860"/>
                </a:lnTo>
                <a:lnTo>
                  <a:pt x="182" y="825"/>
                </a:lnTo>
                <a:lnTo>
                  <a:pt x="194" y="790"/>
                </a:lnTo>
                <a:lnTo>
                  <a:pt x="194" y="772"/>
                </a:lnTo>
                <a:lnTo>
                  <a:pt x="194" y="754"/>
                </a:lnTo>
                <a:lnTo>
                  <a:pt x="205" y="748"/>
                </a:lnTo>
                <a:lnTo>
                  <a:pt x="212" y="736"/>
                </a:lnTo>
                <a:lnTo>
                  <a:pt x="188" y="731"/>
                </a:lnTo>
                <a:lnTo>
                  <a:pt x="153" y="713"/>
                </a:lnTo>
                <a:lnTo>
                  <a:pt x="141" y="731"/>
                </a:lnTo>
                <a:lnTo>
                  <a:pt x="117" y="701"/>
                </a:lnTo>
                <a:lnTo>
                  <a:pt x="129" y="678"/>
                </a:lnTo>
                <a:lnTo>
                  <a:pt x="111" y="653"/>
                </a:lnTo>
                <a:lnTo>
                  <a:pt x="100" y="636"/>
                </a:lnTo>
                <a:lnTo>
                  <a:pt x="58" y="612"/>
                </a:lnTo>
                <a:lnTo>
                  <a:pt x="58" y="594"/>
                </a:lnTo>
                <a:lnTo>
                  <a:pt x="41" y="594"/>
                </a:lnTo>
                <a:lnTo>
                  <a:pt x="23" y="559"/>
                </a:lnTo>
                <a:lnTo>
                  <a:pt x="18" y="548"/>
                </a:lnTo>
                <a:lnTo>
                  <a:pt x="6" y="524"/>
                </a:lnTo>
                <a:lnTo>
                  <a:pt x="18" y="524"/>
                </a:lnTo>
                <a:lnTo>
                  <a:pt x="0" y="495"/>
                </a:lnTo>
                <a:lnTo>
                  <a:pt x="0" y="471"/>
                </a:lnTo>
                <a:lnTo>
                  <a:pt x="6" y="429"/>
                </a:lnTo>
                <a:lnTo>
                  <a:pt x="23" y="418"/>
                </a:lnTo>
                <a:lnTo>
                  <a:pt x="18" y="395"/>
                </a:lnTo>
                <a:lnTo>
                  <a:pt x="12" y="395"/>
                </a:lnTo>
                <a:lnTo>
                  <a:pt x="30" y="384"/>
                </a:lnTo>
                <a:lnTo>
                  <a:pt x="52" y="377"/>
                </a:lnTo>
                <a:lnTo>
                  <a:pt x="58" y="348"/>
                </a:lnTo>
                <a:lnTo>
                  <a:pt x="58" y="342"/>
                </a:lnTo>
                <a:lnTo>
                  <a:pt x="82" y="313"/>
                </a:lnTo>
                <a:lnTo>
                  <a:pt x="93" y="283"/>
                </a:lnTo>
                <a:lnTo>
                  <a:pt x="70" y="265"/>
                </a:lnTo>
                <a:lnTo>
                  <a:pt x="58" y="265"/>
                </a:lnTo>
                <a:lnTo>
                  <a:pt x="70" y="236"/>
                </a:lnTo>
                <a:lnTo>
                  <a:pt x="58" y="218"/>
                </a:lnTo>
                <a:lnTo>
                  <a:pt x="93" y="218"/>
                </a:lnTo>
                <a:lnTo>
                  <a:pt x="123" y="212"/>
                </a:lnTo>
                <a:lnTo>
                  <a:pt x="141" y="201"/>
                </a:lnTo>
                <a:lnTo>
                  <a:pt x="153" y="195"/>
                </a:lnTo>
                <a:lnTo>
                  <a:pt x="170" y="177"/>
                </a:lnTo>
                <a:lnTo>
                  <a:pt x="176" y="165"/>
                </a:lnTo>
                <a:lnTo>
                  <a:pt x="188" y="160"/>
                </a:lnTo>
                <a:lnTo>
                  <a:pt x="205" y="130"/>
                </a:lnTo>
                <a:lnTo>
                  <a:pt x="212" y="118"/>
                </a:lnTo>
                <a:lnTo>
                  <a:pt x="212" y="100"/>
                </a:lnTo>
                <a:lnTo>
                  <a:pt x="205" y="82"/>
                </a:lnTo>
                <a:lnTo>
                  <a:pt x="164" y="59"/>
                </a:lnTo>
                <a:lnTo>
                  <a:pt x="164" y="41"/>
                </a:lnTo>
                <a:lnTo>
                  <a:pt x="129" y="6"/>
                </a:lnTo>
                <a:lnTo>
                  <a:pt x="1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8662680" y="4889520"/>
            <a:ext cx="4104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6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Illinois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068880" y="3092400"/>
            <a:ext cx="1509840" cy="1116000"/>
          </a:xfrm>
          <a:custGeom>
            <a:avLst/>
            <a:gdLst/>
            <a:ahLst/>
            <a:rect l="l" t="t" r="r" b="b"/>
            <a:pathLst>
              <a:path w="1173" h="771">
                <a:moveTo>
                  <a:pt x="53" y="0"/>
                </a:moveTo>
                <a:lnTo>
                  <a:pt x="320" y="0"/>
                </a:lnTo>
                <a:lnTo>
                  <a:pt x="592" y="48"/>
                </a:lnTo>
                <a:lnTo>
                  <a:pt x="1136" y="48"/>
                </a:lnTo>
                <a:lnTo>
                  <a:pt x="1142" y="48"/>
                </a:lnTo>
                <a:lnTo>
                  <a:pt x="1142" y="71"/>
                </a:lnTo>
                <a:lnTo>
                  <a:pt x="1136" y="95"/>
                </a:lnTo>
                <a:lnTo>
                  <a:pt x="1125" y="118"/>
                </a:lnTo>
                <a:lnTo>
                  <a:pt x="1125" y="154"/>
                </a:lnTo>
                <a:lnTo>
                  <a:pt x="1125" y="160"/>
                </a:lnTo>
                <a:lnTo>
                  <a:pt x="1136" y="177"/>
                </a:lnTo>
                <a:lnTo>
                  <a:pt x="1142" y="195"/>
                </a:lnTo>
                <a:lnTo>
                  <a:pt x="1142" y="219"/>
                </a:lnTo>
                <a:lnTo>
                  <a:pt x="1172" y="231"/>
                </a:lnTo>
                <a:lnTo>
                  <a:pt x="1172" y="557"/>
                </a:lnTo>
                <a:lnTo>
                  <a:pt x="1107" y="557"/>
                </a:lnTo>
                <a:lnTo>
                  <a:pt x="1107" y="568"/>
                </a:lnTo>
                <a:lnTo>
                  <a:pt x="1119" y="575"/>
                </a:lnTo>
                <a:lnTo>
                  <a:pt x="1107" y="610"/>
                </a:lnTo>
                <a:lnTo>
                  <a:pt x="1131" y="634"/>
                </a:lnTo>
                <a:lnTo>
                  <a:pt x="1131" y="657"/>
                </a:lnTo>
                <a:lnTo>
                  <a:pt x="1113" y="663"/>
                </a:lnTo>
                <a:lnTo>
                  <a:pt x="1101" y="729"/>
                </a:lnTo>
                <a:lnTo>
                  <a:pt x="1113" y="747"/>
                </a:lnTo>
                <a:lnTo>
                  <a:pt x="1113" y="764"/>
                </a:lnTo>
                <a:lnTo>
                  <a:pt x="1113" y="770"/>
                </a:lnTo>
                <a:lnTo>
                  <a:pt x="1101" y="770"/>
                </a:lnTo>
                <a:lnTo>
                  <a:pt x="1090" y="747"/>
                </a:lnTo>
                <a:lnTo>
                  <a:pt x="1047" y="734"/>
                </a:lnTo>
                <a:lnTo>
                  <a:pt x="1047" y="722"/>
                </a:lnTo>
                <a:lnTo>
                  <a:pt x="1030" y="693"/>
                </a:lnTo>
                <a:lnTo>
                  <a:pt x="1018" y="693"/>
                </a:lnTo>
                <a:lnTo>
                  <a:pt x="1013" y="699"/>
                </a:lnTo>
                <a:lnTo>
                  <a:pt x="1013" y="711"/>
                </a:lnTo>
                <a:lnTo>
                  <a:pt x="1013" y="717"/>
                </a:lnTo>
                <a:lnTo>
                  <a:pt x="995" y="717"/>
                </a:lnTo>
                <a:lnTo>
                  <a:pt x="995" y="729"/>
                </a:lnTo>
                <a:lnTo>
                  <a:pt x="970" y="734"/>
                </a:lnTo>
                <a:lnTo>
                  <a:pt x="970" y="693"/>
                </a:lnTo>
                <a:lnTo>
                  <a:pt x="953" y="717"/>
                </a:lnTo>
                <a:lnTo>
                  <a:pt x="935" y="717"/>
                </a:lnTo>
                <a:lnTo>
                  <a:pt x="918" y="734"/>
                </a:lnTo>
                <a:lnTo>
                  <a:pt x="900" y="734"/>
                </a:lnTo>
                <a:lnTo>
                  <a:pt x="900" y="717"/>
                </a:lnTo>
                <a:lnTo>
                  <a:pt x="847" y="657"/>
                </a:lnTo>
                <a:lnTo>
                  <a:pt x="509" y="657"/>
                </a:lnTo>
                <a:lnTo>
                  <a:pt x="414" y="645"/>
                </a:lnTo>
                <a:lnTo>
                  <a:pt x="184" y="645"/>
                </a:lnTo>
                <a:lnTo>
                  <a:pt x="0" y="622"/>
                </a:lnTo>
                <a:lnTo>
                  <a:pt x="0" y="527"/>
                </a:lnTo>
                <a:lnTo>
                  <a:pt x="0" y="509"/>
                </a:lnTo>
                <a:lnTo>
                  <a:pt x="6" y="415"/>
                </a:lnTo>
                <a:lnTo>
                  <a:pt x="12" y="302"/>
                </a:lnTo>
                <a:lnTo>
                  <a:pt x="30" y="177"/>
                </a:lnTo>
                <a:lnTo>
                  <a:pt x="30" y="125"/>
                </a:lnTo>
                <a:lnTo>
                  <a:pt x="53" y="125"/>
                </a:lnTo>
                <a:lnTo>
                  <a:pt x="53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7440480" y="2085840"/>
            <a:ext cx="1376640" cy="1838520"/>
          </a:xfrm>
          <a:custGeom>
            <a:avLst/>
            <a:gdLst/>
            <a:ahLst/>
            <a:rect l="l" t="t" r="r" b="b"/>
            <a:pathLst>
              <a:path w="1069" h="1268">
                <a:moveTo>
                  <a:pt x="356" y="0"/>
                </a:moveTo>
                <a:lnTo>
                  <a:pt x="356" y="23"/>
                </a:lnTo>
                <a:lnTo>
                  <a:pt x="356" y="41"/>
                </a:lnTo>
                <a:lnTo>
                  <a:pt x="356" y="77"/>
                </a:lnTo>
                <a:lnTo>
                  <a:pt x="380" y="100"/>
                </a:lnTo>
                <a:lnTo>
                  <a:pt x="392" y="118"/>
                </a:lnTo>
                <a:lnTo>
                  <a:pt x="392" y="143"/>
                </a:lnTo>
                <a:lnTo>
                  <a:pt x="398" y="143"/>
                </a:lnTo>
                <a:lnTo>
                  <a:pt x="398" y="160"/>
                </a:lnTo>
                <a:lnTo>
                  <a:pt x="416" y="160"/>
                </a:lnTo>
                <a:lnTo>
                  <a:pt x="445" y="160"/>
                </a:lnTo>
                <a:lnTo>
                  <a:pt x="475" y="195"/>
                </a:lnTo>
                <a:lnTo>
                  <a:pt x="493" y="195"/>
                </a:lnTo>
                <a:lnTo>
                  <a:pt x="511" y="213"/>
                </a:lnTo>
                <a:lnTo>
                  <a:pt x="522" y="213"/>
                </a:lnTo>
                <a:lnTo>
                  <a:pt x="522" y="195"/>
                </a:lnTo>
                <a:lnTo>
                  <a:pt x="552" y="195"/>
                </a:lnTo>
                <a:lnTo>
                  <a:pt x="552" y="172"/>
                </a:lnTo>
                <a:lnTo>
                  <a:pt x="564" y="172"/>
                </a:lnTo>
                <a:lnTo>
                  <a:pt x="588" y="172"/>
                </a:lnTo>
                <a:lnTo>
                  <a:pt x="611" y="172"/>
                </a:lnTo>
                <a:lnTo>
                  <a:pt x="624" y="172"/>
                </a:lnTo>
                <a:lnTo>
                  <a:pt x="641" y="172"/>
                </a:lnTo>
                <a:lnTo>
                  <a:pt x="665" y="195"/>
                </a:lnTo>
                <a:lnTo>
                  <a:pt x="683" y="213"/>
                </a:lnTo>
                <a:lnTo>
                  <a:pt x="683" y="231"/>
                </a:lnTo>
                <a:lnTo>
                  <a:pt x="683" y="237"/>
                </a:lnTo>
                <a:lnTo>
                  <a:pt x="701" y="237"/>
                </a:lnTo>
                <a:lnTo>
                  <a:pt x="701" y="231"/>
                </a:lnTo>
                <a:lnTo>
                  <a:pt x="719" y="213"/>
                </a:lnTo>
                <a:lnTo>
                  <a:pt x="736" y="213"/>
                </a:lnTo>
                <a:lnTo>
                  <a:pt x="742" y="231"/>
                </a:lnTo>
                <a:lnTo>
                  <a:pt x="754" y="237"/>
                </a:lnTo>
                <a:lnTo>
                  <a:pt x="783" y="261"/>
                </a:lnTo>
                <a:lnTo>
                  <a:pt x="801" y="273"/>
                </a:lnTo>
                <a:lnTo>
                  <a:pt x="813" y="273"/>
                </a:lnTo>
                <a:lnTo>
                  <a:pt x="837" y="273"/>
                </a:lnTo>
                <a:lnTo>
                  <a:pt x="867" y="273"/>
                </a:lnTo>
                <a:lnTo>
                  <a:pt x="885" y="273"/>
                </a:lnTo>
                <a:lnTo>
                  <a:pt x="885" y="261"/>
                </a:lnTo>
                <a:lnTo>
                  <a:pt x="903" y="261"/>
                </a:lnTo>
                <a:lnTo>
                  <a:pt x="903" y="237"/>
                </a:lnTo>
                <a:lnTo>
                  <a:pt x="903" y="231"/>
                </a:lnTo>
                <a:lnTo>
                  <a:pt x="915" y="231"/>
                </a:lnTo>
                <a:lnTo>
                  <a:pt x="932" y="231"/>
                </a:lnTo>
                <a:lnTo>
                  <a:pt x="932" y="237"/>
                </a:lnTo>
                <a:lnTo>
                  <a:pt x="950" y="237"/>
                </a:lnTo>
                <a:lnTo>
                  <a:pt x="950" y="261"/>
                </a:lnTo>
                <a:lnTo>
                  <a:pt x="967" y="261"/>
                </a:lnTo>
                <a:lnTo>
                  <a:pt x="979" y="261"/>
                </a:lnTo>
                <a:lnTo>
                  <a:pt x="1002" y="261"/>
                </a:lnTo>
                <a:lnTo>
                  <a:pt x="1020" y="261"/>
                </a:lnTo>
                <a:lnTo>
                  <a:pt x="1038" y="273"/>
                </a:lnTo>
                <a:lnTo>
                  <a:pt x="1068" y="291"/>
                </a:lnTo>
                <a:lnTo>
                  <a:pt x="1020" y="314"/>
                </a:lnTo>
                <a:lnTo>
                  <a:pt x="979" y="350"/>
                </a:lnTo>
                <a:lnTo>
                  <a:pt x="932" y="385"/>
                </a:lnTo>
                <a:lnTo>
                  <a:pt x="903" y="409"/>
                </a:lnTo>
                <a:lnTo>
                  <a:pt x="849" y="449"/>
                </a:lnTo>
                <a:lnTo>
                  <a:pt x="813" y="485"/>
                </a:lnTo>
                <a:lnTo>
                  <a:pt x="813" y="544"/>
                </a:lnTo>
                <a:lnTo>
                  <a:pt x="801" y="551"/>
                </a:lnTo>
                <a:lnTo>
                  <a:pt x="783" y="562"/>
                </a:lnTo>
                <a:lnTo>
                  <a:pt x="754" y="580"/>
                </a:lnTo>
                <a:lnTo>
                  <a:pt x="754" y="597"/>
                </a:lnTo>
                <a:lnTo>
                  <a:pt x="742" y="597"/>
                </a:lnTo>
                <a:lnTo>
                  <a:pt x="736" y="621"/>
                </a:lnTo>
                <a:lnTo>
                  <a:pt x="719" y="621"/>
                </a:lnTo>
                <a:lnTo>
                  <a:pt x="719" y="639"/>
                </a:lnTo>
                <a:lnTo>
                  <a:pt x="719" y="657"/>
                </a:lnTo>
                <a:lnTo>
                  <a:pt x="719" y="674"/>
                </a:lnTo>
                <a:lnTo>
                  <a:pt x="736" y="687"/>
                </a:lnTo>
                <a:lnTo>
                  <a:pt x="736" y="692"/>
                </a:lnTo>
                <a:lnTo>
                  <a:pt x="736" y="722"/>
                </a:lnTo>
                <a:lnTo>
                  <a:pt x="719" y="722"/>
                </a:lnTo>
                <a:lnTo>
                  <a:pt x="719" y="740"/>
                </a:lnTo>
                <a:lnTo>
                  <a:pt x="701" y="751"/>
                </a:lnTo>
                <a:lnTo>
                  <a:pt x="683" y="776"/>
                </a:lnTo>
                <a:lnTo>
                  <a:pt x="665" y="776"/>
                </a:lnTo>
                <a:lnTo>
                  <a:pt x="641" y="787"/>
                </a:lnTo>
                <a:lnTo>
                  <a:pt x="641" y="805"/>
                </a:lnTo>
                <a:lnTo>
                  <a:pt x="624" y="829"/>
                </a:lnTo>
                <a:lnTo>
                  <a:pt x="641" y="829"/>
                </a:lnTo>
                <a:lnTo>
                  <a:pt x="665" y="846"/>
                </a:lnTo>
                <a:lnTo>
                  <a:pt x="665" y="853"/>
                </a:lnTo>
                <a:lnTo>
                  <a:pt x="665" y="870"/>
                </a:lnTo>
                <a:lnTo>
                  <a:pt x="665" y="888"/>
                </a:lnTo>
                <a:lnTo>
                  <a:pt x="665" y="912"/>
                </a:lnTo>
                <a:lnTo>
                  <a:pt x="665" y="924"/>
                </a:lnTo>
                <a:lnTo>
                  <a:pt x="665" y="947"/>
                </a:lnTo>
                <a:lnTo>
                  <a:pt x="665" y="976"/>
                </a:lnTo>
                <a:lnTo>
                  <a:pt x="665" y="1006"/>
                </a:lnTo>
                <a:lnTo>
                  <a:pt x="665" y="1012"/>
                </a:lnTo>
                <a:lnTo>
                  <a:pt x="683" y="1012"/>
                </a:lnTo>
                <a:lnTo>
                  <a:pt x="701" y="1024"/>
                </a:lnTo>
                <a:lnTo>
                  <a:pt x="736" y="1042"/>
                </a:lnTo>
                <a:lnTo>
                  <a:pt x="742" y="1065"/>
                </a:lnTo>
                <a:lnTo>
                  <a:pt x="754" y="1078"/>
                </a:lnTo>
                <a:lnTo>
                  <a:pt x="783" y="1078"/>
                </a:lnTo>
                <a:lnTo>
                  <a:pt x="801" y="1095"/>
                </a:lnTo>
                <a:lnTo>
                  <a:pt x="813" y="1119"/>
                </a:lnTo>
                <a:lnTo>
                  <a:pt x="813" y="1137"/>
                </a:lnTo>
                <a:lnTo>
                  <a:pt x="837" y="1137"/>
                </a:lnTo>
                <a:lnTo>
                  <a:pt x="849" y="1137"/>
                </a:lnTo>
                <a:lnTo>
                  <a:pt x="867" y="1149"/>
                </a:lnTo>
                <a:lnTo>
                  <a:pt x="885" y="1149"/>
                </a:lnTo>
                <a:lnTo>
                  <a:pt x="885" y="1167"/>
                </a:lnTo>
                <a:lnTo>
                  <a:pt x="885" y="1202"/>
                </a:lnTo>
                <a:lnTo>
                  <a:pt x="885" y="1214"/>
                </a:lnTo>
                <a:lnTo>
                  <a:pt x="903" y="1249"/>
                </a:lnTo>
                <a:lnTo>
                  <a:pt x="903" y="1267"/>
                </a:lnTo>
                <a:lnTo>
                  <a:pt x="801" y="1267"/>
                </a:lnTo>
                <a:lnTo>
                  <a:pt x="701" y="1267"/>
                </a:lnTo>
                <a:lnTo>
                  <a:pt x="511" y="1267"/>
                </a:lnTo>
                <a:lnTo>
                  <a:pt x="285" y="1267"/>
                </a:lnTo>
                <a:lnTo>
                  <a:pt x="101" y="1267"/>
                </a:lnTo>
                <a:lnTo>
                  <a:pt x="101" y="1249"/>
                </a:lnTo>
                <a:lnTo>
                  <a:pt x="101" y="1237"/>
                </a:lnTo>
                <a:lnTo>
                  <a:pt x="101" y="1178"/>
                </a:lnTo>
                <a:lnTo>
                  <a:pt x="101" y="1149"/>
                </a:lnTo>
                <a:lnTo>
                  <a:pt x="101" y="1119"/>
                </a:lnTo>
                <a:lnTo>
                  <a:pt x="101" y="1065"/>
                </a:lnTo>
                <a:lnTo>
                  <a:pt x="101" y="1024"/>
                </a:lnTo>
                <a:lnTo>
                  <a:pt x="101" y="947"/>
                </a:lnTo>
                <a:lnTo>
                  <a:pt x="101" y="924"/>
                </a:lnTo>
                <a:lnTo>
                  <a:pt x="71" y="912"/>
                </a:lnTo>
                <a:lnTo>
                  <a:pt x="71" y="888"/>
                </a:lnTo>
                <a:lnTo>
                  <a:pt x="66" y="870"/>
                </a:lnTo>
                <a:lnTo>
                  <a:pt x="54" y="853"/>
                </a:lnTo>
                <a:lnTo>
                  <a:pt x="54" y="846"/>
                </a:lnTo>
                <a:lnTo>
                  <a:pt x="54" y="829"/>
                </a:lnTo>
                <a:lnTo>
                  <a:pt x="54" y="805"/>
                </a:lnTo>
                <a:lnTo>
                  <a:pt x="66" y="787"/>
                </a:lnTo>
                <a:lnTo>
                  <a:pt x="66" y="776"/>
                </a:lnTo>
                <a:lnTo>
                  <a:pt x="71" y="776"/>
                </a:lnTo>
                <a:lnTo>
                  <a:pt x="71" y="751"/>
                </a:lnTo>
                <a:lnTo>
                  <a:pt x="71" y="740"/>
                </a:lnTo>
                <a:lnTo>
                  <a:pt x="71" y="722"/>
                </a:lnTo>
                <a:lnTo>
                  <a:pt x="71" y="692"/>
                </a:lnTo>
                <a:lnTo>
                  <a:pt x="71" y="687"/>
                </a:lnTo>
                <a:lnTo>
                  <a:pt x="66" y="674"/>
                </a:lnTo>
                <a:lnTo>
                  <a:pt x="66" y="657"/>
                </a:lnTo>
                <a:lnTo>
                  <a:pt x="54" y="657"/>
                </a:lnTo>
                <a:lnTo>
                  <a:pt x="30" y="639"/>
                </a:lnTo>
                <a:lnTo>
                  <a:pt x="54" y="621"/>
                </a:lnTo>
                <a:lnTo>
                  <a:pt x="54" y="597"/>
                </a:lnTo>
                <a:lnTo>
                  <a:pt x="54" y="562"/>
                </a:lnTo>
                <a:lnTo>
                  <a:pt x="54" y="551"/>
                </a:lnTo>
                <a:lnTo>
                  <a:pt x="54" y="544"/>
                </a:lnTo>
                <a:lnTo>
                  <a:pt x="54" y="521"/>
                </a:lnTo>
                <a:lnTo>
                  <a:pt x="54" y="485"/>
                </a:lnTo>
                <a:lnTo>
                  <a:pt x="54" y="461"/>
                </a:lnTo>
                <a:lnTo>
                  <a:pt x="54" y="449"/>
                </a:lnTo>
                <a:lnTo>
                  <a:pt x="54" y="431"/>
                </a:lnTo>
                <a:lnTo>
                  <a:pt x="54" y="409"/>
                </a:lnTo>
                <a:lnTo>
                  <a:pt x="54" y="385"/>
                </a:lnTo>
                <a:lnTo>
                  <a:pt x="30" y="350"/>
                </a:lnTo>
                <a:lnTo>
                  <a:pt x="18" y="314"/>
                </a:lnTo>
                <a:lnTo>
                  <a:pt x="18" y="291"/>
                </a:lnTo>
                <a:lnTo>
                  <a:pt x="0" y="273"/>
                </a:lnTo>
                <a:lnTo>
                  <a:pt x="0" y="261"/>
                </a:lnTo>
                <a:lnTo>
                  <a:pt x="0" y="237"/>
                </a:lnTo>
                <a:lnTo>
                  <a:pt x="18" y="213"/>
                </a:lnTo>
                <a:lnTo>
                  <a:pt x="0" y="195"/>
                </a:lnTo>
                <a:lnTo>
                  <a:pt x="0" y="172"/>
                </a:lnTo>
                <a:lnTo>
                  <a:pt x="18" y="143"/>
                </a:lnTo>
                <a:lnTo>
                  <a:pt x="0" y="118"/>
                </a:lnTo>
                <a:lnTo>
                  <a:pt x="0" y="100"/>
                </a:lnTo>
                <a:lnTo>
                  <a:pt x="0" y="89"/>
                </a:lnTo>
                <a:lnTo>
                  <a:pt x="267" y="77"/>
                </a:lnTo>
                <a:lnTo>
                  <a:pt x="285" y="0"/>
                </a:lnTo>
                <a:lnTo>
                  <a:pt x="356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6143760" y="2130480"/>
            <a:ext cx="1404720" cy="1042920"/>
          </a:xfrm>
          <a:custGeom>
            <a:avLst/>
            <a:gdLst/>
            <a:ahLst/>
            <a:rect l="l" t="t" r="r" b="b"/>
            <a:pathLst>
              <a:path w="1091" h="718">
                <a:moveTo>
                  <a:pt x="71" y="0"/>
                </a:moveTo>
                <a:lnTo>
                  <a:pt x="0" y="651"/>
                </a:lnTo>
                <a:lnTo>
                  <a:pt x="0" y="669"/>
                </a:lnTo>
                <a:lnTo>
                  <a:pt x="118" y="669"/>
                </a:lnTo>
                <a:lnTo>
                  <a:pt x="266" y="669"/>
                </a:lnTo>
                <a:lnTo>
                  <a:pt x="539" y="717"/>
                </a:lnTo>
                <a:lnTo>
                  <a:pt x="1090" y="717"/>
                </a:lnTo>
                <a:lnTo>
                  <a:pt x="1090" y="664"/>
                </a:lnTo>
                <a:lnTo>
                  <a:pt x="1084" y="651"/>
                </a:lnTo>
                <a:lnTo>
                  <a:pt x="1084" y="634"/>
                </a:lnTo>
                <a:lnTo>
                  <a:pt x="1072" y="634"/>
                </a:lnTo>
                <a:lnTo>
                  <a:pt x="1049" y="616"/>
                </a:lnTo>
                <a:lnTo>
                  <a:pt x="1072" y="598"/>
                </a:lnTo>
                <a:lnTo>
                  <a:pt x="1072" y="367"/>
                </a:lnTo>
                <a:lnTo>
                  <a:pt x="1072" y="362"/>
                </a:lnTo>
                <a:lnTo>
                  <a:pt x="1049" y="326"/>
                </a:lnTo>
                <a:lnTo>
                  <a:pt x="1037" y="290"/>
                </a:lnTo>
                <a:lnTo>
                  <a:pt x="1037" y="267"/>
                </a:lnTo>
                <a:lnTo>
                  <a:pt x="1019" y="249"/>
                </a:lnTo>
                <a:lnTo>
                  <a:pt x="1019" y="219"/>
                </a:lnTo>
                <a:lnTo>
                  <a:pt x="1037" y="190"/>
                </a:lnTo>
                <a:lnTo>
                  <a:pt x="1019" y="172"/>
                </a:lnTo>
                <a:lnTo>
                  <a:pt x="1019" y="155"/>
                </a:lnTo>
                <a:lnTo>
                  <a:pt x="1037" y="119"/>
                </a:lnTo>
                <a:lnTo>
                  <a:pt x="1019" y="95"/>
                </a:lnTo>
                <a:lnTo>
                  <a:pt x="1019" y="66"/>
                </a:lnTo>
                <a:lnTo>
                  <a:pt x="912" y="53"/>
                </a:lnTo>
                <a:lnTo>
                  <a:pt x="651" y="53"/>
                </a:lnTo>
                <a:lnTo>
                  <a:pt x="580" y="41"/>
                </a:lnTo>
                <a:lnTo>
                  <a:pt x="498" y="30"/>
                </a:lnTo>
                <a:lnTo>
                  <a:pt x="444" y="30"/>
                </a:lnTo>
                <a:lnTo>
                  <a:pt x="379" y="23"/>
                </a:lnTo>
                <a:lnTo>
                  <a:pt x="320" y="23"/>
                </a:lnTo>
                <a:lnTo>
                  <a:pt x="261" y="18"/>
                </a:lnTo>
                <a:lnTo>
                  <a:pt x="202" y="12"/>
                </a:lnTo>
                <a:lnTo>
                  <a:pt x="136" y="0"/>
                </a:lnTo>
                <a:lnTo>
                  <a:pt x="7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7530120" y="2451240"/>
            <a:ext cx="546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6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Minnesota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6121440" y="3643200"/>
            <a:ext cx="6602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6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South Dakota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6313320" y="2201760"/>
            <a:ext cx="647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6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North Dakota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4761720" y="2878200"/>
            <a:ext cx="4824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6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Montana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7538040" y="4300560"/>
            <a:ext cx="3384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6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Iowa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8221680" y="2873520"/>
            <a:ext cx="1157400" cy="1434960"/>
          </a:xfrm>
          <a:custGeom>
            <a:avLst/>
            <a:gdLst/>
            <a:ahLst/>
            <a:rect l="l" t="t" r="r" b="b"/>
            <a:pathLst>
              <a:path w="552" h="583">
                <a:moveTo>
                  <a:pt x="235" y="582"/>
                </a:moveTo>
                <a:lnTo>
                  <a:pt x="235" y="572"/>
                </a:lnTo>
                <a:lnTo>
                  <a:pt x="224" y="562"/>
                </a:lnTo>
                <a:lnTo>
                  <a:pt x="194" y="551"/>
                </a:lnTo>
                <a:lnTo>
                  <a:pt x="184" y="511"/>
                </a:lnTo>
                <a:lnTo>
                  <a:pt x="173" y="500"/>
                </a:lnTo>
                <a:lnTo>
                  <a:pt x="184" y="490"/>
                </a:lnTo>
                <a:lnTo>
                  <a:pt x="184" y="480"/>
                </a:lnTo>
                <a:lnTo>
                  <a:pt x="173" y="470"/>
                </a:lnTo>
                <a:lnTo>
                  <a:pt x="173" y="449"/>
                </a:lnTo>
                <a:lnTo>
                  <a:pt x="163" y="429"/>
                </a:lnTo>
                <a:lnTo>
                  <a:pt x="163" y="408"/>
                </a:lnTo>
                <a:lnTo>
                  <a:pt x="133" y="388"/>
                </a:lnTo>
                <a:lnTo>
                  <a:pt x="112" y="368"/>
                </a:lnTo>
                <a:lnTo>
                  <a:pt x="102" y="347"/>
                </a:lnTo>
                <a:lnTo>
                  <a:pt x="71" y="327"/>
                </a:lnTo>
                <a:lnTo>
                  <a:pt x="61" y="327"/>
                </a:lnTo>
                <a:lnTo>
                  <a:pt x="61" y="317"/>
                </a:lnTo>
                <a:lnTo>
                  <a:pt x="31" y="317"/>
                </a:lnTo>
                <a:lnTo>
                  <a:pt x="31" y="306"/>
                </a:lnTo>
                <a:lnTo>
                  <a:pt x="20" y="296"/>
                </a:lnTo>
                <a:lnTo>
                  <a:pt x="20" y="255"/>
                </a:lnTo>
                <a:lnTo>
                  <a:pt x="20" y="235"/>
                </a:lnTo>
                <a:lnTo>
                  <a:pt x="20" y="225"/>
                </a:lnTo>
                <a:lnTo>
                  <a:pt x="31" y="204"/>
                </a:lnTo>
                <a:lnTo>
                  <a:pt x="20" y="194"/>
                </a:lnTo>
                <a:lnTo>
                  <a:pt x="0" y="184"/>
                </a:lnTo>
                <a:lnTo>
                  <a:pt x="10" y="163"/>
                </a:lnTo>
                <a:lnTo>
                  <a:pt x="10" y="153"/>
                </a:lnTo>
                <a:lnTo>
                  <a:pt x="41" y="133"/>
                </a:lnTo>
                <a:lnTo>
                  <a:pt x="51" y="123"/>
                </a:lnTo>
                <a:lnTo>
                  <a:pt x="61" y="123"/>
                </a:lnTo>
                <a:lnTo>
                  <a:pt x="51" y="51"/>
                </a:lnTo>
                <a:lnTo>
                  <a:pt x="61" y="41"/>
                </a:lnTo>
                <a:lnTo>
                  <a:pt x="71" y="31"/>
                </a:lnTo>
                <a:lnTo>
                  <a:pt x="82" y="41"/>
                </a:lnTo>
                <a:lnTo>
                  <a:pt x="92" y="41"/>
                </a:lnTo>
                <a:lnTo>
                  <a:pt x="102" y="41"/>
                </a:lnTo>
                <a:lnTo>
                  <a:pt x="133" y="20"/>
                </a:lnTo>
                <a:lnTo>
                  <a:pt x="173" y="0"/>
                </a:lnTo>
                <a:lnTo>
                  <a:pt x="184" y="0"/>
                </a:lnTo>
                <a:lnTo>
                  <a:pt x="184" y="10"/>
                </a:lnTo>
                <a:lnTo>
                  <a:pt x="184" y="20"/>
                </a:lnTo>
                <a:lnTo>
                  <a:pt x="184" y="31"/>
                </a:lnTo>
                <a:lnTo>
                  <a:pt x="173" y="41"/>
                </a:lnTo>
                <a:lnTo>
                  <a:pt x="194" y="41"/>
                </a:lnTo>
                <a:lnTo>
                  <a:pt x="204" y="41"/>
                </a:lnTo>
                <a:lnTo>
                  <a:pt x="214" y="51"/>
                </a:lnTo>
                <a:lnTo>
                  <a:pt x="224" y="41"/>
                </a:lnTo>
                <a:lnTo>
                  <a:pt x="235" y="51"/>
                </a:lnTo>
                <a:lnTo>
                  <a:pt x="245" y="51"/>
                </a:lnTo>
                <a:lnTo>
                  <a:pt x="245" y="61"/>
                </a:lnTo>
                <a:lnTo>
                  <a:pt x="255" y="71"/>
                </a:lnTo>
                <a:lnTo>
                  <a:pt x="255" y="82"/>
                </a:lnTo>
                <a:lnTo>
                  <a:pt x="347" y="92"/>
                </a:lnTo>
                <a:lnTo>
                  <a:pt x="357" y="92"/>
                </a:lnTo>
                <a:lnTo>
                  <a:pt x="378" y="112"/>
                </a:lnTo>
                <a:lnTo>
                  <a:pt x="388" y="112"/>
                </a:lnTo>
                <a:lnTo>
                  <a:pt x="398" y="112"/>
                </a:lnTo>
                <a:lnTo>
                  <a:pt x="418" y="112"/>
                </a:lnTo>
                <a:lnTo>
                  <a:pt x="439" y="123"/>
                </a:lnTo>
                <a:lnTo>
                  <a:pt x="439" y="133"/>
                </a:lnTo>
                <a:lnTo>
                  <a:pt x="449" y="133"/>
                </a:lnTo>
                <a:lnTo>
                  <a:pt x="469" y="143"/>
                </a:lnTo>
                <a:lnTo>
                  <a:pt x="469" y="153"/>
                </a:lnTo>
                <a:lnTo>
                  <a:pt x="469" y="184"/>
                </a:lnTo>
                <a:lnTo>
                  <a:pt x="469" y="194"/>
                </a:lnTo>
                <a:lnTo>
                  <a:pt x="480" y="184"/>
                </a:lnTo>
                <a:lnTo>
                  <a:pt x="490" y="184"/>
                </a:lnTo>
                <a:lnTo>
                  <a:pt x="480" y="194"/>
                </a:lnTo>
                <a:lnTo>
                  <a:pt x="480" y="204"/>
                </a:lnTo>
                <a:lnTo>
                  <a:pt x="480" y="214"/>
                </a:lnTo>
                <a:lnTo>
                  <a:pt x="500" y="225"/>
                </a:lnTo>
                <a:lnTo>
                  <a:pt x="480" y="245"/>
                </a:lnTo>
                <a:lnTo>
                  <a:pt x="459" y="265"/>
                </a:lnTo>
                <a:lnTo>
                  <a:pt x="459" y="286"/>
                </a:lnTo>
                <a:lnTo>
                  <a:pt x="459" y="296"/>
                </a:lnTo>
                <a:lnTo>
                  <a:pt x="480" y="296"/>
                </a:lnTo>
                <a:lnTo>
                  <a:pt x="490" y="265"/>
                </a:lnTo>
                <a:lnTo>
                  <a:pt x="510" y="245"/>
                </a:lnTo>
                <a:lnTo>
                  <a:pt x="520" y="245"/>
                </a:lnTo>
                <a:lnTo>
                  <a:pt x="520" y="235"/>
                </a:lnTo>
                <a:lnTo>
                  <a:pt x="531" y="225"/>
                </a:lnTo>
                <a:lnTo>
                  <a:pt x="531" y="214"/>
                </a:lnTo>
                <a:lnTo>
                  <a:pt x="531" y="204"/>
                </a:lnTo>
                <a:lnTo>
                  <a:pt x="541" y="194"/>
                </a:lnTo>
                <a:lnTo>
                  <a:pt x="551" y="194"/>
                </a:lnTo>
                <a:lnTo>
                  <a:pt x="551" y="214"/>
                </a:lnTo>
                <a:lnTo>
                  <a:pt x="531" y="245"/>
                </a:lnTo>
                <a:lnTo>
                  <a:pt x="531" y="255"/>
                </a:lnTo>
                <a:lnTo>
                  <a:pt x="520" y="265"/>
                </a:lnTo>
                <a:lnTo>
                  <a:pt x="520" y="276"/>
                </a:lnTo>
                <a:lnTo>
                  <a:pt x="510" y="296"/>
                </a:lnTo>
                <a:lnTo>
                  <a:pt x="510" y="327"/>
                </a:lnTo>
                <a:lnTo>
                  <a:pt x="510" y="337"/>
                </a:lnTo>
                <a:lnTo>
                  <a:pt x="500" y="347"/>
                </a:lnTo>
                <a:lnTo>
                  <a:pt x="500" y="357"/>
                </a:lnTo>
                <a:lnTo>
                  <a:pt x="500" y="378"/>
                </a:lnTo>
                <a:lnTo>
                  <a:pt x="500" y="408"/>
                </a:lnTo>
                <a:lnTo>
                  <a:pt x="500" y="419"/>
                </a:lnTo>
                <a:lnTo>
                  <a:pt x="490" y="449"/>
                </a:lnTo>
                <a:lnTo>
                  <a:pt x="490" y="500"/>
                </a:lnTo>
                <a:lnTo>
                  <a:pt x="510" y="531"/>
                </a:lnTo>
                <a:lnTo>
                  <a:pt x="500" y="531"/>
                </a:lnTo>
                <a:lnTo>
                  <a:pt x="500" y="541"/>
                </a:lnTo>
                <a:lnTo>
                  <a:pt x="500" y="551"/>
                </a:lnTo>
                <a:lnTo>
                  <a:pt x="500" y="562"/>
                </a:lnTo>
                <a:lnTo>
                  <a:pt x="235" y="582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8289720" y="3184560"/>
            <a:ext cx="55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6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Wisconsin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5343480" y="2013120"/>
            <a:ext cx="2960640" cy="2111040"/>
          </a:xfrm>
          <a:custGeom>
            <a:avLst/>
            <a:gdLst/>
            <a:ahLst/>
            <a:rect l="l" t="t" r="r" b="b"/>
            <a:pathLst>
              <a:path w="2278" h="1441">
                <a:moveTo>
                  <a:pt x="0" y="0"/>
                </a:moveTo>
                <a:lnTo>
                  <a:pt x="41" y="59"/>
                </a:lnTo>
                <a:lnTo>
                  <a:pt x="728" y="291"/>
                </a:lnTo>
                <a:lnTo>
                  <a:pt x="877" y="415"/>
                </a:lnTo>
                <a:lnTo>
                  <a:pt x="907" y="475"/>
                </a:lnTo>
                <a:lnTo>
                  <a:pt x="1032" y="545"/>
                </a:lnTo>
                <a:lnTo>
                  <a:pt x="1132" y="563"/>
                </a:lnTo>
                <a:lnTo>
                  <a:pt x="1262" y="681"/>
                </a:lnTo>
                <a:lnTo>
                  <a:pt x="1429" y="806"/>
                </a:lnTo>
                <a:lnTo>
                  <a:pt x="1583" y="965"/>
                </a:lnTo>
                <a:lnTo>
                  <a:pt x="1678" y="1025"/>
                </a:lnTo>
                <a:lnTo>
                  <a:pt x="1809" y="1102"/>
                </a:lnTo>
                <a:lnTo>
                  <a:pt x="1856" y="1149"/>
                </a:lnTo>
                <a:lnTo>
                  <a:pt x="2004" y="1215"/>
                </a:lnTo>
                <a:lnTo>
                  <a:pt x="2206" y="1345"/>
                </a:lnTo>
                <a:lnTo>
                  <a:pt x="2277" y="1440"/>
                </a:lnTo>
              </a:path>
            </a:pathLst>
          </a:custGeom>
          <a:noFill/>
          <a:ln cap="rnd"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 flipH="1" flipV="1">
            <a:off x="8259840" y="4035240"/>
            <a:ext cx="271440" cy="61884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 rot="19200">
            <a:off x="4828680" y="1947600"/>
            <a:ext cx="50328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Monchy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5265720" y="1976400"/>
            <a:ext cx="136440" cy="13644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5229360" y="2548080"/>
            <a:ext cx="1245960" cy="529920"/>
          </a:xfrm>
          <a:prstGeom prst="ellipse">
            <a:avLst/>
          </a:prstGeom>
          <a:solidFill>
            <a:srgbClr val="00a076">
              <a:alpha val="50000"/>
            </a:srgbClr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5541840" y="2558880"/>
            <a:ext cx="657000" cy="3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Williston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Basin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9239400" y="4270320"/>
            <a:ext cx="752400" cy="1420920"/>
          </a:xfrm>
          <a:custGeom>
            <a:avLst/>
            <a:gdLst/>
            <a:ahLst/>
            <a:rect l="l" t="t" r="r" b="b"/>
            <a:pathLst>
              <a:path w="381" h="578">
                <a:moveTo>
                  <a:pt x="18" y="30"/>
                </a:moveTo>
                <a:lnTo>
                  <a:pt x="82" y="36"/>
                </a:lnTo>
                <a:lnTo>
                  <a:pt x="105" y="10"/>
                </a:lnTo>
                <a:lnTo>
                  <a:pt x="326" y="0"/>
                </a:lnTo>
                <a:lnTo>
                  <a:pt x="378" y="352"/>
                </a:lnTo>
                <a:lnTo>
                  <a:pt x="381" y="369"/>
                </a:lnTo>
                <a:lnTo>
                  <a:pt x="375" y="401"/>
                </a:lnTo>
                <a:lnTo>
                  <a:pt x="353" y="427"/>
                </a:lnTo>
                <a:lnTo>
                  <a:pt x="317" y="424"/>
                </a:lnTo>
                <a:lnTo>
                  <a:pt x="314" y="447"/>
                </a:lnTo>
                <a:lnTo>
                  <a:pt x="288" y="455"/>
                </a:lnTo>
                <a:lnTo>
                  <a:pt x="285" y="484"/>
                </a:lnTo>
                <a:lnTo>
                  <a:pt x="266" y="502"/>
                </a:lnTo>
                <a:lnTo>
                  <a:pt x="260" y="533"/>
                </a:lnTo>
                <a:lnTo>
                  <a:pt x="224" y="536"/>
                </a:lnTo>
                <a:lnTo>
                  <a:pt x="221" y="519"/>
                </a:lnTo>
                <a:lnTo>
                  <a:pt x="199" y="522"/>
                </a:lnTo>
                <a:lnTo>
                  <a:pt x="179" y="560"/>
                </a:lnTo>
                <a:lnTo>
                  <a:pt x="163" y="560"/>
                </a:lnTo>
                <a:lnTo>
                  <a:pt x="147" y="560"/>
                </a:lnTo>
                <a:lnTo>
                  <a:pt x="119" y="563"/>
                </a:lnTo>
                <a:lnTo>
                  <a:pt x="115" y="557"/>
                </a:lnTo>
                <a:lnTo>
                  <a:pt x="106" y="549"/>
                </a:lnTo>
                <a:lnTo>
                  <a:pt x="87" y="549"/>
                </a:lnTo>
                <a:lnTo>
                  <a:pt x="71" y="578"/>
                </a:lnTo>
                <a:lnTo>
                  <a:pt x="0" y="575"/>
                </a:lnTo>
                <a:lnTo>
                  <a:pt x="6" y="557"/>
                </a:lnTo>
                <a:lnTo>
                  <a:pt x="19" y="526"/>
                </a:lnTo>
                <a:lnTo>
                  <a:pt x="10" y="505"/>
                </a:lnTo>
                <a:lnTo>
                  <a:pt x="45" y="431"/>
                </a:lnTo>
                <a:lnTo>
                  <a:pt x="27" y="381"/>
                </a:lnTo>
                <a:lnTo>
                  <a:pt x="24" y="354"/>
                </a:lnTo>
                <a:lnTo>
                  <a:pt x="39" y="318"/>
                </a:lnTo>
                <a:lnTo>
                  <a:pt x="33" y="234"/>
                </a:lnTo>
                <a:lnTo>
                  <a:pt x="30" y="162"/>
                </a:lnTo>
                <a:lnTo>
                  <a:pt x="18" y="3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 rot="19200">
            <a:off x="8846640" y="4052880"/>
            <a:ext cx="518040" cy="18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Chicago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 flipV="1">
            <a:off x="8545680" y="4387680"/>
            <a:ext cx="609480" cy="262080"/>
          </a:xfrm>
          <a:prstGeom prst="line">
            <a:avLst/>
          </a:prstGeom>
          <a:ln cap="rnd"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9271440" y="5025960"/>
            <a:ext cx="435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6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Indiana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9647280" y="3897360"/>
            <a:ext cx="469800" cy="1870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4106880" y="960480"/>
            <a:ext cx="5780160" cy="4943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4532400" y="5283360"/>
            <a:ext cx="4968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4532400" y="5459400"/>
            <a:ext cx="496800" cy="0"/>
          </a:xfrm>
          <a:prstGeom prst="line">
            <a:avLst/>
          </a:prstGeom>
          <a:ln w="381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4948560" y="5141880"/>
            <a:ext cx="189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Existing Pipe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Project 2000 Expansion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8804160" y="37368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9115560" y="4249800"/>
            <a:ext cx="155520" cy="15408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9277200" y="4373640"/>
            <a:ext cx="82800" cy="2232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9358200" y="4297320"/>
            <a:ext cx="146160" cy="1443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 rot="19200">
            <a:off x="9227520" y="4403520"/>
            <a:ext cx="488520" cy="29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41400" bIns="414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35120"/>
                <a:tab algn="l" pos="1469880"/>
                <a:tab algn="l" pos="2205000"/>
                <a:tab algn="l" pos="2940120"/>
                <a:tab algn="l" pos="3675240"/>
                <a:tab algn="l" pos="4410000"/>
                <a:tab algn="l" pos="5145120"/>
                <a:tab algn="l" pos="5880240"/>
                <a:tab algn="l" pos="6615000"/>
                <a:tab algn="l" pos="7350120"/>
                <a:tab algn="l" pos="8085240"/>
                <a:tab algn="l" pos="8820000"/>
                <a:tab algn="l" pos="9555120"/>
                <a:tab algn="l" pos="1029024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Hayden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4108320" y="5977080"/>
            <a:ext cx="5786640" cy="44424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4947480" y="6006960"/>
            <a:ext cx="3895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4,000 MW of Generation Proposed in Illinois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411120" y="4413240"/>
            <a:ext cx="119160" cy="119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800" bIns="37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1998-12-10T17:01:04Z</dcterms:created>
  <dc:creator>Heather Tracy</dc:creator>
  <dc:description/>
  <dc:language>en-US</dc:language>
  <cp:lastModifiedBy>xxx</cp:lastModifiedBy>
  <cp:lastPrinted>2000-01-17T15:21:00Z</cp:lastPrinted>
  <dcterms:modified xsi:type="dcterms:W3CDTF">2000-01-27T13:51:52Z</dcterms:modified>
  <cp:revision>225</cp:revision>
  <dc:subject/>
  <dc:title>No Slide Title</dc:title>
</cp:coreProperties>
</file>