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notesSlides/_rels/notesSlide37.xml.rels" ContentType="application/vnd.openxmlformats-package.relationships+xml"/>
  <Override PartName="/ppt/notesSlides/_rels/notesSlide36.xml.rels" ContentType="application/vnd.openxmlformats-package.relationship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0"/>
          </p:nvPr>
        </p:nvSpPr>
        <p:spPr>
          <a:xfrm>
            <a:off x="-36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21"/>
          </p:nvPr>
        </p:nvSpPr>
        <p:spPr>
          <a:xfrm>
            <a:off x="388584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62CB402-6B33-4DE5-AC47-06976E7A3B5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at this time.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Staff of (3) full time schedulers handling over 900,000 mmbtu/d on 30 pipes.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should be changed to Wellhead Logistics, Texas and Wellhead are no longer combined.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038F3B-8400-443C-A788-3BB2908BA76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59F785-B1CD-4E83-8FB4-2539FA7932E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336AEB-30C4-4231-AB44-0B3AFDED5C9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B7EF19-A98F-40D3-946B-ECF3B9D1E2B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CBC775-9E96-4A9A-9B78-E9D49CBE4A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E4C761-95C6-4B23-B492-C00B9B2D000A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 Gas Transmission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Allegheny Power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Atlanta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Bay State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Boston Edison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City of Olive Branch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Maryland,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Ohio,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Pennsylvania,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Virginia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Transmission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Commonwealth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Connecticut Natural Gas Corporation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Crossroads Pipeline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4876920" y="2017800"/>
            <a:ext cx="4078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Delta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Hope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Elizabethtown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State Pipeline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Equitable Resources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Transmission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 Gas Transmission System L.P.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Jackson Energy Authority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Span Energy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KNG Energy,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Island Power Authority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Louisville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Nashville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Distribution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Supply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Jersey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York State Electric &amp;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&amp; LDCs Continued 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Niagara Mohawk Power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Carolina Natural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Ohio Natural Gas Corp.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PECO Energy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 Fuel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Pennsylvania Gas &amp; Water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Piedmont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North Carolina,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Electric &amp;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Rochester Gas &amp; Electric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Jersey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Connecticut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TECO Peoples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Pipeline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Transmission, LP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Cincinnati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Dayton Power &amp;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East Ohio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Providence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Union, Light, Heat &amp; Power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Transcontinental Gas Pipe Line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UGI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Washington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Western Kentucky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Yankee Gas Services Co,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West Gas Logistics Pipelines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Amarillo Natural Gas,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Gulf South Pipeline Company, LP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Beach Gas &amp; Electric Dept.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 &amp; E Gas Transmission, Northwest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Colorado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New Mexico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Puget Sound Energy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Gas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Union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Southwest Gas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TXU Gas Distribution (formerly Lone Star)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Processing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AmerenUE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Arkansas Oklahoma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ATCO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Light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CMS Trunkline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Consumers Energy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Peoples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Consumers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Midcoast Energy, Inc.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4876920" y="2017800"/>
            <a:ext cx="4078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IES Utilities,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Illinois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Indiana Gas Company,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Kansas Gas Service Company (a division of Oneok, Inc.)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Laclede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Madison Gas &amp; Electric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Consolidated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Gas Utilities, a Division of Utilicorp United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MidAmerican Energy Holdings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 Transmission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&amp; LDCs Continued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Gas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Public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 Company of America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Nicor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Shore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Oneok Gas Transportation, LLC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 Line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Arkla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SEMCO Energy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St. Joseph Light &amp; Power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Peoples Gas Light &amp; Coke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Timbers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United Cities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Pipelines Central,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Electric Power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Public Service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23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Exchanging electronic files with 36 pipelines.  EDI X12 on 30 pipelines and proprietary files on 6 pipelines.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gas business is scheduled through the use of EDI (approx. 75%).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number of EDI transactions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day 1,013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month 31,430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year 377,160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electronic transaction growth of 15% with EES.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ENA is 85% of the files and 40% of the transactions through the Enron EDI Corporate Hub.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liaison between Government Affairs and the Logistics &amp; Commercial teams.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Monitors pipeline tariff changes to advocate on behalf of Enron for favorable operating conditions.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Communicates changes in FERC Policy and in pipeline services to Commercial &amp; Logistics.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all Regulatory reporting relating to Enron’s import and export of natural gas.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Handles FERC data requests and other ad hoc data requests.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1712880" y="2286000"/>
          <a:ext cx="578808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2880" y="2286000"/>
                    <a:ext cx="57880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1142640" y="2361960"/>
            <a:ext cx="380988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5181480" y="22860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"/>
          <p:cNvSpPr/>
          <p:nvPr/>
        </p:nvSpPr>
        <p:spPr>
          <a:xfrm>
            <a:off x="1828800" y="1905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23880" y="1884240"/>
            <a:ext cx="654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182600" y="2361960"/>
            <a:ext cx="381024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4876560" y="2361960"/>
            <a:ext cx="380988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0" name=""/>
          <p:cNvSpPr/>
          <p:nvPr/>
        </p:nvSpPr>
        <p:spPr>
          <a:xfrm>
            <a:off x="1815840" y="1960560"/>
            <a:ext cx="602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 (owned by Atlanta Gas Light) – Peak delivery of 330,000 mmbtu/day with transport &amp; storage assets 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Southeast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5.2 BCF of supply transactions &amp; 5.2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Northeast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5.6 BCF of supply transactions &amp; 5.6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 &amp; external industry counter parties.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Approx. 80 % of transactions are via Enron Online on a daily basis on the East desk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day spot transactions, followed by base load deals, &amp; finally term deals.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1773360" y="2071800"/>
          <a:ext cx="5857920" cy="40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3360" y="2071800"/>
                    <a:ext cx="5857920" cy="40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Mojave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daily physical volumes range from 7 to 10 bcf a day.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 to 95% of physical trades are EOL deals.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2014560" y="2139840"/>
          <a:ext cx="534348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14560" y="2139840"/>
                    <a:ext cx="534348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Field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Company – Manage transportation for: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Peoples Gas Light &amp; Coke Company &amp; Northshire Gas Company on Northern Border Pipeline  (approximately 261,000 mmbtu/day).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Natural Gas Pipeline (64,400 mmbtu/day summer), 114 mmbtu/day winter).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transactions approx. 10 BCF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personnel, &amp; external industry counter-parties.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90% of all transactions are via EnronOnline on a daily basis for the Central Desk.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daily spot transactions, followed by base load deals and finally, term deals.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2057400" y="2514600"/>
          <a:ext cx="5562720" cy="351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2514600"/>
                    <a:ext cx="5562720" cy="35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9" name=""/>
          <p:cNvGraphicFramePr/>
          <p:nvPr/>
        </p:nvGraphicFramePr>
        <p:xfrm>
          <a:off x="2563920" y="2225520"/>
          <a:ext cx="4465440" cy="408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3920" y="2225520"/>
                    <a:ext cx="4465440" cy="40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Information</a:t>
            </a: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3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of 3 full time schedulers handling over 900,000 mmbtu/day on 30 pipes.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2" name=""/>
          <p:cNvGraphicFramePr/>
          <p:nvPr/>
        </p:nvGraphicFramePr>
        <p:xfrm>
          <a:off x="1996920" y="2292480"/>
          <a:ext cx="6178680" cy="409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6920" y="2292480"/>
                    <a:ext cx="6178680" cy="409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&amp; update all pipeline tariff &amp; fuel rates in Unify.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Create/update transport capacity, storage, &amp; usage tickets in Sitara.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Verify all transport invoices for accuracy of rates.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flashing transport expense (demand, commodity, &amp; reimbursements) that impacts p &amp; l, general ledger, &amp; O/A.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 closely with schedulers on pathing &amp; rate issues to prevent re-work.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55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1363680" y="2217600"/>
          <a:ext cx="682956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3680" y="2217600"/>
                    <a:ext cx="682956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Elizabeth L. Webb </cp:lastModifiedBy>
  <dcterms:modified xsi:type="dcterms:W3CDTF">2001-10-31T17:17:45Z</dcterms:modified>
  <cp:revision>87</cp:revision>
  <dc:subject/>
  <dc:title>East Gas Logistics </dc:title>
</cp:coreProperties>
</file>