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EACEAB-1F7B-4E98-B47F-AC0D485B2B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B583BD-42A5-4E24-A578-92B45A0027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8C728E-0E0F-4E41-8943-650D711630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ADF136-A4CA-4863-8F6F-B7CA7E2534A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03FDD8-576B-48D5-8964-4D9635C201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C5D4C0-7D6D-4420-9FAE-68F37C1D650D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2119320" y="2440080"/>
          <a:ext cx="5207040" cy="304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19320" y="2440080"/>
                    <a:ext cx="5207040" cy="304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48765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River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1" name=""/>
          <p:cNvGraphicFramePr/>
          <p:nvPr/>
        </p:nvGraphicFramePr>
        <p:xfrm>
          <a:off x="1227240" y="2063880"/>
          <a:ext cx="6953040" cy="4082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7240" y="2063880"/>
                    <a:ext cx="6953040" cy="408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1" name=""/>
          <p:cNvGraphicFramePr/>
          <p:nvPr/>
        </p:nvGraphicFramePr>
        <p:xfrm>
          <a:off x="1565280" y="2139840"/>
          <a:ext cx="616428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5280" y="2139840"/>
                    <a:ext cx="616428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TCPL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TCPL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Dawn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3" name=""/>
          <p:cNvGraphicFramePr/>
          <p:nvPr/>
        </p:nvGraphicFramePr>
        <p:xfrm>
          <a:off x="2560680" y="2225520"/>
          <a:ext cx="447192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0680" y="2225520"/>
                    <a:ext cx="447192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Texas/Wellhead: Asset Management Deals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6" name=""/>
          <p:cNvGraphicFramePr/>
          <p:nvPr/>
        </p:nvGraphicFramePr>
        <p:xfrm>
          <a:off x="1992240" y="2289240"/>
          <a:ext cx="6188040" cy="410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2240" y="2289240"/>
                    <a:ext cx="6188040" cy="410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8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1066680" y="2217600"/>
          <a:ext cx="742320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17600"/>
                    <a:ext cx="742320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elizabeth webb</cp:lastModifiedBy>
  <dcterms:modified xsi:type="dcterms:W3CDTF">2001-10-08T16:10:32Z</dcterms:modified>
  <cp:revision>45</cp:revision>
  <dc:subject/>
  <dc:title>East Gas Logistics </dc:title>
</cp:coreProperties>
</file>