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_rels/notesSlide37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35.xml.rels" ContentType="application/vnd.openxmlformats-package.relationship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0"/>
          </p:nvPr>
        </p:nvSpPr>
        <p:spPr>
          <a:xfrm>
            <a:off x="-36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21"/>
          </p:nvPr>
        </p:nvSpPr>
        <p:spPr>
          <a:xfrm>
            <a:off x="388584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39ED08-574D-4917-809E-A92D717E1FB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Pipes: Central:  HIOS, MOPS, NNG, ONG, PEPL,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at this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Staff of (3) full time schedulers handling over 900,000 mmbtu/d on 30 pipes.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be changed to Wellhead Logistics, Texas and Wellhead are no longer combined.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ABC675-D030-4E6F-B937-5C47D30940A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0F42AE-9AC2-4B81-AFE4-86EB563841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F042C0-6239-4F07-BBCB-E699FE457B5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E78FF4-EE41-44A9-BC69-219EEE0EFA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5C02D3-0E7B-4445-B139-B6846677CF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8BA7BF-9EB0-40D6-B4B3-8945BBCF41C6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 Gas Transmission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Allegheny Power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Atlanta Gas Light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Bay State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Boston Edison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City of Olive Branch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Maryland,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Ohio,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Pennsylvania,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Virginia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Transmission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Commonwealth Gas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Connecticut Natural Gas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Crossroads Pipeline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Delta Natural Gas Company,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Hope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Elizabethtown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State Pipeline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Equitable Resources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Transmission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 Gas Transmission System L.P.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Jackson Energy Authority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Span Energy Delivery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KNG Energy,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Power Authority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Louisville Gas &amp; Electric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Nashville Gas Company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Distribution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Supply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Jersey Natural Gas Company, Inc.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State Electric &amp; Gas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&amp; LDCs Continued 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Niagara Mohawk Power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Carolina Natural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Ohio Natural Gas Corp.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PECO Energy Cormpany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 Fuel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Pennsylvania Gas &amp; Water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Piedmont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North Carolina,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Electric &amp;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Rochester Gas &amp; Electric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Jersey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Connecticut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TECO Peoples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Pipeline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Transmission, 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Cincinnati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Dayton Power &amp;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East Ohio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Providence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Union, Light, Heat &amp; Power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Transcontinental Gas Pipe Line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UGI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Western Kentucky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Yankee Gas Services Co,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West Gas Logistics Pipelines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Amarillo Natural Gas,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Gulf South Pipeline Company, LP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Beach Gas &amp; Electric Dept.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 &amp; E Gas Transmission, Northwest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Colorado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New Mexico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Puget Sound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Gas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Union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Southwest Gas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TXU Gas Distribution (formerly Lone Star)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Processing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Arkansas Oklahoma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ATCO Midstream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Light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Public Service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CMS Trunkline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Consumers Energy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Peoples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Consumers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Midcoast Energy,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IES Utilities,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Indiana Gas Company,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Kansas Gas Service Company (a division of Oneok, Inc.)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Laclede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Madison Gas &amp; Electric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Consolidated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Gas Utilities, a Division of Utilicorp United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MidAmerican Energy Holdings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 Transmission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&amp; LDCs Continued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Gas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Public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 Company of America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Nicor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Shore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Oneok Gas Transportation, LLC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 Line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Arkla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SEMCO Energy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St. Joseph Light &amp; Power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Peoples Gas Light &amp; Coke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Timbers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Cities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Pipelines Central,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Electric Power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Public Service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23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Exchanging electronic files with 36 pipelines.  EDI X12 on 30 pipelines and proprietary files on 6 pipelines.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gas business is scheduled through the use of EDI (approx. 75%).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number of EDI transactions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day 1,013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month 31,430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year 377,160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electronic transaction growth of 15% with EES.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 is 85% of the files and 40% of the transactions through the Enron EDI Corporate Hub.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1371600" y="2286000"/>
          <a:ext cx="647064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286000"/>
                    <a:ext cx="647064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1142640" y="2361960"/>
            <a:ext cx="380988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5181480" y="22860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23880" y="1884240"/>
            <a:ext cx="654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182600" y="2361960"/>
            <a:ext cx="381024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4876560" y="2361960"/>
            <a:ext cx="38098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0" name=""/>
          <p:cNvSpPr/>
          <p:nvPr/>
        </p:nvSpPr>
        <p:spPr>
          <a:xfrm>
            <a:off x="1815840" y="1960560"/>
            <a:ext cx="60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 (owned by Atlanta Gas &amp; Light) – Peak delivery of 330,000 mmbtu/day with transport &amp; storage assets 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 Storage pipeline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pipeline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Southeast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5.2 BCF of supply transactions &amp; 5.2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Northeast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5.6 BCF of supply transactions &amp; 5.6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 &amp; external industry counter parties.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Approx. 80 % of transactions are via Enron Online on a daily basis on the East desk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day spot transactions, followed by base load deals, &amp; finally term deals.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1233360" y="2071800"/>
          <a:ext cx="693900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3360" y="2071800"/>
                    <a:ext cx="693900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Mojave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daily physical volumes range from 7 to 10 bcf a day.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 to 95% of physical trades are EOL deals.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1066680" y="2139840"/>
          <a:ext cx="723924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139840"/>
                    <a:ext cx="723924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Field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Company – Manage transportation for: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Peoples Gas Light &amp; Coke Company &amp; Northshire Gas Company on Northern Border Pipeline  (approximately 261,000 mmbtu/day).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Natural Gas Pipeline (64,400 mmbtu/day summer), 114 mmbtu/day winter).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transactions approx. 10 BCF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personnel, &amp; external industry counterparties.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90% of all transactions are via EnronOnline on a daily basis for the Central Desk.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daily spot transactions, followed by base load deals and finally, term deals.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057400" y="2514600"/>
          <a:ext cx="5562720" cy="351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514600"/>
                    <a:ext cx="5562720" cy="35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2563920" y="2225520"/>
          <a:ext cx="446544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3920" y="2225520"/>
                    <a:ext cx="446544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Information</a:t>
            </a: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3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of 3 full time schedulers handling over 900,000 mmbtu/day on 30 pipes.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2" name=""/>
          <p:cNvGraphicFramePr/>
          <p:nvPr/>
        </p:nvGraphicFramePr>
        <p:xfrm>
          <a:off x="1992240" y="2289240"/>
          <a:ext cx="6188040" cy="410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2240" y="2289240"/>
                    <a:ext cx="6188040" cy="410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&amp; update all pipeline tariff &amp; fuel rates in Unify.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Create/update transport capacity, storage, &amp; usage tickets in Sitara.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all transport invoices for accuracy of rates.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flashing transport expense (demand, commodity, &amp; reimbursements) that impacts p &amp; l, general ledger, &amp; O/A.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closely with schedulers on pathing &amp; rate issues to prevent re-work.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5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066680" y="2217600"/>
          <a:ext cx="742320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17600"/>
                    <a:ext cx="742320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elizabeth webb</cp:lastModifiedBy>
  <dcterms:modified xsi:type="dcterms:W3CDTF">2001-10-15T18:27:28Z</dcterms:modified>
  <cp:revision>78</cp:revision>
  <dc:subject/>
  <dc:title>East Gas Logistics </dc:title>
</cp:coreProperties>
</file>