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E2EAF1-2AB9-4C28-B3E3-037711C4D6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75BD69-6C22-4EFF-AAE7-7431D9FF2F3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2001-03-12T15:02:47Z</dcterms:created>
  <dc:creator>Jennifer Nguyen</dc:creator>
  <dc:description/>
  <dc:language>en-US</dc:language>
  <cp:lastModifiedBy>Jennifer Nguyen</cp:lastModifiedBy>
  <dcterms:modified xsi:type="dcterms:W3CDTF">2001-03-12T15:19:12Z</dcterms:modified>
  <cp:revision>1</cp:revision>
  <dc:subject/>
  <dc:title>No Slide Title</dc:title>
</cp:coreProperties>
</file>