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10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4E27B4A-09BC-4297-BF0A-288D71413AF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6EDBDDF-5EFC-4926-88A2-58F76D67FBE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0" y="379440"/>
          <a:ext cx="9144000" cy="6099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79440"/>
                    <a:ext cx="9144000" cy="609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"/>
          <p:cNvGraphicFramePr/>
          <p:nvPr/>
        </p:nvGraphicFramePr>
        <p:xfrm>
          <a:off x="0" y="379440"/>
          <a:ext cx="9144000" cy="6099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79440"/>
                    <a:ext cx="9144000" cy="609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"/>
          <p:cNvGraphicFramePr/>
          <p:nvPr/>
        </p:nvGraphicFramePr>
        <p:xfrm>
          <a:off x="0" y="379440"/>
          <a:ext cx="9144000" cy="6099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79440"/>
                    <a:ext cx="9144000" cy="609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"/>
          <p:cNvGraphicFramePr/>
          <p:nvPr/>
        </p:nvGraphicFramePr>
        <p:xfrm>
          <a:off x="0" y="379440"/>
          <a:ext cx="9144000" cy="6099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79440"/>
                    <a:ext cx="9144000" cy="609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"/>
          <p:cNvGraphicFramePr/>
          <p:nvPr/>
        </p:nvGraphicFramePr>
        <p:xfrm>
          <a:off x="0" y="379440"/>
          <a:ext cx="9144000" cy="6099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79440"/>
                    <a:ext cx="9144000" cy="609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"/>
          <p:cNvGraphicFramePr/>
          <p:nvPr/>
        </p:nvGraphicFramePr>
        <p:xfrm>
          <a:off x="0" y="379440"/>
          <a:ext cx="9144000" cy="6099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79440"/>
                    <a:ext cx="9144000" cy="609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"/>
          <p:cNvGraphicFramePr/>
          <p:nvPr/>
        </p:nvGraphicFramePr>
        <p:xfrm>
          <a:off x="0" y="379440"/>
          <a:ext cx="9144000" cy="6099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79440"/>
                    <a:ext cx="9144000" cy="609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"/>
          <p:cNvGraphicFramePr/>
          <p:nvPr/>
        </p:nvGraphicFramePr>
        <p:xfrm>
          <a:off x="0" y="379440"/>
          <a:ext cx="9144000" cy="6099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79440"/>
                    <a:ext cx="9144000" cy="609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"/>
          <p:cNvGraphicFramePr/>
          <p:nvPr/>
        </p:nvGraphicFramePr>
        <p:xfrm>
          <a:off x="0" y="379440"/>
          <a:ext cx="9144000" cy="6099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79440"/>
                    <a:ext cx="9144000" cy="609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"/>
          <p:cNvGraphicFramePr/>
          <p:nvPr/>
        </p:nvGraphicFramePr>
        <p:xfrm>
          <a:off x="0" y="379440"/>
          <a:ext cx="9144000" cy="6099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79440"/>
                    <a:ext cx="9144000" cy="609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2001-02-15T14:11:45Z</dcterms:created>
  <dc:creator>Jennifer Nguyen</dc:creator>
  <dc:description/>
  <dc:language>en-US</dc:language>
  <cp:lastModifiedBy>Jennifer Nguyen</cp:lastModifiedBy>
  <cp:lastPrinted>2001-02-15T14:21:47Z</cp:lastPrinted>
  <dcterms:modified xsi:type="dcterms:W3CDTF">2001-02-15T14:22:43Z</dcterms:modified>
  <cp:revision>1</cp:revision>
  <dc:subject/>
  <dc:title>No Slide Title</dc:title>
</cp:coreProperties>
</file>