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10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F19271-ABFE-4BE5-91E0-77E1F2012F0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E1AE969-3841-4510-9531-23CCAA8CF45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F-NWPL_ROCKY_M-041301" descr=""/>
          <p:cNvPicPr/>
          <p:nvPr/>
        </p:nvPicPr>
        <p:blipFill>
          <a:blip r:embed="rId1"/>
          <a:stretch/>
        </p:blipFill>
        <p:spPr>
          <a:xfrm>
            <a:off x="0" y="378000"/>
            <a:ext cx="9144000" cy="610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NGI-MALIN-041301" descr=""/>
          <p:cNvPicPr/>
          <p:nvPr/>
        </p:nvPicPr>
        <p:blipFill>
          <a:blip r:embed="rId1"/>
          <a:stretch/>
        </p:blipFill>
        <p:spPr>
          <a:xfrm>
            <a:off x="0" y="378000"/>
            <a:ext cx="9144000" cy="610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F-COLGULF%20LA-041301" descr=""/>
          <p:cNvPicPr/>
          <p:nvPr/>
        </p:nvPicPr>
        <p:blipFill>
          <a:blip r:embed="rId1"/>
          <a:stretch/>
        </p:blipFill>
        <p:spPr>
          <a:xfrm>
            <a:off x="0" y="378000"/>
            <a:ext cx="9144000" cy="610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NGI%20CHI.%20PEOPLE-041301" descr=""/>
          <p:cNvPicPr/>
          <p:nvPr/>
        </p:nvPicPr>
        <p:blipFill>
          <a:blip r:embed="rId1"/>
          <a:stretch/>
        </p:blipFill>
        <p:spPr>
          <a:xfrm>
            <a:off x="0" y="378000"/>
            <a:ext cx="9144000" cy="610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NGI-PGE%20CG-041301" descr=""/>
          <p:cNvPicPr/>
          <p:nvPr/>
        </p:nvPicPr>
        <p:blipFill>
          <a:blip r:embed="rId1"/>
          <a:stretch/>
        </p:blipFill>
        <p:spPr>
          <a:xfrm>
            <a:off x="0" y="378000"/>
            <a:ext cx="9144000" cy="610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GPR-PARKWAY-041301" descr=""/>
          <p:cNvPicPr/>
          <p:nvPr/>
        </p:nvPicPr>
        <p:blipFill>
          <a:blip r:embed="rId1"/>
          <a:stretch/>
        </p:blipFill>
        <p:spPr>
          <a:xfrm>
            <a:off x="0" y="378000"/>
            <a:ext cx="9144000" cy="610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F-TETCO%20ELA-041301" descr=""/>
          <p:cNvPicPr/>
          <p:nvPr/>
        </p:nvPicPr>
        <p:blipFill>
          <a:blip r:embed="rId1"/>
          <a:stretch/>
        </p:blipFill>
        <p:spPr>
          <a:xfrm>
            <a:off x="0" y="378000"/>
            <a:ext cx="9144000" cy="610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L7%20CG-041301" descr=""/>
          <p:cNvPicPr/>
          <p:nvPr/>
        </p:nvPicPr>
        <p:blipFill>
          <a:blip r:embed="rId1"/>
          <a:stretch/>
        </p:blipFill>
        <p:spPr>
          <a:xfrm>
            <a:off x="0" y="378000"/>
            <a:ext cx="9144000" cy="610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F-CIG%20WIC-041301" descr=""/>
          <p:cNvPicPr/>
          <p:nvPr/>
        </p:nvPicPr>
        <p:blipFill>
          <a:blip r:embed="rId1"/>
          <a:stretch/>
        </p:blipFill>
        <p:spPr>
          <a:xfrm>
            <a:off x="0" y="378000"/>
            <a:ext cx="9144000" cy="610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F-HARPER-041301" descr=""/>
          <p:cNvPicPr/>
          <p:nvPr/>
        </p:nvPicPr>
        <p:blipFill>
          <a:blip r:embed="rId1"/>
          <a:stretch/>
        </p:blipFill>
        <p:spPr>
          <a:xfrm>
            <a:off x="0" y="378000"/>
            <a:ext cx="9144000" cy="610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4509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2001-04-13T16:25:02Z</dcterms:created>
  <dc:creator>jnguyen7</dc:creator>
  <dc:description/>
  <dc:language>en-US</dc:language>
  <cp:lastModifiedBy>jnguyen7</cp:lastModifiedBy>
  <dcterms:modified xsi:type="dcterms:W3CDTF">2001-04-16T19:34:46Z</dcterms:modified>
  <cp:revision>3</cp:revision>
  <dc:subject/>
  <dc:title>PowerPoint Presentation</dc:title>
</cp:coreProperties>
</file>