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14.wmf" ContentType="image/x-wmf"/>
  <Override PartName="/ppt/media/image1.png" ContentType="image/png"/>
  <Override PartName="/ppt/media/image2.jpeg" ContentType="image/jpeg"/>
  <Override PartName="/ppt/media/image3.jpeg" ContentType="image/jpeg"/>
  <Override PartName="/ppt/media/image6.wmf" ContentType="image/x-wmf"/>
  <Override PartName="/ppt/media/image11.png" ContentType="image/png"/>
  <Override PartName="/ppt/media/image10.wmf" ContentType="image/x-wmf"/>
  <Override PartName="/ppt/media/image4.jpeg" ContentType="image/jpeg"/>
  <Override PartName="/ppt/media/image7.wmf" ContentType="image/x-wmf"/>
  <Override PartName="/ppt/media/image8.wmf" ContentType="image/x-wmf"/>
  <Override PartName="/ppt/media/image12.wmf" ContentType="image/x-wmf"/>
  <Override PartName="/ppt/media/image5.jpeg" ContentType="image/jpeg"/>
  <Override PartName="/ppt/media/image9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907588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6858000" cy="919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2"/>
          </p:nvPr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Img"/>
          </p:nvPr>
        </p:nvSpPr>
        <p:spPr>
          <a:xfrm>
            <a:off x="938160" y="690120"/>
            <a:ext cx="4981680" cy="3449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3"/>
          </p:nvPr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4"/>
          </p:nvPr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30FC37-CFF3-40DF-8C9C-EB9F334FB35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"/>
          <p:cNvSpPr txBox="1"/>
          <p:nvPr/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90686E-4F52-4530-B4E3-A4B15CD25213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4" name=""/>
          <p:cNvSpPr txBox="1"/>
          <p:nvPr/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5" name=""/>
          <p:cNvSpPr txBox="1"/>
          <p:nvPr/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6" name=""/>
          <p:cNvSpPr txBox="1"/>
          <p:nvPr/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7" name="PlaceHolder 1"/>
          <p:cNvSpPr>
            <a:spLocks noGrp="1"/>
          </p:cNvSpPr>
          <p:nvPr>
            <p:ph type="sldImg"/>
          </p:nvPr>
        </p:nvSpPr>
        <p:spPr>
          <a:xfrm>
            <a:off x="939960" y="692280"/>
            <a:ext cx="4978080" cy="3446280"/>
          </a:xfrm>
          <a:prstGeom prst="rect">
            <a:avLst/>
          </a:prstGeom>
          <a:ln w="0">
            <a:noFill/>
          </a:ln>
        </p:spPr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914400" y="4368960"/>
            <a:ext cx="5029200" cy="4138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rIns="4680" tIns="4680" bIns="468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"/>
          <p:cNvSpPr txBox="1"/>
          <p:nvPr/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0A5E35-DF4A-45B9-9BEB-43C35CD9FDC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 txBox="1"/>
          <p:nvPr/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3" name=""/>
          <p:cNvSpPr txBox="1"/>
          <p:nvPr/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 txBox="1"/>
          <p:nvPr/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PlaceHolder 1"/>
          <p:cNvSpPr>
            <a:spLocks noGrp="1"/>
          </p:cNvSpPr>
          <p:nvPr>
            <p:ph type="sldImg"/>
          </p:nvPr>
        </p:nvSpPr>
        <p:spPr>
          <a:xfrm>
            <a:off x="946080" y="695160"/>
            <a:ext cx="4965840" cy="3438720"/>
          </a:xfrm>
          <a:prstGeom prst="rect">
            <a:avLst/>
          </a:prstGeom>
          <a:ln w="0">
            <a:noFill/>
          </a:ln>
        </p:spPr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"/>
          <p:cNvSpPr txBox="1"/>
          <p:nvPr/>
        </p:nvSpPr>
        <p:spPr>
          <a:xfrm>
            <a:off x="388584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CA604A-515A-435F-B7CA-51C532C5654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8" name=""/>
          <p:cNvSpPr txBox="1"/>
          <p:nvPr/>
        </p:nvSpPr>
        <p:spPr>
          <a:xfrm>
            <a:off x="-360" y="8739360"/>
            <a:ext cx="2971800" cy="46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9" name=""/>
          <p:cNvSpPr txBox="1"/>
          <p:nvPr/>
        </p:nvSpPr>
        <p:spPr>
          <a:xfrm>
            <a:off x="-36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"/>
          <p:cNvSpPr txBox="1"/>
          <p:nvPr/>
        </p:nvSpPr>
        <p:spPr>
          <a:xfrm>
            <a:off x="3885840" y="-360"/>
            <a:ext cx="2971800" cy="4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PlaceHolder 1"/>
          <p:cNvSpPr>
            <a:spLocks noGrp="1"/>
          </p:cNvSpPr>
          <p:nvPr>
            <p:ph type="sldImg"/>
          </p:nvPr>
        </p:nvSpPr>
        <p:spPr>
          <a:xfrm>
            <a:off x="946080" y="695160"/>
            <a:ext cx="4965840" cy="3438720"/>
          </a:xfrm>
          <a:prstGeom prst="rect">
            <a:avLst/>
          </a:prstGeom>
          <a:ln w="0">
            <a:noFill/>
          </a:ln>
        </p:spPr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914400" y="4370400"/>
            <a:ext cx="5029200" cy="413856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Don’t have growth, electricity, what they are using it for, but all are demand drivers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360" y="273600"/>
            <a:ext cx="89161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21AC10-75C1-4EE0-B476-3F164E1022D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360" y="273600"/>
            <a:ext cx="89161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D92951-8709-47F0-905B-B787F83E6BB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F679E25-D71A-4DE6-9D12-5EC1E8DDB12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3600"/>
            <a:ext cx="89161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BAFC0E-B413-4328-87CA-DF413D09D67A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7098840" y="6248520"/>
            <a:ext cx="20638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1C020D-255F-431E-BB52-647F78EB440E}" type="slidenum">
              <a:rPr b="0" lang="en-US" sz="1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" name="" descr=""/>
          <p:cNvPicPr/>
          <p:nvPr/>
        </p:nvPicPr>
        <p:blipFill>
          <a:blip r:embed="rId2"/>
          <a:srcRect l="3459" t="0" r="0" b="2390"/>
          <a:stretch/>
        </p:blipFill>
        <p:spPr>
          <a:xfrm>
            <a:off x="66600" y="0"/>
            <a:ext cx="1584360" cy="680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95360" y="273600"/>
            <a:ext cx="89161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95360" y="1604520"/>
            <a:ext cx="89161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"/>
          <p:cNvGrpSpPr/>
          <p:nvPr/>
        </p:nvGrpSpPr>
        <p:grpSpPr>
          <a:xfrm>
            <a:off x="1898640" y="1371600"/>
            <a:ext cx="6768720" cy="5476680"/>
            <a:chOff x="1898640" y="1371600"/>
            <a:chExt cx="6768720" cy="5476680"/>
          </a:xfrm>
        </p:grpSpPr>
        <p:sp>
          <p:nvSpPr>
            <p:cNvPr id="17" name=""/>
            <p:cNvSpPr/>
            <p:nvPr/>
          </p:nvSpPr>
          <p:spPr>
            <a:xfrm>
              <a:off x="5729760" y="1774080"/>
              <a:ext cx="1429560" cy="975600"/>
            </a:xfrm>
            <a:custGeom>
              <a:avLst/>
              <a:gdLst/>
              <a:ahLst/>
              <a:rect l="l" t="t" r="r" b="b"/>
              <a:pathLst>
                <a:path w="793" h="537">
                  <a:moveTo>
                    <a:pt x="684" y="184"/>
                  </a:moveTo>
                  <a:lnTo>
                    <a:pt x="722" y="159"/>
                  </a:lnTo>
                  <a:lnTo>
                    <a:pt x="732" y="165"/>
                  </a:lnTo>
                  <a:lnTo>
                    <a:pt x="718" y="192"/>
                  </a:lnTo>
                  <a:lnTo>
                    <a:pt x="697" y="222"/>
                  </a:lnTo>
                  <a:lnTo>
                    <a:pt x="707" y="243"/>
                  </a:lnTo>
                  <a:lnTo>
                    <a:pt x="730" y="253"/>
                  </a:lnTo>
                  <a:lnTo>
                    <a:pt x="730" y="280"/>
                  </a:lnTo>
                  <a:lnTo>
                    <a:pt x="758" y="282"/>
                  </a:lnTo>
                  <a:lnTo>
                    <a:pt x="793" y="272"/>
                  </a:lnTo>
                  <a:lnTo>
                    <a:pt x="779" y="291"/>
                  </a:lnTo>
                  <a:lnTo>
                    <a:pt x="737" y="305"/>
                  </a:lnTo>
                  <a:lnTo>
                    <a:pt x="703" y="324"/>
                  </a:lnTo>
                  <a:lnTo>
                    <a:pt x="680" y="328"/>
                  </a:lnTo>
                  <a:lnTo>
                    <a:pt x="666" y="322"/>
                  </a:lnTo>
                  <a:lnTo>
                    <a:pt x="653" y="337"/>
                  </a:lnTo>
                  <a:lnTo>
                    <a:pt x="609" y="334"/>
                  </a:lnTo>
                  <a:lnTo>
                    <a:pt x="572" y="336"/>
                  </a:lnTo>
                  <a:lnTo>
                    <a:pt x="536" y="351"/>
                  </a:lnTo>
                  <a:lnTo>
                    <a:pt x="501" y="385"/>
                  </a:lnTo>
                  <a:lnTo>
                    <a:pt x="478" y="418"/>
                  </a:lnTo>
                  <a:lnTo>
                    <a:pt x="469" y="449"/>
                  </a:lnTo>
                  <a:lnTo>
                    <a:pt x="453" y="466"/>
                  </a:lnTo>
                  <a:lnTo>
                    <a:pt x="390" y="430"/>
                  </a:lnTo>
                  <a:lnTo>
                    <a:pt x="342" y="418"/>
                  </a:lnTo>
                  <a:lnTo>
                    <a:pt x="273" y="385"/>
                  </a:lnTo>
                  <a:lnTo>
                    <a:pt x="233" y="384"/>
                  </a:lnTo>
                  <a:lnTo>
                    <a:pt x="202" y="393"/>
                  </a:lnTo>
                  <a:lnTo>
                    <a:pt x="181" y="408"/>
                  </a:lnTo>
                  <a:lnTo>
                    <a:pt x="154" y="407"/>
                  </a:lnTo>
                  <a:lnTo>
                    <a:pt x="127" y="389"/>
                  </a:lnTo>
                  <a:lnTo>
                    <a:pt x="89" y="391"/>
                  </a:lnTo>
                  <a:lnTo>
                    <a:pt x="68" y="416"/>
                  </a:lnTo>
                  <a:lnTo>
                    <a:pt x="81" y="435"/>
                  </a:lnTo>
                  <a:lnTo>
                    <a:pt x="137" y="455"/>
                  </a:lnTo>
                  <a:lnTo>
                    <a:pt x="179" y="481"/>
                  </a:lnTo>
                  <a:lnTo>
                    <a:pt x="169" y="495"/>
                  </a:lnTo>
                  <a:lnTo>
                    <a:pt x="140" y="493"/>
                  </a:lnTo>
                  <a:lnTo>
                    <a:pt x="119" y="493"/>
                  </a:lnTo>
                  <a:lnTo>
                    <a:pt x="98" y="504"/>
                  </a:lnTo>
                  <a:lnTo>
                    <a:pt x="85" y="520"/>
                  </a:lnTo>
                  <a:lnTo>
                    <a:pt x="50" y="537"/>
                  </a:lnTo>
                  <a:lnTo>
                    <a:pt x="33" y="533"/>
                  </a:lnTo>
                  <a:lnTo>
                    <a:pt x="27" y="514"/>
                  </a:lnTo>
                  <a:lnTo>
                    <a:pt x="45" y="458"/>
                  </a:lnTo>
                  <a:lnTo>
                    <a:pt x="0" y="428"/>
                  </a:lnTo>
                  <a:lnTo>
                    <a:pt x="6" y="387"/>
                  </a:lnTo>
                  <a:lnTo>
                    <a:pt x="27" y="368"/>
                  </a:lnTo>
                  <a:lnTo>
                    <a:pt x="58" y="357"/>
                  </a:lnTo>
                  <a:lnTo>
                    <a:pt x="83" y="337"/>
                  </a:lnTo>
                  <a:lnTo>
                    <a:pt x="91" y="316"/>
                  </a:lnTo>
                  <a:lnTo>
                    <a:pt x="77" y="303"/>
                  </a:lnTo>
                  <a:lnTo>
                    <a:pt x="83" y="288"/>
                  </a:lnTo>
                  <a:lnTo>
                    <a:pt x="114" y="293"/>
                  </a:lnTo>
                  <a:lnTo>
                    <a:pt x="142" y="301"/>
                  </a:lnTo>
                  <a:lnTo>
                    <a:pt x="194" y="299"/>
                  </a:lnTo>
                  <a:lnTo>
                    <a:pt x="211" y="274"/>
                  </a:lnTo>
                  <a:lnTo>
                    <a:pt x="208" y="251"/>
                  </a:lnTo>
                  <a:lnTo>
                    <a:pt x="208" y="230"/>
                  </a:lnTo>
                  <a:lnTo>
                    <a:pt x="225" y="217"/>
                  </a:lnTo>
                  <a:lnTo>
                    <a:pt x="242" y="188"/>
                  </a:lnTo>
                  <a:lnTo>
                    <a:pt x="244" y="153"/>
                  </a:lnTo>
                  <a:lnTo>
                    <a:pt x="261" y="98"/>
                  </a:lnTo>
                  <a:lnTo>
                    <a:pt x="236" y="40"/>
                  </a:lnTo>
                  <a:lnTo>
                    <a:pt x="238" y="25"/>
                  </a:lnTo>
                  <a:lnTo>
                    <a:pt x="265" y="5"/>
                  </a:lnTo>
                  <a:lnTo>
                    <a:pt x="279" y="0"/>
                  </a:lnTo>
                  <a:lnTo>
                    <a:pt x="294" y="11"/>
                  </a:lnTo>
                  <a:lnTo>
                    <a:pt x="302" y="25"/>
                  </a:lnTo>
                  <a:lnTo>
                    <a:pt x="325" y="36"/>
                  </a:lnTo>
                  <a:lnTo>
                    <a:pt x="378" y="92"/>
                  </a:lnTo>
                  <a:lnTo>
                    <a:pt x="428" y="128"/>
                  </a:lnTo>
                  <a:lnTo>
                    <a:pt x="478" y="157"/>
                  </a:lnTo>
                  <a:lnTo>
                    <a:pt x="534" y="176"/>
                  </a:lnTo>
                  <a:lnTo>
                    <a:pt x="586" y="186"/>
                  </a:lnTo>
                  <a:lnTo>
                    <a:pt x="599" y="197"/>
                  </a:lnTo>
                  <a:lnTo>
                    <a:pt x="628" y="205"/>
                  </a:lnTo>
                  <a:lnTo>
                    <a:pt x="655" y="201"/>
                  </a:lnTo>
                  <a:lnTo>
                    <a:pt x="684" y="184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5729760" y="1774080"/>
              <a:ext cx="1429560" cy="975600"/>
            </a:xfrm>
            <a:custGeom>
              <a:avLst/>
              <a:gdLst/>
              <a:ahLst/>
              <a:rect l="l" t="t" r="r" b="b"/>
              <a:pathLst>
                <a:path w="793" h="537">
                  <a:moveTo>
                    <a:pt x="684" y="184"/>
                  </a:moveTo>
                  <a:lnTo>
                    <a:pt x="722" y="159"/>
                  </a:lnTo>
                  <a:lnTo>
                    <a:pt x="732" y="165"/>
                  </a:lnTo>
                  <a:lnTo>
                    <a:pt x="718" y="192"/>
                  </a:lnTo>
                  <a:lnTo>
                    <a:pt x="697" y="222"/>
                  </a:lnTo>
                  <a:lnTo>
                    <a:pt x="707" y="243"/>
                  </a:lnTo>
                  <a:lnTo>
                    <a:pt x="730" y="253"/>
                  </a:lnTo>
                  <a:lnTo>
                    <a:pt x="730" y="280"/>
                  </a:lnTo>
                  <a:lnTo>
                    <a:pt x="758" y="282"/>
                  </a:lnTo>
                  <a:lnTo>
                    <a:pt x="793" y="272"/>
                  </a:lnTo>
                  <a:lnTo>
                    <a:pt x="779" y="291"/>
                  </a:lnTo>
                  <a:lnTo>
                    <a:pt x="737" y="305"/>
                  </a:lnTo>
                  <a:lnTo>
                    <a:pt x="703" y="324"/>
                  </a:lnTo>
                  <a:lnTo>
                    <a:pt x="680" y="328"/>
                  </a:lnTo>
                  <a:lnTo>
                    <a:pt x="666" y="322"/>
                  </a:lnTo>
                  <a:lnTo>
                    <a:pt x="653" y="337"/>
                  </a:lnTo>
                  <a:lnTo>
                    <a:pt x="609" y="334"/>
                  </a:lnTo>
                  <a:lnTo>
                    <a:pt x="572" y="336"/>
                  </a:lnTo>
                  <a:lnTo>
                    <a:pt x="536" y="351"/>
                  </a:lnTo>
                  <a:lnTo>
                    <a:pt x="501" y="385"/>
                  </a:lnTo>
                  <a:lnTo>
                    <a:pt x="478" y="418"/>
                  </a:lnTo>
                  <a:lnTo>
                    <a:pt x="469" y="449"/>
                  </a:lnTo>
                  <a:lnTo>
                    <a:pt x="453" y="466"/>
                  </a:lnTo>
                  <a:lnTo>
                    <a:pt x="390" y="430"/>
                  </a:lnTo>
                  <a:lnTo>
                    <a:pt x="342" y="418"/>
                  </a:lnTo>
                  <a:lnTo>
                    <a:pt x="273" y="385"/>
                  </a:lnTo>
                  <a:lnTo>
                    <a:pt x="233" y="384"/>
                  </a:lnTo>
                  <a:lnTo>
                    <a:pt x="202" y="393"/>
                  </a:lnTo>
                  <a:lnTo>
                    <a:pt x="181" y="408"/>
                  </a:lnTo>
                  <a:lnTo>
                    <a:pt x="154" y="407"/>
                  </a:lnTo>
                  <a:lnTo>
                    <a:pt x="127" y="389"/>
                  </a:lnTo>
                  <a:lnTo>
                    <a:pt x="89" y="391"/>
                  </a:lnTo>
                  <a:lnTo>
                    <a:pt x="68" y="416"/>
                  </a:lnTo>
                  <a:lnTo>
                    <a:pt x="81" y="435"/>
                  </a:lnTo>
                  <a:lnTo>
                    <a:pt x="137" y="455"/>
                  </a:lnTo>
                  <a:lnTo>
                    <a:pt x="179" y="481"/>
                  </a:lnTo>
                  <a:lnTo>
                    <a:pt x="169" y="495"/>
                  </a:lnTo>
                  <a:lnTo>
                    <a:pt x="140" y="493"/>
                  </a:lnTo>
                  <a:lnTo>
                    <a:pt x="119" y="493"/>
                  </a:lnTo>
                  <a:lnTo>
                    <a:pt x="98" y="504"/>
                  </a:lnTo>
                  <a:lnTo>
                    <a:pt x="85" y="520"/>
                  </a:lnTo>
                  <a:lnTo>
                    <a:pt x="50" y="537"/>
                  </a:lnTo>
                  <a:lnTo>
                    <a:pt x="33" y="533"/>
                  </a:lnTo>
                  <a:lnTo>
                    <a:pt x="27" y="514"/>
                  </a:lnTo>
                  <a:lnTo>
                    <a:pt x="45" y="458"/>
                  </a:lnTo>
                  <a:lnTo>
                    <a:pt x="0" y="428"/>
                  </a:lnTo>
                  <a:lnTo>
                    <a:pt x="6" y="387"/>
                  </a:lnTo>
                  <a:lnTo>
                    <a:pt x="27" y="368"/>
                  </a:lnTo>
                  <a:lnTo>
                    <a:pt x="58" y="357"/>
                  </a:lnTo>
                  <a:lnTo>
                    <a:pt x="83" y="337"/>
                  </a:lnTo>
                  <a:lnTo>
                    <a:pt x="91" y="316"/>
                  </a:lnTo>
                  <a:lnTo>
                    <a:pt x="77" y="303"/>
                  </a:lnTo>
                  <a:lnTo>
                    <a:pt x="83" y="288"/>
                  </a:lnTo>
                  <a:lnTo>
                    <a:pt x="114" y="293"/>
                  </a:lnTo>
                  <a:lnTo>
                    <a:pt x="142" y="301"/>
                  </a:lnTo>
                  <a:lnTo>
                    <a:pt x="194" y="299"/>
                  </a:lnTo>
                  <a:lnTo>
                    <a:pt x="211" y="274"/>
                  </a:lnTo>
                  <a:lnTo>
                    <a:pt x="208" y="251"/>
                  </a:lnTo>
                  <a:lnTo>
                    <a:pt x="208" y="230"/>
                  </a:lnTo>
                  <a:lnTo>
                    <a:pt x="225" y="217"/>
                  </a:lnTo>
                  <a:lnTo>
                    <a:pt x="242" y="188"/>
                  </a:lnTo>
                  <a:lnTo>
                    <a:pt x="244" y="153"/>
                  </a:lnTo>
                  <a:lnTo>
                    <a:pt x="261" y="98"/>
                  </a:lnTo>
                  <a:lnTo>
                    <a:pt x="236" y="40"/>
                  </a:lnTo>
                  <a:lnTo>
                    <a:pt x="238" y="25"/>
                  </a:lnTo>
                  <a:lnTo>
                    <a:pt x="265" y="5"/>
                  </a:lnTo>
                  <a:lnTo>
                    <a:pt x="279" y="0"/>
                  </a:lnTo>
                  <a:lnTo>
                    <a:pt x="294" y="11"/>
                  </a:lnTo>
                  <a:lnTo>
                    <a:pt x="302" y="25"/>
                  </a:lnTo>
                  <a:lnTo>
                    <a:pt x="325" y="36"/>
                  </a:lnTo>
                  <a:lnTo>
                    <a:pt x="378" y="92"/>
                  </a:lnTo>
                  <a:lnTo>
                    <a:pt x="428" y="128"/>
                  </a:lnTo>
                  <a:lnTo>
                    <a:pt x="478" y="157"/>
                  </a:lnTo>
                  <a:lnTo>
                    <a:pt x="534" y="176"/>
                  </a:lnTo>
                  <a:lnTo>
                    <a:pt x="586" y="186"/>
                  </a:lnTo>
                  <a:lnTo>
                    <a:pt x="599" y="197"/>
                  </a:lnTo>
                  <a:lnTo>
                    <a:pt x="628" y="205"/>
                  </a:lnTo>
                  <a:lnTo>
                    <a:pt x="655" y="201"/>
                  </a:lnTo>
                  <a:lnTo>
                    <a:pt x="684" y="18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5729760" y="1774080"/>
              <a:ext cx="1429560" cy="975600"/>
            </a:xfrm>
            <a:custGeom>
              <a:avLst/>
              <a:gdLst/>
              <a:ahLst/>
              <a:rect l="l" t="t" r="r" b="b"/>
              <a:pathLst>
                <a:path w="793" h="537">
                  <a:moveTo>
                    <a:pt x="684" y="184"/>
                  </a:moveTo>
                  <a:lnTo>
                    <a:pt x="722" y="159"/>
                  </a:lnTo>
                  <a:lnTo>
                    <a:pt x="732" y="165"/>
                  </a:lnTo>
                  <a:lnTo>
                    <a:pt x="718" y="192"/>
                  </a:lnTo>
                  <a:lnTo>
                    <a:pt x="697" y="222"/>
                  </a:lnTo>
                  <a:lnTo>
                    <a:pt x="707" y="243"/>
                  </a:lnTo>
                  <a:lnTo>
                    <a:pt x="730" y="253"/>
                  </a:lnTo>
                  <a:lnTo>
                    <a:pt x="730" y="280"/>
                  </a:lnTo>
                  <a:lnTo>
                    <a:pt x="758" y="282"/>
                  </a:lnTo>
                  <a:lnTo>
                    <a:pt x="793" y="272"/>
                  </a:lnTo>
                  <a:lnTo>
                    <a:pt x="779" y="291"/>
                  </a:lnTo>
                  <a:lnTo>
                    <a:pt x="737" y="305"/>
                  </a:lnTo>
                  <a:lnTo>
                    <a:pt x="703" y="324"/>
                  </a:lnTo>
                  <a:lnTo>
                    <a:pt x="680" y="328"/>
                  </a:lnTo>
                  <a:lnTo>
                    <a:pt x="666" y="322"/>
                  </a:lnTo>
                  <a:lnTo>
                    <a:pt x="653" y="337"/>
                  </a:lnTo>
                  <a:lnTo>
                    <a:pt x="609" y="334"/>
                  </a:lnTo>
                  <a:lnTo>
                    <a:pt x="572" y="336"/>
                  </a:lnTo>
                  <a:lnTo>
                    <a:pt x="536" y="351"/>
                  </a:lnTo>
                  <a:lnTo>
                    <a:pt x="501" y="385"/>
                  </a:lnTo>
                  <a:lnTo>
                    <a:pt x="478" y="418"/>
                  </a:lnTo>
                  <a:lnTo>
                    <a:pt x="469" y="449"/>
                  </a:lnTo>
                  <a:lnTo>
                    <a:pt x="453" y="466"/>
                  </a:lnTo>
                  <a:lnTo>
                    <a:pt x="390" y="430"/>
                  </a:lnTo>
                  <a:lnTo>
                    <a:pt x="342" y="418"/>
                  </a:lnTo>
                  <a:lnTo>
                    <a:pt x="273" y="385"/>
                  </a:lnTo>
                  <a:lnTo>
                    <a:pt x="233" y="384"/>
                  </a:lnTo>
                  <a:lnTo>
                    <a:pt x="202" y="393"/>
                  </a:lnTo>
                  <a:lnTo>
                    <a:pt x="181" y="408"/>
                  </a:lnTo>
                  <a:lnTo>
                    <a:pt x="154" y="407"/>
                  </a:lnTo>
                  <a:lnTo>
                    <a:pt x="127" y="389"/>
                  </a:lnTo>
                  <a:lnTo>
                    <a:pt x="89" y="391"/>
                  </a:lnTo>
                  <a:lnTo>
                    <a:pt x="68" y="416"/>
                  </a:lnTo>
                  <a:lnTo>
                    <a:pt x="81" y="435"/>
                  </a:lnTo>
                  <a:lnTo>
                    <a:pt x="137" y="455"/>
                  </a:lnTo>
                  <a:lnTo>
                    <a:pt x="179" y="481"/>
                  </a:lnTo>
                  <a:lnTo>
                    <a:pt x="169" y="495"/>
                  </a:lnTo>
                  <a:lnTo>
                    <a:pt x="140" y="493"/>
                  </a:lnTo>
                  <a:lnTo>
                    <a:pt x="119" y="493"/>
                  </a:lnTo>
                  <a:lnTo>
                    <a:pt x="98" y="504"/>
                  </a:lnTo>
                  <a:lnTo>
                    <a:pt x="85" y="520"/>
                  </a:lnTo>
                  <a:lnTo>
                    <a:pt x="50" y="537"/>
                  </a:lnTo>
                  <a:lnTo>
                    <a:pt x="33" y="533"/>
                  </a:lnTo>
                  <a:lnTo>
                    <a:pt x="27" y="514"/>
                  </a:lnTo>
                  <a:lnTo>
                    <a:pt x="45" y="458"/>
                  </a:lnTo>
                  <a:lnTo>
                    <a:pt x="0" y="428"/>
                  </a:lnTo>
                  <a:lnTo>
                    <a:pt x="6" y="387"/>
                  </a:lnTo>
                  <a:lnTo>
                    <a:pt x="27" y="368"/>
                  </a:lnTo>
                  <a:lnTo>
                    <a:pt x="58" y="357"/>
                  </a:lnTo>
                  <a:lnTo>
                    <a:pt x="83" y="337"/>
                  </a:lnTo>
                  <a:lnTo>
                    <a:pt x="91" y="316"/>
                  </a:lnTo>
                  <a:lnTo>
                    <a:pt x="77" y="303"/>
                  </a:lnTo>
                  <a:lnTo>
                    <a:pt x="83" y="288"/>
                  </a:lnTo>
                  <a:lnTo>
                    <a:pt x="114" y="293"/>
                  </a:lnTo>
                  <a:lnTo>
                    <a:pt x="142" y="301"/>
                  </a:lnTo>
                  <a:lnTo>
                    <a:pt x="194" y="299"/>
                  </a:lnTo>
                  <a:lnTo>
                    <a:pt x="211" y="274"/>
                  </a:lnTo>
                  <a:lnTo>
                    <a:pt x="208" y="251"/>
                  </a:lnTo>
                  <a:lnTo>
                    <a:pt x="208" y="230"/>
                  </a:lnTo>
                  <a:lnTo>
                    <a:pt x="225" y="217"/>
                  </a:lnTo>
                  <a:lnTo>
                    <a:pt x="242" y="188"/>
                  </a:lnTo>
                  <a:lnTo>
                    <a:pt x="244" y="153"/>
                  </a:lnTo>
                  <a:lnTo>
                    <a:pt x="261" y="98"/>
                  </a:lnTo>
                  <a:lnTo>
                    <a:pt x="236" y="40"/>
                  </a:lnTo>
                  <a:lnTo>
                    <a:pt x="238" y="25"/>
                  </a:lnTo>
                  <a:lnTo>
                    <a:pt x="265" y="5"/>
                  </a:lnTo>
                  <a:lnTo>
                    <a:pt x="279" y="0"/>
                  </a:lnTo>
                  <a:lnTo>
                    <a:pt x="294" y="11"/>
                  </a:lnTo>
                  <a:lnTo>
                    <a:pt x="302" y="25"/>
                  </a:lnTo>
                  <a:lnTo>
                    <a:pt x="325" y="36"/>
                  </a:lnTo>
                  <a:lnTo>
                    <a:pt x="378" y="92"/>
                  </a:lnTo>
                  <a:lnTo>
                    <a:pt x="428" y="128"/>
                  </a:lnTo>
                  <a:lnTo>
                    <a:pt x="478" y="157"/>
                  </a:lnTo>
                  <a:lnTo>
                    <a:pt x="534" y="176"/>
                  </a:lnTo>
                  <a:lnTo>
                    <a:pt x="586" y="186"/>
                  </a:lnTo>
                  <a:lnTo>
                    <a:pt x="599" y="197"/>
                  </a:lnTo>
                  <a:lnTo>
                    <a:pt x="628" y="205"/>
                  </a:lnTo>
                  <a:lnTo>
                    <a:pt x="655" y="201"/>
                  </a:lnTo>
                  <a:lnTo>
                    <a:pt x="684" y="18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6024600" y="1828800"/>
              <a:ext cx="54000" cy="36000"/>
            </a:xfrm>
            <a:custGeom>
              <a:avLst/>
              <a:gdLst/>
              <a:ahLst/>
              <a:rect l="l" t="t" r="r" b="b"/>
              <a:pathLst>
                <a:path w="30" h="20">
                  <a:moveTo>
                    <a:pt x="15" y="0"/>
                  </a:moveTo>
                  <a:lnTo>
                    <a:pt x="0" y="10"/>
                  </a:lnTo>
                  <a:lnTo>
                    <a:pt x="15" y="18"/>
                  </a:lnTo>
                  <a:lnTo>
                    <a:pt x="28" y="20"/>
                  </a:lnTo>
                  <a:lnTo>
                    <a:pt x="3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6024600" y="1828800"/>
              <a:ext cx="54000" cy="36000"/>
            </a:xfrm>
            <a:custGeom>
              <a:avLst/>
              <a:gdLst/>
              <a:ahLst/>
              <a:rect l="l" t="t" r="r" b="b"/>
              <a:pathLst>
                <a:path w="30" h="20">
                  <a:moveTo>
                    <a:pt x="15" y="0"/>
                  </a:moveTo>
                  <a:lnTo>
                    <a:pt x="0" y="10"/>
                  </a:lnTo>
                  <a:lnTo>
                    <a:pt x="15" y="18"/>
                  </a:lnTo>
                  <a:lnTo>
                    <a:pt x="28" y="20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6024600" y="1828800"/>
              <a:ext cx="54000" cy="36000"/>
            </a:xfrm>
            <a:custGeom>
              <a:avLst/>
              <a:gdLst/>
              <a:ahLst/>
              <a:rect l="l" t="t" r="r" b="b"/>
              <a:pathLst>
                <a:path w="30" h="20">
                  <a:moveTo>
                    <a:pt x="15" y="0"/>
                  </a:moveTo>
                  <a:lnTo>
                    <a:pt x="0" y="10"/>
                  </a:lnTo>
                  <a:lnTo>
                    <a:pt x="15" y="18"/>
                  </a:lnTo>
                  <a:lnTo>
                    <a:pt x="28" y="20"/>
                  </a:lnTo>
                  <a:lnTo>
                    <a:pt x="30" y="0"/>
                  </a:lnTo>
                  <a:lnTo>
                    <a:pt x="15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620160" y="2731320"/>
              <a:ext cx="2649600" cy="1917360"/>
            </a:xfrm>
            <a:custGeom>
              <a:avLst/>
              <a:gdLst/>
              <a:ahLst/>
              <a:rect l="l" t="t" r="r" b="b"/>
              <a:pathLst>
                <a:path w="1472" h="1054">
                  <a:moveTo>
                    <a:pt x="1347" y="12"/>
                  </a:moveTo>
                  <a:lnTo>
                    <a:pt x="1383" y="10"/>
                  </a:lnTo>
                  <a:lnTo>
                    <a:pt x="1389" y="23"/>
                  </a:lnTo>
                  <a:lnTo>
                    <a:pt x="1383" y="68"/>
                  </a:lnTo>
                  <a:lnTo>
                    <a:pt x="1387" y="98"/>
                  </a:lnTo>
                  <a:lnTo>
                    <a:pt x="1399" y="125"/>
                  </a:lnTo>
                  <a:lnTo>
                    <a:pt x="1424" y="150"/>
                  </a:lnTo>
                  <a:lnTo>
                    <a:pt x="1437" y="175"/>
                  </a:lnTo>
                  <a:lnTo>
                    <a:pt x="1458" y="215"/>
                  </a:lnTo>
                  <a:lnTo>
                    <a:pt x="1472" y="261"/>
                  </a:lnTo>
                  <a:lnTo>
                    <a:pt x="1468" y="281"/>
                  </a:lnTo>
                  <a:lnTo>
                    <a:pt x="1460" y="294"/>
                  </a:lnTo>
                  <a:lnTo>
                    <a:pt x="1456" y="313"/>
                  </a:lnTo>
                  <a:lnTo>
                    <a:pt x="1441" y="330"/>
                  </a:lnTo>
                  <a:lnTo>
                    <a:pt x="1424" y="330"/>
                  </a:lnTo>
                  <a:lnTo>
                    <a:pt x="1403" y="384"/>
                  </a:lnTo>
                  <a:lnTo>
                    <a:pt x="1403" y="413"/>
                  </a:lnTo>
                  <a:lnTo>
                    <a:pt x="1372" y="411"/>
                  </a:lnTo>
                  <a:lnTo>
                    <a:pt x="1337" y="430"/>
                  </a:lnTo>
                  <a:lnTo>
                    <a:pt x="1326" y="465"/>
                  </a:lnTo>
                  <a:lnTo>
                    <a:pt x="1330" y="499"/>
                  </a:lnTo>
                  <a:lnTo>
                    <a:pt x="1337" y="528"/>
                  </a:lnTo>
                  <a:lnTo>
                    <a:pt x="1337" y="568"/>
                  </a:lnTo>
                  <a:lnTo>
                    <a:pt x="1341" y="591"/>
                  </a:lnTo>
                  <a:lnTo>
                    <a:pt x="1316" y="609"/>
                  </a:lnTo>
                  <a:lnTo>
                    <a:pt x="1293" y="647"/>
                  </a:lnTo>
                  <a:lnTo>
                    <a:pt x="1288" y="684"/>
                  </a:lnTo>
                  <a:lnTo>
                    <a:pt x="1286" y="726"/>
                  </a:lnTo>
                  <a:lnTo>
                    <a:pt x="1305" y="745"/>
                  </a:lnTo>
                  <a:lnTo>
                    <a:pt x="1309" y="760"/>
                  </a:lnTo>
                  <a:lnTo>
                    <a:pt x="1288" y="772"/>
                  </a:lnTo>
                  <a:lnTo>
                    <a:pt x="1265" y="802"/>
                  </a:lnTo>
                  <a:lnTo>
                    <a:pt x="1251" y="829"/>
                  </a:lnTo>
                  <a:lnTo>
                    <a:pt x="1188" y="868"/>
                  </a:lnTo>
                  <a:lnTo>
                    <a:pt x="1180" y="849"/>
                  </a:lnTo>
                  <a:lnTo>
                    <a:pt x="1190" y="801"/>
                  </a:lnTo>
                  <a:lnTo>
                    <a:pt x="1207" y="785"/>
                  </a:lnTo>
                  <a:lnTo>
                    <a:pt x="1213" y="768"/>
                  </a:lnTo>
                  <a:lnTo>
                    <a:pt x="1180" y="768"/>
                  </a:lnTo>
                  <a:lnTo>
                    <a:pt x="1174" y="791"/>
                  </a:lnTo>
                  <a:lnTo>
                    <a:pt x="1163" y="810"/>
                  </a:lnTo>
                  <a:lnTo>
                    <a:pt x="1159" y="829"/>
                  </a:lnTo>
                  <a:lnTo>
                    <a:pt x="1142" y="820"/>
                  </a:lnTo>
                  <a:lnTo>
                    <a:pt x="1109" y="816"/>
                  </a:lnTo>
                  <a:lnTo>
                    <a:pt x="1096" y="835"/>
                  </a:lnTo>
                  <a:lnTo>
                    <a:pt x="1084" y="887"/>
                  </a:lnTo>
                  <a:lnTo>
                    <a:pt x="1067" y="900"/>
                  </a:lnTo>
                  <a:lnTo>
                    <a:pt x="1050" y="898"/>
                  </a:lnTo>
                  <a:lnTo>
                    <a:pt x="1044" y="868"/>
                  </a:lnTo>
                  <a:lnTo>
                    <a:pt x="1050" y="845"/>
                  </a:lnTo>
                  <a:lnTo>
                    <a:pt x="1028" y="843"/>
                  </a:lnTo>
                  <a:lnTo>
                    <a:pt x="1007" y="860"/>
                  </a:lnTo>
                  <a:lnTo>
                    <a:pt x="984" y="881"/>
                  </a:lnTo>
                  <a:lnTo>
                    <a:pt x="971" y="906"/>
                  </a:lnTo>
                  <a:lnTo>
                    <a:pt x="965" y="910"/>
                  </a:lnTo>
                  <a:lnTo>
                    <a:pt x="923" y="902"/>
                  </a:lnTo>
                  <a:lnTo>
                    <a:pt x="856" y="900"/>
                  </a:lnTo>
                  <a:lnTo>
                    <a:pt x="821" y="910"/>
                  </a:lnTo>
                  <a:lnTo>
                    <a:pt x="829" y="898"/>
                  </a:lnTo>
                  <a:lnTo>
                    <a:pt x="844" y="889"/>
                  </a:lnTo>
                  <a:lnTo>
                    <a:pt x="815" y="883"/>
                  </a:lnTo>
                  <a:lnTo>
                    <a:pt x="808" y="877"/>
                  </a:lnTo>
                  <a:lnTo>
                    <a:pt x="800" y="889"/>
                  </a:lnTo>
                  <a:lnTo>
                    <a:pt x="785" y="873"/>
                  </a:lnTo>
                  <a:lnTo>
                    <a:pt x="783" y="849"/>
                  </a:lnTo>
                  <a:lnTo>
                    <a:pt x="771" y="852"/>
                  </a:lnTo>
                  <a:lnTo>
                    <a:pt x="744" y="900"/>
                  </a:lnTo>
                  <a:lnTo>
                    <a:pt x="789" y="927"/>
                  </a:lnTo>
                  <a:lnTo>
                    <a:pt x="789" y="958"/>
                  </a:lnTo>
                  <a:lnTo>
                    <a:pt x="771" y="946"/>
                  </a:lnTo>
                  <a:lnTo>
                    <a:pt x="756" y="954"/>
                  </a:lnTo>
                  <a:lnTo>
                    <a:pt x="739" y="956"/>
                  </a:lnTo>
                  <a:lnTo>
                    <a:pt x="721" y="964"/>
                  </a:lnTo>
                  <a:lnTo>
                    <a:pt x="710" y="977"/>
                  </a:lnTo>
                  <a:lnTo>
                    <a:pt x="708" y="985"/>
                  </a:lnTo>
                  <a:lnTo>
                    <a:pt x="670" y="1040"/>
                  </a:lnTo>
                  <a:lnTo>
                    <a:pt x="643" y="1054"/>
                  </a:lnTo>
                  <a:lnTo>
                    <a:pt x="606" y="1040"/>
                  </a:lnTo>
                  <a:lnTo>
                    <a:pt x="593" y="1021"/>
                  </a:lnTo>
                  <a:lnTo>
                    <a:pt x="568" y="1008"/>
                  </a:lnTo>
                  <a:lnTo>
                    <a:pt x="560" y="985"/>
                  </a:lnTo>
                  <a:lnTo>
                    <a:pt x="562" y="948"/>
                  </a:lnTo>
                  <a:lnTo>
                    <a:pt x="574" y="939"/>
                  </a:lnTo>
                  <a:lnTo>
                    <a:pt x="595" y="908"/>
                  </a:lnTo>
                  <a:lnTo>
                    <a:pt x="599" y="898"/>
                  </a:lnTo>
                  <a:lnTo>
                    <a:pt x="593" y="895"/>
                  </a:lnTo>
                  <a:lnTo>
                    <a:pt x="549" y="902"/>
                  </a:lnTo>
                  <a:lnTo>
                    <a:pt x="520" y="893"/>
                  </a:lnTo>
                  <a:lnTo>
                    <a:pt x="489" y="887"/>
                  </a:lnTo>
                  <a:lnTo>
                    <a:pt x="459" y="887"/>
                  </a:lnTo>
                  <a:lnTo>
                    <a:pt x="434" y="906"/>
                  </a:lnTo>
                  <a:lnTo>
                    <a:pt x="393" y="925"/>
                  </a:lnTo>
                  <a:lnTo>
                    <a:pt x="376" y="918"/>
                  </a:lnTo>
                  <a:lnTo>
                    <a:pt x="357" y="923"/>
                  </a:lnTo>
                  <a:lnTo>
                    <a:pt x="343" y="925"/>
                  </a:lnTo>
                  <a:lnTo>
                    <a:pt x="320" y="933"/>
                  </a:lnTo>
                  <a:lnTo>
                    <a:pt x="303" y="935"/>
                  </a:lnTo>
                  <a:lnTo>
                    <a:pt x="288" y="941"/>
                  </a:lnTo>
                  <a:lnTo>
                    <a:pt x="223" y="956"/>
                  </a:lnTo>
                  <a:lnTo>
                    <a:pt x="205" y="943"/>
                  </a:lnTo>
                  <a:lnTo>
                    <a:pt x="190" y="946"/>
                  </a:lnTo>
                  <a:lnTo>
                    <a:pt x="167" y="996"/>
                  </a:lnTo>
                  <a:lnTo>
                    <a:pt x="155" y="1000"/>
                  </a:lnTo>
                  <a:lnTo>
                    <a:pt x="125" y="991"/>
                  </a:lnTo>
                  <a:lnTo>
                    <a:pt x="104" y="981"/>
                  </a:lnTo>
                  <a:lnTo>
                    <a:pt x="79" y="989"/>
                  </a:lnTo>
                  <a:lnTo>
                    <a:pt x="59" y="989"/>
                  </a:lnTo>
                  <a:lnTo>
                    <a:pt x="48" y="992"/>
                  </a:lnTo>
                  <a:lnTo>
                    <a:pt x="25" y="987"/>
                  </a:lnTo>
                  <a:lnTo>
                    <a:pt x="2" y="983"/>
                  </a:lnTo>
                  <a:lnTo>
                    <a:pt x="0" y="954"/>
                  </a:lnTo>
                  <a:lnTo>
                    <a:pt x="4" y="941"/>
                  </a:lnTo>
                  <a:lnTo>
                    <a:pt x="65" y="927"/>
                  </a:lnTo>
                  <a:lnTo>
                    <a:pt x="88" y="906"/>
                  </a:lnTo>
                  <a:lnTo>
                    <a:pt x="111" y="893"/>
                  </a:lnTo>
                  <a:lnTo>
                    <a:pt x="152" y="873"/>
                  </a:lnTo>
                  <a:lnTo>
                    <a:pt x="176" y="845"/>
                  </a:lnTo>
                  <a:lnTo>
                    <a:pt x="209" y="826"/>
                  </a:lnTo>
                  <a:lnTo>
                    <a:pt x="230" y="799"/>
                  </a:lnTo>
                  <a:lnTo>
                    <a:pt x="255" y="785"/>
                  </a:lnTo>
                  <a:lnTo>
                    <a:pt x="286" y="778"/>
                  </a:lnTo>
                  <a:lnTo>
                    <a:pt x="328" y="787"/>
                  </a:lnTo>
                  <a:lnTo>
                    <a:pt x="372" y="783"/>
                  </a:lnTo>
                  <a:lnTo>
                    <a:pt x="409" y="785"/>
                  </a:lnTo>
                  <a:lnTo>
                    <a:pt x="503" y="768"/>
                  </a:lnTo>
                  <a:lnTo>
                    <a:pt x="524" y="766"/>
                  </a:lnTo>
                  <a:lnTo>
                    <a:pt x="549" y="758"/>
                  </a:lnTo>
                  <a:lnTo>
                    <a:pt x="572" y="758"/>
                  </a:lnTo>
                  <a:lnTo>
                    <a:pt x="572" y="776"/>
                  </a:lnTo>
                  <a:lnTo>
                    <a:pt x="626" y="787"/>
                  </a:lnTo>
                  <a:lnTo>
                    <a:pt x="637" y="785"/>
                  </a:lnTo>
                  <a:lnTo>
                    <a:pt x="649" y="776"/>
                  </a:lnTo>
                  <a:lnTo>
                    <a:pt x="679" y="758"/>
                  </a:lnTo>
                  <a:lnTo>
                    <a:pt x="681" y="695"/>
                  </a:lnTo>
                  <a:lnTo>
                    <a:pt x="720" y="668"/>
                  </a:lnTo>
                  <a:lnTo>
                    <a:pt x="752" y="636"/>
                  </a:lnTo>
                  <a:lnTo>
                    <a:pt x="771" y="595"/>
                  </a:lnTo>
                  <a:lnTo>
                    <a:pt x="773" y="568"/>
                  </a:lnTo>
                  <a:lnTo>
                    <a:pt x="779" y="545"/>
                  </a:lnTo>
                  <a:lnTo>
                    <a:pt x="823" y="524"/>
                  </a:lnTo>
                  <a:lnTo>
                    <a:pt x="844" y="528"/>
                  </a:lnTo>
                  <a:lnTo>
                    <a:pt x="840" y="545"/>
                  </a:lnTo>
                  <a:lnTo>
                    <a:pt x="821" y="555"/>
                  </a:lnTo>
                  <a:lnTo>
                    <a:pt x="800" y="570"/>
                  </a:lnTo>
                  <a:lnTo>
                    <a:pt x="798" y="576"/>
                  </a:lnTo>
                  <a:lnTo>
                    <a:pt x="808" y="597"/>
                  </a:lnTo>
                  <a:lnTo>
                    <a:pt x="808" y="622"/>
                  </a:lnTo>
                  <a:lnTo>
                    <a:pt x="823" y="622"/>
                  </a:lnTo>
                  <a:lnTo>
                    <a:pt x="850" y="618"/>
                  </a:lnTo>
                  <a:lnTo>
                    <a:pt x="873" y="599"/>
                  </a:lnTo>
                  <a:lnTo>
                    <a:pt x="906" y="586"/>
                  </a:lnTo>
                  <a:lnTo>
                    <a:pt x="944" y="574"/>
                  </a:lnTo>
                  <a:lnTo>
                    <a:pt x="986" y="549"/>
                  </a:lnTo>
                  <a:lnTo>
                    <a:pt x="1013" y="528"/>
                  </a:lnTo>
                  <a:lnTo>
                    <a:pt x="1034" y="501"/>
                  </a:lnTo>
                  <a:lnTo>
                    <a:pt x="1057" y="476"/>
                  </a:lnTo>
                  <a:lnTo>
                    <a:pt x="1090" y="459"/>
                  </a:lnTo>
                  <a:lnTo>
                    <a:pt x="1103" y="459"/>
                  </a:lnTo>
                  <a:lnTo>
                    <a:pt x="1123" y="436"/>
                  </a:lnTo>
                  <a:lnTo>
                    <a:pt x="1126" y="415"/>
                  </a:lnTo>
                  <a:lnTo>
                    <a:pt x="1132" y="398"/>
                  </a:lnTo>
                  <a:lnTo>
                    <a:pt x="1169" y="346"/>
                  </a:lnTo>
                  <a:lnTo>
                    <a:pt x="1178" y="325"/>
                  </a:lnTo>
                  <a:lnTo>
                    <a:pt x="1184" y="302"/>
                  </a:lnTo>
                  <a:lnTo>
                    <a:pt x="1197" y="281"/>
                  </a:lnTo>
                  <a:lnTo>
                    <a:pt x="1205" y="254"/>
                  </a:lnTo>
                  <a:lnTo>
                    <a:pt x="1207" y="225"/>
                  </a:lnTo>
                  <a:lnTo>
                    <a:pt x="1190" y="213"/>
                  </a:lnTo>
                  <a:lnTo>
                    <a:pt x="1163" y="204"/>
                  </a:lnTo>
                  <a:lnTo>
                    <a:pt x="1174" y="194"/>
                  </a:lnTo>
                  <a:lnTo>
                    <a:pt x="1199" y="167"/>
                  </a:lnTo>
                  <a:lnTo>
                    <a:pt x="1195" y="112"/>
                  </a:lnTo>
                  <a:lnTo>
                    <a:pt x="1207" y="96"/>
                  </a:lnTo>
                  <a:lnTo>
                    <a:pt x="1228" y="89"/>
                  </a:lnTo>
                  <a:lnTo>
                    <a:pt x="1234" y="58"/>
                  </a:lnTo>
                  <a:lnTo>
                    <a:pt x="1241" y="45"/>
                  </a:lnTo>
                  <a:lnTo>
                    <a:pt x="1259" y="37"/>
                  </a:lnTo>
                  <a:lnTo>
                    <a:pt x="1274" y="50"/>
                  </a:lnTo>
                  <a:lnTo>
                    <a:pt x="1286" y="75"/>
                  </a:lnTo>
                  <a:lnTo>
                    <a:pt x="1295" y="87"/>
                  </a:lnTo>
                  <a:lnTo>
                    <a:pt x="1312" y="69"/>
                  </a:lnTo>
                  <a:lnTo>
                    <a:pt x="1330" y="75"/>
                  </a:lnTo>
                  <a:lnTo>
                    <a:pt x="1345" y="73"/>
                  </a:lnTo>
                  <a:lnTo>
                    <a:pt x="1360" y="48"/>
                  </a:lnTo>
                  <a:lnTo>
                    <a:pt x="1362" y="27"/>
                  </a:lnTo>
                  <a:lnTo>
                    <a:pt x="1343" y="41"/>
                  </a:lnTo>
                  <a:lnTo>
                    <a:pt x="1312" y="46"/>
                  </a:lnTo>
                  <a:lnTo>
                    <a:pt x="1303" y="25"/>
                  </a:lnTo>
                  <a:lnTo>
                    <a:pt x="1312" y="4"/>
                  </a:lnTo>
                  <a:lnTo>
                    <a:pt x="1324" y="0"/>
                  </a:lnTo>
                  <a:lnTo>
                    <a:pt x="1347" y="12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620160" y="2731320"/>
              <a:ext cx="2649600" cy="1917360"/>
            </a:xfrm>
            <a:custGeom>
              <a:avLst/>
              <a:gdLst/>
              <a:ahLst/>
              <a:rect l="l" t="t" r="r" b="b"/>
              <a:pathLst>
                <a:path w="1472" h="1054">
                  <a:moveTo>
                    <a:pt x="1347" y="12"/>
                  </a:moveTo>
                  <a:lnTo>
                    <a:pt x="1383" y="10"/>
                  </a:lnTo>
                  <a:lnTo>
                    <a:pt x="1389" y="23"/>
                  </a:lnTo>
                  <a:lnTo>
                    <a:pt x="1383" y="68"/>
                  </a:lnTo>
                  <a:lnTo>
                    <a:pt x="1387" y="98"/>
                  </a:lnTo>
                  <a:lnTo>
                    <a:pt x="1399" y="125"/>
                  </a:lnTo>
                  <a:lnTo>
                    <a:pt x="1424" y="150"/>
                  </a:lnTo>
                  <a:lnTo>
                    <a:pt x="1437" y="175"/>
                  </a:lnTo>
                  <a:lnTo>
                    <a:pt x="1458" y="215"/>
                  </a:lnTo>
                  <a:lnTo>
                    <a:pt x="1472" y="261"/>
                  </a:lnTo>
                  <a:lnTo>
                    <a:pt x="1468" y="281"/>
                  </a:lnTo>
                  <a:lnTo>
                    <a:pt x="1460" y="294"/>
                  </a:lnTo>
                  <a:lnTo>
                    <a:pt x="1456" y="313"/>
                  </a:lnTo>
                  <a:lnTo>
                    <a:pt x="1441" y="330"/>
                  </a:lnTo>
                  <a:lnTo>
                    <a:pt x="1424" y="330"/>
                  </a:lnTo>
                  <a:lnTo>
                    <a:pt x="1403" y="384"/>
                  </a:lnTo>
                  <a:lnTo>
                    <a:pt x="1403" y="413"/>
                  </a:lnTo>
                  <a:lnTo>
                    <a:pt x="1372" y="411"/>
                  </a:lnTo>
                  <a:lnTo>
                    <a:pt x="1337" y="430"/>
                  </a:lnTo>
                  <a:lnTo>
                    <a:pt x="1326" y="465"/>
                  </a:lnTo>
                  <a:lnTo>
                    <a:pt x="1330" y="499"/>
                  </a:lnTo>
                  <a:lnTo>
                    <a:pt x="1337" y="528"/>
                  </a:lnTo>
                  <a:lnTo>
                    <a:pt x="1337" y="568"/>
                  </a:lnTo>
                  <a:lnTo>
                    <a:pt x="1341" y="591"/>
                  </a:lnTo>
                  <a:lnTo>
                    <a:pt x="1316" y="609"/>
                  </a:lnTo>
                  <a:lnTo>
                    <a:pt x="1293" y="647"/>
                  </a:lnTo>
                  <a:lnTo>
                    <a:pt x="1288" y="684"/>
                  </a:lnTo>
                  <a:lnTo>
                    <a:pt x="1286" y="726"/>
                  </a:lnTo>
                  <a:lnTo>
                    <a:pt x="1305" y="745"/>
                  </a:lnTo>
                  <a:lnTo>
                    <a:pt x="1309" y="760"/>
                  </a:lnTo>
                  <a:lnTo>
                    <a:pt x="1288" y="772"/>
                  </a:lnTo>
                  <a:lnTo>
                    <a:pt x="1265" y="802"/>
                  </a:lnTo>
                  <a:lnTo>
                    <a:pt x="1251" y="829"/>
                  </a:lnTo>
                  <a:lnTo>
                    <a:pt x="1188" y="868"/>
                  </a:lnTo>
                  <a:lnTo>
                    <a:pt x="1180" y="849"/>
                  </a:lnTo>
                  <a:lnTo>
                    <a:pt x="1190" y="801"/>
                  </a:lnTo>
                  <a:lnTo>
                    <a:pt x="1207" y="785"/>
                  </a:lnTo>
                  <a:lnTo>
                    <a:pt x="1213" y="768"/>
                  </a:lnTo>
                  <a:lnTo>
                    <a:pt x="1180" y="768"/>
                  </a:lnTo>
                  <a:lnTo>
                    <a:pt x="1174" y="791"/>
                  </a:lnTo>
                  <a:lnTo>
                    <a:pt x="1163" y="810"/>
                  </a:lnTo>
                  <a:lnTo>
                    <a:pt x="1159" y="829"/>
                  </a:lnTo>
                  <a:lnTo>
                    <a:pt x="1142" y="820"/>
                  </a:lnTo>
                  <a:lnTo>
                    <a:pt x="1109" y="816"/>
                  </a:lnTo>
                  <a:lnTo>
                    <a:pt x="1096" y="835"/>
                  </a:lnTo>
                  <a:lnTo>
                    <a:pt x="1084" y="887"/>
                  </a:lnTo>
                  <a:lnTo>
                    <a:pt x="1067" y="900"/>
                  </a:lnTo>
                  <a:lnTo>
                    <a:pt x="1050" y="898"/>
                  </a:lnTo>
                  <a:lnTo>
                    <a:pt x="1044" y="868"/>
                  </a:lnTo>
                  <a:lnTo>
                    <a:pt x="1050" y="845"/>
                  </a:lnTo>
                  <a:lnTo>
                    <a:pt x="1028" y="843"/>
                  </a:lnTo>
                  <a:lnTo>
                    <a:pt x="1007" y="860"/>
                  </a:lnTo>
                  <a:lnTo>
                    <a:pt x="984" y="881"/>
                  </a:lnTo>
                  <a:lnTo>
                    <a:pt x="971" y="906"/>
                  </a:lnTo>
                  <a:lnTo>
                    <a:pt x="965" y="910"/>
                  </a:lnTo>
                  <a:lnTo>
                    <a:pt x="923" y="902"/>
                  </a:lnTo>
                  <a:lnTo>
                    <a:pt x="856" y="900"/>
                  </a:lnTo>
                  <a:lnTo>
                    <a:pt x="821" y="910"/>
                  </a:lnTo>
                  <a:lnTo>
                    <a:pt x="829" y="898"/>
                  </a:lnTo>
                  <a:lnTo>
                    <a:pt x="844" y="889"/>
                  </a:lnTo>
                  <a:lnTo>
                    <a:pt x="815" y="883"/>
                  </a:lnTo>
                  <a:lnTo>
                    <a:pt x="808" y="877"/>
                  </a:lnTo>
                  <a:lnTo>
                    <a:pt x="800" y="889"/>
                  </a:lnTo>
                  <a:lnTo>
                    <a:pt x="785" y="873"/>
                  </a:lnTo>
                  <a:lnTo>
                    <a:pt x="783" y="849"/>
                  </a:lnTo>
                  <a:lnTo>
                    <a:pt x="771" y="852"/>
                  </a:lnTo>
                  <a:lnTo>
                    <a:pt x="744" y="900"/>
                  </a:lnTo>
                  <a:lnTo>
                    <a:pt x="789" y="927"/>
                  </a:lnTo>
                  <a:lnTo>
                    <a:pt x="789" y="958"/>
                  </a:lnTo>
                  <a:lnTo>
                    <a:pt x="771" y="946"/>
                  </a:lnTo>
                  <a:lnTo>
                    <a:pt x="756" y="954"/>
                  </a:lnTo>
                  <a:lnTo>
                    <a:pt x="739" y="956"/>
                  </a:lnTo>
                  <a:lnTo>
                    <a:pt x="721" y="964"/>
                  </a:lnTo>
                  <a:lnTo>
                    <a:pt x="710" y="977"/>
                  </a:lnTo>
                  <a:lnTo>
                    <a:pt x="708" y="985"/>
                  </a:lnTo>
                  <a:lnTo>
                    <a:pt x="670" y="1040"/>
                  </a:lnTo>
                  <a:lnTo>
                    <a:pt x="643" y="1054"/>
                  </a:lnTo>
                  <a:lnTo>
                    <a:pt x="606" y="1040"/>
                  </a:lnTo>
                  <a:lnTo>
                    <a:pt x="593" y="1021"/>
                  </a:lnTo>
                  <a:lnTo>
                    <a:pt x="568" y="1008"/>
                  </a:lnTo>
                  <a:lnTo>
                    <a:pt x="560" y="985"/>
                  </a:lnTo>
                  <a:lnTo>
                    <a:pt x="562" y="948"/>
                  </a:lnTo>
                  <a:lnTo>
                    <a:pt x="574" y="939"/>
                  </a:lnTo>
                  <a:lnTo>
                    <a:pt x="595" y="908"/>
                  </a:lnTo>
                  <a:lnTo>
                    <a:pt x="599" y="898"/>
                  </a:lnTo>
                  <a:lnTo>
                    <a:pt x="593" y="895"/>
                  </a:lnTo>
                  <a:lnTo>
                    <a:pt x="549" y="902"/>
                  </a:lnTo>
                  <a:lnTo>
                    <a:pt x="520" y="893"/>
                  </a:lnTo>
                  <a:lnTo>
                    <a:pt x="489" y="887"/>
                  </a:lnTo>
                  <a:lnTo>
                    <a:pt x="459" y="887"/>
                  </a:lnTo>
                  <a:lnTo>
                    <a:pt x="434" y="906"/>
                  </a:lnTo>
                  <a:lnTo>
                    <a:pt x="393" y="925"/>
                  </a:lnTo>
                  <a:lnTo>
                    <a:pt x="376" y="918"/>
                  </a:lnTo>
                  <a:lnTo>
                    <a:pt x="357" y="923"/>
                  </a:lnTo>
                  <a:lnTo>
                    <a:pt x="343" y="925"/>
                  </a:lnTo>
                  <a:lnTo>
                    <a:pt x="320" y="933"/>
                  </a:lnTo>
                  <a:lnTo>
                    <a:pt x="303" y="935"/>
                  </a:lnTo>
                  <a:lnTo>
                    <a:pt x="288" y="941"/>
                  </a:lnTo>
                  <a:lnTo>
                    <a:pt x="223" y="956"/>
                  </a:lnTo>
                  <a:lnTo>
                    <a:pt x="205" y="943"/>
                  </a:lnTo>
                  <a:lnTo>
                    <a:pt x="190" y="946"/>
                  </a:lnTo>
                  <a:lnTo>
                    <a:pt x="167" y="996"/>
                  </a:lnTo>
                  <a:lnTo>
                    <a:pt x="155" y="1000"/>
                  </a:lnTo>
                  <a:lnTo>
                    <a:pt x="125" y="991"/>
                  </a:lnTo>
                  <a:lnTo>
                    <a:pt x="104" y="981"/>
                  </a:lnTo>
                  <a:lnTo>
                    <a:pt x="79" y="989"/>
                  </a:lnTo>
                  <a:lnTo>
                    <a:pt x="59" y="989"/>
                  </a:lnTo>
                  <a:lnTo>
                    <a:pt x="48" y="992"/>
                  </a:lnTo>
                  <a:lnTo>
                    <a:pt x="25" y="987"/>
                  </a:lnTo>
                  <a:lnTo>
                    <a:pt x="2" y="983"/>
                  </a:lnTo>
                  <a:lnTo>
                    <a:pt x="0" y="954"/>
                  </a:lnTo>
                  <a:lnTo>
                    <a:pt x="4" y="941"/>
                  </a:lnTo>
                  <a:lnTo>
                    <a:pt x="65" y="927"/>
                  </a:lnTo>
                  <a:lnTo>
                    <a:pt x="88" y="906"/>
                  </a:lnTo>
                  <a:lnTo>
                    <a:pt x="111" y="893"/>
                  </a:lnTo>
                  <a:lnTo>
                    <a:pt x="152" y="873"/>
                  </a:lnTo>
                  <a:lnTo>
                    <a:pt x="176" y="845"/>
                  </a:lnTo>
                  <a:lnTo>
                    <a:pt x="209" y="826"/>
                  </a:lnTo>
                  <a:lnTo>
                    <a:pt x="230" y="799"/>
                  </a:lnTo>
                  <a:lnTo>
                    <a:pt x="255" y="785"/>
                  </a:lnTo>
                  <a:lnTo>
                    <a:pt x="286" y="778"/>
                  </a:lnTo>
                  <a:lnTo>
                    <a:pt x="328" y="787"/>
                  </a:lnTo>
                  <a:lnTo>
                    <a:pt x="372" y="783"/>
                  </a:lnTo>
                  <a:lnTo>
                    <a:pt x="409" y="785"/>
                  </a:lnTo>
                  <a:lnTo>
                    <a:pt x="503" y="768"/>
                  </a:lnTo>
                  <a:lnTo>
                    <a:pt x="524" y="766"/>
                  </a:lnTo>
                  <a:lnTo>
                    <a:pt x="549" y="758"/>
                  </a:lnTo>
                  <a:lnTo>
                    <a:pt x="572" y="758"/>
                  </a:lnTo>
                  <a:lnTo>
                    <a:pt x="572" y="776"/>
                  </a:lnTo>
                  <a:lnTo>
                    <a:pt x="626" y="787"/>
                  </a:lnTo>
                  <a:lnTo>
                    <a:pt x="637" y="785"/>
                  </a:lnTo>
                  <a:lnTo>
                    <a:pt x="649" y="776"/>
                  </a:lnTo>
                  <a:lnTo>
                    <a:pt x="679" y="758"/>
                  </a:lnTo>
                  <a:lnTo>
                    <a:pt x="681" y="695"/>
                  </a:lnTo>
                  <a:lnTo>
                    <a:pt x="720" y="668"/>
                  </a:lnTo>
                  <a:lnTo>
                    <a:pt x="752" y="636"/>
                  </a:lnTo>
                  <a:lnTo>
                    <a:pt x="771" y="595"/>
                  </a:lnTo>
                  <a:lnTo>
                    <a:pt x="773" y="568"/>
                  </a:lnTo>
                  <a:lnTo>
                    <a:pt x="779" y="545"/>
                  </a:lnTo>
                  <a:lnTo>
                    <a:pt x="823" y="524"/>
                  </a:lnTo>
                  <a:lnTo>
                    <a:pt x="844" y="528"/>
                  </a:lnTo>
                  <a:lnTo>
                    <a:pt x="840" y="545"/>
                  </a:lnTo>
                  <a:lnTo>
                    <a:pt x="821" y="555"/>
                  </a:lnTo>
                  <a:lnTo>
                    <a:pt x="800" y="570"/>
                  </a:lnTo>
                  <a:lnTo>
                    <a:pt x="798" y="576"/>
                  </a:lnTo>
                  <a:lnTo>
                    <a:pt x="808" y="597"/>
                  </a:lnTo>
                  <a:lnTo>
                    <a:pt x="808" y="622"/>
                  </a:lnTo>
                  <a:lnTo>
                    <a:pt x="823" y="622"/>
                  </a:lnTo>
                  <a:lnTo>
                    <a:pt x="850" y="618"/>
                  </a:lnTo>
                  <a:lnTo>
                    <a:pt x="873" y="599"/>
                  </a:lnTo>
                  <a:lnTo>
                    <a:pt x="906" y="586"/>
                  </a:lnTo>
                  <a:lnTo>
                    <a:pt x="944" y="574"/>
                  </a:lnTo>
                  <a:lnTo>
                    <a:pt x="986" y="549"/>
                  </a:lnTo>
                  <a:lnTo>
                    <a:pt x="1013" y="528"/>
                  </a:lnTo>
                  <a:lnTo>
                    <a:pt x="1034" y="501"/>
                  </a:lnTo>
                  <a:lnTo>
                    <a:pt x="1057" y="476"/>
                  </a:lnTo>
                  <a:lnTo>
                    <a:pt x="1090" y="459"/>
                  </a:lnTo>
                  <a:lnTo>
                    <a:pt x="1103" y="459"/>
                  </a:lnTo>
                  <a:lnTo>
                    <a:pt x="1123" y="436"/>
                  </a:lnTo>
                  <a:lnTo>
                    <a:pt x="1126" y="415"/>
                  </a:lnTo>
                  <a:lnTo>
                    <a:pt x="1132" y="398"/>
                  </a:lnTo>
                  <a:lnTo>
                    <a:pt x="1169" y="346"/>
                  </a:lnTo>
                  <a:lnTo>
                    <a:pt x="1178" y="325"/>
                  </a:lnTo>
                  <a:lnTo>
                    <a:pt x="1184" y="302"/>
                  </a:lnTo>
                  <a:lnTo>
                    <a:pt x="1197" y="281"/>
                  </a:lnTo>
                  <a:lnTo>
                    <a:pt x="1205" y="254"/>
                  </a:lnTo>
                  <a:lnTo>
                    <a:pt x="1207" y="225"/>
                  </a:lnTo>
                  <a:lnTo>
                    <a:pt x="1190" y="213"/>
                  </a:lnTo>
                  <a:lnTo>
                    <a:pt x="1163" y="204"/>
                  </a:lnTo>
                  <a:lnTo>
                    <a:pt x="1174" y="194"/>
                  </a:lnTo>
                  <a:lnTo>
                    <a:pt x="1199" y="167"/>
                  </a:lnTo>
                  <a:lnTo>
                    <a:pt x="1195" y="112"/>
                  </a:lnTo>
                  <a:lnTo>
                    <a:pt x="1207" y="96"/>
                  </a:lnTo>
                  <a:lnTo>
                    <a:pt x="1228" y="89"/>
                  </a:lnTo>
                  <a:lnTo>
                    <a:pt x="1234" y="58"/>
                  </a:lnTo>
                  <a:lnTo>
                    <a:pt x="1241" y="45"/>
                  </a:lnTo>
                  <a:lnTo>
                    <a:pt x="1259" y="37"/>
                  </a:lnTo>
                  <a:lnTo>
                    <a:pt x="1274" y="50"/>
                  </a:lnTo>
                  <a:lnTo>
                    <a:pt x="1286" y="75"/>
                  </a:lnTo>
                  <a:lnTo>
                    <a:pt x="1295" y="87"/>
                  </a:lnTo>
                  <a:lnTo>
                    <a:pt x="1312" y="69"/>
                  </a:lnTo>
                  <a:lnTo>
                    <a:pt x="1330" y="75"/>
                  </a:lnTo>
                  <a:lnTo>
                    <a:pt x="1345" y="73"/>
                  </a:lnTo>
                  <a:lnTo>
                    <a:pt x="1360" y="48"/>
                  </a:lnTo>
                  <a:lnTo>
                    <a:pt x="1362" y="27"/>
                  </a:lnTo>
                  <a:lnTo>
                    <a:pt x="1343" y="41"/>
                  </a:lnTo>
                  <a:lnTo>
                    <a:pt x="1312" y="46"/>
                  </a:lnTo>
                  <a:lnTo>
                    <a:pt x="1303" y="25"/>
                  </a:lnTo>
                  <a:lnTo>
                    <a:pt x="1312" y="4"/>
                  </a:lnTo>
                  <a:lnTo>
                    <a:pt x="1324" y="0"/>
                  </a:lnTo>
                  <a:lnTo>
                    <a:pt x="1347" y="1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620160" y="2731320"/>
              <a:ext cx="2649600" cy="1917360"/>
            </a:xfrm>
            <a:custGeom>
              <a:avLst/>
              <a:gdLst/>
              <a:ahLst/>
              <a:rect l="l" t="t" r="r" b="b"/>
              <a:pathLst>
                <a:path w="1472" h="1054">
                  <a:moveTo>
                    <a:pt x="1347" y="12"/>
                  </a:moveTo>
                  <a:lnTo>
                    <a:pt x="1383" y="10"/>
                  </a:lnTo>
                  <a:lnTo>
                    <a:pt x="1389" y="23"/>
                  </a:lnTo>
                  <a:lnTo>
                    <a:pt x="1383" y="68"/>
                  </a:lnTo>
                  <a:lnTo>
                    <a:pt x="1387" y="98"/>
                  </a:lnTo>
                  <a:lnTo>
                    <a:pt x="1399" y="125"/>
                  </a:lnTo>
                  <a:lnTo>
                    <a:pt x="1424" y="150"/>
                  </a:lnTo>
                  <a:lnTo>
                    <a:pt x="1437" y="175"/>
                  </a:lnTo>
                  <a:lnTo>
                    <a:pt x="1458" y="215"/>
                  </a:lnTo>
                  <a:lnTo>
                    <a:pt x="1472" y="261"/>
                  </a:lnTo>
                  <a:lnTo>
                    <a:pt x="1468" y="281"/>
                  </a:lnTo>
                  <a:lnTo>
                    <a:pt x="1460" y="294"/>
                  </a:lnTo>
                  <a:lnTo>
                    <a:pt x="1456" y="313"/>
                  </a:lnTo>
                  <a:lnTo>
                    <a:pt x="1441" y="330"/>
                  </a:lnTo>
                  <a:lnTo>
                    <a:pt x="1424" y="330"/>
                  </a:lnTo>
                  <a:lnTo>
                    <a:pt x="1403" y="384"/>
                  </a:lnTo>
                  <a:lnTo>
                    <a:pt x="1403" y="413"/>
                  </a:lnTo>
                  <a:lnTo>
                    <a:pt x="1372" y="411"/>
                  </a:lnTo>
                  <a:lnTo>
                    <a:pt x="1337" y="430"/>
                  </a:lnTo>
                  <a:lnTo>
                    <a:pt x="1326" y="465"/>
                  </a:lnTo>
                  <a:lnTo>
                    <a:pt x="1330" y="499"/>
                  </a:lnTo>
                  <a:lnTo>
                    <a:pt x="1337" y="528"/>
                  </a:lnTo>
                  <a:lnTo>
                    <a:pt x="1337" y="568"/>
                  </a:lnTo>
                  <a:lnTo>
                    <a:pt x="1341" y="591"/>
                  </a:lnTo>
                  <a:lnTo>
                    <a:pt x="1316" y="609"/>
                  </a:lnTo>
                  <a:lnTo>
                    <a:pt x="1293" y="647"/>
                  </a:lnTo>
                  <a:lnTo>
                    <a:pt x="1288" y="684"/>
                  </a:lnTo>
                  <a:lnTo>
                    <a:pt x="1286" y="726"/>
                  </a:lnTo>
                  <a:lnTo>
                    <a:pt x="1305" y="745"/>
                  </a:lnTo>
                  <a:lnTo>
                    <a:pt x="1309" y="760"/>
                  </a:lnTo>
                  <a:lnTo>
                    <a:pt x="1288" y="772"/>
                  </a:lnTo>
                  <a:lnTo>
                    <a:pt x="1265" y="802"/>
                  </a:lnTo>
                  <a:lnTo>
                    <a:pt x="1251" y="829"/>
                  </a:lnTo>
                  <a:lnTo>
                    <a:pt x="1188" y="868"/>
                  </a:lnTo>
                  <a:lnTo>
                    <a:pt x="1180" y="849"/>
                  </a:lnTo>
                  <a:lnTo>
                    <a:pt x="1190" y="801"/>
                  </a:lnTo>
                  <a:lnTo>
                    <a:pt x="1207" y="785"/>
                  </a:lnTo>
                  <a:lnTo>
                    <a:pt x="1213" y="768"/>
                  </a:lnTo>
                  <a:lnTo>
                    <a:pt x="1180" y="768"/>
                  </a:lnTo>
                  <a:lnTo>
                    <a:pt x="1174" y="791"/>
                  </a:lnTo>
                  <a:lnTo>
                    <a:pt x="1163" y="810"/>
                  </a:lnTo>
                  <a:lnTo>
                    <a:pt x="1159" y="829"/>
                  </a:lnTo>
                  <a:lnTo>
                    <a:pt x="1142" y="820"/>
                  </a:lnTo>
                  <a:lnTo>
                    <a:pt x="1109" y="816"/>
                  </a:lnTo>
                  <a:lnTo>
                    <a:pt x="1096" y="835"/>
                  </a:lnTo>
                  <a:lnTo>
                    <a:pt x="1084" y="887"/>
                  </a:lnTo>
                  <a:lnTo>
                    <a:pt x="1067" y="900"/>
                  </a:lnTo>
                  <a:lnTo>
                    <a:pt x="1050" y="898"/>
                  </a:lnTo>
                  <a:lnTo>
                    <a:pt x="1044" y="868"/>
                  </a:lnTo>
                  <a:lnTo>
                    <a:pt x="1050" y="845"/>
                  </a:lnTo>
                  <a:lnTo>
                    <a:pt x="1028" y="843"/>
                  </a:lnTo>
                  <a:lnTo>
                    <a:pt x="1007" y="860"/>
                  </a:lnTo>
                  <a:lnTo>
                    <a:pt x="984" y="881"/>
                  </a:lnTo>
                  <a:lnTo>
                    <a:pt x="971" y="906"/>
                  </a:lnTo>
                  <a:lnTo>
                    <a:pt x="965" y="910"/>
                  </a:lnTo>
                  <a:lnTo>
                    <a:pt x="923" y="902"/>
                  </a:lnTo>
                  <a:lnTo>
                    <a:pt x="856" y="900"/>
                  </a:lnTo>
                  <a:lnTo>
                    <a:pt x="821" y="910"/>
                  </a:lnTo>
                  <a:lnTo>
                    <a:pt x="829" y="898"/>
                  </a:lnTo>
                  <a:lnTo>
                    <a:pt x="844" y="889"/>
                  </a:lnTo>
                  <a:lnTo>
                    <a:pt x="815" y="883"/>
                  </a:lnTo>
                  <a:lnTo>
                    <a:pt x="808" y="877"/>
                  </a:lnTo>
                  <a:lnTo>
                    <a:pt x="800" y="889"/>
                  </a:lnTo>
                  <a:lnTo>
                    <a:pt x="785" y="873"/>
                  </a:lnTo>
                  <a:lnTo>
                    <a:pt x="783" y="849"/>
                  </a:lnTo>
                  <a:lnTo>
                    <a:pt x="771" y="852"/>
                  </a:lnTo>
                  <a:lnTo>
                    <a:pt x="744" y="900"/>
                  </a:lnTo>
                  <a:lnTo>
                    <a:pt x="789" y="927"/>
                  </a:lnTo>
                  <a:lnTo>
                    <a:pt x="789" y="958"/>
                  </a:lnTo>
                  <a:lnTo>
                    <a:pt x="771" y="946"/>
                  </a:lnTo>
                  <a:lnTo>
                    <a:pt x="756" y="954"/>
                  </a:lnTo>
                  <a:lnTo>
                    <a:pt x="739" y="956"/>
                  </a:lnTo>
                  <a:lnTo>
                    <a:pt x="721" y="964"/>
                  </a:lnTo>
                  <a:lnTo>
                    <a:pt x="710" y="977"/>
                  </a:lnTo>
                  <a:lnTo>
                    <a:pt x="708" y="985"/>
                  </a:lnTo>
                  <a:lnTo>
                    <a:pt x="670" y="1040"/>
                  </a:lnTo>
                  <a:lnTo>
                    <a:pt x="643" y="1054"/>
                  </a:lnTo>
                  <a:lnTo>
                    <a:pt x="606" y="1040"/>
                  </a:lnTo>
                  <a:lnTo>
                    <a:pt x="593" y="1021"/>
                  </a:lnTo>
                  <a:lnTo>
                    <a:pt x="568" y="1008"/>
                  </a:lnTo>
                  <a:lnTo>
                    <a:pt x="560" y="985"/>
                  </a:lnTo>
                  <a:lnTo>
                    <a:pt x="562" y="948"/>
                  </a:lnTo>
                  <a:lnTo>
                    <a:pt x="574" y="939"/>
                  </a:lnTo>
                  <a:lnTo>
                    <a:pt x="595" y="908"/>
                  </a:lnTo>
                  <a:lnTo>
                    <a:pt x="599" y="898"/>
                  </a:lnTo>
                  <a:lnTo>
                    <a:pt x="593" y="895"/>
                  </a:lnTo>
                  <a:lnTo>
                    <a:pt x="549" y="902"/>
                  </a:lnTo>
                  <a:lnTo>
                    <a:pt x="520" y="893"/>
                  </a:lnTo>
                  <a:lnTo>
                    <a:pt x="489" y="887"/>
                  </a:lnTo>
                  <a:lnTo>
                    <a:pt x="459" y="887"/>
                  </a:lnTo>
                  <a:lnTo>
                    <a:pt x="434" y="906"/>
                  </a:lnTo>
                  <a:lnTo>
                    <a:pt x="393" y="925"/>
                  </a:lnTo>
                  <a:lnTo>
                    <a:pt x="376" y="918"/>
                  </a:lnTo>
                  <a:lnTo>
                    <a:pt x="357" y="923"/>
                  </a:lnTo>
                  <a:lnTo>
                    <a:pt x="343" y="925"/>
                  </a:lnTo>
                  <a:lnTo>
                    <a:pt x="320" y="933"/>
                  </a:lnTo>
                  <a:lnTo>
                    <a:pt x="303" y="935"/>
                  </a:lnTo>
                  <a:lnTo>
                    <a:pt x="288" y="941"/>
                  </a:lnTo>
                  <a:lnTo>
                    <a:pt x="223" y="956"/>
                  </a:lnTo>
                  <a:lnTo>
                    <a:pt x="205" y="943"/>
                  </a:lnTo>
                  <a:lnTo>
                    <a:pt x="190" y="946"/>
                  </a:lnTo>
                  <a:lnTo>
                    <a:pt x="167" y="996"/>
                  </a:lnTo>
                  <a:lnTo>
                    <a:pt x="155" y="1000"/>
                  </a:lnTo>
                  <a:lnTo>
                    <a:pt x="125" y="991"/>
                  </a:lnTo>
                  <a:lnTo>
                    <a:pt x="104" y="981"/>
                  </a:lnTo>
                  <a:lnTo>
                    <a:pt x="79" y="989"/>
                  </a:lnTo>
                  <a:lnTo>
                    <a:pt x="59" y="989"/>
                  </a:lnTo>
                  <a:lnTo>
                    <a:pt x="48" y="992"/>
                  </a:lnTo>
                  <a:lnTo>
                    <a:pt x="25" y="987"/>
                  </a:lnTo>
                  <a:lnTo>
                    <a:pt x="2" y="983"/>
                  </a:lnTo>
                  <a:lnTo>
                    <a:pt x="0" y="954"/>
                  </a:lnTo>
                  <a:lnTo>
                    <a:pt x="4" y="941"/>
                  </a:lnTo>
                  <a:lnTo>
                    <a:pt x="65" y="927"/>
                  </a:lnTo>
                  <a:lnTo>
                    <a:pt x="88" y="906"/>
                  </a:lnTo>
                  <a:lnTo>
                    <a:pt x="111" y="893"/>
                  </a:lnTo>
                  <a:lnTo>
                    <a:pt x="152" y="873"/>
                  </a:lnTo>
                  <a:lnTo>
                    <a:pt x="176" y="845"/>
                  </a:lnTo>
                  <a:lnTo>
                    <a:pt x="209" y="826"/>
                  </a:lnTo>
                  <a:lnTo>
                    <a:pt x="230" y="799"/>
                  </a:lnTo>
                  <a:lnTo>
                    <a:pt x="255" y="785"/>
                  </a:lnTo>
                  <a:lnTo>
                    <a:pt x="286" y="778"/>
                  </a:lnTo>
                  <a:lnTo>
                    <a:pt x="328" y="787"/>
                  </a:lnTo>
                  <a:lnTo>
                    <a:pt x="372" y="783"/>
                  </a:lnTo>
                  <a:lnTo>
                    <a:pt x="409" y="785"/>
                  </a:lnTo>
                  <a:lnTo>
                    <a:pt x="503" y="768"/>
                  </a:lnTo>
                  <a:lnTo>
                    <a:pt x="524" y="766"/>
                  </a:lnTo>
                  <a:lnTo>
                    <a:pt x="549" y="758"/>
                  </a:lnTo>
                  <a:lnTo>
                    <a:pt x="572" y="758"/>
                  </a:lnTo>
                  <a:lnTo>
                    <a:pt x="572" y="776"/>
                  </a:lnTo>
                  <a:lnTo>
                    <a:pt x="626" y="787"/>
                  </a:lnTo>
                  <a:lnTo>
                    <a:pt x="637" y="785"/>
                  </a:lnTo>
                  <a:lnTo>
                    <a:pt x="649" y="776"/>
                  </a:lnTo>
                  <a:lnTo>
                    <a:pt x="679" y="758"/>
                  </a:lnTo>
                  <a:lnTo>
                    <a:pt x="681" y="695"/>
                  </a:lnTo>
                  <a:lnTo>
                    <a:pt x="720" y="668"/>
                  </a:lnTo>
                  <a:lnTo>
                    <a:pt x="752" y="636"/>
                  </a:lnTo>
                  <a:lnTo>
                    <a:pt x="771" y="595"/>
                  </a:lnTo>
                  <a:lnTo>
                    <a:pt x="773" y="568"/>
                  </a:lnTo>
                  <a:lnTo>
                    <a:pt x="779" y="545"/>
                  </a:lnTo>
                  <a:lnTo>
                    <a:pt x="823" y="524"/>
                  </a:lnTo>
                  <a:lnTo>
                    <a:pt x="844" y="528"/>
                  </a:lnTo>
                  <a:lnTo>
                    <a:pt x="840" y="545"/>
                  </a:lnTo>
                  <a:lnTo>
                    <a:pt x="821" y="555"/>
                  </a:lnTo>
                  <a:lnTo>
                    <a:pt x="800" y="570"/>
                  </a:lnTo>
                  <a:lnTo>
                    <a:pt x="798" y="576"/>
                  </a:lnTo>
                  <a:lnTo>
                    <a:pt x="808" y="597"/>
                  </a:lnTo>
                  <a:lnTo>
                    <a:pt x="808" y="622"/>
                  </a:lnTo>
                  <a:lnTo>
                    <a:pt x="823" y="622"/>
                  </a:lnTo>
                  <a:lnTo>
                    <a:pt x="850" y="618"/>
                  </a:lnTo>
                  <a:lnTo>
                    <a:pt x="873" y="599"/>
                  </a:lnTo>
                  <a:lnTo>
                    <a:pt x="906" y="586"/>
                  </a:lnTo>
                  <a:lnTo>
                    <a:pt x="944" y="574"/>
                  </a:lnTo>
                  <a:lnTo>
                    <a:pt x="986" y="549"/>
                  </a:lnTo>
                  <a:lnTo>
                    <a:pt x="1013" y="528"/>
                  </a:lnTo>
                  <a:lnTo>
                    <a:pt x="1034" y="501"/>
                  </a:lnTo>
                  <a:lnTo>
                    <a:pt x="1057" y="476"/>
                  </a:lnTo>
                  <a:lnTo>
                    <a:pt x="1090" y="459"/>
                  </a:lnTo>
                  <a:lnTo>
                    <a:pt x="1103" y="459"/>
                  </a:lnTo>
                  <a:lnTo>
                    <a:pt x="1123" y="436"/>
                  </a:lnTo>
                  <a:lnTo>
                    <a:pt x="1126" y="415"/>
                  </a:lnTo>
                  <a:lnTo>
                    <a:pt x="1132" y="398"/>
                  </a:lnTo>
                  <a:lnTo>
                    <a:pt x="1169" y="346"/>
                  </a:lnTo>
                  <a:lnTo>
                    <a:pt x="1178" y="325"/>
                  </a:lnTo>
                  <a:lnTo>
                    <a:pt x="1184" y="302"/>
                  </a:lnTo>
                  <a:lnTo>
                    <a:pt x="1197" y="281"/>
                  </a:lnTo>
                  <a:lnTo>
                    <a:pt x="1205" y="254"/>
                  </a:lnTo>
                  <a:lnTo>
                    <a:pt x="1207" y="225"/>
                  </a:lnTo>
                  <a:lnTo>
                    <a:pt x="1190" y="213"/>
                  </a:lnTo>
                  <a:lnTo>
                    <a:pt x="1163" y="204"/>
                  </a:lnTo>
                  <a:lnTo>
                    <a:pt x="1174" y="194"/>
                  </a:lnTo>
                  <a:lnTo>
                    <a:pt x="1199" y="167"/>
                  </a:lnTo>
                  <a:lnTo>
                    <a:pt x="1195" y="112"/>
                  </a:lnTo>
                  <a:lnTo>
                    <a:pt x="1207" y="96"/>
                  </a:lnTo>
                  <a:lnTo>
                    <a:pt x="1228" y="89"/>
                  </a:lnTo>
                  <a:lnTo>
                    <a:pt x="1234" y="58"/>
                  </a:lnTo>
                  <a:lnTo>
                    <a:pt x="1241" y="45"/>
                  </a:lnTo>
                  <a:lnTo>
                    <a:pt x="1259" y="37"/>
                  </a:lnTo>
                  <a:lnTo>
                    <a:pt x="1274" y="50"/>
                  </a:lnTo>
                  <a:lnTo>
                    <a:pt x="1286" y="75"/>
                  </a:lnTo>
                  <a:lnTo>
                    <a:pt x="1295" y="87"/>
                  </a:lnTo>
                  <a:lnTo>
                    <a:pt x="1312" y="69"/>
                  </a:lnTo>
                  <a:lnTo>
                    <a:pt x="1330" y="75"/>
                  </a:lnTo>
                  <a:lnTo>
                    <a:pt x="1345" y="73"/>
                  </a:lnTo>
                  <a:lnTo>
                    <a:pt x="1360" y="48"/>
                  </a:lnTo>
                  <a:lnTo>
                    <a:pt x="1362" y="27"/>
                  </a:lnTo>
                  <a:lnTo>
                    <a:pt x="1343" y="41"/>
                  </a:lnTo>
                  <a:lnTo>
                    <a:pt x="1312" y="46"/>
                  </a:lnTo>
                  <a:lnTo>
                    <a:pt x="1303" y="25"/>
                  </a:lnTo>
                  <a:lnTo>
                    <a:pt x="1312" y="4"/>
                  </a:lnTo>
                  <a:lnTo>
                    <a:pt x="1324" y="0"/>
                  </a:lnTo>
                  <a:lnTo>
                    <a:pt x="1347" y="1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5360400" y="3493800"/>
              <a:ext cx="71640" cy="111240"/>
            </a:xfrm>
            <a:custGeom>
              <a:avLst/>
              <a:gdLst/>
              <a:ahLst/>
              <a:rect l="l" t="t" r="r" b="b"/>
              <a:pathLst>
                <a:path w="40" h="61">
                  <a:moveTo>
                    <a:pt x="37" y="0"/>
                  </a:moveTo>
                  <a:lnTo>
                    <a:pt x="35" y="23"/>
                  </a:lnTo>
                  <a:lnTo>
                    <a:pt x="40" y="29"/>
                  </a:lnTo>
                  <a:lnTo>
                    <a:pt x="25" y="61"/>
                  </a:lnTo>
                  <a:lnTo>
                    <a:pt x="6" y="61"/>
                  </a:lnTo>
                  <a:lnTo>
                    <a:pt x="0" y="42"/>
                  </a:lnTo>
                  <a:lnTo>
                    <a:pt x="17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5360400" y="3493800"/>
              <a:ext cx="71640" cy="111240"/>
            </a:xfrm>
            <a:custGeom>
              <a:avLst/>
              <a:gdLst/>
              <a:ahLst/>
              <a:rect l="l" t="t" r="r" b="b"/>
              <a:pathLst>
                <a:path w="40" h="61">
                  <a:moveTo>
                    <a:pt x="37" y="0"/>
                  </a:moveTo>
                  <a:lnTo>
                    <a:pt x="35" y="23"/>
                  </a:lnTo>
                  <a:lnTo>
                    <a:pt x="40" y="29"/>
                  </a:lnTo>
                  <a:lnTo>
                    <a:pt x="25" y="61"/>
                  </a:lnTo>
                  <a:lnTo>
                    <a:pt x="6" y="61"/>
                  </a:lnTo>
                  <a:lnTo>
                    <a:pt x="0" y="42"/>
                  </a:lnTo>
                  <a:lnTo>
                    <a:pt x="17" y="9"/>
                  </a:lnTo>
                  <a:lnTo>
                    <a:pt x="37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5360400" y="3493800"/>
              <a:ext cx="71640" cy="111240"/>
            </a:xfrm>
            <a:custGeom>
              <a:avLst/>
              <a:gdLst/>
              <a:ahLst/>
              <a:rect l="l" t="t" r="r" b="b"/>
              <a:pathLst>
                <a:path w="40" h="61">
                  <a:moveTo>
                    <a:pt x="37" y="0"/>
                  </a:moveTo>
                  <a:lnTo>
                    <a:pt x="35" y="23"/>
                  </a:lnTo>
                  <a:lnTo>
                    <a:pt x="40" y="29"/>
                  </a:lnTo>
                  <a:lnTo>
                    <a:pt x="25" y="61"/>
                  </a:lnTo>
                  <a:lnTo>
                    <a:pt x="6" y="61"/>
                  </a:lnTo>
                  <a:lnTo>
                    <a:pt x="0" y="42"/>
                  </a:lnTo>
                  <a:lnTo>
                    <a:pt x="17" y="9"/>
                  </a:lnTo>
                  <a:lnTo>
                    <a:pt x="37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917880" y="4439520"/>
              <a:ext cx="602640" cy="391320"/>
            </a:xfrm>
            <a:custGeom>
              <a:avLst/>
              <a:gdLst/>
              <a:ahLst/>
              <a:rect l="l" t="t" r="r" b="b"/>
              <a:pathLst>
                <a:path w="336" h="215">
                  <a:moveTo>
                    <a:pt x="269" y="140"/>
                  </a:moveTo>
                  <a:lnTo>
                    <a:pt x="242" y="124"/>
                  </a:lnTo>
                  <a:lnTo>
                    <a:pt x="207" y="115"/>
                  </a:lnTo>
                  <a:lnTo>
                    <a:pt x="177" y="123"/>
                  </a:lnTo>
                  <a:lnTo>
                    <a:pt x="153" y="136"/>
                  </a:lnTo>
                  <a:lnTo>
                    <a:pt x="140" y="159"/>
                  </a:lnTo>
                  <a:lnTo>
                    <a:pt x="115" y="190"/>
                  </a:lnTo>
                  <a:lnTo>
                    <a:pt x="113" y="213"/>
                  </a:lnTo>
                  <a:lnTo>
                    <a:pt x="90" y="215"/>
                  </a:lnTo>
                  <a:lnTo>
                    <a:pt x="69" y="199"/>
                  </a:lnTo>
                  <a:lnTo>
                    <a:pt x="61" y="190"/>
                  </a:lnTo>
                  <a:lnTo>
                    <a:pt x="42" y="163"/>
                  </a:lnTo>
                  <a:lnTo>
                    <a:pt x="46" y="153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0" y="126"/>
                  </a:lnTo>
                  <a:lnTo>
                    <a:pt x="35" y="103"/>
                  </a:lnTo>
                  <a:lnTo>
                    <a:pt x="88" y="46"/>
                  </a:lnTo>
                  <a:lnTo>
                    <a:pt x="115" y="50"/>
                  </a:lnTo>
                  <a:lnTo>
                    <a:pt x="132" y="57"/>
                  </a:lnTo>
                  <a:lnTo>
                    <a:pt x="159" y="52"/>
                  </a:lnTo>
                  <a:lnTo>
                    <a:pt x="184" y="42"/>
                  </a:lnTo>
                  <a:lnTo>
                    <a:pt x="192" y="25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69" y="5"/>
                  </a:lnTo>
                  <a:lnTo>
                    <a:pt x="294" y="17"/>
                  </a:lnTo>
                  <a:lnTo>
                    <a:pt x="315" y="19"/>
                  </a:lnTo>
                  <a:lnTo>
                    <a:pt x="328" y="67"/>
                  </a:lnTo>
                  <a:lnTo>
                    <a:pt x="336" y="71"/>
                  </a:lnTo>
                  <a:lnTo>
                    <a:pt x="319" y="86"/>
                  </a:lnTo>
                  <a:lnTo>
                    <a:pt x="305" y="94"/>
                  </a:lnTo>
                  <a:lnTo>
                    <a:pt x="294" y="105"/>
                  </a:lnTo>
                  <a:lnTo>
                    <a:pt x="282" y="126"/>
                  </a:lnTo>
                  <a:lnTo>
                    <a:pt x="269" y="14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917880" y="4439520"/>
              <a:ext cx="602640" cy="391320"/>
            </a:xfrm>
            <a:custGeom>
              <a:avLst/>
              <a:gdLst/>
              <a:ahLst/>
              <a:rect l="l" t="t" r="r" b="b"/>
              <a:pathLst>
                <a:path w="336" h="215">
                  <a:moveTo>
                    <a:pt x="269" y="140"/>
                  </a:moveTo>
                  <a:lnTo>
                    <a:pt x="242" y="124"/>
                  </a:lnTo>
                  <a:lnTo>
                    <a:pt x="207" y="115"/>
                  </a:lnTo>
                  <a:lnTo>
                    <a:pt x="177" y="123"/>
                  </a:lnTo>
                  <a:lnTo>
                    <a:pt x="153" y="136"/>
                  </a:lnTo>
                  <a:lnTo>
                    <a:pt x="140" y="159"/>
                  </a:lnTo>
                  <a:lnTo>
                    <a:pt x="115" y="190"/>
                  </a:lnTo>
                  <a:lnTo>
                    <a:pt x="113" y="213"/>
                  </a:lnTo>
                  <a:lnTo>
                    <a:pt x="90" y="215"/>
                  </a:lnTo>
                  <a:lnTo>
                    <a:pt x="69" y="199"/>
                  </a:lnTo>
                  <a:lnTo>
                    <a:pt x="61" y="190"/>
                  </a:lnTo>
                  <a:lnTo>
                    <a:pt x="42" y="163"/>
                  </a:lnTo>
                  <a:lnTo>
                    <a:pt x="46" y="153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0" y="126"/>
                  </a:lnTo>
                  <a:lnTo>
                    <a:pt x="35" y="103"/>
                  </a:lnTo>
                  <a:lnTo>
                    <a:pt x="88" y="46"/>
                  </a:lnTo>
                  <a:lnTo>
                    <a:pt x="115" y="50"/>
                  </a:lnTo>
                  <a:lnTo>
                    <a:pt x="132" y="57"/>
                  </a:lnTo>
                  <a:lnTo>
                    <a:pt x="159" y="52"/>
                  </a:lnTo>
                  <a:lnTo>
                    <a:pt x="184" y="42"/>
                  </a:lnTo>
                  <a:lnTo>
                    <a:pt x="192" y="25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69" y="5"/>
                  </a:lnTo>
                  <a:lnTo>
                    <a:pt x="294" y="17"/>
                  </a:lnTo>
                  <a:lnTo>
                    <a:pt x="315" y="19"/>
                  </a:lnTo>
                  <a:lnTo>
                    <a:pt x="328" y="67"/>
                  </a:lnTo>
                  <a:lnTo>
                    <a:pt x="336" y="71"/>
                  </a:lnTo>
                  <a:lnTo>
                    <a:pt x="319" y="86"/>
                  </a:lnTo>
                  <a:lnTo>
                    <a:pt x="305" y="94"/>
                  </a:lnTo>
                  <a:lnTo>
                    <a:pt x="294" y="105"/>
                  </a:lnTo>
                  <a:lnTo>
                    <a:pt x="282" y="126"/>
                  </a:lnTo>
                  <a:lnTo>
                    <a:pt x="269" y="14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917880" y="4439520"/>
              <a:ext cx="602640" cy="391320"/>
            </a:xfrm>
            <a:custGeom>
              <a:avLst/>
              <a:gdLst/>
              <a:ahLst/>
              <a:rect l="l" t="t" r="r" b="b"/>
              <a:pathLst>
                <a:path w="336" h="215">
                  <a:moveTo>
                    <a:pt x="269" y="140"/>
                  </a:moveTo>
                  <a:lnTo>
                    <a:pt x="242" y="124"/>
                  </a:lnTo>
                  <a:lnTo>
                    <a:pt x="207" y="115"/>
                  </a:lnTo>
                  <a:lnTo>
                    <a:pt x="177" y="123"/>
                  </a:lnTo>
                  <a:lnTo>
                    <a:pt x="153" y="136"/>
                  </a:lnTo>
                  <a:lnTo>
                    <a:pt x="140" y="159"/>
                  </a:lnTo>
                  <a:lnTo>
                    <a:pt x="115" y="190"/>
                  </a:lnTo>
                  <a:lnTo>
                    <a:pt x="113" y="213"/>
                  </a:lnTo>
                  <a:lnTo>
                    <a:pt x="90" y="215"/>
                  </a:lnTo>
                  <a:lnTo>
                    <a:pt x="69" y="199"/>
                  </a:lnTo>
                  <a:lnTo>
                    <a:pt x="61" y="190"/>
                  </a:lnTo>
                  <a:lnTo>
                    <a:pt x="42" y="163"/>
                  </a:lnTo>
                  <a:lnTo>
                    <a:pt x="46" y="153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0" y="126"/>
                  </a:lnTo>
                  <a:lnTo>
                    <a:pt x="35" y="103"/>
                  </a:lnTo>
                  <a:lnTo>
                    <a:pt x="88" y="46"/>
                  </a:lnTo>
                  <a:lnTo>
                    <a:pt x="115" y="50"/>
                  </a:lnTo>
                  <a:lnTo>
                    <a:pt x="132" y="57"/>
                  </a:lnTo>
                  <a:lnTo>
                    <a:pt x="159" y="52"/>
                  </a:lnTo>
                  <a:lnTo>
                    <a:pt x="184" y="42"/>
                  </a:lnTo>
                  <a:lnTo>
                    <a:pt x="192" y="25"/>
                  </a:lnTo>
                  <a:lnTo>
                    <a:pt x="224" y="2"/>
                  </a:lnTo>
                  <a:lnTo>
                    <a:pt x="242" y="0"/>
                  </a:lnTo>
                  <a:lnTo>
                    <a:pt x="269" y="5"/>
                  </a:lnTo>
                  <a:lnTo>
                    <a:pt x="294" y="17"/>
                  </a:lnTo>
                  <a:lnTo>
                    <a:pt x="315" y="19"/>
                  </a:lnTo>
                  <a:lnTo>
                    <a:pt x="328" y="67"/>
                  </a:lnTo>
                  <a:lnTo>
                    <a:pt x="336" y="71"/>
                  </a:lnTo>
                  <a:lnTo>
                    <a:pt x="319" y="86"/>
                  </a:lnTo>
                  <a:lnTo>
                    <a:pt x="305" y="94"/>
                  </a:lnTo>
                  <a:lnTo>
                    <a:pt x="294" y="105"/>
                  </a:lnTo>
                  <a:lnTo>
                    <a:pt x="282" y="126"/>
                  </a:lnTo>
                  <a:lnTo>
                    <a:pt x="269" y="14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4518720" y="4380480"/>
              <a:ext cx="67320" cy="93240"/>
            </a:xfrm>
            <a:custGeom>
              <a:avLst/>
              <a:gdLst/>
              <a:ahLst/>
              <a:rect l="l" t="t" r="r" b="b"/>
              <a:pathLst>
                <a:path w="38" h="52">
                  <a:moveTo>
                    <a:pt x="38" y="0"/>
                  </a:moveTo>
                  <a:lnTo>
                    <a:pt x="13" y="27"/>
                  </a:lnTo>
                  <a:lnTo>
                    <a:pt x="0" y="48"/>
                  </a:lnTo>
                  <a:lnTo>
                    <a:pt x="13" y="52"/>
                  </a:lnTo>
                  <a:lnTo>
                    <a:pt x="29" y="46"/>
                  </a:lnTo>
                  <a:lnTo>
                    <a:pt x="31" y="2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518720" y="4380480"/>
              <a:ext cx="67320" cy="93240"/>
            </a:xfrm>
            <a:custGeom>
              <a:avLst/>
              <a:gdLst/>
              <a:ahLst/>
              <a:rect l="l" t="t" r="r" b="b"/>
              <a:pathLst>
                <a:path w="38" h="52">
                  <a:moveTo>
                    <a:pt x="38" y="0"/>
                  </a:moveTo>
                  <a:lnTo>
                    <a:pt x="13" y="27"/>
                  </a:lnTo>
                  <a:lnTo>
                    <a:pt x="0" y="48"/>
                  </a:lnTo>
                  <a:lnTo>
                    <a:pt x="13" y="52"/>
                  </a:lnTo>
                  <a:lnTo>
                    <a:pt x="29" y="46"/>
                  </a:lnTo>
                  <a:lnTo>
                    <a:pt x="31" y="25"/>
                  </a:lnTo>
                  <a:lnTo>
                    <a:pt x="38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4518720" y="4380480"/>
              <a:ext cx="67320" cy="93240"/>
            </a:xfrm>
            <a:custGeom>
              <a:avLst/>
              <a:gdLst/>
              <a:ahLst/>
              <a:rect l="l" t="t" r="r" b="b"/>
              <a:pathLst>
                <a:path w="38" h="52">
                  <a:moveTo>
                    <a:pt x="38" y="0"/>
                  </a:moveTo>
                  <a:lnTo>
                    <a:pt x="13" y="27"/>
                  </a:lnTo>
                  <a:lnTo>
                    <a:pt x="0" y="48"/>
                  </a:lnTo>
                  <a:lnTo>
                    <a:pt x="13" y="52"/>
                  </a:lnTo>
                  <a:lnTo>
                    <a:pt x="29" y="46"/>
                  </a:lnTo>
                  <a:lnTo>
                    <a:pt x="31" y="25"/>
                  </a:lnTo>
                  <a:lnTo>
                    <a:pt x="38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3307320" y="4544280"/>
              <a:ext cx="564840" cy="686880"/>
            </a:xfrm>
            <a:custGeom>
              <a:avLst/>
              <a:gdLst/>
              <a:ahLst/>
              <a:rect l="l" t="t" r="r" b="b"/>
              <a:pathLst>
                <a:path w="313" h="378">
                  <a:moveTo>
                    <a:pt x="159" y="2"/>
                  </a:moveTo>
                  <a:lnTo>
                    <a:pt x="165" y="0"/>
                  </a:lnTo>
                  <a:lnTo>
                    <a:pt x="154" y="0"/>
                  </a:lnTo>
                  <a:lnTo>
                    <a:pt x="135" y="6"/>
                  </a:lnTo>
                  <a:lnTo>
                    <a:pt x="113" y="23"/>
                  </a:lnTo>
                  <a:lnTo>
                    <a:pt x="100" y="43"/>
                  </a:lnTo>
                  <a:lnTo>
                    <a:pt x="81" y="43"/>
                  </a:lnTo>
                  <a:lnTo>
                    <a:pt x="69" y="56"/>
                  </a:lnTo>
                  <a:lnTo>
                    <a:pt x="50" y="62"/>
                  </a:lnTo>
                  <a:lnTo>
                    <a:pt x="41" y="56"/>
                  </a:lnTo>
                  <a:lnTo>
                    <a:pt x="27" y="66"/>
                  </a:lnTo>
                  <a:lnTo>
                    <a:pt x="0" y="94"/>
                  </a:lnTo>
                  <a:lnTo>
                    <a:pt x="23" y="110"/>
                  </a:lnTo>
                  <a:lnTo>
                    <a:pt x="39" y="125"/>
                  </a:lnTo>
                  <a:lnTo>
                    <a:pt x="41" y="142"/>
                  </a:lnTo>
                  <a:lnTo>
                    <a:pt x="29" y="123"/>
                  </a:lnTo>
                  <a:lnTo>
                    <a:pt x="12" y="121"/>
                  </a:lnTo>
                  <a:lnTo>
                    <a:pt x="21" y="175"/>
                  </a:lnTo>
                  <a:lnTo>
                    <a:pt x="35" y="163"/>
                  </a:lnTo>
                  <a:lnTo>
                    <a:pt x="64" y="156"/>
                  </a:lnTo>
                  <a:lnTo>
                    <a:pt x="87" y="167"/>
                  </a:lnTo>
                  <a:lnTo>
                    <a:pt x="100" y="150"/>
                  </a:lnTo>
                  <a:lnTo>
                    <a:pt x="83" y="142"/>
                  </a:lnTo>
                  <a:lnTo>
                    <a:pt x="77" y="131"/>
                  </a:lnTo>
                  <a:lnTo>
                    <a:pt x="77" y="106"/>
                  </a:lnTo>
                  <a:lnTo>
                    <a:pt x="88" y="98"/>
                  </a:lnTo>
                  <a:lnTo>
                    <a:pt x="104" y="125"/>
                  </a:lnTo>
                  <a:lnTo>
                    <a:pt x="121" y="148"/>
                  </a:lnTo>
                  <a:lnTo>
                    <a:pt x="121" y="169"/>
                  </a:lnTo>
                  <a:lnTo>
                    <a:pt x="129" y="173"/>
                  </a:lnTo>
                  <a:lnTo>
                    <a:pt x="127" y="198"/>
                  </a:lnTo>
                  <a:lnTo>
                    <a:pt x="113" y="225"/>
                  </a:lnTo>
                  <a:lnTo>
                    <a:pt x="98" y="236"/>
                  </a:lnTo>
                  <a:lnTo>
                    <a:pt x="85" y="257"/>
                  </a:lnTo>
                  <a:lnTo>
                    <a:pt x="83" y="286"/>
                  </a:lnTo>
                  <a:lnTo>
                    <a:pt x="90" y="319"/>
                  </a:lnTo>
                  <a:lnTo>
                    <a:pt x="83" y="338"/>
                  </a:lnTo>
                  <a:lnTo>
                    <a:pt x="98" y="351"/>
                  </a:lnTo>
                  <a:lnTo>
                    <a:pt x="131" y="363"/>
                  </a:lnTo>
                  <a:lnTo>
                    <a:pt x="138" y="336"/>
                  </a:lnTo>
                  <a:lnTo>
                    <a:pt x="129" y="311"/>
                  </a:lnTo>
                  <a:lnTo>
                    <a:pt x="135" y="294"/>
                  </a:lnTo>
                  <a:lnTo>
                    <a:pt x="158" y="298"/>
                  </a:lnTo>
                  <a:lnTo>
                    <a:pt x="148" y="305"/>
                  </a:lnTo>
                  <a:lnTo>
                    <a:pt x="144" y="323"/>
                  </a:lnTo>
                  <a:lnTo>
                    <a:pt x="152" y="348"/>
                  </a:lnTo>
                  <a:lnTo>
                    <a:pt x="152" y="378"/>
                  </a:lnTo>
                  <a:lnTo>
                    <a:pt x="169" y="374"/>
                  </a:lnTo>
                  <a:lnTo>
                    <a:pt x="190" y="359"/>
                  </a:lnTo>
                  <a:lnTo>
                    <a:pt x="190" y="340"/>
                  </a:lnTo>
                  <a:lnTo>
                    <a:pt x="209" y="323"/>
                  </a:lnTo>
                  <a:lnTo>
                    <a:pt x="225" y="328"/>
                  </a:lnTo>
                  <a:lnTo>
                    <a:pt x="240" y="298"/>
                  </a:lnTo>
                  <a:lnTo>
                    <a:pt x="257" y="234"/>
                  </a:lnTo>
                  <a:lnTo>
                    <a:pt x="273" y="198"/>
                  </a:lnTo>
                  <a:lnTo>
                    <a:pt x="286" y="177"/>
                  </a:lnTo>
                  <a:lnTo>
                    <a:pt x="303" y="156"/>
                  </a:lnTo>
                  <a:lnTo>
                    <a:pt x="313" y="138"/>
                  </a:lnTo>
                  <a:lnTo>
                    <a:pt x="311" y="117"/>
                  </a:lnTo>
                  <a:lnTo>
                    <a:pt x="298" y="94"/>
                  </a:lnTo>
                  <a:lnTo>
                    <a:pt x="267" y="89"/>
                  </a:lnTo>
                  <a:lnTo>
                    <a:pt x="261" y="77"/>
                  </a:lnTo>
                  <a:lnTo>
                    <a:pt x="275" y="48"/>
                  </a:lnTo>
                  <a:lnTo>
                    <a:pt x="267" y="35"/>
                  </a:lnTo>
                  <a:lnTo>
                    <a:pt x="248" y="41"/>
                  </a:lnTo>
                  <a:lnTo>
                    <a:pt x="207" y="43"/>
                  </a:lnTo>
                  <a:lnTo>
                    <a:pt x="183" y="16"/>
                  </a:lnTo>
                  <a:lnTo>
                    <a:pt x="183" y="4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3307320" y="4544280"/>
              <a:ext cx="564840" cy="686880"/>
            </a:xfrm>
            <a:custGeom>
              <a:avLst/>
              <a:gdLst/>
              <a:ahLst/>
              <a:rect l="l" t="t" r="r" b="b"/>
              <a:pathLst>
                <a:path w="313" h="378">
                  <a:moveTo>
                    <a:pt x="159" y="2"/>
                  </a:moveTo>
                  <a:lnTo>
                    <a:pt x="165" y="0"/>
                  </a:lnTo>
                  <a:lnTo>
                    <a:pt x="154" y="0"/>
                  </a:lnTo>
                  <a:lnTo>
                    <a:pt x="135" y="6"/>
                  </a:lnTo>
                  <a:lnTo>
                    <a:pt x="113" y="23"/>
                  </a:lnTo>
                  <a:lnTo>
                    <a:pt x="100" y="43"/>
                  </a:lnTo>
                  <a:lnTo>
                    <a:pt x="81" y="43"/>
                  </a:lnTo>
                  <a:lnTo>
                    <a:pt x="69" y="56"/>
                  </a:lnTo>
                  <a:lnTo>
                    <a:pt x="50" y="62"/>
                  </a:lnTo>
                  <a:lnTo>
                    <a:pt x="41" y="56"/>
                  </a:lnTo>
                  <a:lnTo>
                    <a:pt x="27" y="66"/>
                  </a:lnTo>
                  <a:lnTo>
                    <a:pt x="0" y="94"/>
                  </a:lnTo>
                  <a:lnTo>
                    <a:pt x="23" y="110"/>
                  </a:lnTo>
                  <a:lnTo>
                    <a:pt x="39" y="125"/>
                  </a:lnTo>
                  <a:lnTo>
                    <a:pt x="41" y="142"/>
                  </a:lnTo>
                  <a:lnTo>
                    <a:pt x="29" y="123"/>
                  </a:lnTo>
                  <a:lnTo>
                    <a:pt x="12" y="121"/>
                  </a:lnTo>
                  <a:lnTo>
                    <a:pt x="21" y="175"/>
                  </a:lnTo>
                  <a:lnTo>
                    <a:pt x="35" y="163"/>
                  </a:lnTo>
                  <a:lnTo>
                    <a:pt x="64" y="156"/>
                  </a:lnTo>
                  <a:lnTo>
                    <a:pt x="87" y="167"/>
                  </a:lnTo>
                  <a:lnTo>
                    <a:pt x="100" y="150"/>
                  </a:lnTo>
                  <a:lnTo>
                    <a:pt x="83" y="142"/>
                  </a:lnTo>
                  <a:lnTo>
                    <a:pt x="77" y="131"/>
                  </a:lnTo>
                  <a:lnTo>
                    <a:pt x="77" y="106"/>
                  </a:lnTo>
                  <a:lnTo>
                    <a:pt x="88" y="98"/>
                  </a:lnTo>
                  <a:lnTo>
                    <a:pt x="104" y="125"/>
                  </a:lnTo>
                  <a:lnTo>
                    <a:pt x="121" y="148"/>
                  </a:lnTo>
                  <a:lnTo>
                    <a:pt x="121" y="169"/>
                  </a:lnTo>
                  <a:lnTo>
                    <a:pt x="129" y="173"/>
                  </a:lnTo>
                  <a:lnTo>
                    <a:pt x="127" y="198"/>
                  </a:lnTo>
                  <a:lnTo>
                    <a:pt x="113" y="225"/>
                  </a:lnTo>
                  <a:lnTo>
                    <a:pt x="98" y="236"/>
                  </a:lnTo>
                  <a:lnTo>
                    <a:pt x="85" y="257"/>
                  </a:lnTo>
                  <a:lnTo>
                    <a:pt x="83" y="286"/>
                  </a:lnTo>
                  <a:lnTo>
                    <a:pt x="90" y="319"/>
                  </a:lnTo>
                  <a:lnTo>
                    <a:pt x="83" y="338"/>
                  </a:lnTo>
                  <a:lnTo>
                    <a:pt x="98" y="351"/>
                  </a:lnTo>
                  <a:lnTo>
                    <a:pt x="131" y="363"/>
                  </a:lnTo>
                  <a:lnTo>
                    <a:pt x="138" y="336"/>
                  </a:lnTo>
                  <a:lnTo>
                    <a:pt x="129" y="311"/>
                  </a:lnTo>
                  <a:lnTo>
                    <a:pt x="135" y="294"/>
                  </a:lnTo>
                  <a:lnTo>
                    <a:pt x="158" y="298"/>
                  </a:lnTo>
                  <a:lnTo>
                    <a:pt x="148" y="305"/>
                  </a:lnTo>
                  <a:lnTo>
                    <a:pt x="144" y="323"/>
                  </a:lnTo>
                  <a:lnTo>
                    <a:pt x="152" y="348"/>
                  </a:lnTo>
                  <a:lnTo>
                    <a:pt x="152" y="378"/>
                  </a:lnTo>
                  <a:lnTo>
                    <a:pt x="169" y="374"/>
                  </a:lnTo>
                  <a:lnTo>
                    <a:pt x="190" y="359"/>
                  </a:lnTo>
                  <a:lnTo>
                    <a:pt x="190" y="340"/>
                  </a:lnTo>
                  <a:lnTo>
                    <a:pt x="209" y="323"/>
                  </a:lnTo>
                  <a:lnTo>
                    <a:pt x="225" y="328"/>
                  </a:lnTo>
                  <a:lnTo>
                    <a:pt x="240" y="298"/>
                  </a:lnTo>
                  <a:lnTo>
                    <a:pt x="257" y="234"/>
                  </a:lnTo>
                  <a:lnTo>
                    <a:pt x="273" y="198"/>
                  </a:lnTo>
                  <a:lnTo>
                    <a:pt x="286" y="177"/>
                  </a:lnTo>
                  <a:lnTo>
                    <a:pt x="303" y="156"/>
                  </a:lnTo>
                  <a:lnTo>
                    <a:pt x="313" y="138"/>
                  </a:lnTo>
                  <a:lnTo>
                    <a:pt x="311" y="117"/>
                  </a:lnTo>
                  <a:lnTo>
                    <a:pt x="298" y="94"/>
                  </a:lnTo>
                  <a:lnTo>
                    <a:pt x="267" y="89"/>
                  </a:lnTo>
                  <a:lnTo>
                    <a:pt x="261" y="77"/>
                  </a:lnTo>
                  <a:lnTo>
                    <a:pt x="275" y="48"/>
                  </a:lnTo>
                  <a:lnTo>
                    <a:pt x="267" y="35"/>
                  </a:lnTo>
                  <a:lnTo>
                    <a:pt x="248" y="41"/>
                  </a:lnTo>
                  <a:lnTo>
                    <a:pt x="207" y="43"/>
                  </a:lnTo>
                  <a:lnTo>
                    <a:pt x="183" y="16"/>
                  </a:lnTo>
                  <a:lnTo>
                    <a:pt x="183" y="4"/>
                  </a:lnTo>
                  <a:lnTo>
                    <a:pt x="159" y="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3307320" y="4544280"/>
              <a:ext cx="564840" cy="686880"/>
            </a:xfrm>
            <a:custGeom>
              <a:avLst/>
              <a:gdLst/>
              <a:ahLst/>
              <a:rect l="l" t="t" r="r" b="b"/>
              <a:pathLst>
                <a:path w="313" h="378">
                  <a:moveTo>
                    <a:pt x="159" y="2"/>
                  </a:moveTo>
                  <a:lnTo>
                    <a:pt x="165" y="0"/>
                  </a:lnTo>
                  <a:lnTo>
                    <a:pt x="154" y="0"/>
                  </a:lnTo>
                  <a:lnTo>
                    <a:pt x="135" y="6"/>
                  </a:lnTo>
                  <a:lnTo>
                    <a:pt x="113" y="23"/>
                  </a:lnTo>
                  <a:lnTo>
                    <a:pt x="100" y="43"/>
                  </a:lnTo>
                  <a:lnTo>
                    <a:pt x="81" y="43"/>
                  </a:lnTo>
                  <a:lnTo>
                    <a:pt x="69" y="56"/>
                  </a:lnTo>
                  <a:lnTo>
                    <a:pt x="50" y="62"/>
                  </a:lnTo>
                  <a:lnTo>
                    <a:pt x="41" y="56"/>
                  </a:lnTo>
                  <a:lnTo>
                    <a:pt x="27" y="66"/>
                  </a:lnTo>
                  <a:lnTo>
                    <a:pt x="0" y="94"/>
                  </a:lnTo>
                  <a:lnTo>
                    <a:pt x="23" y="110"/>
                  </a:lnTo>
                  <a:lnTo>
                    <a:pt x="39" y="125"/>
                  </a:lnTo>
                  <a:lnTo>
                    <a:pt x="41" y="142"/>
                  </a:lnTo>
                  <a:lnTo>
                    <a:pt x="29" y="123"/>
                  </a:lnTo>
                  <a:lnTo>
                    <a:pt x="12" y="121"/>
                  </a:lnTo>
                  <a:lnTo>
                    <a:pt x="21" y="175"/>
                  </a:lnTo>
                  <a:lnTo>
                    <a:pt x="35" y="163"/>
                  </a:lnTo>
                  <a:lnTo>
                    <a:pt x="64" y="156"/>
                  </a:lnTo>
                  <a:lnTo>
                    <a:pt x="87" y="167"/>
                  </a:lnTo>
                  <a:lnTo>
                    <a:pt x="100" y="150"/>
                  </a:lnTo>
                  <a:lnTo>
                    <a:pt x="83" y="142"/>
                  </a:lnTo>
                  <a:lnTo>
                    <a:pt x="77" y="131"/>
                  </a:lnTo>
                  <a:lnTo>
                    <a:pt x="77" y="106"/>
                  </a:lnTo>
                  <a:lnTo>
                    <a:pt x="88" y="98"/>
                  </a:lnTo>
                  <a:lnTo>
                    <a:pt x="104" y="125"/>
                  </a:lnTo>
                  <a:lnTo>
                    <a:pt x="121" y="148"/>
                  </a:lnTo>
                  <a:lnTo>
                    <a:pt x="121" y="169"/>
                  </a:lnTo>
                  <a:lnTo>
                    <a:pt x="129" y="173"/>
                  </a:lnTo>
                  <a:lnTo>
                    <a:pt x="127" y="198"/>
                  </a:lnTo>
                  <a:lnTo>
                    <a:pt x="113" y="225"/>
                  </a:lnTo>
                  <a:lnTo>
                    <a:pt x="98" y="236"/>
                  </a:lnTo>
                  <a:lnTo>
                    <a:pt x="85" y="257"/>
                  </a:lnTo>
                  <a:lnTo>
                    <a:pt x="83" y="286"/>
                  </a:lnTo>
                  <a:lnTo>
                    <a:pt x="90" y="319"/>
                  </a:lnTo>
                  <a:lnTo>
                    <a:pt x="83" y="338"/>
                  </a:lnTo>
                  <a:lnTo>
                    <a:pt x="98" y="351"/>
                  </a:lnTo>
                  <a:lnTo>
                    <a:pt x="131" y="363"/>
                  </a:lnTo>
                  <a:lnTo>
                    <a:pt x="138" y="336"/>
                  </a:lnTo>
                  <a:lnTo>
                    <a:pt x="129" y="311"/>
                  </a:lnTo>
                  <a:lnTo>
                    <a:pt x="135" y="294"/>
                  </a:lnTo>
                  <a:lnTo>
                    <a:pt x="158" y="298"/>
                  </a:lnTo>
                  <a:lnTo>
                    <a:pt x="148" y="305"/>
                  </a:lnTo>
                  <a:lnTo>
                    <a:pt x="144" y="323"/>
                  </a:lnTo>
                  <a:lnTo>
                    <a:pt x="152" y="348"/>
                  </a:lnTo>
                  <a:lnTo>
                    <a:pt x="152" y="378"/>
                  </a:lnTo>
                  <a:lnTo>
                    <a:pt x="169" y="374"/>
                  </a:lnTo>
                  <a:lnTo>
                    <a:pt x="190" y="359"/>
                  </a:lnTo>
                  <a:lnTo>
                    <a:pt x="190" y="340"/>
                  </a:lnTo>
                  <a:lnTo>
                    <a:pt x="209" y="323"/>
                  </a:lnTo>
                  <a:lnTo>
                    <a:pt x="225" y="328"/>
                  </a:lnTo>
                  <a:lnTo>
                    <a:pt x="240" y="298"/>
                  </a:lnTo>
                  <a:lnTo>
                    <a:pt x="257" y="234"/>
                  </a:lnTo>
                  <a:lnTo>
                    <a:pt x="273" y="198"/>
                  </a:lnTo>
                  <a:lnTo>
                    <a:pt x="286" y="177"/>
                  </a:lnTo>
                  <a:lnTo>
                    <a:pt x="303" y="156"/>
                  </a:lnTo>
                  <a:lnTo>
                    <a:pt x="313" y="138"/>
                  </a:lnTo>
                  <a:lnTo>
                    <a:pt x="311" y="117"/>
                  </a:lnTo>
                  <a:lnTo>
                    <a:pt x="298" y="94"/>
                  </a:lnTo>
                  <a:lnTo>
                    <a:pt x="267" y="89"/>
                  </a:lnTo>
                  <a:lnTo>
                    <a:pt x="261" y="77"/>
                  </a:lnTo>
                  <a:lnTo>
                    <a:pt x="275" y="48"/>
                  </a:lnTo>
                  <a:lnTo>
                    <a:pt x="267" y="35"/>
                  </a:lnTo>
                  <a:lnTo>
                    <a:pt x="248" y="41"/>
                  </a:lnTo>
                  <a:lnTo>
                    <a:pt x="207" y="43"/>
                  </a:lnTo>
                  <a:lnTo>
                    <a:pt x="183" y="16"/>
                  </a:lnTo>
                  <a:lnTo>
                    <a:pt x="183" y="4"/>
                  </a:lnTo>
                  <a:lnTo>
                    <a:pt x="159" y="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3408840" y="4881240"/>
              <a:ext cx="38160" cy="81360"/>
            </a:xfrm>
            <a:custGeom>
              <a:avLst/>
              <a:gdLst/>
              <a:ahLst/>
              <a:rect l="l" t="t" r="r" b="b"/>
              <a:pathLst>
                <a:path w="21" h="45">
                  <a:moveTo>
                    <a:pt x="8" y="0"/>
                  </a:moveTo>
                  <a:lnTo>
                    <a:pt x="2" y="16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21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3408840" y="4881240"/>
              <a:ext cx="38160" cy="81360"/>
            </a:xfrm>
            <a:custGeom>
              <a:avLst/>
              <a:gdLst/>
              <a:ahLst/>
              <a:rect l="l" t="t" r="r" b="b"/>
              <a:pathLst>
                <a:path w="21" h="45">
                  <a:moveTo>
                    <a:pt x="8" y="0"/>
                  </a:moveTo>
                  <a:lnTo>
                    <a:pt x="2" y="16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21" y="8"/>
                  </a:lnTo>
                  <a:lnTo>
                    <a:pt x="8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3408840" y="4881240"/>
              <a:ext cx="38160" cy="81360"/>
            </a:xfrm>
            <a:custGeom>
              <a:avLst/>
              <a:gdLst/>
              <a:ahLst/>
              <a:rect l="l" t="t" r="r" b="b"/>
              <a:pathLst>
                <a:path w="21" h="45">
                  <a:moveTo>
                    <a:pt x="8" y="0"/>
                  </a:moveTo>
                  <a:lnTo>
                    <a:pt x="2" y="16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21" y="8"/>
                  </a:lnTo>
                  <a:lnTo>
                    <a:pt x="8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3616200" y="5290200"/>
              <a:ext cx="38160" cy="102600"/>
            </a:xfrm>
            <a:custGeom>
              <a:avLst/>
              <a:gdLst/>
              <a:ahLst/>
              <a:rect l="l" t="t" r="r" b="b"/>
              <a:pathLst>
                <a:path w="21" h="56">
                  <a:moveTo>
                    <a:pt x="21" y="17"/>
                  </a:moveTo>
                  <a:lnTo>
                    <a:pt x="17" y="0"/>
                  </a:lnTo>
                  <a:lnTo>
                    <a:pt x="10" y="17"/>
                  </a:lnTo>
                  <a:lnTo>
                    <a:pt x="0" y="46"/>
                  </a:lnTo>
                  <a:lnTo>
                    <a:pt x="10" y="56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3616200" y="5290200"/>
              <a:ext cx="38160" cy="102600"/>
            </a:xfrm>
            <a:custGeom>
              <a:avLst/>
              <a:gdLst/>
              <a:ahLst/>
              <a:rect l="l" t="t" r="r" b="b"/>
              <a:pathLst>
                <a:path w="21" h="56">
                  <a:moveTo>
                    <a:pt x="21" y="17"/>
                  </a:moveTo>
                  <a:lnTo>
                    <a:pt x="17" y="0"/>
                  </a:lnTo>
                  <a:lnTo>
                    <a:pt x="10" y="17"/>
                  </a:lnTo>
                  <a:lnTo>
                    <a:pt x="0" y="46"/>
                  </a:lnTo>
                  <a:lnTo>
                    <a:pt x="10" y="56"/>
                  </a:lnTo>
                  <a:lnTo>
                    <a:pt x="21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3616200" y="5290200"/>
              <a:ext cx="38160" cy="102600"/>
            </a:xfrm>
            <a:custGeom>
              <a:avLst/>
              <a:gdLst/>
              <a:ahLst/>
              <a:rect l="l" t="t" r="r" b="b"/>
              <a:pathLst>
                <a:path w="21" h="56">
                  <a:moveTo>
                    <a:pt x="21" y="17"/>
                  </a:moveTo>
                  <a:lnTo>
                    <a:pt x="17" y="0"/>
                  </a:lnTo>
                  <a:lnTo>
                    <a:pt x="10" y="17"/>
                  </a:lnTo>
                  <a:lnTo>
                    <a:pt x="0" y="46"/>
                  </a:lnTo>
                  <a:lnTo>
                    <a:pt x="10" y="56"/>
                  </a:lnTo>
                  <a:lnTo>
                    <a:pt x="21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3498840" y="5374080"/>
              <a:ext cx="51840" cy="57240"/>
            </a:xfrm>
            <a:custGeom>
              <a:avLst/>
              <a:gdLst/>
              <a:ahLst/>
              <a:rect l="l" t="t" r="r" b="b"/>
              <a:pathLst>
                <a:path w="29" h="31">
                  <a:moveTo>
                    <a:pt x="11" y="8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7" y="27"/>
                  </a:lnTo>
                  <a:lnTo>
                    <a:pt x="29" y="31"/>
                  </a:lnTo>
                  <a:lnTo>
                    <a:pt x="29" y="12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3498840" y="5374080"/>
              <a:ext cx="51840" cy="57240"/>
            </a:xfrm>
            <a:custGeom>
              <a:avLst/>
              <a:gdLst/>
              <a:ahLst/>
              <a:rect l="l" t="t" r="r" b="b"/>
              <a:pathLst>
                <a:path w="29" h="31">
                  <a:moveTo>
                    <a:pt x="11" y="8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7" y="27"/>
                  </a:lnTo>
                  <a:lnTo>
                    <a:pt x="29" y="31"/>
                  </a:lnTo>
                  <a:lnTo>
                    <a:pt x="29" y="12"/>
                  </a:lnTo>
                  <a:lnTo>
                    <a:pt x="11" y="8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3498840" y="5374080"/>
              <a:ext cx="51840" cy="57240"/>
            </a:xfrm>
            <a:custGeom>
              <a:avLst/>
              <a:gdLst/>
              <a:ahLst/>
              <a:rect l="l" t="t" r="r" b="b"/>
              <a:pathLst>
                <a:path w="29" h="31">
                  <a:moveTo>
                    <a:pt x="11" y="8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7" y="27"/>
                  </a:lnTo>
                  <a:lnTo>
                    <a:pt x="29" y="31"/>
                  </a:lnTo>
                  <a:lnTo>
                    <a:pt x="29" y="12"/>
                  </a:lnTo>
                  <a:lnTo>
                    <a:pt x="11" y="8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3082680" y="4824000"/>
              <a:ext cx="40320" cy="45720"/>
            </a:xfrm>
            <a:custGeom>
              <a:avLst/>
              <a:gdLst/>
              <a:ahLst/>
              <a:rect l="l" t="t" r="r" b="b"/>
              <a:pathLst>
                <a:path w="22" h="25">
                  <a:moveTo>
                    <a:pt x="20" y="0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22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3082680" y="4824000"/>
              <a:ext cx="40320" cy="45720"/>
            </a:xfrm>
            <a:custGeom>
              <a:avLst/>
              <a:gdLst/>
              <a:ahLst/>
              <a:rect l="l" t="t" r="r" b="b"/>
              <a:pathLst>
                <a:path w="22" h="25">
                  <a:moveTo>
                    <a:pt x="20" y="0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22" y="19"/>
                  </a:lnTo>
                  <a:lnTo>
                    <a:pt x="20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3082680" y="4824000"/>
              <a:ext cx="40320" cy="45720"/>
            </a:xfrm>
            <a:custGeom>
              <a:avLst/>
              <a:gdLst/>
              <a:ahLst/>
              <a:rect l="l" t="t" r="r" b="b"/>
              <a:pathLst>
                <a:path w="22" h="25">
                  <a:moveTo>
                    <a:pt x="20" y="0"/>
                  </a:moveTo>
                  <a:lnTo>
                    <a:pt x="0" y="7"/>
                  </a:lnTo>
                  <a:lnTo>
                    <a:pt x="0" y="25"/>
                  </a:lnTo>
                  <a:lnTo>
                    <a:pt x="22" y="19"/>
                  </a:lnTo>
                  <a:lnTo>
                    <a:pt x="20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3163320" y="4751280"/>
              <a:ext cx="42840" cy="5436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23" y="9"/>
                  </a:moveTo>
                  <a:lnTo>
                    <a:pt x="19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7" y="30"/>
                  </a:lnTo>
                  <a:lnTo>
                    <a:pt x="23" y="1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3163320" y="4751280"/>
              <a:ext cx="42840" cy="5436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23" y="9"/>
                  </a:moveTo>
                  <a:lnTo>
                    <a:pt x="19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7" y="30"/>
                  </a:lnTo>
                  <a:lnTo>
                    <a:pt x="23" y="19"/>
                  </a:lnTo>
                  <a:lnTo>
                    <a:pt x="23" y="9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3163320" y="4751280"/>
              <a:ext cx="42840" cy="5436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23" y="9"/>
                  </a:moveTo>
                  <a:lnTo>
                    <a:pt x="19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7" y="30"/>
                  </a:lnTo>
                  <a:lnTo>
                    <a:pt x="23" y="19"/>
                  </a:lnTo>
                  <a:lnTo>
                    <a:pt x="23" y="9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3325680" y="4553640"/>
              <a:ext cx="19800" cy="36000"/>
            </a:xfrm>
            <a:custGeom>
              <a:avLst/>
              <a:gdLst/>
              <a:ahLst/>
              <a:rect l="l" t="t" r="r" b="b"/>
              <a:pathLst>
                <a:path w="11" h="19">
                  <a:moveTo>
                    <a:pt x="2" y="0"/>
                  </a:moveTo>
                  <a:lnTo>
                    <a:pt x="0" y="10"/>
                  </a:lnTo>
                  <a:lnTo>
                    <a:pt x="2" y="19"/>
                  </a:lnTo>
                  <a:lnTo>
                    <a:pt x="11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325680" y="4553640"/>
              <a:ext cx="19800" cy="36000"/>
            </a:xfrm>
            <a:custGeom>
              <a:avLst/>
              <a:gdLst/>
              <a:ahLst/>
              <a:rect l="l" t="t" r="r" b="b"/>
              <a:pathLst>
                <a:path w="11" h="19">
                  <a:moveTo>
                    <a:pt x="2" y="0"/>
                  </a:moveTo>
                  <a:lnTo>
                    <a:pt x="0" y="10"/>
                  </a:lnTo>
                  <a:lnTo>
                    <a:pt x="2" y="19"/>
                  </a:lnTo>
                  <a:lnTo>
                    <a:pt x="11" y="12"/>
                  </a:lnTo>
                  <a:lnTo>
                    <a:pt x="2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3325680" y="4553640"/>
              <a:ext cx="19800" cy="36000"/>
            </a:xfrm>
            <a:custGeom>
              <a:avLst/>
              <a:gdLst/>
              <a:ahLst/>
              <a:rect l="l" t="t" r="r" b="b"/>
              <a:pathLst>
                <a:path w="11" h="19">
                  <a:moveTo>
                    <a:pt x="2" y="0"/>
                  </a:moveTo>
                  <a:lnTo>
                    <a:pt x="0" y="10"/>
                  </a:lnTo>
                  <a:lnTo>
                    <a:pt x="2" y="19"/>
                  </a:lnTo>
                  <a:lnTo>
                    <a:pt x="11" y="12"/>
                  </a:lnTo>
                  <a:lnTo>
                    <a:pt x="2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3197160" y="4448880"/>
              <a:ext cx="31320" cy="51840"/>
            </a:xfrm>
            <a:custGeom>
              <a:avLst/>
              <a:gdLst/>
              <a:ahLst/>
              <a:rect l="l" t="t" r="r" b="b"/>
              <a:pathLst>
                <a:path w="17" h="29">
                  <a:moveTo>
                    <a:pt x="11" y="0"/>
                  </a:moveTo>
                  <a:lnTo>
                    <a:pt x="0" y="18"/>
                  </a:lnTo>
                  <a:lnTo>
                    <a:pt x="6" y="29"/>
                  </a:lnTo>
                  <a:lnTo>
                    <a:pt x="17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3197160" y="4448880"/>
              <a:ext cx="31320" cy="51840"/>
            </a:xfrm>
            <a:custGeom>
              <a:avLst/>
              <a:gdLst/>
              <a:ahLst/>
              <a:rect l="l" t="t" r="r" b="b"/>
              <a:pathLst>
                <a:path w="17" h="29">
                  <a:moveTo>
                    <a:pt x="11" y="0"/>
                  </a:moveTo>
                  <a:lnTo>
                    <a:pt x="0" y="18"/>
                  </a:lnTo>
                  <a:lnTo>
                    <a:pt x="6" y="29"/>
                  </a:lnTo>
                  <a:lnTo>
                    <a:pt x="17" y="20"/>
                  </a:lnTo>
                  <a:lnTo>
                    <a:pt x="11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3197160" y="4448880"/>
              <a:ext cx="31320" cy="51840"/>
            </a:xfrm>
            <a:custGeom>
              <a:avLst/>
              <a:gdLst/>
              <a:ahLst/>
              <a:rect l="l" t="t" r="r" b="b"/>
              <a:pathLst>
                <a:path w="17" h="29">
                  <a:moveTo>
                    <a:pt x="11" y="0"/>
                  </a:moveTo>
                  <a:lnTo>
                    <a:pt x="0" y="18"/>
                  </a:lnTo>
                  <a:lnTo>
                    <a:pt x="6" y="29"/>
                  </a:lnTo>
                  <a:lnTo>
                    <a:pt x="17" y="20"/>
                  </a:lnTo>
                  <a:lnTo>
                    <a:pt x="11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3240000" y="4365000"/>
              <a:ext cx="27000" cy="81360"/>
            </a:xfrm>
            <a:custGeom>
              <a:avLst/>
              <a:gdLst/>
              <a:ahLst/>
              <a:rect l="l" t="t" r="r" b="b"/>
              <a:pathLst>
                <a:path w="15" h="45">
                  <a:moveTo>
                    <a:pt x="6" y="0"/>
                  </a:moveTo>
                  <a:lnTo>
                    <a:pt x="15" y="8"/>
                  </a:lnTo>
                  <a:lnTo>
                    <a:pt x="15" y="27"/>
                  </a:lnTo>
                  <a:lnTo>
                    <a:pt x="9" y="4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3240000" y="4365000"/>
              <a:ext cx="27000" cy="81360"/>
            </a:xfrm>
            <a:custGeom>
              <a:avLst/>
              <a:gdLst/>
              <a:ahLst/>
              <a:rect l="l" t="t" r="r" b="b"/>
              <a:pathLst>
                <a:path w="15" h="45">
                  <a:moveTo>
                    <a:pt x="6" y="0"/>
                  </a:moveTo>
                  <a:lnTo>
                    <a:pt x="15" y="8"/>
                  </a:lnTo>
                  <a:lnTo>
                    <a:pt x="15" y="27"/>
                  </a:lnTo>
                  <a:lnTo>
                    <a:pt x="9" y="4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3240000" y="4365000"/>
              <a:ext cx="27000" cy="81360"/>
            </a:xfrm>
            <a:custGeom>
              <a:avLst/>
              <a:gdLst/>
              <a:ahLst/>
              <a:rect l="l" t="t" r="r" b="b"/>
              <a:pathLst>
                <a:path w="15" h="45">
                  <a:moveTo>
                    <a:pt x="6" y="0"/>
                  </a:moveTo>
                  <a:lnTo>
                    <a:pt x="15" y="8"/>
                  </a:lnTo>
                  <a:lnTo>
                    <a:pt x="15" y="27"/>
                  </a:lnTo>
                  <a:lnTo>
                    <a:pt x="9" y="4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6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3589200" y="3673440"/>
              <a:ext cx="30960" cy="1800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7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3589200" y="3673440"/>
              <a:ext cx="30960" cy="1800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7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7" y="3"/>
                  </a:lnTo>
                  <a:lnTo>
                    <a:pt x="7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3589200" y="3673440"/>
              <a:ext cx="30960" cy="1800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7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7" y="3"/>
                  </a:lnTo>
                  <a:lnTo>
                    <a:pt x="7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2495160" y="4644360"/>
              <a:ext cx="166320" cy="77040"/>
            </a:xfrm>
            <a:custGeom>
              <a:avLst/>
              <a:gdLst/>
              <a:ahLst/>
              <a:rect l="l" t="t" r="r" b="b"/>
              <a:pathLst>
                <a:path w="92" h="42">
                  <a:moveTo>
                    <a:pt x="14" y="13"/>
                  </a:moveTo>
                  <a:lnTo>
                    <a:pt x="0" y="27"/>
                  </a:lnTo>
                  <a:lnTo>
                    <a:pt x="2" y="40"/>
                  </a:lnTo>
                  <a:lnTo>
                    <a:pt x="25" y="42"/>
                  </a:lnTo>
                  <a:lnTo>
                    <a:pt x="62" y="38"/>
                  </a:lnTo>
                  <a:lnTo>
                    <a:pt x="92" y="15"/>
                  </a:lnTo>
                  <a:lnTo>
                    <a:pt x="89" y="0"/>
                  </a:lnTo>
                  <a:lnTo>
                    <a:pt x="50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2495160" y="4644360"/>
              <a:ext cx="166320" cy="77040"/>
            </a:xfrm>
            <a:custGeom>
              <a:avLst/>
              <a:gdLst/>
              <a:ahLst/>
              <a:rect l="l" t="t" r="r" b="b"/>
              <a:pathLst>
                <a:path w="92" h="42">
                  <a:moveTo>
                    <a:pt x="14" y="13"/>
                  </a:moveTo>
                  <a:lnTo>
                    <a:pt x="0" y="27"/>
                  </a:lnTo>
                  <a:lnTo>
                    <a:pt x="2" y="40"/>
                  </a:lnTo>
                  <a:lnTo>
                    <a:pt x="25" y="42"/>
                  </a:lnTo>
                  <a:lnTo>
                    <a:pt x="62" y="38"/>
                  </a:lnTo>
                  <a:lnTo>
                    <a:pt x="92" y="15"/>
                  </a:lnTo>
                  <a:lnTo>
                    <a:pt x="89" y="0"/>
                  </a:lnTo>
                  <a:lnTo>
                    <a:pt x="50" y="0"/>
                  </a:lnTo>
                  <a:lnTo>
                    <a:pt x="14" y="13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2495160" y="4644360"/>
              <a:ext cx="166320" cy="77040"/>
            </a:xfrm>
            <a:custGeom>
              <a:avLst/>
              <a:gdLst/>
              <a:ahLst/>
              <a:rect l="l" t="t" r="r" b="b"/>
              <a:pathLst>
                <a:path w="92" h="42">
                  <a:moveTo>
                    <a:pt x="14" y="13"/>
                  </a:moveTo>
                  <a:lnTo>
                    <a:pt x="0" y="27"/>
                  </a:lnTo>
                  <a:lnTo>
                    <a:pt x="2" y="40"/>
                  </a:lnTo>
                  <a:lnTo>
                    <a:pt x="25" y="42"/>
                  </a:lnTo>
                  <a:lnTo>
                    <a:pt x="62" y="38"/>
                  </a:lnTo>
                  <a:lnTo>
                    <a:pt x="92" y="15"/>
                  </a:lnTo>
                  <a:lnTo>
                    <a:pt x="89" y="0"/>
                  </a:lnTo>
                  <a:lnTo>
                    <a:pt x="50" y="0"/>
                  </a:lnTo>
                  <a:lnTo>
                    <a:pt x="14" y="13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1898640" y="6809760"/>
              <a:ext cx="38160" cy="3852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4" y="0"/>
                  </a:moveTo>
                  <a:lnTo>
                    <a:pt x="14" y="2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1898640" y="6809760"/>
              <a:ext cx="38160" cy="3852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4" y="0"/>
                  </a:moveTo>
                  <a:lnTo>
                    <a:pt x="14" y="2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4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898640" y="6809760"/>
              <a:ext cx="38160" cy="3852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4" y="0"/>
                  </a:moveTo>
                  <a:lnTo>
                    <a:pt x="14" y="2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4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1984320" y="6788880"/>
              <a:ext cx="42120" cy="45720"/>
            </a:xfrm>
            <a:custGeom>
              <a:avLst/>
              <a:gdLst/>
              <a:ahLst/>
              <a:rect l="l" t="t" r="r" b="b"/>
              <a:pathLst>
                <a:path w="23" h="25">
                  <a:moveTo>
                    <a:pt x="4" y="15"/>
                  </a:moveTo>
                  <a:lnTo>
                    <a:pt x="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8" y="2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1984320" y="6788880"/>
              <a:ext cx="42120" cy="45720"/>
            </a:xfrm>
            <a:custGeom>
              <a:avLst/>
              <a:gdLst/>
              <a:ahLst/>
              <a:rect l="l" t="t" r="r" b="b"/>
              <a:pathLst>
                <a:path w="23" h="25">
                  <a:moveTo>
                    <a:pt x="4" y="15"/>
                  </a:moveTo>
                  <a:lnTo>
                    <a:pt x="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8" y="25"/>
                  </a:lnTo>
                  <a:lnTo>
                    <a:pt x="4" y="15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1984320" y="6788880"/>
              <a:ext cx="42120" cy="45720"/>
            </a:xfrm>
            <a:custGeom>
              <a:avLst/>
              <a:gdLst/>
              <a:ahLst/>
              <a:rect l="l" t="t" r="r" b="b"/>
              <a:pathLst>
                <a:path w="23" h="25">
                  <a:moveTo>
                    <a:pt x="4" y="15"/>
                  </a:moveTo>
                  <a:lnTo>
                    <a:pt x="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8" y="25"/>
                  </a:lnTo>
                  <a:lnTo>
                    <a:pt x="4" y="15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837160" y="6227280"/>
              <a:ext cx="126000" cy="170640"/>
            </a:xfrm>
            <a:custGeom>
              <a:avLst/>
              <a:gdLst/>
              <a:ahLst/>
              <a:rect l="l" t="t" r="r" b="b"/>
              <a:pathLst>
                <a:path w="69" h="94">
                  <a:moveTo>
                    <a:pt x="16" y="44"/>
                  </a:moveTo>
                  <a:lnTo>
                    <a:pt x="27" y="37"/>
                  </a:lnTo>
                  <a:lnTo>
                    <a:pt x="27" y="19"/>
                  </a:lnTo>
                  <a:lnTo>
                    <a:pt x="39" y="23"/>
                  </a:lnTo>
                  <a:lnTo>
                    <a:pt x="62" y="10"/>
                  </a:lnTo>
                  <a:lnTo>
                    <a:pt x="69" y="0"/>
                  </a:lnTo>
                  <a:lnTo>
                    <a:pt x="69" y="16"/>
                  </a:lnTo>
                  <a:lnTo>
                    <a:pt x="62" y="37"/>
                  </a:lnTo>
                  <a:lnTo>
                    <a:pt x="44" y="44"/>
                  </a:lnTo>
                  <a:lnTo>
                    <a:pt x="25" y="62"/>
                  </a:lnTo>
                  <a:lnTo>
                    <a:pt x="25" y="67"/>
                  </a:lnTo>
                  <a:lnTo>
                    <a:pt x="16" y="77"/>
                  </a:lnTo>
                  <a:lnTo>
                    <a:pt x="16" y="88"/>
                  </a:lnTo>
                  <a:lnTo>
                    <a:pt x="10" y="94"/>
                  </a:lnTo>
                  <a:lnTo>
                    <a:pt x="0" y="79"/>
                  </a:lnTo>
                  <a:lnTo>
                    <a:pt x="6" y="56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837160" y="6227280"/>
              <a:ext cx="126000" cy="170640"/>
            </a:xfrm>
            <a:custGeom>
              <a:avLst/>
              <a:gdLst/>
              <a:ahLst/>
              <a:rect l="l" t="t" r="r" b="b"/>
              <a:pathLst>
                <a:path w="69" h="94">
                  <a:moveTo>
                    <a:pt x="16" y="44"/>
                  </a:moveTo>
                  <a:lnTo>
                    <a:pt x="27" y="37"/>
                  </a:lnTo>
                  <a:lnTo>
                    <a:pt x="27" y="19"/>
                  </a:lnTo>
                  <a:lnTo>
                    <a:pt x="39" y="23"/>
                  </a:lnTo>
                  <a:lnTo>
                    <a:pt x="62" y="10"/>
                  </a:lnTo>
                  <a:lnTo>
                    <a:pt x="69" y="0"/>
                  </a:lnTo>
                  <a:lnTo>
                    <a:pt x="69" y="16"/>
                  </a:lnTo>
                  <a:lnTo>
                    <a:pt x="62" y="37"/>
                  </a:lnTo>
                  <a:lnTo>
                    <a:pt x="44" y="44"/>
                  </a:lnTo>
                  <a:lnTo>
                    <a:pt x="25" y="62"/>
                  </a:lnTo>
                  <a:lnTo>
                    <a:pt x="25" y="67"/>
                  </a:lnTo>
                  <a:lnTo>
                    <a:pt x="16" y="77"/>
                  </a:lnTo>
                  <a:lnTo>
                    <a:pt x="16" y="88"/>
                  </a:lnTo>
                  <a:lnTo>
                    <a:pt x="10" y="94"/>
                  </a:lnTo>
                  <a:lnTo>
                    <a:pt x="0" y="79"/>
                  </a:lnTo>
                  <a:lnTo>
                    <a:pt x="6" y="56"/>
                  </a:lnTo>
                  <a:lnTo>
                    <a:pt x="16" y="4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837160" y="6227280"/>
              <a:ext cx="126000" cy="170640"/>
            </a:xfrm>
            <a:custGeom>
              <a:avLst/>
              <a:gdLst/>
              <a:ahLst/>
              <a:rect l="l" t="t" r="r" b="b"/>
              <a:pathLst>
                <a:path w="69" h="94">
                  <a:moveTo>
                    <a:pt x="16" y="44"/>
                  </a:moveTo>
                  <a:lnTo>
                    <a:pt x="27" y="37"/>
                  </a:lnTo>
                  <a:lnTo>
                    <a:pt x="27" y="19"/>
                  </a:lnTo>
                  <a:lnTo>
                    <a:pt x="39" y="23"/>
                  </a:lnTo>
                  <a:lnTo>
                    <a:pt x="62" y="10"/>
                  </a:lnTo>
                  <a:lnTo>
                    <a:pt x="69" y="0"/>
                  </a:lnTo>
                  <a:lnTo>
                    <a:pt x="69" y="16"/>
                  </a:lnTo>
                  <a:lnTo>
                    <a:pt x="62" y="37"/>
                  </a:lnTo>
                  <a:lnTo>
                    <a:pt x="44" y="44"/>
                  </a:lnTo>
                  <a:lnTo>
                    <a:pt x="25" y="62"/>
                  </a:lnTo>
                  <a:lnTo>
                    <a:pt x="25" y="67"/>
                  </a:lnTo>
                  <a:lnTo>
                    <a:pt x="16" y="77"/>
                  </a:lnTo>
                  <a:lnTo>
                    <a:pt x="16" y="88"/>
                  </a:lnTo>
                  <a:lnTo>
                    <a:pt x="10" y="94"/>
                  </a:lnTo>
                  <a:lnTo>
                    <a:pt x="0" y="79"/>
                  </a:lnTo>
                  <a:lnTo>
                    <a:pt x="6" y="56"/>
                  </a:lnTo>
                  <a:lnTo>
                    <a:pt x="16" y="4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3123000" y="5972400"/>
              <a:ext cx="20160" cy="52560"/>
            </a:xfrm>
            <a:custGeom>
              <a:avLst/>
              <a:gdLst/>
              <a:ahLst/>
              <a:rect l="l" t="t" r="r" b="b"/>
              <a:pathLst>
                <a:path w="11" h="29">
                  <a:moveTo>
                    <a:pt x="7" y="17"/>
                  </a:moveTo>
                  <a:lnTo>
                    <a:pt x="11" y="27"/>
                  </a:lnTo>
                  <a:lnTo>
                    <a:pt x="5" y="29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5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3123000" y="5972400"/>
              <a:ext cx="20160" cy="52560"/>
            </a:xfrm>
            <a:custGeom>
              <a:avLst/>
              <a:gdLst/>
              <a:ahLst/>
              <a:rect l="l" t="t" r="r" b="b"/>
              <a:pathLst>
                <a:path w="11" h="29">
                  <a:moveTo>
                    <a:pt x="7" y="17"/>
                  </a:moveTo>
                  <a:lnTo>
                    <a:pt x="11" y="27"/>
                  </a:lnTo>
                  <a:lnTo>
                    <a:pt x="5" y="29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5" y="15"/>
                  </a:lnTo>
                  <a:lnTo>
                    <a:pt x="7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3123000" y="5972400"/>
              <a:ext cx="20160" cy="52560"/>
            </a:xfrm>
            <a:custGeom>
              <a:avLst/>
              <a:gdLst/>
              <a:ahLst/>
              <a:rect l="l" t="t" r="r" b="b"/>
              <a:pathLst>
                <a:path w="11" h="29">
                  <a:moveTo>
                    <a:pt x="7" y="17"/>
                  </a:moveTo>
                  <a:lnTo>
                    <a:pt x="11" y="27"/>
                  </a:lnTo>
                  <a:lnTo>
                    <a:pt x="5" y="29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5" y="15"/>
                  </a:lnTo>
                  <a:lnTo>
                    <a:pt x="7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3215520" y="5831640"/>
              <a:ext cx="80640" cy="77040"/>
            </a:xfrm>
            <a:custGeom>
              <a:avLst/>
              <a:gdLst/>
              <a:ahLst/>
              <a:rect l="l" t="t" r="r" b="b"/>
              <a:pathLst>
                <a:path w="46" h="43">
                  <a:moveTo>
                    <a:pt x="18" y="12"/>
                  </a:moveTo>
                  <a:lnTo>
                    <a:pt x="43" y="0"/>
                  </a:lnTo>
                  <a:lnTo>
                    <a:pt x="46" y="4"/>
                  </a:lnTo>
                  <a:lnTo>
                    <a:pt x="45" y="18"/>
                  </a:lnTo>
                  <a:lnTo>
                    <a:pt x="33" y="23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3215520" y="5831640"/>
              <a:ext cx="80640" cy="77040"/>
            </a:xfrm>
            <a:custGeom>
              <a:avLst/>
              <a:gdLst/>
              <a:ahLst/>
              <a:rect l="l" t="t" r="r" b="b"/>
              <a:pathLst>
                <a:path w="46" h="43">
                  <a:moveTo>
                    <a:pt x="18" y="12"/>
                  </a:moveTo>
                  <a:lnTo>
                    <a:pt x="43" y="0"/>
                  </a:lnTo>
                  <a:lnTo>
                    <a:pt x="46" y="4"/>
                  </a:lnTo>
                  <a:lnTo>
                    <a:pt x="45" y="18"/>
                  </a:lnTo>
                  <a:lnTo>
                    <a:pt x="33" y="23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18" y="1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3215520" y="5831640"/>
              <a:ext cx="80640" cy="77040"/>
            </a:xfrm>
            <a:custGeom>
              <a:avLst/>
              <a:gdLst/>
              <a:ahLst/>
              <a:rect l="l" t="t" r="r" b="b"/>
              <a:pathLst>
                <a:path w="46" h="43">
                  <a:moveTo>
                    <a:pt x="18" y="12"/>
                  </a:moveTo>
                  <a:lnTo>
                    <a:pt x="43" y="0"/>
                  </a:lnTo>
                  <a:lnTo>
                    <a:pt x="46" y="4"/>
                  </a:lnTo>
                  <a:lnTo>
                    <a:pt x="45" y="18"/>
                  </a:lnTo>
                  <a:lnTo>
                    <a:pt x="33" y="23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3"/>
                  </a:lnTo>
                  <a:lnTo>
                    <a:pt x="12" y="12"/>
                  </a:lnTo>
                  <a:lnTo>
                    <a:pt x="18" y="1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270160" y="6707520"/>
              <a:ext cx="35640" cy="3852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5" y="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8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270160" y="6707520"/>
              <a:ext cx="35640" cy="3852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5" y="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8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5" y="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270160" y="6707520"/>
              <a:ext cx="35640" cy="3852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5" y="4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8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5" y="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561880" y="1371600"/>
              <a:ext cx="105480" cy="84240"/>
            </a:xfrm>
            <a:custGeom>
              <a:avLst/>
              <a:gdLst/>
              <a:ahLst/>
              <a:rect l="l" t="t" r="r" b="b"/>
              <a:pathLst>
                <a:path w="59" h="46">
                  <a:moveTo>
                    <a:pt x="59" y="0"/>
                  </a:moveTo>
                  <a:lnTo>
                    <a:pt x="59" y="13"/>
                  </a:lnTo>
                  <a:lnTo>
                    <a:pt x="31" y="35"/>
                  </a:lnTo>
                  <a:lnTo>
                    <a:pt x="12" y="46"/>
                  </a:lnTo>
                  <a:lnTo>
                    <a:pt x="0" y="42"/>
                  </a:lnTo>
                  <a:lnTo>
                    <a:pt x="13" y="29"/>
                  </a:lnTo>
                  <a:lnTo>
                    <a:pt x="35" y="19"/>
                  </a:lnTo>
                  <a:lnTo>
                    <a:pt x="4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561880" y="1371600"/>
              <a:ext cx="105480" cy="84240"/>
            </a:xfrm>
            <a:custGeom>
              <a:avLst/>
              <a:gdLst/>
              <a:ahLst/>
              <a:rect l="l" t="t" r="r" b="b"/>
              <a:pathLst>
                <a:path w="59" h="46">
                  <a:moveTo>
                    <a:pt x="59" y="0"/>
                  </a:moveTo>
                  <a:lnTo>
                    <a:pt x="59" y="13"/>
                  </a:lnTo>
                  <a:lnTo>
                    <a:pt x="31" y="35"/>
                  </a:lnTo>
                  <a:lnTo>
                    <a:pt x="12" y="46"/>
                  </a:lnTo>
                  <a:lnTo>
                    <a:pt x="0" y="42"/>
                  </a:lnTo>
                  <a:lnTo>
                    <a:pt x="13" y="29"/>
                  </a:lnTo>
                  <a:lnTo>
                    <a:pt x="35" y="19"/>
                  </a:lnTo>
                  <a:lnTo>
                    <a:pt x="48" y="0"/>
                  </a:lnTo>
                  <a:lnTo>
                    <a:pt x="59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561880" y="1371600"/>
              <a:ext cx="105480" cy="84240"/>
            </a:xfrm>
            <a:custGeom>
              <a:avLst/>
              <a:gdLst/>
              <a:ahLst/>
              <a:rect l="l" t="t" r="r" b="b"/>
              <a:pathLst>
                <a:path w="59" h="46">
                  <a:moveTo>
                    <a:pt x="59" y="0"/>
                  </a:moveTo>
                  <a:lnTo>
                    <a:pt x="59" y="13"/>
                  </a:lnTo>
                  <a:lnTo>
                    <a:pt x="31" y="35"/>
                  </a:lnTo>
                  <a:lnTo>
                    <a:pt x="12" y="46"/>
                  </a:lnTo>
                  <a:lnTo>
                    <a:pt x="0" y="42"/>
                  </a:lnTo>
                  <a:lnTo>
                    <a:pt x="13" y="29"/>
                  </a:lnTo>
                  <a:lnTo>
                    <a:pt x="35" y="19"/>
                  </a:lnTo>
                  <a:lnTo>
                    <a:pt x="48" y="0"/>
                  </a:lnTo>
                  <a:lnTo>
                    <a:pt x="59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8041680" y="1587600"/>
              <a:ext cx="218160" cy="156960"/>
            </a:xfrm>
            <a:custGeom>
              <a:avLst/>
              <a:gdLst/>
              <a:ahLst/>
              <a:rect l="l" t="t" r="r" b="b"/>
              <a:pathLst>
                <a:path w="121" h="86">
                  <a:moveTo>
                    <a:pt x="121" y="10"/>
                  </a:moveTo>
                  <a:lnTo>
                    <a:pt x="117" y="17"/>
                  </a:lnTo>
                  <a:lnTo>
                    <a:pt x="54" y="63"/>
                  </a:lnTo>
                  <a:lnTo>
                    <a:pt x="19" y="81"/>
                  </a:lnTo>
                  <a:lnTo>
                    <a:pt x="0" y="86"/>
                  </a:lnTo>
                  <a:lnTo>
                    <a:pt x="6" y="65"/>
                  </a:lnTo>
                  <a:lnTo>
                    <a:pt x="58" y="27"/>
                  </a:lnTo>
                  <a:lnTo>
                    <a:pt x="108" y="2"/>
                  </a:lnTo>
                  <a:lnTo>
                    <a:pt x="119" y="0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8041680" y="1587600"/>
              <a:ext cx="218160" cy="156960"/>
            </a:xfrm>
            <a:custGeom>
              <a:avLst/>
              <a:gdLst/>
              <a:ahLst/>
              <a:rect l="l" t="t" r="r" b="b"/>
              <a:pathLst>
                <a:path w="121" h="86">
                  <a:moveTo>
                    <a:pt x="121" y="10"/>
                  </a:moveTo>
                  <a:lnTo>
                    <a:pt x="117" y="17"/>
                  </a:lnTo>
                  <a:lnTo>
                    <a:pt x="54" y="63"/>
                  </a:lnTo>
                  <a:lnTo>
                    <a:pt x="19" y="81"/>
                  </a:lnTo>
                  <a:lnTo>
                    <a:pt x="0" y="86"/>
                  </a:lnTo>
                  <a:lnTo>
                    <a:pt x="6" y="65"/>
                  </a:lnTo>
                  <a:lnTo>
                    <a:pt x="58" y="27"/>
                  </a:lnTo>
                  <a:lnTo>
                    <a:pt x="108" y="2"/>
                  </a:lnTo>
                  <a:lnTo>
                    <a:pt x="119" y="0"/>
                  </a:lnTo>
                  <a:lnTo>
                    <a:pt x="121" y="1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8041680" y="1587600"/>
              <a:ext cx="218160" cy="156960"/>
            </a:xfrm>
            <a:custGeom>
              <a:avLst/>
              <a:gdLst/>
              <a:ahLst/>
              <a:rect l="l" t="t" r="r" b="b"/>
              <a:pathLst>
                <a:path w="121" h="86">
                  <a:moveTo>
                    <a:pt x="121" y="10"/>
                  </a:moveTo>
                  <a:lnTo>
                    <a:pt x="117" y="17"/>
                  </a:lnTo>
                  <a:lnTo>
                    <a:pt x="54" y="63"/>
                  </a:lnTo>
                  <a:lnTo>
                    <a:pt x="19" y="81"/>
                  </a:lnTo>
                  <a:lnTo>
                    <a:pt x="0" y="86"/>
                  </a:lnTo>
                  <a:lnTo>
                    <a:pt x="6" y="65"/>
                  </a:lnTo>
                  <a:lnTo>
                    <a:pt x="58" y="27"/>
                  </a:lnTo>
                  <a:lnTo>
                    <a:pt x="108" y="2"/>
                  </a:lnTo>
                  <a:lnTo>
                    <a:pt x="119" y="0"/>
                  </a:lnTo>
                  <a:lnTo>
                    <a:pt x="121" y="1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7434000" y="1758240"/>
              <a:ext cx="449640" cy="259200"/>
            </a:xfrm>
            <a:custGeom>
              <a:avLst/>
              <a:gdLst/>
              <a:ahLst/>
              <a:rect l="l" t="t" r="r" b="b"/>
              <a:pathLst>
                <a:path w="250" h="142">
                  <a:moveTo>
                    <a:pt x="248" y="17"/>
                  </a:moveTo>
                  <a:lnTo>
                    <a:pt x="250" y="12"/>
                  </a:lnTo>
                  <a:lnTo>
                    <a:pt x="248" y="21"/>
                  </a:lnTo>
                  <a:lnTo>
                    <a:pt x="213" y="35"/>
                  </a:lnTo>
                  <a:lnTo>
                    <a:pt x="125" y="77"/>
                  </a:lnTo>
                  <a:lnTo>
                    <a:pt x="110" y="77"/>
                  </a:lnTo>
                  <a:lnTo>
                    <a:pt x="94" y="84"/>
                  </a:lnTo>
                  <a:lnTo>
                    <a:pt x="79" y="102"/>
                  </a:lnTo>
                  <a:lnTo>
                    <a:pt x="46" y="119"/>
                  </a:lnTo>
                  <a:lnTo>
                    <a:pt x="20" y="142"/>
                  </a:lnTo>
                  <a:lnTo>
                    <a:pt x="0" y="142"/>
                  </a:lnTo>
                  <a:lnTo>
                    <a:pt x="6" y="131"/>
                  </a:lnTo>
                  <a:lnTo>
                    <a:pt x="22" y="115"/>
                  </a:lnTo>
                  <a:lnTo>
                    <a:pt x="27" y="100"/>
                  </a:lnTo>
                  <a:lnTo>
                    <a:pt x="41" y="96"/>
                  </a:lnTo>
                  <a:lnTo>
                    <a:pt x="68" y="69"/>
                  </a:lnTo>
                  <a:lnTo>
                    <a:pt x="87" y="54"/>
                  </a:lnTo>
                  <a:lnTo>
                    <a:pt x="104" y="48"/>
                  </a:lnTo>
                  <a:lnTo>
                    <a:pt x="116" y="31"/>
                  </a:lnTo>
                  <a:lnTo>
                    <a:pt x="135" y="25"/>
                  </a:lnTo>
                  <a:lnTo>
                    <a:pt x="142" y="29"/>
                  </a:lnTo>
                  <a:lnTo>
                    <a:pt x="148" y="38"/>
                  </a:lnTo>
                  <a:lnTo>
                    <a:pt x="165" y="35"/>
                  </a:lnTo>
                  <a:lnTo>
                    <a:pt x="190" y="21"/>
                  </a:lnTo>
                  <a:lnTo>
                    <a:pt x="213" y="4"/>
                  </a:lnTo>
                  <a:lnTo>
                    <a:pt x="235" y="0"/>
                  </a:lnTo>
                  <a:lnTo>
                    <a:pt x="246" y="6"/>
                  </a:lnTo>
                  <a:lnTo>
                    <a:pt x="248" y="17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7434000" y="1758240"/>
              <a:ext cx="449640" cy="259200"/>
            </a:xfrm>
            <a:custGeom>
              <a:avLst/>
              <a:gdLst/>
              <a:ahLst/>
              <a:rect l="l" t="t" r="r" b="b"/>
              <a:pathLst>
                <a:path w="250" h="142">
                  <a:moveTo>
                    <a:pt x="248" y="17"/>
                  </a:moveTo>
                  <a:lnTo>
                    <a:pt x="250" y="12"/>
                  </a:lnTo>
                  <a:lnTo>
                    <a:pt x="248" y="21"/>
                  </a:lnTo>
                  <a:lnTo>
                    <a:pt x="213" y="35"/>
                  </a:lnTo>
                  <a:lnTo>
                    <a:pt x="125" y="77"/>
                  </a:lnTo>
                  <a:lnTo>
                    <a:pt x="110" y="77"/>
                  </a:lnTo>
                  <a:lnTo>
                    <a:pt x="94" y="84"/>
                  </a:lnTo>
                  <a:lnTo>
                    <a:pt x="79" y="102"/>
                  </a:lnTo>
                  <a:lnTo>
                    <a:pt x="46" y="119"/>
                  </a:lnTo>
                  <a:lnTo>
                    <a:pt x="20" y="142"/>
                  </a:lnTo>
                  <a:lnTo>
                    <a:pt x="0" y="142"/>
                  </a:lnTo>
                  <a:lnTo>
                    <a:pt x="6" y="131"/>
                  </a:lnTo>
                  <a:lnTo>
                    <a:pt x="22" y="115"/>
                  </a:lnTo>
                  <a:lnTo>
                    <a:pt x="27" y="100"/>
                  </a:lnTo>
                  <a:lnTo>
                    <a:pt x="41" y="96"/>
                  </a:lnTo>
                  <a:lnTo>
                    <a:pt x="68" y="69"/>
                  </a:lnTo>
                  <a:lnTo>
                    <a:pt x="87" y="54"/>
                  </a:lnTo>
                  <a:lnTo>
                    <a:pt x="104" y="48"/>
                  </a:lnTo>
                  <a:lnTo>
                    <a:pt x="116" y="31"/>
                  </a:lnTo>
                  <a:lnTo>
                    <a:pt x="135" y="25"/>
                  </a:lnTo>
                  <a:lnTo>
                    <a:pt x="142" y="29"/>
                  </a:lnTo>
                  <a:lnTo>
                    <a:pt x="148" y="38"/>
                  </a:lnTo>
                  <a:lnTo>
                    <a:pt x="165" y="35"/>
                  </a:lnTo>
                  <a:lnTo>
                    <a:pt x="190" y="21"/>
                  </a:lnTo>
                  <a:lnTo>
                    <a:pt x="213" y="4"/>
                  </a:lnTo>
                  <a:lnTo>
                    <a:pt x="235" y="0"/>
                  </a:lnTo>
                  <a:lnTo>
                    <a:pt x="246" y="6"/>
                  </a:lnTo>
                  <a:lnTo>
                    <a:pt x="248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7434000" y="1758240"/>
              <a:ext cx="449640" cy="259200"/>
            </a:xfrm>
            <a:custGeom>
              <a:avLst/>
              <a:gdLst/>
              <a:ahLst/>
              <a:rect l="l" t="t" r="r" b="b"/>
              <a:pathLst>
                <a:path w="250" h="142">
                  <a:moveTo>
                    <a:pt x="248" y="17"/>
                  </a:moveTo>
                  <a:lnTo>
                    <a:pt x="250" y="12"/>
                  </a:lnTo>
                  <a:lnTo>
                    <a:pt x="248" y="21"/>
                  </a:lnTo>
                  <a:lnTo>
                    <a:pt x="213" y="35"/>
                  </a:lnTo>
                  <a:lnTo>
                    <a:pt x="125" y="77"/>
                  </a:lnTo>
                  <a:lnTo>
                    <a:pt x="110" y="77"/>
                  </a:lnTo>
                  <a:lnTo>
                    <a:pt x="94" y="84"/>
                  </a:lnTo>
                  <a:lnTo>
                    <a:pt x="79" y="102"/>
                  </a:lnTo>
                  <a:lnTo>
                    <a:pt x="46" y="119"/>
                  </a:lnTo>
                  <a:lnTo>
                    <a:pt x="20" y="142"/>
                  </a:lnTo>
                  <a:lnTo>
                    <a:pt x="0" y="142"/>
                  </a:lnTo>
                  <a:lnTo>
                    <a:pt x="6" y="131"/>
                  </a:lnTo>
                  <a:lnTo>
                    <a:pt x="22" y="115"/>
                  </a:lnTo>
                  <a:lnTo>
                    <a:pt x="27" y="100"/>
                  </a:lnTo>
                  <a:lnTo>
                    <a:pt x="41" y="96"/>
                  </a:lnTo>
                  <a:lnTo>
                    <a:pt x="68" y="69"/>
                  </a:lnTo>
                  <a:lnTo>
                    <a:pt x="87" y="54"/>
                  </a:lnTo>
                  <a:lnTo>
                    <a:pt x="104" y="48"/>
                  </a:lnTo>
                  <a:lnTo>
                    <a:pt x="116" y="31"/>
                  </a:lnTo>
                  <a:lnTo>
                    <a:pt x="135" y="25"/>
                  </a:lnTo>
                  <a:lnTo>
                    <a:pt x="142" y="29"/>
                  </a:lnTo>
                  <a:lnTo>
                    <a:pt x="148" y="38"/>
                  </a:lnTo>
                  <a:lnTo>
                    <a:pt x="165" y="35"/>
                  </a:lnTo>
                  <a:lnTo>
                    <a:pt x="190" y="21"/>
                  </a:lnTo>
                  <a:lnTo>
                    <a:pt x="213" y="4"/>
                  </a:lnTo>
                  <a:lnTo>
                    <a:pt x="235" y="0"/>
                  </a:lnTo>
                  <a:lnTo>
                    <a:pt x="246" y="6"/>
                  </a:lnTo>
                  <a:lnTo>
                    <a:pt x="248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7338960" y="2161080"/>
              <a:ext cx="81000" cy="38520"/>
            </a:xfrm>
            <a:custGeom>
              <a:avLst/>
              <a:gdLst/>
              <a:ahLst/>
              <a:rect l="l" t="t" r="r" b="b"/>
              <a:pathLst>
                <a:path w="46" h="21">
                  <a:moveTo>
                    <a:pt x="36" y="0"/>
                  </a:moveTo>
                  <a:lnTo>
                    <a:pt x="46" y="4"/>
                  </a:lnTo>
                  <a:lnTo>
                    <a:pt x="34" y="11"/>
                  </a:lnTo>
                  <a:lnTo>
                    <a:pt x="11" y="21"/>
                  </a:lnTo>
                  <a:lnTo>
                    <a:pt x="0" y="15"/>
                  </a:lnTo>
                  <a:lnTo>
                    <a:pt x="11" y="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7338960" y="2161080"/>
              <a:ext cx="81000" cy="38520"/>
            </a:xfrm>
            <a:custGeom>
              <a:avLst/>
              <a:gdLst/>
              <a:ahLst/>
              <a:rect l="l" t="t" r="r" b="b"/>
              <a:pathLst>
                <a:path w="46" h="21">
                  <a:moveTo>
                    <a:pt x="36" y="0"/>
                  </a:moveTo>
                  <a:lnTo>
                    <a:pt x="46" y="4"/>
                  </a:lnTo>
                  <a:lnTo>
                    <a:pt x="34" y="11"/>
                  </a:lnTo>
                  <a:lnTo>
                    <a:pt x="11" y="21"/>
                  </a:lnTo>
                  <a:lnTo>
                    <a:pt x="0" y="15"/>
                  </a:lnTo>
                  <a:lnTo>
                    <a:pt x="11" y="7"/>
                  </a:lnTo>
                  <a:lnTo>
                    <a:pt x="36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7338960" y="2161080"/>
              <a:ext cx="81000" cy="38520"/>
            </a:xfrm>
            <a:custGeom>
              <a:avLst/>
              <a:gdLst/>
              <a:ahLst/>
              <a:rect l="l" t="t" r="r" b="b"/>
              <a:pathLst>
                <a:path w="46" h="21">
                  <a:moveTo>
                    <a:pt x="36" y="0"/>
                  </a:moveTo>
                  <a:lnTo>
                    <a:pt x="46" y="4"/>
                  </a:lnTo>
                  <a:lnTo>
                    <a:pt x="34" y="11"/>
                  </a:lnTo>
                  <a:lnTo>
                    <a:pt x="11" y="21"/>
                  </a:lnTo>
                  <a:lnTo>
                    <a:pt x="0" y="15"/>
                  </a:lnTo>
                  <a:lnTo>
                    <a:pt x="11" y="7"/>
                  </a:lnTo>
                  <a:lnTo>
                    <a:pt x="36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7068960" y="2006280"/>
              <a:ext cx="209160" cy="195120"/>
            </a:xfrm>
            <a:custGeom>
              <a:avLst/>
              <a:gdLst/>
              <a:ahLst/>
              <a:rect l="l" t="t" r="r" b="b"/>
              <a:pathLst>
                <a:path w="117" h="108">
                  <a:moveTo>
                    <a:pt x="90" y="6"/>
                  </a:moveTo>
                  <a:lnTo>
                    <a:pt x="92" y="0"/>
                  </a:lnTo>
                  <a:lnTo>
                    <a:pt x="109" y="12"/>
                  </a:lnTo>
                  <a:lnTo>
                    <a:pt x="117" y="25"/>
                  </a:lnTo>
                  <a:lnTo>
                    <a:pt x="104" y="33"/>
                  </a:lnTo>
                  <a:lnTo>
                    <a:pt x="25" y="92"/>
                  </a:lnTo>
                  <a:lnTo>
                    <a:pt x="12" y="108"/>
                  </a:lnTo>
                  <a:lnTo>
                    <a:pt x="0" y="92"/>
                  </a:lnTo>
                  <a:lnTo>
                    <a:pt x="71" y="29"/>
                  </a:lnTo>
                  <a:lnTo>
                    <a:pt x="81" y="8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b4dd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7068960" y="2006280"/>
              <a:ext cx="209160" cy="195120"/>
            </a:xfrm>
            <a:custGeom>
              <a:avLst/>
              <a:gdLst/>
              <a:ahLst/>
              <a:rect l="l" t="t" r="r" b="b"/>
              <a:pathLst>
                <a:path w="117" h="108">
                  <a:moveTo>
                    <a:pt x="90" y="6"/>
                  </a:moveTo>
                  <a:lnTo>
                    <a:pt x="92" y="0"/>
                  </a:lnTo>
                  <a:lnTo>
                    <a:pt x="109" y="12"/>
                  </a:lnTo>
                  <a:lnTo>
                    <a:pt x="117" y="25"/>
                  </a:lnTo>
                  <a:lnTo>
                    <a:pt x="104" y="33"/>
                  </a:lnTo>
                  <a:lnTo>
                    <a:pt x="25" y="92"/>
                  </a:lnTo>
                  <a:lnTo>
                    <a:pt x="12" y="108"/>
                  </a:lnTo>
                  <a:lnTo>
                    <a:pt x="0" y="92"/>
                  </a:lnTo>
                  <a:lnTo>
                    <a:pt x="71" y="29"/>
                  </a:lnTo>
                  <a:lnTo>
                    <a:pt x="81" y="8"/>
                  </a:lnTo>
                  <a:lnTo>
                    <a:pt x="90" y="6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7068960" y="2006280"/>
              <a:ext cx="209160" cy="195120"/>
            </a:xfrm>
            <a:custGeom>
              <a:avLst/>
              <a:gdLst/>
              <a:ahLst/>
              <a:rect l="l" t="t" r="r" b="b"/>
              <a:pathLst>
                <a:path w="117" h="108">
                  <a:moveTo>
                    <a:pt x="90" y="6"/>
                  </a:moveTo>
                  <a:lnTo>
                    <a:pt x="92" y="0"/>
                  </a:lnTo>
                  <a:lnTo>
                    <a:pt x="109" y="12"/>
                  </a:lnTo>
                  <a:lnTo>
                    <a:pt x="117" y="25"/>
                  </a:lnTo>
                  <a:lnTo>
                    <a:pt x="104" y="33"/>
                  </a:lnTo>
                  <a:lnTo>
                    <a:pt x="25" y="92"/>
                  </a:lnTo>
                  <a:lnTo>
                    <a:pt x="12" y="108"/>
                  </a:lnTo>
                  <a:lnTo>
                    <a:pt x="0" y="92"/>
                  </a:lnTo>
                  <a:lnTo>
                    <a:pt x="71" y="29"/>
                  </a:lnTo>
                  <a:lnTo>
                    <a:pt x="81" y="8"/>
                  </a:lnTo>
                  <a:lnTo>
                    <a:pt x="90" y="6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816200" y="2514600"/>
            <a:ext cx="775944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METI Gas Market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Research Committee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4292640" y="6324480"/>
            <a:ext cx="255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March 8</a:t>
            </a:r>
            <a:r>
              <a:rPr b="0" lang="en-US" sz="2400" strike="noStrike" u="none" baseline="30000">
                <a:solidFill>
                  <a:srgbClr val="000066"/>
                </a:solidFill>
                <a:effectLst/>
                <a:uFillTx/>
                <a:latin typeface="Arial"/>
              </a:rPr>
              <a:t>th</a:t>
            </a:r>
            <a:r>
              <a:rPr b="0" lang="en-US" sz="24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3" name="Enron1" descr=""/>
          <p:cNvPicPr/>
          <p:nvPr/>
        </p:nvPicPr>
        <p:blipFill>
          <a:blip r:embed="rId1"/>
          <a:stretch/>
        </p:blipFill>
        <p:spPr>
          <a:xfrm>
            <a:off x="1733400" y="304920"/>
            <a:ext cx="1403640" cy="108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Enron2" descr=""/>
          <p:cNvPicPr/>
          <p:nvPr/>
        </p:nvPicPr>
        <p:blipFill>
          <a:blip r:embed="rId2"/>
          <a:stretch/>
        </p:blipFill>
        <p:spPr>
          <a:xfrm>
            <a:off x="3879720" y="304920"/>
            <a:ext cx="1403640" cy="106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Enron3" descr=""/>
          <p:cNvPicPr/>
          <p:nvPr/>
        </p:nvPicPr>
        <p:blipFill>
          <a:blip r:embed="rId3"/>
          <a:stretch/>
        </p:blipFill>
        <p:spPr>
          <a:xfrm>
            <a:off x="6026040" y="304920"/>
            <a:ext cx="1376640" cy="106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enron4" descr=""/>
          <p:cNvPicPr/>
          <p:nvPr/>
        </p:nvPicPr>
        <p:blipFill>
          <a:blip r:embed="rId4"/>
          <a:stretch/>
        </p:blipFill>
        <p:spPr>
          <a:xfrm>
            <a:off x="8172360" y="304920"/>
            <a:ext cx="1347840" cy="103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"/>
          <p:cNvSpPr/>
          <p:nvPr/>
        </p:nvSpPr>
        <p:spPr>
          <a:xfrm>
            <a:off x="3556080" y="4683240"/>
            <a:ext cx="4216320" cy="15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7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Joseph P. Hirl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President and CEO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Enron Japan Corp.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"/>
          <p:cNvSpPr/>
          <p:nvPr/>
        </p:nvSpPr>
        <p:spPr>
          <a:xfrm>
            <a:off x="2271240" y="6310440"/>
            <a:ext cx="3133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American Gas Association, Gas Facts, 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1650960" y="304920"/>
            <a:ext cx="825516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U.S. Natural Gas Distribution Company Construction Expenditures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 (cumulative)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7" name=""/>
          <p:cNvGrpSpPr/>
          <p:nvPr/>
        </p:nvGrpSpPr>
        <p:grpSpPr>
          <a:xfrm>
            <a:off x="1600200" y="1828800"/>
            <a:ext cx="8077320" cy="4351320"/>
            <a:chOff x="1600200" y="1828800"/>
            <a:chExt cx="8077320" cy="4351320"/>
          </a:xfrm>
        </p:grpSpPr>
        <p:graphicFrame>
          <p:nvGraphicFramePr>
            <p:cNvPr id="488" name=""/>
            <p:cNvGraphicFramePr/>
            <p:nvPr/>
          </p:nvGraphicFramePr>
          <p:xfrm>
            <a:off x="1676520" y="1828800"/>
            <a:ext cx="8001000" cy="435132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48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676520" y="1828800"/>
                      <a:ext cx="8001000" cy="4351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90" name=""/>
            <p:cNvSpPr/>
            <p:nvPr/>
          </p:nvSpPr>
          <p:spPr>
            <a:xfrm>
              <a:off x="2544120" y="2133720"/>
              <a:ext cx="5119560" cy="307440"/>
            </a:xfrm>
            <a:prstGeom prst="rect">
              <a:avLst/>
            </a:pr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85760" indent="-18576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Construction spending has been growing 5% per year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2209680" y="5105520"/>
              <a:ext cx="533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$2.2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7162920" y="3230640"/>
              <a:ext cx="609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$43.3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6629400" y="345924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$37.9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6172200" y="368784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$33.7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5791320" y="384012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$29.4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5334120" y="4068720"/>
              <a:ext cx="609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$25.6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4876920" y="422136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$21.8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4419720" y="4419720"/>
              <a:ext cx="609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$18.1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3962520" y="4602240"/>
              <a:ext cx="609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$14.1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3505320" y="475452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$10.7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3124080" y="4907160"/>
              <a:ext cx="536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$7.7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8912160" y="2438640"/>
              <a:ext cx="689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$60.1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8458200" y="2621160"/>
              <a:ext cx="6094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$55.6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8001000" y="281952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$51.9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7543800" y="3048120"/>
              <a:ext cx="6127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$47.5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2666880" y="5029200"/>
              <a:ext cx="53352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$4.8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1600200" y="1828800"/>
              <a:ext cx="10666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US$Billions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C3D2D8-8EF2-40DA-B618-78956400E5FC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" name=""/>
          <p:cNvGraphicFramePr/>
          <p:nvPr/>
        </p:nvGraphicFramePr>
        <p:xfrm>
          <a:off x="1623960" y="2016000"/>
          <a:ext cx="7748640" cy="4308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23960" y="2016000"/>
                    <a:ext cx="7748640" cy="430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0" name=""/>
          <p:cNvSpPr/>
          <p:nvPr/>
        </p:nvSpPr>
        <p:spPr>
          <a:xfrm>
            <a:off x="1904760" y="6310440"/>
            <a:ext cx="4989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DOE, Oct 1999 Natural Gas Monthly and Oil and Gas Journal Database.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2860560" y="1768320"/>
            <a:ext cx="6740640" cy="5209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gas pipeline construction has been averaging $3.0 billion a year since 1985, adding $44.3 billion in capital spending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1579680" y="471600"/>
            <a:ext cx="72468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U.S. Gas Pipeline Construction Expenditures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(cumulative</a:t>
            </a: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1676520" y="1981080"/>
            <a:ext cx="1066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US$Billions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2209680" y="5181480"/>
            <a:ext cx="53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3124080" y="4800600"/>
            <a:ext cx="53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2590920" y="5029200"/>
            <a:ext cx="533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3505320" y="464832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$12.0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3962520" y="449568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$13.9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4419720" y="4267080"/>
            <a:ext cx="68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4876920" y="399240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$21.9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5334120" y="373392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$25.6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5791320" y="353520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$29.3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6781680" y="3200400"/>
            <a:ext cx="68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7238880" y="3002040"/>
            <a:ext cx="60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$36.5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6248520" y="3306600"/>
            <a:ext cx="609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$31.7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"/>
          <p:cNvSpPr/>
          <p:nvPr/>
        </p:nvSpPr>
        <p:spPr>
          <a:xfrm>
            <a:off x="8610480" y="2514600"/>
            <a:ext cx="60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$44.3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>
            <a:off x="8153280" y="2743200"/>
            <a:ext cx="60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$40.8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7696080" y="2895480"/>
            <a:ext cx="60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$38.5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96EA20F-70B3-4C75-BD3F-B49FFDD8D98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1568160" y="483840"/>
            <a:ext cx="712764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The Role of the Marketer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1981080" y="1371240"/>
            <a:ext cx="6600960" cy="346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Buy and sell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price, Index, Exchange for Physical (“EFP”)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term, monthly, daily, hourly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Transportation optimization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Arbitrage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release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Annual/Seasonal/Daily/Hourly service choice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Storage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 either capacity or 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peaking / no-notice service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1898640" y="4724280"/>
            <a:ext cx="759456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- Risk management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Basis Swaps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Fixed Float Index Swaps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Gas Daily Swaps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Options (Puts/Calls)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Combination of physical assets tied to derivative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F2957A3-4880-42DB-8010-09D802B90B3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"/>
          <p:cNvSpPr/>
          <p:nvPr/>
        </p:nvSpPr>
        <p:spPr>
          <a:xfrm>
            <a:off x="343080" y="-46080"/>
            <a:ext cx="99057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1600200" y="547560"/>
            <a:ext cx="6172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Released Capacity Has Increased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4" name=""/>
          <p:cNvGraphicFramePr/>
          <p:nvPr/>
        </p:nvGraphicFramePr>
        <p:xfrm>
          <a:off x="2286000" y="1206360"/>
          <a:ext cx="6373800" cy="5270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0" y="1206360"/>
                    <a:ext cx="6373800" cy="527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905C319-7026-47FD-B53D-D9B0917E51E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"/>
          <p:cNvSpPr/>
          <p:nvPr/>
        </p:nvSpPr>
        <p:spPr>
          <a:xfrm>
            <a:off x="6191280" y="1295280"/>
            <a:ext cx="3467160" cy="304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7" name=""/>
          <p:cNvGraphicFramePr/>
          <p:nvPr/>
        </p:nvGraphicFramePr>
        <p:xfrm>
          <a:off x="2133720" y="1447920"/>
          <a:ext cx="7391160" cy="4951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133720" y="1447920"/>
                    <a:ext cx="7391160" cy="4951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9" name=""/>
          <p:cNvSpPr/>
          <p:nvPr/>
        </p:nvSpPr>
        <p:spPr>
          <a:xfrm>
            <a:off x="3914640" y="1447920"/>
            <a:ext cx="2359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 rot="16200000">
            <a:off x="790920" y="3602520"/>
            <a:ext cx="2057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 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6438960" y="1425600"/>
            <a:ext cx="3219480" cy="267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Mitigants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Absorption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Competitive Pressure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New outlets for stranded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Deregulation created more options to solve stranded cost problem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1486080" y="353880"/>
            <a:ext cx="8007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Transition Issues - Stranded Cost Reduction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0471D3-486F-4426-96C7-657FD826B2B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/>
          </p:nvPr>
        </p:nvSpPr>
        <p:spPr>
          <a:xfrm>
            <a:off x="1650960" y="1500120"/>
            <a:ext cx="8089920" cy="488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Australia, U.K.,  and Canada trends as a result of gas reforms show investment and trade improvements:</a:t>
            </a:r>
            <a:br>
              <a:rPr sz="1400"/>
            </a:b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export revenues growing 35%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gas power plant growth at 5 to 9%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capital investments of over $6 billion, or $750 million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increase in number of marketers providing services 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England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export revenues growing $200 million per year - - at 25%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power plant investments of $1.2 billion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 investments averaging $1.0 billion per year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export revenues growing 34%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gas power plant growth at 9%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 capital investments averaging $1.65 billion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349"/>
              </a:spcBef>
              <a:buClr>
                <a:srgbClr val="000066"/>
              </a:buClr>
              <a:buFont typeface="Arial"/>
              <a:buChar char="–"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distribution investments averaging $700 million per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1568520" y="304920"/>
            <a:ext cx="83376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Trends Observed in Other Countries</a:t>
            </a:r>
            <a:br>
              <a:rPr sz="2800"/>
            </a:b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Adopting Market Reforms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0A0A680-4AC4-4E18-A72B-E4E7A584EBA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"/>
          <p:cNvSpPr/>
          <p:nvPr/>
        </p:nvSpPr>
        <p:spPr>
          <a:xfrm>
            <a:off x="1752480" y="685800"/>
            <a:ext cx="5791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800" strike="noStrike" u="none">
                <a:solidFill>
                  <a:srgbClr val="000066"/>
                </a:solidFill>
                <a:effectLst/>
                <a:uFillTx/>
                <a:latin typeface="Arial"/>
                <a:ea typeface="Arial"/>
              </a:rPr>
              <a:t>Promoting Competition</a:t>
            </a: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  <a:ea typeface="MS PGothic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2438280" y="1676520"/>
            <a:ext cx="62485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Open Access to Facilities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Capacity Release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Infrastructure Development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Separation of Accounting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Transparency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Strong Regulator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65071D3-BCF7-4F3C-A89C-66D0F6B792A6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" name=""/>
          <p:cNvGraphicFramePr/>
          <p:nvPr/>
        </p:nvGraphicFramePr>
        <p:xfrm>
          <a:off x="1657440" y="1447920"/>
          <a:ext cx="8129520" cy="4952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57440" y="1447920"/>
                    <a:ext cx="812952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9" name=""/>
          <p:cNvSpPr/>
          <p:nvPr/>
        </p:nvSpPr>
        <p:spPr>
          <a:xfrm>
            <a:off x="1568520" y="533520"/>
            <a:ext cx="75945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Merchant LNG Trade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CBF0A3-A5E1-4667-A809-233AC8DEB4E9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1650600" y="609480"/>
            <a:ext cx="751212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Capacity Release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1843200" y="1752480"/>
            <a:ext cx="748512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Shippers may manage their firm capacity rights by releasing all or a portion of their pipeline capacity on a temporary or permanent basis.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Releases of greater than 30 days have to be posted and put up for bid.  Releases of less than 30 days (“pre-arranged releases”) do not have to be put up for bid.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 regulations cap the amount Shippers may receive for released capacity equal to the pipeline’s maximum tariff rate.*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Released capacity competes with pipeline firm and interruptible transportation services.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2247480" y="5715000"/>
            <a:ext cx="6930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Order 637 removes the cap on short-term releases for a 2-year experimental period.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FF84C5-CF23-49B1-A109-303D037B9E2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" descr=""/>
          <p:cNvPicPr/>
          <p:nvPr/>
        </p:nvPicPr>
        <p:blipFill>
          <a:blip r:embed="rId1"/>
          <a:stretch/>
        </p:blipFill>
        <p:spPr>
          <a:xfrm>
            <a:off x="1954080" y="1379520"/>
            <a:ext cx="7786800" cy="471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4" name=""/>
          <p:cNvSpPr/>
          <p:nvPr/>
        </p:nvSpPr>
        <p:spPr>
          <a:xfrm>
            <a:off x="2156400" y="5194440"/>
            <a:ext cx="3983040" cy="8251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are: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110 Interstate Pipelines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190,000+miles  of Transmission Lines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1816200" y="6324480"/>
            <a:ext cx="55306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Source:  James Tobin, EIA, NARUC Winter Conference February 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1650960" y="304920"/>
            <a:ext cx="825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Vast Network of Interstate Pipelines Serves the US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397D98A-AB34-4253-A690-7AB6B20D8A04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"/>
          <p:cNvSpPr/>
          <p:nvPr/>
        </p:nvSpPr>
        <p:spPr>
          <a:xfrm>
            <a:off x="1676520" y="914400"/>
            <a:ext cx="586728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Benefits of Gas Deregulation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2286000" y="1828800"/>
            <a:ext cx="71629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 Japan and the global gas market.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MS PGothic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Japanese Market Issues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US: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Cost Savings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Growing Infrastructure Spending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More Services for Consumers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Efficient Use of Capital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Stranded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2286000" y="5791320"/>
            <a:ext cx="617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 Countries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797EAE5-7F44-46CA-A3C8-CEF20AB572F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7" name=""/>
          <p:cNvCxnSpPr>
            <a:stCxn id="558" idx="0"/>
            <a:endCxn id="558" idx="0"/>
          </p:cNvCxnSpPr>
          <p:nvPr/>
        </p:nvCxnSpPr>
        <p:spPr>
          <a:xfrm>
            <a:off x="3933360" y="3322440"/>
            <a:ext cx="1080" cy="1080"/>
          </a:xfrm>
          <a:prstGeom prst="straightConnector1">
            <a:avLst/>
          </a:prstGeom>
          <a:ln w="0">
            <a:noFill/>
          </a:ln>
        </p:spPr>
      </p:cxnSp>
      <p:sp>
        <p:nvSpPr>
          <p:cNvPr id="559" name=""/>
          <p:cNvSpPr/>
          <p:nvPr/>
        </p:nvSpPr>
        <p:spPr>
          <a:xfrm>
            <a:off x="6783480" y="1879560"/>
            <a:ext cx="2874960" cy="94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Limited contact producers and users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service, one price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Heavily regulated, tariff driven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Fragmented industry, traditional players, rigid system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6759720" y="1979640"/>
            <a:ext cx="4896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7354800" y="1468440"/>
            <a:ext cx="457560" cy="2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6759720" y="2131920"/>
            <a:ext cx="4896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6759720" y="2284560"/>
            <a:ext cx="4896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6759720" y="2438280"/>
            <a:ext cx="4896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1692360" y="4025880"/>
            <a:ext cx="2022480" cy="117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focus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service and pricing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Deregulated supply, “contractibility”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realignment, new players (aggregators) flexible system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2344680" y="3710160"/>
            <a:ext cx="677880" cy="2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1673280" y="4100400"/>
            <a:ext cx="7128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1673280" y="4253040"/>
            <a:ext cx="7128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1673280" y="4419720"/>
            <a:ext cx="7128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1673280" y="4724280"/>
            <a:ext cx="71280" cy="77760"/>
          </a:xfrm>
          <a:prstGeom prst="diamond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1" name=""/>
          <p:cNvGrpSpPr/>
          <p:nvPr/>
        </p:nvGrpSpPr>
        <p:grpSpPr>
          <a:xfrm>
            <a:off x="1724040" y="1995480"/>
            <a:ext cx="815040" cy="463320"/>
            <a:chOff x="1724040" y="1995480"/>
            <a:chExt cx="815040" cy="463320"/>
          </a:xfrm>
        </p:grpSpPr>
        <p:sp>
          <p:nvSpPr>
            <p:cNvPr id="572" name=""/>
            <p:cNvSpPr/>
            <p:nvPr/>
          </p:nvSpPr>
          <p:spPr>
            <a:xfrm>
              <a:off x="1724040" y="1995480"/>
              <a:ext cx="760320" cy="46332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1802160" y="2104920"/>
              <a:ext cx="73692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4" name=""/>
          <p:cNvGrpSpPr/>
          <p:nvPr/>
        </p:nvGrpSpPr>
        <p:grpSpPr>
          <a:xfrm>
            <a:off x="2946240" y="1998720"/>
            <a:ext cx="762120" cy="463320"/>
            <a:chOff x="2946240" y="1998720"/>
            <a:chExt cx="762120" cy="463320"/>
          </a:xfrm>
        </p:grpSpPr>
        <p:sp>
          <p:nvSpPr>
            <p:cNvPr id="575" name=""/>
            <p:cNvSpPr/>
            <p:nvPr/>
          </p:nvSpPr>
          <p:spPr>
            <a:xfrm>
              <a:off x="2946240" y="1998720"/>
              <a:ext cx="759960" cy="46332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3042000" y="2108160"/>
              <a:ext cx="66636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7" name=""/>
          <p:cNvGrpSpPr/>
          <p:nvPr/>
        </p:nvGrpSpPr>
        <p:grpSpPr>
          <a:xfrm>
            <a:off x="4197240" y="1959120"/>
            <a:ext cx="894600" cy="546840"/>
            <a:chOff x="4197240" y="1959120"/>
            <a:chExt cx="894600" cy="546840"/>
          </a:xfrm>
        </p:grpSpPr>
        <p:sp>
          <p:nvSpPr>
            <p:cNvPr id="578" name=""/>
            <p:cNvSpPr/>
            <p:nvPr/>
          </p:nvSpPr>
          <p:spPr>
            <a:xfrm>
              <a:off x="4197240" y="1999080"/>
              <a:ext cx="871920" cy="46332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4200840" y="1959120"/>
              <a:ext cx="891000" cy="54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Local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Company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0" name=""/>
          <p:cNvGrpSpPr/>
          <p:nvPr/>
        </p:nvGrpSpPr>
        <p:grpSpPr>
          <a:xfrm>
            <a:off x="5429160" y="1998720"/>
            <a:ext cx="840960" cy="463320"/>
            <a:chOff x="5429160" y="1998720"/>
            <a:chExt cx="840960" cy="463320"/>
          </a:xfrm>
        </p:grpSpPr>
        <p:sp>
          <p:nvSpPr>
            <p:cNvPr id="581" name=""/>
            <p:cNvSpPr/>
            <p:nvPr/>
          </p:nvSpPr>
          <p:spPr>
            <a:xfrm>
              <a:off x="5429160" y="1998720"/>
              <a:ext cx="840960" cy="46332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5504400" y="2108160"/>
              <a:ext cx="73692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End User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3" name=""/>
          <p:cNvSpPr/>
          <p:nvPr/>
        </p:nvSpPr>
        <p:spPr>
          <a:xfrm>
            <a:off x="7948440" y="3164040"/>
            <a:ext cx="19576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“Diverse Choices”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"/>
          <p:cNvSpPr/>
          <p:nvPr/>
        </p:nvSpPr>
        <p:spPr>
          <a:xfrm>
            <a:off x="3728880" y="2141640"/>
            <a:ext cx="452520" cy="158760"/>
          </a:xfrm>
          <a:prstGeom prst="rightArrow">
            <a:avLst>
              <a:gd name="adj1" fmla="val 50000"/>
              <a:gd name="adj2" fmla="val 14253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2500200" y="2141640"/>
            <a:ext cx="452520" cy="158760"/>
          </a:xfrm>
          <a:prstGeom prst="rightArrow">
            <a:avLst>
              <a:gd name="adj1" fmla="val 50000"/>
              <a:gd name="adj2" fmla="val 14253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5035680" y="2141640"/>
            <a:ext cx="379440" cy="144360"/>
          </a:xfrm>
          <a:prstGeom prst="rightArrow">
            <a:avLst>
              <a:gd name="adj1" fmla="val 50000"/>
              <a:gd name="adj2" fmla="val 131433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560" bIns="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7" name=""/>
          <p:cNvGrpSpPr/>
          <p:nvPr/>
        </p:nvGrpSpPr>
        <p:grpSpPr>
          <a:xfrm>
            <a:off x="4186080" y="4181400"/>
            <a:ext cx="815400" cy="463680"/>
            <a:chOff x="4186080" y="4181400"/>
            <a:chExt cx="815400" cy="463680"/>
          </a:xfrm>
        </p:grpSpPr>
        <p:sp>
          <p:nvSpPr>
            <p:cNvPr id="588" name=""/>
            <p:cNvSpPr/>
            <p:nvPr/>
          </p:nvSpPr>
          <p:spPr>
            <a:xfrm>
              <a:off x="4186080" y="4181400"/>
              <a:ext cx="760680" cy="46368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4264560" y="4291200"/>
              <a:ext cx="73692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0" name=""/>
          <p:cNvGrpSpPr/>
          <p:nvPr/>
        </p:nvGrpSpPr>
        <p:grpSpPr>
          <a:xfrm>
            <a:off x="4450680" y="3684240"/>
            <a:ext cx="237240" cy="359280"/>
            <a:chOff x="4450680" y="3684240"/>
            <a:chExt cx="237240" cy="359280"/>
          </a:xfrm>
        </p:grpSpPr>
        <p:sp>
          <p:nvSpPr>
            <p:cNvPr id="591" name=""/>
            <p:cNvSpPr/>
            <p:nvPr/>
          </p:nvSpPr>
          <p:spPr>
            <a:xfrm rot="16200000">
              <a:off x="4460040" y="3675600"/>
              <a:ext cx="219240" cy="23652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 flipH="1" rot="16200000">
              <a:off x="4458960" y="3815640"/>
              <a:ext cx="219240" cy="23652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" name=""/>
          <p:cNvGrpSpPr/>
          <p:nvPr/>
        </p:nvGrpSpPr>
        <p:grpSpPr>
          <a:xfrm>
            <a:off x="5427720" y="4146480"/>
            <a:ext cx="761760" cy="463680"/>
            <a:chOff x="5427720" y="4146480"/>
            <a:chExt cx="761760" cy="463680"/>
          </a:xfrm>
        </p:grpSpPr>
        <p:sp>
          <p:nvSpPr>
            <p:cNvPr id="594" name=""/>
            <p:cNvSpPr/>
            <p:nvPr/>
          </p:nvSpPr>
          <p:spPr>
            <a:xfrm>
              <a:off x="5427720" y="4146480"/>
              <a:ext cx="759600" cy="46368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5523120" y="4256280"/>
              <a:ext cx="66636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96" name=""/>
          <p:cNvSpPr/>
          <p:nvPr/>
        </p:nvSpPr>
        <p:spPr>
          <a:xfrm>
            <a:off x="4964040" y="4300560"/>
            <a:ext cx="451080" cy="158760"/>
          </a:xfrm>
          <a:prstGeom prst="rightArrow">
            <a:avLst>
              <a:gd name="adj1" fmla="val 50000"/>
              <a:gd name="adj2" fmla="val 142076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7" name=""/>
          <p:cNvGrpSpPr/>
          <p:nvPr/>
        </p:nvGrpSpPr>
        <p:grpSpPr>
          <a:xfrm>
            <a:off x="6687000" y="4114800"/>
            <a:ext cx="891000" cy="546840"/>
            <a:chOff x="6687000" y="4114800"/>
            <a:chExt cx="891000" cy="546840"/>
          </a:xfrm>
        </p:grpSpPr>
        <p:sp>
          <p:nvSpPr>
            <p:cNvPr id="598" name=""/>
            <p:cNvSpPr/>
            <p:nvPr/>
          </p:nvSpPr>
          <p:spPr>
            <a:xfrm>
              <a:off x="6692040" y="4154760"/>
              <a:ext cx="854280" cy="46332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6687000" y="4114800"/>
              <a:ext cx="891000" cy="54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Local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Company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0" name=""/>
          <p:cNvSpPr/>
          <p:nvPr/>
        </p:nvSpPr>
        <p:spPr>
          <a:xfrm>
            <a:off x="6199200" y="4300560"/>
            <a:ext cx="452520" cy="158760"/>
          </a:xfrm>
          <a:prstGeom prst="rightArrow">
            <a:avLst>
              <a:gd name="adj1" fmla="val 50000"/>
              <a:gd name="adj2" fmla="val 142530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760" bIns="32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1" name=""/>
          <p:cNvGrpSpPr/>
          <p:nvPr/>
        </p:nvGrpSpPr>
        <p:grpSpPr>
          <a:xfrm>
            <a:off x="8485200" y="3819600"/>
            <a:ext cx="950400" cy="352440"/>
            <a:chOff x="8485200" y="3819600"/>
            <a:chExt cx="950400" cy="352440"/>
          </a:xfrm>
        </p:grpSpPr>
        <p:sp>
          <p:nvSpPr>
            <p:cNvPr id="602" name=""/>
            <p:cNvSpPr/>
            <p:nvPr/>
          </p:nvSpPr>
          <p:spPr>
            <a:xfrm>
              <a:off x="8485200" y="3819600"/>
              <a:ext cx="950400" cy="35244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8575560" y="3873600"/>
              <a:ext cx="75060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Industrial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4" name=""/>
          <p:cNvSpPr/>
          <p:nvPr/>
        </p:nvSpPr>
        <p:spPr>
          <a:xfrm>
            <a:off x="7512120" y="4300560"/>
            <a:ext cx="395280" cy="195120"/>
          </a:xfrm>
          <a:prstGeom prst="rightArrow">
            <a:avLst>
              <a:gd name="adj1" fmla="val 50000"/>
              <a:gd name="adj2" fmla="val 101301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5" name=""/>
          <p:cNvGrpSpPr/>
          <p:nvPr/>
        </p:nvGrpSpPr>
        <p:grpSpPr>
          <a:xfrm>
            <a:off x="8485560" y="4489560"/>
            <a:ext cx="950040" cy="352440"/>
            <a:chOff x="8485560" y="4489560"/>
            <a:chExt cx="950040" cy="352440"/>
          </a:xfrm>
        </p:grpSpPr>
        <p:sp>
          <p:nvSpPr>
            <p:cNvPr id="606" name=""/>
            <p:cNvSpPr/>
            <p:nvPr/>
          </p:nvSpPr>
          <p:spPr>
            <a:xfrm>
              <a:off x="8485560" y="4489560"/>
              <a:ext cx="950040" cy="35244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8517240" y="4543560"/>
              <a:ext cx="90540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Commercial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8" name=""/>
          <p:cNvGrpSpPr/>
          <p:nvPr/>
        </p:nvGrpSpPr>
        <p:grpSpPr>
          <a:xfrm>
            <a:off x="8483760" y="5210280"/>
            <a:ext cx="958320" cy="352440"/>
            <a:chOff x="8483760" y="5210280"/>
            <a:chExt cx="958320" cy="352440"/>
          </a:xfrm>
        </p:grpSpPr>
        <p:sp>
          <p:nvSpPr>
            <p:cNvPr id="609" name=""/>
            <p:cNvSpPr/>
            <p:nvPr/>
          </p:nvSpPr>
          <p:spPr>
            <a:xfrm>
              <a:off x="8483760" y="5210280"/>
              <a:ext cx="958320" cy="352440"/>
            </a:xfrm>
            <a:prstGeom prst="rect">
              <a:avLst/>
            </a:prstGeom>
            <a:solidFill>
              <a:srgbClr val="eaec5e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8528040" y="5264280"/>
              <a:ext cx="85644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Residential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1" name=""/>
          <p:cNvSpPr/>
          <p:nvPr/>
        </p:nvSpPr>
        <p:spPr>
          <a:xfrm>
            <a:off x="7993080" y="3071880"/>
            <a:ext cx="1747800" cy="2800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"/>
          <p:cNvSpPr/>
          <p:nvPr/>
        </p:nvSpPr>
        <p:spPr>
          <a:xfrm>
            <a:off x="3933720" y="3351240"/>
            <a:ext cx="0" cy="2367000"/>
          </a:xfrm>
          <a:prstGeom prst="line">
            <a:avLst/>
          </a:prstGeom>
          <a:ln w="5724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3906720" y="5730840"/>
            <a:ext cx="4008600" cy="0"/>
          </a:xfrm>
          <a:prstGeom prst="line">
            <a:avLst/>
          </a:prstGeom>
          <a:ln w="57240">
            <a:solidFill>
              <a:srgbClr val="00cc99"/>
            </a:solidFill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4191120" y="5479920"/>
            <a:ext cx="3200400" cy="463680"/>
          </a:xfrm>
          <a:prstGeom prst="rect">
            <a:avLst/>
          </a:prstGeom>
          <a:solidFill>
            <a:srgbClr val="eaec5e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4952880" y="5549760"/>
            <a:ext cx="19051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Guarantors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3922560" y="3352680"/>
            <a:ext cx="271440" cy="0"/>
          </a:xfrm>
          <a:prstGeom prst="line">
            <a:avLst/>
          </a:prstGeom>
          <a:ln w="5724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>
            <a:off x="5328360" y="1738440"/>
            <a:ext cx="10875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“No Choice”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5035680" y="3348360"/>
            <a:ext cx="2947680" cy="1800"/>
          </a:xfrm>
          <a:prstGeom prst="line">
            <a:avLst/>
          </a:prstGeom>
          <a:ln w="57240">
            <a:solidFill>
              <a:srgbClr val="00cc99"/>
            </a:solidFill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6438960" y="1752480"/>
            <a:ext cx="29718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1568520" y="3998880"/>
            <a:ext cx="2146320" cy="163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8874000" y="4210200"/>
            <a:ext cx="0" cy="245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8874000" y="4908600"/>
            <a:ext cx="0" cy="245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3944880" y="4417920"/>
            <a:ext cx="262080" cy="176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3960720" y="4435560"/>
            <a:ext cx="260280" cy="0"/>
          </a:xfrm>
          <a:prstGeom prst="line">
            <a:avLst/>
          </a:prstGeom>
          <a:ln w="5724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1681200" y="609480"/>
            <a:ext cx="4462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“Closed” vs. “Open” Market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6" name=""/>
          <p:cNvGrpSpPr/>
          <p:nvPr/>
        </p:nvGrpSpPr>
        <p:grpSpPr>
          <a:xfrm>
            <a:off x="7009560" y="3657240"/>
            <a:ext cx="237240" cy="359280"/>
            <a:chOff x="7009560" y="3657240"/>
            <a:chExt cx="237240" cy="359280"/>
          </a:xfrm>
        </p:grpSpPr>
        <p:sp>
          <p:nvSpPr>
            <p:cNvPr id="627" name=""/>
            <p:cNvSpPr/>
            <p:nvPr/>
          </p:nvSpPr>
          <p:spPr>
            <a:xfrm rot="16200000">
              <a:off x="7018920" y="3648600"/>
              <a:ext cx="219240" cy="23652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 flipH="1" rot="16200000">
              <a:off x="7017840" y="3788640"/>
              <a:ext cx="219240" cy="23652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29" name=""/>
          <p:cNvGrpSpPr/>
          <p:nvPr/>
        </p:nvGrpSpPr>
        <p:grpSpPr>
          <a:xfrm>
            <a:off x="5714280" y="3657240"/>
            <a:ext cx="237240" cy="359280"/>
            <a:chOff x="5714280" y="3657240"/>
            <a:chExt cx="237240" cy="359280"/>
          </a:xfrm>
        </p:grpSpPr>
        <p:sp>
          <p:nvSpPr>
            <p:cNvPr id="630" name=""/>
            <p:cNvSpPr/>
            <p:nvPr/>
          </p:nvSpPr>
          <p:spPr>
            <a:xfrm rot="16200000">
              <a:off x="5723640" y="3648600"/>
              <a:ext cx="219240" cy="23652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 flipH="1" rot="16200000">
              <a:off x="5722560" y="3788640"/>
              <a:ext cx="219240" cy="23652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32" name=""/>
          <p:cNvSpPr/>
          <p:nvPr/>
        </p:nvSpPr>
        <p:spPr>
          <a:xfrm>
            <a:off x="4186080" y="3095640"/>
            <a:ext cx="3257640" cy="463680"/>
          </a:xfrm>
          <a:prstGeom prst="rect">
            <a:avLst/>
          </a:prstGeom>
          <a:solidFill>
            <a:srgbClr val="eaec5e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5331240" y="3200400"/>
            <a:ext cx="9345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Marketer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 flipV="1">
            <a:off x="4572000" y="4723920"/>
            <a:ext cx="0" cy="685800"/>
          </a:xfrm>
          <a:prstGeom prst="line">
            <a:avLst/>
          </a:prstGeom>
          <a:ln w="540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 flipV="1">
            <a:off x="5867280" y="4723920"/>
            <a:ext cx="0" cy="685800"/>
          </a:xfrm>
          <a:prstGeom prst="line">
            <a:avLst/>
          </a:prstGeom>
          <a:ln w="540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 flipV="1">
            <a:off x="7086600" y="4723920"/>
            <a:ext cx="0" cy="685800"/>
          </a:xfrm>
          <a:prstGeom prst="line">
            <a:avLst/>
          </a:prstGeom>
          <a:ln w="540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FF410C-F11F-472D-89AC-9FBA3772E139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1568520" y="533520"/>
            <a:ext cx="808992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Japan Observations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1633680" y="4308480"/>
            <a:ext cx="199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/>
          </p:nvPr>
        </p:nvSpPr>
        <p:spPr>
          <a:xfrm>
            <a:off x="1600200" y="1296720"/>
            <a:ext cx="7848720" cy="472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43040" indent="-285840">
              <a:lnSpc>
                <a:spcPct val="9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 establishing a regulatory framework to foster domestic competition and the integration of the national gas infrastructure, the country has the opportunity to be a leading force in the reshaping of the global LNG industry.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Implementing open-access regulation for the terminals and gas transmission and distribution will lead to increased competition by attracting new participants.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明朝"/>
              </a:rPr>
              <a:t>Capacity release is an important feature of a deregulated market, as it ensures that existing assets are utilised efficiently.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明朝"/>
              </a:rPr>
              <a:t>Liberalisation, and the use of private capital, is the optimal way of efficiently developing and managing infrastructure.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明朝"/>
              </a:rPr>
              <a:t>At the very least, accounting must be separated to ensure that fair competition is able to develop without fear of cross-subsidisation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明朝"/>
              </a:rPr>
              <a:t>No transparency means no new entrant confidence, which means no infrastructure development.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ＭＳ 明朝"/>
              </a:rPr>
              <a:t>Ongoing independent and proactive implementation of clearly defined objectives by the regulator is crucial to promoting a healthy competitive industry.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1B19ED5-E57D-4A21-B05D-7E8C8A423B62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"/>
          <p:cNvSpPr/>
          <p:nvPr/>
        </p:nvSpPr>
        <p:spPr>
          <a:xfrm rot="18780000">
            <a:off x="1607400" y="3086640"/>
            <a:ext cx="15192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"/>
          <p:cNvSpPr/>
          <p:nvPr/>
        </p:nvSpPr>
        <p:spPr>
          <a:xfrm>
            <a:off x="1671480" y="4586400"/>
            <a:ext cx="8183880" cy="1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50000">
                <a:srgbClr val="fefefe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 rot="18780000">
            <a:off x="2936520" y="3060360"/>
            <a:ext cx="16081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Phillips Decision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 rot="18780000">
            <a:off x="3954240" y="2907000"/>
            <a:ext cx="20941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Policy 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 rot="18780000">
            <a:off x="5328360" y="2949120"/>
            <a:ext cx="18856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Order No. 436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 rot="18780000">
            <a:off x="6028920" y="2860560"/>
            <a:ext cx="21826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Wellhead Decontrol 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 rot="18780000">
            <a:off x="6964920" y="2972880"/>
            <a:ext cx="18856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Order No. 636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 rot="19020000">
            <a:off x="1590840" y="492264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 rot="19020000">
            <a:off x="2957760" y="492264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1954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 rot="19020000">
            <a:off x="4053600" y="492264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 rot="19020000">
            <a:off x="5417280" y="492264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 rot="19020000">
            <a:off x="6170760" y="492264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 rot="19020000">
            <a:off x="7035480" y="492408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1879560" y="4086360"/>
            <a:ext cx="201600" cy="458640"/>
          </a:xfrm>
          <a:custGeom>
            <a:avLst/>
            <a:gdLst/>
            <a:ahLst/>
            <a:rect l="l" t="t" r="r" b="b"/>
            <a:pathLst>
              <a:path w="117" h="289">
                <a:moveTo>
                  <a:pt x="61" y="0"/>
                </a:moveTo>
                <a:lnTo>
                  <a:pt x="55" y="10"/>
                </a:lnTo>
                <a:lnTo>
                  <a:pt x="52" y="20"/>
                </a:lnTo>
                <a:lnTo>
                  <a:pt x="45" y="25"/>
                </a:lnTo>
                <a:lnTo>
                  <a:pt x="42" y="35"/>
                </a:lnTo>
                <a:lnTo>
                  <a:pt x="36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20" y="81"/>
                </a:lnTo>
                <a:lnTo>
                  <a:pt x="13" y="86"/>
                </a:lnTo>
                <a:lnTo>
                  <a:pt x="10" y="96"/>
                </a:lnTo>
                <a:lnTo>
                  <a:pt x="7" y="111"/>
                </a:lnTo>
                <a:lnTo>
                  <a:pt x="7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7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9" y="278"/>
                </a:lnTo>
                <a:lnTo>
                  <a:pt x="45" y="283"/>
                </a:lnTo>
                <a:lnTo>
                  <a:pt x="52" y="288"/>
                </a:lnTo>
                <a:lnTo>
                  <a:pt x="61" y="288"/>
                </a:lnTo>
                <a:lnTo>
                  <a:pt x="68" y="288"/>
                </a:lnTo>
                <a:lnTo>
                  <a:pt x="74" y="288"/>
                </a:lnTo>
                <a:lnTo>
                  <a:pt x="81" y="283"/>
                </a:lnTo>
                <a:lnTo>
                  <a:pt x="90" y="273"/>
                </a:lnTo>
                <a:lnTo>
                  <a:pt x="97" y="263"/>
                </a:lnTo>
                <a:lnTo>
                  <a:pt x="100" y="253"/>
                </a:lnTo>
                <a:lnTo>
                  <a:pt x="103" y="242"/>
                </a:lnTo>
                <a:lnTo>
                  <a:pt x="110" y="233"/>
                </a:lnTo>
                <a:lnTo>
                  <a:pt x="113" y="217"/>
                </a:lnTo>
                <a:lnTo>
                  <a:pt x="113" y="207"/>
                </a:lnTo>
                <a:lnTo>
                  <a:pt x="116" y="197"/>
                </a:lnTo>
                <a:lnTo>
                  <a:pt x="116" y="182"/>
                </a:lnTo>
                <a:lnTo>
                  <a:pt x="113" y="172"/>
                </a:lnTo>
                <a:lnTo>
                  <a:pt x="113" y="162"/>
                </a:lnTo>
                <a:lnTo>
                  <a:pt x="110" y="151"/>
                </a:lnTo>
                <a:lnTo>
                  <a:pt x="107" y="137"/>
                </a:lnTo>
                <a:lnTo>
                  <a:pt x="100" y="126"/>
                </a:lnTo>
                <a:lnTo>
                  <a:pt x="97" y="116"/>
                </a:lnTo>
                <a:lnTo>
                  <a:pt x="90" y="111"/>
                </a:lnTo>
                <a:lnTo>
                  <a:pt x="87" y="101"/>
                </a:lnTo>
                <a:lnTo>
                  <a:pt x="81" y="86"/>
                </a:lnTo>
                <a:lnTo>
                  <a:pt x="78" y="76"/>
                </a:lnTo>
                <a:lnTo>
                  <a:pt x="74" y="65"/>
                </a:lnTo>
                <a:lnTo>
                  <a:pt x="71" y="55"/>
                </a:lnTo>
                <a:lnTo>
                  <a:pt x="68" y="40"/>
                </a:lnTo>
                <a:lnTo>
                  <a:pt x="65" y="30"/>
                </a:lnTo>
                <a:lnTo>
                  <a:pt x="65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1914480" y="423072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1944720" y="4359240"/>
            <a:ext cx="7128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3238560" y="4086360"/>
            <a:ext cx="201600" cy="458640"/>
          </a:xfrm>
          <a:custGeom>
            <a:avLst/>
            <a:gdLst/>
            <a:ahLst/>
            <a:rect l="l" t="t" r="r" b="b"/>
            <a:pathLst>
              <a:path w="117" h="289">
                <a:moveTo>
                  <a:pt x="61" y="0"/>
                </a:moveTo>
                <a:lnTo>
                  <a:pt x="55" y="10"/>
                </a:lnTo>
                <a:lnTo>
                  <a:pt x="52" y="20"/>
                </a:lnTo>
                <a:lnTo>
                  <a:pt x="45" y="25"/>
                </a:lnTo>
                <a:lnTo>
                  <a:pt x="42" y="35"/>
                </a:lnTo>
                <a:lnTo>
                  <a:pt x="36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20" y="81"/>
                </a:lnTo>
                <a:lnTo>
                  <a:pt x="13" y="86"/>
                </a:lnTo>
                <a:lnTo>
                  <a:pt x="10" y="96"/>
                </a:lnTo>
                <a:lnTo>
                  <a:pt x="7" y="111"/>
                </a:lnTo>
                <a:lnTo>
                  <a:pt x="7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7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9" y="278"/>
                </a:lnTo>
                <a:lnTo>
                  <a:pt x="45" y="283"/>
                </a:lnTo>
                <a:lnTo>
                  <a:pt x="52" y="288"/>
                </a:lnTo>
                <a:lnTo>
                  <a:pt x="61" y="288"/>
                </a:lnTo>
                <a:lnTo>
                  <a:pt x="68" y="288"/>
                </a:lnTo>
                <a:lnTo>
                  <a:pt x="74" y="288"/>
                </a:lnTo>
                <a:lnTo>
                  <a:pt x="81" y="283"/>
                </a:lnTo>
                <a:lnTo>
                  <a:pt x="90" y="273"/>
                </a:lnTo>
                <a:lnTo>
                  <a:pt x="97" y="263"/>
                </a:lnTo>
                <a:lnTo>
                  <a:pt x="100" y="253"/>
                </a:lnTo>
                <a:lnTo>
                  <a:pt x="103" y="242"/>
                </a:lnTo>
                <a:lnTo>
                  <a:pt x="110" y="233"/>
                </a:lnTo>
                <a:lnTo>
                  <a:pt x="113" y="217"/>
                </a:lnTo>
                <a:lnTo>
                  <a:pt x="113" y="207"/>
                </a:lnTo>
                <a:lnTo>
                  <a:pt x="116" y="197"/>
                </a:lnTo>
                <a:lnTo>
                  <a:pt x="116" y="182"/>
                </a:lnTo>
                <a:lnTo>
                  <a:pt x="113" y="172"/>
                </a:lnTo>
                <a:lnTo>
                  <a:pt x="113" y="162"/>
                </a:lnTo>
                <a:lnTo>
                  <a:pt x="110" y="151"/>
                </a:lnTo>
                <a:lnTo>
                  <a:pt x="107" y="137"/>
                </a:lnTo>
                <a:lnTo>
                  <a:pt x="100" y="126"/>
                </a:lnTo>
                <a:lnTo>
                  <a:pt x="97" y="116"/>
                </a:lnTo>
                <a:lnTo>
                  <a:pt x="90" y="111"/>
                </a:lnTo>
                <a:lnTo>
                  <a:pt x="87" y="101"/>
                </a:lnTo>
                <a:lnTo>
                  <a:pt x="81" y="86"/>
                </a:lnTo>
                <a:lnTo>
                  <a:pt x="78" y="76"/>
                </a:lnTo>
                <a:lnTo>
                  <a:pt x="74" y="65"/>
                </a:lnTo>
                <a:lnTo>
                  <a:pt x="71" y="55"/>
                </a:lnTo>
                <a:lnTo>
                  <a:pt x="68" y="40"/>
                </a:lnTo>
                <a:lnTo>
                  <a:pt x="65" y="30"/>
                </a:lnTo>
                <a:lnTo>
                  <a:pt x="65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3273480" y="423072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3303720" y="4359240"/>
            <a:ext cx="7128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4338720" y="4086360"/>
            <a:ext cx="201600" cy="458640"/>
          </a:xfrm>
          <a:custGeom>
            <a:avLst/>
            <a:gdLst/>
            <a:ahLst/>
            <a:rect l="l" t="t" r="r" b="b"/>
            <a:pathLst>
              <a:path w="117" h="289">
                <a:moveTo>
                  <a:pt x="61" y="0"/>
                </a:moveTo>
                <a:lnTo>
                  <a:pt x="55" y="10"/>
                </a:lnTo>
                <a:lnTo>
                  <a:pt x="52" y="20"/>
                </a:lnTo>
                <a:lnTo>
                  <a:pt x="45" y="25"/>
                </a:lnTo>
                <a:lnTo>
                  <a:pt x="42" y="35"/>
                </a:lnTo>
                <a:lnTo>
                  <a:pt x="36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20" y="81"/>
                </a:lnTo>
                <a:lnTo>
                  <a:pt x="13" y="86"/>
                </a:lnTo>
                <a:lnTo>
                  <a:pt x="10" y="96"/>
                </a:lnTo>
                <a:lnTo>
                  <a:pt x="7" y="111"/>
                </a:lnTo>
                <a:lnTo>
                  <a:pt x="7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7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9" y="278"/>
                </a:lnTo>
                <a:lnTo>
                  <a:pt x="45" y="283"/>
                </a:lnTo>
                <a:lnTo>
                  <a:pt x="52" y="288"/>
                </a:lnTo>
                <a:lnTo>
                  <a:pt x="61" y="288"/>
                </a:lnTo>
                <a:lnTo>
                  <a:pt x="68" y="288"/>
                </a:lnTo>
                <a:lnTo>
                  <a:pt x="74" y="288"/>
                </a:lnTo>
                <a:lnTo>
                  <a:pt x="81" y="283"/>
                </a:lnTo>
                <a:lnTo>
                  <a:pt x="90" y="273"/>
                </a:lnTo>
                <a:lnTo>
                  <a:pt x="97" y="263"/>
                </a:lnTo>
                <a:lnTo>
                  <a:pt x="100" y="253"/>
                </a:lnTo>
                <a:lnTo>
                  <a:pt x="103" y="242"/>
                </a:lnTo>
                <a:lnTo>
                  <a:pt x="110" y="233"/>
                </a:lnTo>
                <a:lnTo>
                  <a:pt x="113" y="217"/>
                </a:lnTo>
                <a:lnTo>
                  <a:pt x="113" y="207"/>
                </a:lnTo>
                <a:lnTo>
                  <a:pt x="116" y="197"/>
                </a:lnTo>
                <a:lnTo>
                  <a:pt x="116" y="182"/>
                </a:lnTo>
                <a:lnTo>
                  <a:pt x="113" y="172"/>
                </a:lnTo>
                <a:lnTo>
                  <a:pt x="113" y="162"/>
                </a:lnTo>
                <a:lnTo>
                  <a:pt x="110" y="151"/>
                </a:lnTo>
                <a:lnTo>
                  <a:pt x="107" y="137"/>
                </a:lnTo>
                <a:lnTo>
                  <a:pt x="100" y="126"/>
                </a:lnTo>
                <a:lnTo>
                  <a:pt x="97" y="116"/>
                </a:lnTo>
                <a:lnTo>
                  <a:pt x="90" y="111"/>
                </a:lnTo>
                <a:lnTo>
                  <a:pt x="87" y="101"/>
                </a:lnTo>
                <a:lnTo>
                  <a:pt x="81" y="86"/>
                </a:lnTo>
                <a:lnTo>
                  <a:pt x="78" y="76"/>
                </a:lnTo>
                <a:lnTo>
                  <a:pt x="74" y="65"/>
                </a:lnTo>
                <a:lnTo>
                  <a:pt x="71" y="55"/>
                </a:lnTo>
                <a:lnTo>
                  <a:pt x="68" y="40"/>
                </a:lnTo>
                <a:lnTo>
                  <a:pt x="65" y="30"/>
                </a:lnTo>
                <a:lnTo>
                  <a:pt x="65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4373640" y="423072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"/>
          <p:cNvSpPr/>
          <p:nvPr/>
        </p:nvSpPr>
        <p:spPr>
          <a:xfrm>
            <a:off x="4406760" y="4359240"/>
            <a:ext cx="6984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5688000" y="4086360"/>
            <a:ext cx="198360" cy="458640"/>
          </a:xfrm>
          <a:custGeom>
            <a:avLst/>
            <a:gdLst/>
            <a:ahLst/>
            <a:rect l="l" t="t" r="r" b="b"/>
            <a:pathLst>
              <a:path w="116" h="289">
                <a:moveTo>
                  <a:pt x="61" y="0"/>
                </a:moveTo>
                <a:lnTo>
                  <a:pt x="54" y="10"/>
                </a:lnTo>
                <a:lnTo>
                  <a:pt x="51" y="20"/>
                </a:lnTo>
                <a:lnTo>
                  <a:pt x="45" y="25"/>
                </a:lnTo>
                <a:lnTo>
                  <a:pt x="42" y="35"/>
                </a:lnTo>
                <a:lnTo>
                  <a:pt x="35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19" y="81"/>
                </a:lnTo>
                <a:lnTo>
                  <a:pt x="13" y="86"/>
                </a:lnTo>
                <a:lnTo>
                  <a:pt x="10" y="96"/>
                </a:lnTo>
                <a:lnTo>
                  <a:pt x="6" y="111"/>
                </a:lnTo>
                <a:lnTo>
                  <a:pt x="6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6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8" y="278"/>
                </a:lnTo>
                <a:lnTo>
                  <a:pt x="45" y="283"/>
                </a:lnTo>
                <a:lnTo>
                  <a:pt x="51" y="288"/>
                </a:lnTo>
                <a:lnTo>
                  <a:pt x="61" y="288"/>
                </a:lnTo>
                <a:lnTo>
                  <a:pt x="67" y="288"/>
                </a:lnTo>
                <a:lnTo>
                  <a:pt x="74" y="288"/>
                </a:lnTo>
                <a:lnTo>
                  <a:pt x="80" y="283"/>
                </a:lnTo>
                <a:lnTo>
                  <a:pt x="89" y="273"/>
                </a:lnTo>
                <a:lnTo>
                  <a:pt x="96" y="263"/>
                </a:lnTo>
                <a:lnTo>
                  <a:pt x="99" y="253"/>
                </a:lnTo>
                <a:lnTo>
                  <a:pt x="102" y="242"/>
                </a:lnTo>
                <a:lnTo>
                  <a:pt x="109" y="233"/>
                </a:lnTo>
                <a:lnTo>
                  <a:pt x="112" y="217"/>
                </a:lnTo>
                <a:lnTo>
                  <a:pt x="112" y="207"/>
                </a:lnTo>
                <a:lnTo>
                  <a:pt x="115" y="197"/>
                </a:lnTo>
                <a:lnTo>
                  <a:pt x="115" y="182"/>
                </a:lnTo>
                <a:lnTo>
                  <a:pt x="112" y="172"/>
                </a:lnTo>
                <a:lnTo>
                  <a:pt x="112" y="162"/>
                </a:lnTo>
                <a:lnTo>
                  <a:pt x="109" y="151"/>
                </a:lnTo>
                <a:lnTo>
                  <a:pt x="106" y="137"/>
                </a:lnTo>
                <a:lnTo>
                  <a:pt x="99" y="126"/>
                </a:lnTo>
                <a:lnTo>
                  <a:pt x="96" y="116"/>
                </a:lnTo>
                <a:lnTo>
                  <a:pt x="89" y="111"/>
                </a:lnTo>
                <a:lnTo>
                  <a:pt x="86" y="101"/>
                </a:lnTo>
                <a:lnTo>
                  <a:pt x="80" y="86"/>
                </a:lnTo>
                <a:lnTo>
                  <a:pt x="77" y="76"/>
                </a:lnTo>
                <a:lnTo>
                  <a:pt x="74" y="65"/>
                </a:lnTo>
                <a:lnTo>
                  <a:pt x="70" y="55"/>
                </a:lnTo>
                <a:lnTo>
                  <a:pt x="67" y="40"/>
                </a:lnTo>
                <a:lnTo>
                  <a:pt x="64" y="30"/>
                </a:lnTo>
                <a:lnTo>
                  <a:pt x="64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5719680" y="423072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5753160" y="4359240"/>
            <a:ext cx="6984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6432480" y="4086360"/>
            <a:ext cx="200160" cy="458640"/>
          </a:xfrm>
          <a:custGeom>
            <a:avLst/>
            <a:gdLst/>
            <a:ahLst/>
            <a:rect l="l" t="t" r="r" b="b"/>
            <a:pathLst>
              <a:path w="117" h="289">
                <a:moveTo>
                  <a:pt x="61" y="0"/>
                </a:moveTo>
                <a:lnTo>
                  <a:pt x="55" y="10"/>
                </a:lnTo>
                <a:lnTo>
                  <a:pt x="52" y="20"/>
                </a:lnTo>
                <a:lnTo>
                  <a:pt x="45" y="25"/>
                </a:lnTo>
                <a:lnTo>
                  <a:pt x="42" y="35"/>
                </a:lnTo>
                <a:lnTo>
                  <a:pt x="36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20" y="81"/>
                </a:lnTo>
                <a:lnTo>
                  <a:pt x="13" y="86"/>
                </a:lnTo>
                <a:lnTo>
                  <a:pt x="10" y="96"/>
                </a:lnTo>
                <a:lnTo>
                  <a:pt x="7" y="111"/>
                </a:lnTo>
                <a:lnTo>
                  <a:pt x="7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7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9" y="278"/>
                </a:lnTo>
                <a:lnTo>
                  <a:pt x="45" y="283"/>
                </a:lnTo>
                <a:lnTo>
                  <a:pt x="52" y="288"/>
                </a:lnTo>
                <a:lnTo>
                  <a:pt x="61" y="288"/>
                </a:lnTo>
                <a:lnTo>
                  <a:pt x="68" y="288"/>
                </a:lnTo>
                <a:lnTo>
                  <a:pt x="74" y="288"/>
                </a:lnTo>
                <a:lnTo>
                  <a:pt x="81" y="283"/>
                </a:lnTo>
                <a:lnTo>
                  <a:pt x="90" y="273"/>
                </a:lnTo>
                <a:lnTo>
                  <a:pt x="97" y="263"/>
                </a:lnTo>
                <a:lnTo>
                  <a:pt x="100" y="253"/>
                </a:lnTo>
                <a:lnTo>
                  <a:pt x="103" y="242"/>
                </a:lnTo>
                <a:lnTo>
                  <a:pt x="110" y="233"/>
                </a:lnTo>
                <a:lnTo>
                  <a:pt x="113" y="217"/>
                </a:lnTo>
                <a:lnTo>
                  <a:pt x="113" y="207"/>
                </a:lnTo>
                <a:lnTo>
                  <a:pt x="116" y="197"/>
                </a:lnTo>
                <a:lnTo>
                  <a:pt x="116" y="182"/>
                </a:lnTo>
                <a:lnTo>
                  <a:pt x="113" y="172"/>
                </a:lnTo>
                <a:lnTo>
                  <a:pt x="113" y="162"/>
                </a:lnTo>
                <a:lnTo>
                  <a:pt x="110" y="151"/>
                </a:lnTo>
                <a:lnTo>
                  <a:pt x="107" y="137"/>
                </a:lnTo>
                <a:lnTo>
                  <a:pt x="100" y="126"/>
                </a:lnTo>
                <a:lnTo>
                  <a:pt x="97" y="116"/>
                </a:lnTo>
                <a:lnTo>
                  <a:pt x="90" y="111"/>
                </a:lnTo>
                <a:lnTo>
                  <a:pt x="87" y="101"/>
                </a:lnTo>
                <a:lnTo>
                  <a:pt x="81" y="86"/>
                </a:lnTo>
                <a:lnTo>
                  <a:pt x="78" y="76"/>
                </a:lnTo>
                <a:lnTo>
                  <a:pt x="74" y="65"/>
                </a:lnTo>
                <a:lnTo>
                  <a:pt x="71" y="55"/>
                </a:lnTo>
                <a:lnTo>
                  <a:pt x="68" y="40"/>
                </a:lnTo>
                <a:lnTo>
                  <a:pt x="65" y="30"/>
                </a:lnTo>
                <a:lnTo>
                  <a:pt x="65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6465960" y="423072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6499080" y="4359240"/>
            <a:ext cx="6984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7302600" y="4086360"/>
            <a:ext cx="201600" cy="458640"/>
          </a:xfrm>
          <a:custGeom>
            <a:avLst/>
            <a:gdLst/>
            <a:ahLst/>
            <a:rect l="l" t="t" r="r" b="b"/>
            <a:pathLst>
              <a:path w="117" h="289">
                <a:moveTo>
                  <a:pt x="61" y="0"/>
                </a:moveTo>
                <a:lnTo>
                  <a:pt x="55" y="10"/>
                </a:lnTo>
                <a:lnTo>
                  <a:pt x="52" y="20"/>
                </a:lnTo>
                <a:lnTo>
                  <a:pt x="45" y="25"/>
                </a:lnTo>
                <a:lnTo>
                  <a:pt x="42" y="35"/>
                </a:lnTo>
                <a:lnTo>
                  <a:pt x="36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20" y="81"/>
                </a:lnTo>
                <a:lnTo>
                  <a:pt x="13" y="86"/>
                </a:lnTo>
                <a:lnTo>
                  <a:pt x="10" y="96"/>
                </a:lnTo>
                <a:lnTo>
                  <a:pt x="7" y="111"/>
                </a:lnTo>
                <a:lnTo>
                  <a:pt x="7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7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9" y="278"/>
                </a:lnTo>
                <a:lnTo>
                  <a:pt x="45" y="283"/>
                </a:lnTo>
                <a:lnTo>
                  <a:pt x="52" y="288"/>
                </a:lnTo>
                <a:lnTo>
                  <a:pt x="61" y="288"/>
                </a:lnTo>
                <a:lnTo>
                  <a:pt x="68" y="288"/>
                </a:lnTo>
                <a:lnTo>
                  <a:pt x="74" y="288"/>
                </a:lnTo>
                <a:lnTo>
                  <a:pt x="81" y="283"/>
                </a:lnTo>
                <a:lnTo>
                  <a:pt x="90" y="273"/>
                </a:lnTo>
                <a:lnTo>
                  <a:pt x="97" y="263"/>
                </a:lnTo>
                <a:lnTo>
                  <a:pt x="100" y="253"/>
                </a:lnTo>
                <a:lnTo>
                  <a:pt x="103" y="242"/>
                </a:lnTo>
                <a:lnTo>
                  <a:pt x="110" y="233"/>
                </a:lnTo>
                <a:lnTo>
                  <a:pt x="113" y="217"/>
                </a:lnTo>
                <a:lnTo>
                  <a:pt x="113" y="207"/>
                </a:lnTo>
                <a:lnTo>
                  <a:pt x="116" y="197"/>
                </a:lnTo>
                <a:lnTo>
                  <a:pt x="116" y="182"/>
                </a:lnTo>
                <a:lnTo>
                  <a:pt x="113" y="172"/>
                </a:lnTo>
                <a:lnTo>
                  <a:pt x="113" y="162"/>
                </a:lnTo>
                <a:lnTo>
                  <a:pt x="110" y="151"/>
                </a:lnTo>
                <a:lnTo>
                  <a:pt x="107" y="137"/>
                </a:lnTo>
                <a:lnTo>
                  <a:pt x="100" y="126"/>
                </a:lnTo>
                <a:lnTo>
                  <a:pt x="97" y="116"/>
                </a:lnTo>
                <a:lnTo>
                  <a:pt x="90" y="111"/>
                </a:lnTo>
                <a:lnTo>
                  <a:pt x="87" y="101"/>
                </a:lnTo>
                <a:lnTo>
                  <a:pt x="81" y="86"/>
                </a:lnTo>
                <a:lnTo>
                  <a:pt x="78" y="76"/>
                </a:lnTo>
                <a:lnTo>
                  <a:pt x="74" y="65"/>
                </a:lnTo>
                <a:lnTo>
                  <a:pt x="71" y="55"/>
                </a:lnTo>
                <a:lnTo>
                  <a:pt x="68" y="40"/>
                </a:lnTo>
                <a:lnTo>
                  <a:pt x="65" y="30"/>
                </a:lnTo>
                <a:lnTo>
                  <a:pt x="65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7337520" y="423072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7367760" y="4359240"/>
            <a:ext cx="6984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8434440" y="4094280"/>
            <a:ext cx="199800" cy="458640"/>
          </a:xfrm>
          <a:custGeom>
            <a:avLst/>
            <a:gdLst/>
            <a:ahLst/>
            <a:rect l="l" t="t" r="r" b="b"/>
            <a:pathLst>
              <a:path w="117" h="289">
                <a:moveTo>
                  <a:pt x="61" y="0"/>
                </a:moveTo>
                <a:lnTo>
                  <a:pt x="55" y="10"/>
                </a:lnTo>
                <a:lnTo>
                  <a:pt x="52" y="20"/>
                </a:lnTo>
                <a:lnTo>
                  <a:pt x="45" y="25"/>
                </a:lnTo>
                <a:lnTo>
                  <a:pt x="42" y="35"/>
                </a:lnTo>
                <a:lnTo>
                  <a:pt x="36" y="40"/>
                </a:lnTo>
                <a:lnTo>
                  <a:pt x="32" y="51"/>
                </a:lnTo>
                <a:lnTo>
                  <a:pt x="26" y="60"/>
                </a:lnTo>
                <a:lnTo>
                  <a:pt x="23" y="71"/>
                </a:lnTo>
                <a:lnTo>
                  <a:pt x="20" y="81"/>
                </a:lnTo>
                <a:lnTo>
                  <a:pt x="13" y="86"/>
                </a:lnTo>
                <a:lnTo>
                  <a:pt x="10" y="96"/>
                </a:lnTo>
                <a:lnTo>
                  <a:pt x="7" y="111"/>
                </a:lnTo>
                <a:lnTo>
                  <a:pt x="7" y="121"/>
                </a:lnTo>
                <a:lnTo>
                  <a:pt x="3" y="131"/>
                </a:lnTo>
                <a:lnTo>
                  <a:pt x="3" y="142"/>
                </a:lnTo>
                <a:lnTo>
                  <a:pt x="0" y="162"/>
                </a:lnTo>
                <a:lnTo>
                  <a:pt x="0" y="172"/>
                </a:lnTo>
                <a:lnTo>
                  <a:pt x="0" y="182"/>
                </a:lnTo>
                <a:lnTo>
                  <a:pt x="3" y="197"/>
                </a:lnTo>
                <a:lnTo>
                  <a:pt x="3" y="207"/>
                </a:lnTo>
                <a:lnTo>
                  <a:pt x="7" y="217"/>
                </a:lnTo>
                <a:lnTo>
                  <a:pt x="10" y="228"/>
                </a:lnTo>
                <a:lnTo>
                  <a:pt x="13" y="242"/>
                </a:lnTo>
                <a:lnTo>
                  <a:pt x="16" y="253"/>
                </a:lnTo>
                <a:lnTo>
                  <a:pt x="23" y="258"/>
                </a:lnTo>
                <a:lnTo>
                  <a:pt x="26" y="268"/>
                </a:lnTo>
                <a:lnTo>
                  <a:pt x="32" y="273"/>
                </a:lnTo>
                <a:lnTo>
                  <a:pt x="39" y="278"/>
                </a:lnTo>
                <a:lnTo>
                  <a:pt x="45" y="283"/>
                </a:lnTo>
                <a:lnTo>
                  <a:pt x="52" y="288"/>
                </a:lnTo>
                <a:lnTo>
                  <a:pt x="61" y="288"/>
                </a:lnTo>
                <a:lnTo>
                  <a:pt x="68" y="288"/>
                </a:lnTo>
                <a:lnTo>
                  <a:pt x="74" y="288"/>
                </a:lnTo>
                <a:lnTo>
                  <a:pt x="81" y="283"/>
                </a:lnTo>
                <a:lnTo>
                  <a:pt x="90" y="273"/>
                </a:lnTo>
                <a:lnTo>
                  <a:pt x="97" y="263"/>
                </a:lnTo>
                <a:lnTo>
                  <a:pt x="100" y="253"/>
                </a:lnTo>
                <a:lnTo>
                  <a:pt x="103" y="242"/>
                </a:lnTo>
                <a:lnTo>
                  <a:pt x="110" y="233"/>
                </a:lnTo>
                <a:lnTo>
                  <a:pt x="113" y="217"/>
                </a:lnTo>
                <a:lnTo>
                  <a:pt x="113" y="207"/>
                </a:lnTo>
                <a:lnTo>
                  <a:pt x="116" y="197"/>
                </a:lnTo>
                <a:lnTo>
                  <a:pt x="116" y="182"/>
                </a:lnTo>
                <a:lnTo>
                  <a:pt x="113" y="172"/>
                </a:lnTo>
                <a:lnTo>
                  <a:pt x="113" y="162"/>
                </a:lnTo>
                <a:lnTo>
                  <a:pt x="110" y="151"/>
                </a:lnTo>
                <a:lnTo>
                  <a:pt x="107" y="137"/>
                </a:lnTo>
                <a:lnTo>
                  <a:pt x="100" y="126"/>
                </a:lnTo>
                <a:lnTo>
                  <a:pt x="97" y="116"/>
                </a:lnTo>
                <a:lnTo>
                  <a:pt x="90" y="111"/>
                </a:lnTo>
                <a:lnTo>
                  <a:pt x="87" y="101"/>
                </a:lnTo>
                <a:lnTo>
                  <a:pt x="81" y="86"/>
                </a:lnTo>
                <a:lnTo>
                  <a:pt x="78" y="76"/>
                </a:lnTo>
                <a:lnTo>
                  <a:pt x="74" y="65"/>
                </a:lnTo>
                <a:lnTo>
                  <a:pt x="71" y="55"/>
                </a:lnTo>
                <a:lnTo>
                  <a:pt x="68" y="40"/>
                </a:lnTo>
                <a:lnTo>
                  <a:pt x="65" y="30"/>
                </a:lnTo>
                <a:lnTo>
                  <a:pt x="65" y="20"/>
                </a:lnTo>
                <a:lnTo>
                  <a:pt x="61" y="10"/>
                </a:lnTo>
                <a:lnTo>
                  <a:pt x="61" y="0"/>
                </a:lnTo>
              </a:path>
            </a:pathLst>
          </a:custGeom>
          <a:solidFill>
            <a:srgbClr val="3365f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8466120" y="4219560"/>
            <a:ext cx="123840" cy="290520"/>
          </a:xfrm>
          <a:custGeom>
            <a:avLst/>
            <a:gdLst/>
            <a:ahLst/>
            <a:rect l="l" t="t" r="r" b="b"/>
            <a:pathLst>
              <a:path w="72" h="183">
                <a:moveTo>
                  <a:pt x="37" y="0"/>
                </a:moveTo>
                <a:lnTo>
                  <a:pt x="34" y="6"/>
                </a:lnTo>
                <a:lnTo>
                  <a:pt x="32" y="13"/>
                </a:lnTo>
                <a:lnTo>
                  <a:pt x="28" y="16"/>
                </a:lnTo>
                <a:lnTo>
                  <a:pt x="26" y="22"/>
                </a:lnTo>
                <a:lnTo>
                  <a:pt x="22" y="26"/>
                </a:lnTo>
                <a:lnTo>
                  <a:pt x="20" y="32"/>
                </a:lnTo>
                <a:lnTo>
                  <a:pt x="16" y="38"/>
                </a:lnTo>
                <a:lnTo>
                  <a:pt x="14" y="45"/>
                </a:lnTo>
                <a:lnTo>
                  <a:pt x="12" y="51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4" y="77"/>
                </a:lnTo>
                <a:lnTo>
                  <a:pt x="2" y="83"/>
                </a:lnTo>
                <a:lnTo>
                  <a:pt x="2" y="90"/>
                </a:lnTo>
                <a:lnTo>
                  <a:pt x="0" y="102"/>
                </a:lnTo>
                <a:lnTo>
                  <a:pt x="0" y="109"/>
                </a:lnTo>
                <a:lnTo>
                  <a:pt x="0" y="115"/>
                </a:lnTo>
                <a:lnTo>
                  <a:pt x="2" y="124"/>
                </a:lnTo>
                <a:lnTo>
                  <a:pt x="2" y="131"/>
                </a:lnTo>
                <a:lnTo>
                  <a:pt x="4" y="137"/>
                </a:lnTo>
                <a:lnTo>
                  <a:pt x="6" y="144"/>
                </a:lnTo>
                <a:lnTo>
                  <a:pt x="8" y="153"/>
                </a:lnTo>
                <a:lnTo>
                  <a:pt x="10" y="160"/>
                </a:lnTo>
                <a:lnTo>
                  <a:pt x="14" y="163"/>
                </a:lnTo>
                <a:lnTo>
                  <a:pt x="16" y="169"/>
                </a:lnTo>
                <a:lnTo>
                  <a:pt x="20" y="173"/>
                </a:lnTo>
                <a:lnTo>
                  <a:pt x="24" y="176"/>
                </a:lnTo>
                <a:lnTo>
                  <a:pt x="28" y="179"/>
                </a:lnTo>
                <a:lnTo>
                  <a:pt x="32" y="182"/>
                </a:lnTo>
                <a:lnTo>
                  <a:pt x="37" y="182"/>
                </a:lnTo>
                <a:lnTo>
                  <a:pt x="41" y="182"/>
                </a:lnTo>
                <a:lnTo>
                  <a:pt x="45" y="182"/>
                </a:lnTo>
                <a:lnTo>
                  <a:pt x="49" y="179"/>
                </a:lnTo>
                <a:lnTo>
                  <a:pt x="55" y="173"/>
                </a:lnTo>
                <a:lnTo>
                  <a:pt x="59" y="166"/>
                </a:lnTo>
                <a:lnTo>
                  <a:pt x="61" y="160"/>
                </a:lnTo>
                <a:lnTo>
                  <a:pt x="63" y="153"/>
                </a:lnTo>
                <a:lnTo>
                  <a:pt x="67" y="147"/>
                </a:lnTo>
                <a:lnTo>
                  <a:pt x="69" y="137"/>
                </a:lnTo>
                <a:lnTo>
                  <a:pt x="69" y="131"/>
                </a:lnTo>
                <a:lnTo>
                  <a:pt x="71" y="124"/>
                </a:lnTo>
                <a:lnTo>
                  <a:pt x="71" y="115"/>
                </a:lnTo>
                <a:lnTo>
                  <a:pt x="69" y="109"/>
                </a:lnTo>
                <a:lnTo>
                  <a:pt x="69" y="102"/>
                </a:lnTo>
                <a:lnTo>
                  <a:pt x="67" y="96"/>
                </a:lnTo>
                <a:lnTo>
                  <a:pt x="65" y="86"/>
                </a:lnTo>
                <a:lnTo>
                  <a:pt x="61" y="80"/>
                </a:lnTo>
                <a:lnTo>
                  <a:pt x="59" y="73"/>
                </a:lnTo>
                <a:lnTo>
                  <a:pt x="55" y="70"/>
                </a:lnTo>
                <a:lnTo>
                  <a:pt x="53" y="64"/>
                </a:lnTo>
                <a:lnTo>
                  <a:pt x="49" y="54"/>
                </a:lnTo>
                <a:lnTo>
                  <a:pt x="47" y="48"/>
                </a:lnTo>
                <a:lnTo>
                  <a:pt x="45" y="41"/>
                </a:lnTo>
                <a:lnTo>
                  <a:pt x="43" y="35"/>
                </a:lnTo>
                <a:lnTo>
                  <a:pt x="41" y="26"/>
                </a:lnTo>
                <a:lnTo>
                  <a:pt x="39" y="19"/>
                </a:lnTo>
                <a:lnTo>
                  <a:pt x="39" y="13"/>
                </a:lnTo>
                <a:lnTo>
                  <a:pt x="37" y="6"/>
                </a:lnTo>
                <a:lnTo>
                  <a:pt x="37" y="0"/>
                </a:lnTo>
              </a:path>
            </a:pathLst>
          </a:custGeom>
          <a:solidFill>
            <a:srgbClr val="faf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>
            <a:off x="8516880" y="4367160"/>
            <a:ext cx="69840" cy="154080"/>
          </a:xfrm>
          <a:custGeom>
            <a:avLst/>
            <a:gdLst/>
            <a:ahLst/>
            <a:rect l="l" t="t" r="r" b="b"/>
            <a:pathLst>
              <a:path w="41" h="97">
                <a:moveTo>
                  <a:pt x="21" y="0"/>
                </a:moveTo>
                <a:lnTo>
                  <a:pt x="19" y="3"/>
                </a:lnTo>
                <a:lnTo>
                  <a:pt x="18" y="7"/>
                </a:lnTo>
                <a:lnTo>
                  <a:pt x="16" y="8"/>
                </a:lnTo>
                <a:lnTo>
                  <a:pt x="15" y="12"/>
                </a:lnTo>
                <a:lnTo>
                  <a:pt x="12" y="13"/>
                </a:lnTo>
                <a:lnTo>
                  <a:pt x="11" y="17"/>
                </a:lnTo>
                <a:lnTo>
                  <a:pt x="9" y="20"/>
                </a:lnTo>
                <a:lnTo>
                  <a:pt x="8" y="24"/>
                </a:lnTo>
                <a:lnTo>
                  <a:pt x="7" y="27"/>
                </a:lnTo>
                <a:lnTo>
                  <a:pt x="5" y="29"/>
                </a:lnTo>
                <a:lnTo>
                  <a:pt x="3" y="32"/>
                </a:lnTo>
                <a:lnTo>
                  <a:pt x="2" y="37"/>
                </a:lnTo>
                <a:lnTo>
                  <a:pt x="2" y="40"/>
                </a:lnTo>
                <a:lnTo>
                  <a:pt x="1" y="44"/>
                </a:lnTo>
                <a:lnTo>
                  <a:pt x="1" y="47"/>
                </a:lnTo>
                <a:lnTo>
                  <a:pt x="0" y="54"/>
                </a:lnTo>
                <a:lnTo>
                  <a:pt x="0" y="57"/>
                </a:lnTo>
                <a:lnTo>
                  <a:pt x="0" y="61"/>
                </a:lnTo>
                <a:lnTo>
                  <a:pt x="1" y="66"/>
                </a:lnTo>
                <a:lnTo>
                  <a:pt x="1" y="69"/>
                </a:lnTo>
                <a:lnTo>
                  <a:pt x="2" y="72"/>
                </a:lnTo>
                <a:lnTo>
                  <a:pt x="3" y="76"/>
                </a:lnTo>
                <a:lnTo>
                  <a:pt x="5" y="81"/>
                </a:lnTo>
                <a:lnTo>
                  <a:pt x="6" y="84"/>
                </a:lnTo>
                <a:lnTo>
                  <a:pt x="8" y="86"/>
                </a:lnTo>
                <a:lnTo>
                  <a:pt x="9" y="89"/>
                </a:lnTo>
                <a:lnTo>
                  <a:pt x="11" y="91"/>
                </a:lnTo>
                <a:lnTo>
                  <a:pt x="13" y="93"/>
                </a:lnTo>
                <a:lnTo>
                  <a:pt x="16" y="94"/>
                </a:lnTo>
                <a:lnTo>
                  <a:pt x="18" y="96"/>
                </a:lnTo>
                <a:lnTo>
                  <a:pt x="21" y="96"/>
                </a:lnTo>
                <a:lnTo>
                  <a:pt x="23" y="96"/>
                </a:lnTo>
                <a:lnTo>
                  <a:pt x="26" y="96"/>
                </a:lnTo>
                <a:lnTo>
                  <a:pt x="28" y="94"/>
                </a:lnTo>
                <a:lnTo>
                  <a:pt x="31" y="91"/>
                </a:lnTo>
                <a:lnTo>
                  <a:pt x="33" y="88"/>
                </a:lnTo>
                <a:lnTo>
                  <a:pt x="35" y="84"/>
                </a:lnTo>
                <a:lnTo>
                  <a:pt x="36" y="81"/>
                </a:lnTo>
                <a:lnTo>
                  <a:pt x="38" y="78"/>
                </a:lnTo>
                <a:lnTo>
                  <a:pt x="39" y="72"/>
                </a:lnTo>
                <a:lnTo>
                  <a:pt x="39" y="69"/>
                </a:lnTo>
                <a:lnTo>
                  <a:pt x="40" y="66"/>
                </a:lnTo>
                <a:lnTo>
                  <a:pt x="40" y="61"/>
                </a:lnTo>
                <a:lnTo>
                  <a:pt x="39" y="57"/>
                </a:lnTo>
                <a:lnTo>
                  <a:pt x="39" y="54"/>
                </a:lnTo>
                <a:lnTo>
                  <a:pt x="38" y="50"/>
                </a:lnTo>
                <a:lnTo>
                  <a:pt x="37" y="46"/>
                </a:lnTo>
                <a:lnTo>
                  <a:pt x="35" y="42"/>
                </a:lnTo>
                <a:lnTo>
                  <a:pt x="33" y="39"/>
                </a:lnTo>
                <a:lnTo>
                  <a:pt x="31" y="37"/>
                </a:lnTo>
                <a:lnTo>
                  <a:pt x="30" y="34"/>
                </a:lnTo>
                <a:lnTo>
                  <a:pt x="28" y="29"/>
                </a:lnTo>
                <a:lnTo>
                  <a:pt x="27" y="25"/>
                </a:lnTo>
                <a:lnTo>
                  <a:pt x="26" y="22"/>
                </a:lnTo>
                <a:lnTo>
                  <a:pt x="25" y="18"/>
                </a:lnTo>
                <a:lnTo>
                  <a:pt x="23" y="13"/>
                </a:lnTo>
                <a:lnTo>
                  <a:pt x="22" y="10"/>
                </a:lnTo>
                <a:lnTo>
                  <a:pt x="22" y="7"/>
                </a:lnTo>
                <a:lnTo>
                  <a:pt x="21" y="3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"/>
          <p:cNvSpPr/>
          <p:nvPr/>
        </p:nvSpPr>
        <p:spPr>
          <a:xfrm rot="19020000">
            <a:off x="8197560" y="4935240"/>
            <a:ext cx="578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 rot="18780000">
            <a:off x="8080920" y="2945880"/>
            <a:ext cx="18856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Order No. 637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1839960" y="735120"/>
            <a:ext cx="625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History of U.S. Natural Gas Regulation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A269FD-1FBA-4895-B341-F995908B6AB5}" type="slidenum">
              <a:t>22</a:t>
            </a:fld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"/>
          <p:cNvSpPr/>
          <p:nvPr/>
        </p:nvSpPr>
        <p:spPr>
          <a:xfrm>
            <a:off x="1568520" y="1752480"/>
            <a:ext cx="8089920" cy="44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Restructuring of Interstate Transmission happened in two stages: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Open Access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(Order No. 436) required pipelines to transport third-party gas.  (FERC remained concerned that pipeline sales service still had an advantage over transportation of third-party gas)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Unbundling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(Order No. 636) unbundled pipeline sales and transportation functions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Order 637 was recently adopted to refine regulation based on experiences since Order No. 636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6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1819440" y="687240"/>
            <a:ext cx="5805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Stages of Gas Restructuring in U.S.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48857D6-F101-46A6-B2A3-4B6B11A1A1BF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"/>
          <p:cNvSpPr/>
          <p:nvPr/>
        </p:nvSpPr>
        <p:spPr>
          <a:xfrm>
            <a:off x="1816200" y="1676520"/>
            <a:ext cx="784224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Unbundled pipeline transportation and merchant function.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Requires pipeline to provide open-access transportation and storage service in a nondiscriminatory manner.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Requires pipelines to provide shippers with equal and timely access to information relevant to the availability of open-access services (Company Website).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Allows pipeline recovery of transition costs as a result of Order 636.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66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Pipelines must implement a capacity release program.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1782720" y="763560"/>
            <a:ext cx="4897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Major Provisions of Order 636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C8135E-88E6-4BBF-80DF-C64D33289C20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"/>
          <p:cNvGrpSpPr/>
          <p:nvPr/>
        </p:nvGrpSpPr>
        <p:grpSpPr>
          <a:xfrm>
            <a:off x="1566720" y="1143000"/>
            <a:ext cx="7810560" cy="5015880"/>
            <a:chOff x="1566720" y="1143000"/>
            <a:chExt cx="7810560" cy="5015880"/>
          </a:xfrm>
        </p:grpSpPr>
        <p:sp>
          <p:nvSpPr>
            <p:cNvPr id="112" name=""/>
            <p:cNvSpPr/>
            <p:nvPr/>
          </p:nvSpPr>
          <p:spPr>
            <a:xfrm>
              <a:off x="2454120" y="1243080"/>
              <a:ext cx="6921720" cy="430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2454120" y="5011560"/>
              <a:ext cx="692172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2454120" y="4468680"/>
              <a:ext cx="692172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2454120" y="3933720"/>
              <a:ext cx="692172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2454120" y="3398760"/>
              <a:ext cx="6921720" cy="180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2454120" y="2854440"/>
              <a:ext cx="692172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2454120" y="2320920"/>
              <a:ext cx="692172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2454120" y="1778040"/>
              <a:ext cx="6921720" cy="1440"/>
            </a:xfrm>
            <a:prstGeom prst="line">
              <a:avLst/>
            </a:prstGeom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454120" y="1243080"/>
              <a:ext cx="6921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454120" y="1243080"/>
              <a:ext cx="6921720" cy="4303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7299360" y="5456160"/>
              <a:ext cx="303120" cy="90720"/>
            </a:xfrm>
            <a:prstGeom prst="rect">
              <a:avLst/>
            </a:prstGeom>
            <a:solidFill>
              <a:srgbClr val="00cc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2682720" y="5479920"/>
              <a:ext cx="303480" cy="66960"/>
            </a:xfrm>
            <a:prstGeom prst="rect">
              <a:avLst/>
            </a:prstGeom>
            <a:solidFill>
              <a:srgbClr val="ff00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761080" y="5506920"/>
              <a:ext cx="303120" cy="39960"/>
            </a:xfrm>
            <a:prstGeom prst="rect">
              <a:avLst/>
            </a:prstGeom>
            <a:solidFill>
              <a:srgbClr val="ff00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2682720" y="5448240"/>
              <a:ext cx="303480" cy="31680"/>
            </a:xfrm>
            <a:prstGeom prst="rect">
              <a:avLst/>
            </a:prstGeom>
            <a:solidFill>
              <a:srgbClr val="ffff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4221000" y="5538960"/>
              <a:ext cx="303480" cy="7920"/>
            </a:xfrm>
            <a:prstGeom prst="rect">
              <a:avLst/>
            </a:prstGeom>
            <a:solidFill>
              <a:srgbClr val="ffff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761080" y="5464080"/>
              <a:ext cx="303120" cy="42840"/>
            </a:xfrm>
            <a:prstGeom prst="rect">
              <a:avLst/>
            </a:prstGeom>
            <a:solidFill>
              <a:srgbClr val="ffff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7299360" y="5143680"/>
              <a:ext cx="303120" cy="312480"/>
            </a:xfrm>
            <a:prstGeom prst="rect">
              <a:avLst/>
            </a:prstGeom>
            <a:solidFill>
              <a:srgbClr val="ffff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8064360" y="5514840"/>
              <a:ext cx="311400" cy="32040"/>
            </a:xfrm>
            <a:prstGeom prst="rect">
              <a:avLst/>
            </a:prstGeom>
            <a:solidFill>
              <a:srgbClr val="ffff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682720" y="5440320"/>
              <a:ext cx="303480" cy="7920"/>
            </a:xfrm>
            <a:prstGeom prst="rect">
              <a:avLst/>
            </a:prstGeom>
            <a:solidFill>
              <a:srgbClr val="ff99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4987800" y="5530680"/>
              <a:ext cx="309600" cy="16200"/>
            </a:xfrm>
            <a:prstGeom prst="rect">
              <a:avLst/>
            </a:prstGeom>
            <a:solidFill>
              <a:srgbClr val="ff99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761080" y="5448240"/>
              <a:ext cx="303120" cy="15840"/>
            </a:xfrm>
            <a:prstGeom prst="rect">
              <a:avLst/>
            </a:prstGeom>
            <a:solidFill>
              <a:srgbClr val="ff99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7299360" y="4797360"/>
              <a:ext cx="303120" cy="346320"/>
            </a:xfrm>
            <a:prstGeom prst="rect">
              <a:avLst/>
            </a:prstGeom>
            <a:solidFill>
              <a:srgbClr val="ff99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8064360" y="5506920"/>
              <a:ext cx="311400" cy="7920"/>
            </a:xfrm>
            <a:prstGeom prst="rect">
              <a:avLst/>
            </a:prstGeom>
            <a:solidFill>
              <a:srgbClr val="ff99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2682720" y="5324400"/>
              <a:ext cx="303480" cy="11592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3448080" y="5332320"/>
              <a:ext cx="311040" cy="21456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4221000" y="4995720"/>
              <a:ext cx="303480" cy="54324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4987800" y="5423040"/>
              <a:ext cx="309600" cy="10764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761080" y="5218200"/>
              <a:ext cx="303120" cy="23004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6526080" y="5383080"/>
              <a:ext cx="309600" cy="16380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5761080" y="5167440"/>
              <a:ext cx="303120" cy="50760"/>
            </a:xfrm>
            <a:prstGeom prst="rect">
              <a:avLst/>
            </a:prstGeom>
            <a:solidFill>
              <a:srgbClr val="ff808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4987800" y="5391000"/>
              <a:ext cx="309600" cy="32040"/>
            </a:xfrm>
            <a:prstGeom prst="rect">
              <a:avLst/>
            </a:prstGeom>
            <a:solidFill>
              <a:srgbClr val="0066cc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5761080" y="5159520"/>
              <a:ext cx="303120" cy="7920"/>
            </a:xfrm>
            <a:prstGeom prst="rect">
              <a:avLst/>
            </a:prstGeom>
            <a:solidFill>
              <a:srgbClr val="0066cc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6526080" y="5373720"/>
              <a:ext cx="309600" cy="9360"/>
            </a:xfrm>
            <a:prstGeom prst="rect">
              <a:avLst/>
            </a:prstGeom>
            <a:solidFill>
              <a:srgbClr val="0066cc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2682720" y="5308560"/>
              <a:ext cx="303480" cy="15840"/>
            </a:xfrm>
            <a:prstGeom prst="rect">
              <a:avLst/>
            </a:prstGeom>
            <a:solidFill>
              <a:srgbClr val="cc99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7299360" y="4272120"/>
              <a:ext cx="303120" cy="525240"/>
            </a:xfrm>
            <a:prstGeom prst="rect">
              <a:avLst/>
            </a:prstGeom>
            <a:solidFill>
              <a:srgbClr val="cc99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7299360" y="3876840"/>
              <a:ext cx="303120" cy="395280"/>
            </a:xfrm>
            <a:prstGeom prst="rect">
              <a:avLst/>
            </a:prstGeom>
            <a:solidFill>
              <a:srgbClr val="00008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8064360" y="5448240"/>
              <a:ext cx="311400" cy="58680"/>
            </a:xfrm>
            <a:prstGeom prst="rect">
              <a:avLst/>
            </a:prstGeom>
            <a:solidFill>
              <a:srgbClr val="00008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7299360" y="2533680"/>
              <a:ext cx="303120" cy="1343160"/>
            </a:xfrm>
            <a:prstGeom prst="rect">
              <a:avLst/>
            </a:prstGeom>
            <a:solidFill>
              <a:srgbClr val="ff00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8064360" y="4838760"/>
              <a:ext cx="311400" cy="609480"/>
            </a:xfrm>
            <a:prstGeom prst="rect">
              <a:avLst/>
            </a:prstGeom>
            <a:solidFill>
              <a:srgbClr val="ff00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8837640" y="5407200"/>
              <a:ext cx="303120" cy="139680"/>
            </a:xfrm>
            <a:prstGeom prst="rect">
              <a:avLst/>
            </a:prstGeom>
            <a:solidFill>
              <a:srgbClr val="ff00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2682720" y="5300640"/>
              <a:ext cx="303480" cy="7920"/>
            </a:xfrm>
            <a:prstGeom prst="rect">
              <a:avLst/>
            </a:prstGeom>
            <a:solidFill>
              <a:srgbClr val="ff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7299360" y="1817640"/>
              <a:ext cx="303120" cy="716040"/>
            </a:xfrm>
            <a:prstGeom prst="rect">
              <a:avLst/>
            </a:prstGeom>
            <a:solidFill>
              <a:srgbClr val="ff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8064360" y="4600440"/>
              <a:ext cx="311400" cy="238320"/>
            </a:xfrm>
            <a:prstGeom prst="rect">
              <a:avLst/>
            </a:prstGeom>
            <a:solidFill>
              <a:srgbClr val="ff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8837640" y="5257800"/>
              <a:ext cx="303120" cy="149400"/>
            </a:xfrm>
            <a:prstGeom prst="rect">
              <a:avLst/>
            </a:prstGeom>
            <a:solidFill>
              <a:srgbClr val="ff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2454120" y="1243080"/>
              <a:ext cx="1800" cy="4303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2401920" y="5546880"/>
              <a:ext cx="52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401920" y="5011560"/>
              <a:ext cx="52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401920" y="4468680"/>
              <a:ext cx="52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01920" y="3933720"/>
              <a:ext cx="52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401920" y="3398760"/>
              <a:ext cx="52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401920" y="2854440"/>
              <a:ext cx="52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401920" y="2320920"/>
              <a:ext cx="52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401920" y="1778040"/>
              <a:ext cx="52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2401920" y="1243080"/>
              <a:ext cx="52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2454120" y="5546880"/>
              <a:ext cx="6921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 flipV="1">
              <a:off x="2454120" y="5546520"/>
              <a:ext cx="180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 flipV="1">
              <a:off x="3220920" y="5546520"/>
              <a:ext cx="180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 flipV="1">
              <a:off x="3994200" y="5546520"/>
              <a:ext cx="144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 flipV="1">
              <a:off x="4761000" y="5546520"/>
              <a:ext cx="144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 flipV="1">
              <a:off x="5532480" y="5546520"/>
              <a:ext cx="144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 flipV="1">
              <a:off x="6297480" y="5546520"/>
              <a:ext cx="180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 flipV="1">
              <a:off x="7072200" y="5546520"/>
              <a:ext cx="180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 flipV="1">
              <a:off x="7837560" y="5546520"/>
              <a:ext cx="144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 flipV="1">
              <a:off x="8610480" y="5546520"/>
              <a:ext cx="180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 flipV="1">
              <a:off x="9375840" y="5546520"/>
              <a:ext cx="1440" cy="586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005200" y="5448240"/>
              <a:ext cx="347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1915920" y="491328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1915920" y="437040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1915920" y="383544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1915920" y="330048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1915920" y="275580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1915920" y="222084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1915920" y="167796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1915920" y="114300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80.00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2665440" y="5715000"/>
              <a:ext cx="3672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3319560" y="5715000"/>
              <a:ext cx="644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Belgium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4129920" y="5715000"/>
              <a:ext cx="5558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5001120" y="5715000"/>
              <a:ext cx="3276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Italy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5713560" y="5715000"/>
              <a:ext cx="4568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Spain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6440040" y="5715000"/>
              <a:ext cx="545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Turkey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7227720" y="5715000"/>
              <a:ext cx="4863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Japan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8018640" y="5715000"/>
              <a:ext cx="4665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South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8002440" y="5945040"/>
              <a:ext cx="4766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Korea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8730720" y="5715000"/>
              <a:ext cx="5756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Taiwan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 rot="16200000">
              <a:off x="1479960" y="3291120"/>
              <a:ext cx="3873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Bcm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3259080" y="1514520"/>
              <a:ext cx="1281240" cy="28051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3309840" y="1603440"/>
              <a:ext cx="100080" cy="108000"/>
            </a:xfrm>
            <a:prstGeom prst="rect">
              <a:avLst/>
            </a:prstGeom>
            <a:solidFill>
              <a:srgbClr val="ff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3462120" y="1555920"/>
              <a:ext cx="7041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Malaysia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3309840" y="1860480"/>
              <a:ext cx="100080" cy="106560"/>
            </a:xfrm>
            <a:prstGeom prst="rect">
              <a:avLst/>
            </a:prstGeom>
            <a:solidFill>
              <a:srgbClr val="ff00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3461040" y="1809720"/>
              <a:ext cx="7740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Indonesia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3309840" y="2114640"/>
              <a:ext cx="100080" cy="106200"/>
            </a:xfrm>
            <a:prstGeom prst="rect">
              <a:avLst/>
            </a:prstGeom>
            <a:solidFill>
              <a:srgbClr val="00008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3462120" y="2065320"/>
              <a:ext cx="5162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Brunei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3309840" y="2370240"/>
              <a:ext cx="100080" cy="108000"/>
            </a:xfrm>
            <a:prstGeom prst="rect">
              <a:avLst/>
            </a:prstGeom>
            <a:solidFill>
              <a:srgbClr val="cc99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3462120" y="2320920"/>
              <a:ext cx="6944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Australia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3309840" y="2624040"/>
              <a:ext cx="100080" cy="108000"/>
            </a:xfrm>
            <a:prstGeom prst="rect">
              <a:avLst/>
            </a:prstGeom>
            <a:solidFill>
              <a:srgbClr val="0066cc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3462120" y="2576520"/>
              <a:ext cx="5655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Nigeria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3309840" y="2881440"/>
              <a:ext cx="100080" cy="106200"/>
            </a:xfrm>
            <a:prstGeom prst="rect">
              <a:avLst/>
            </a:prstGeom>
            <a:solidFill>
              <a:srgbClr val="ff808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3462480" y="2830680"/>
              <a:ext cx="4269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Libya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3309840" y="3135240"/>
              <a:ext cx="100080" cy="106560"/>
            </a:xfrm>
            <a:prstGeom prst="rect">
              <a:avLst/>
            </a:prstGeom>
            <a:solidFill>
              <a:srgbClr val="00ff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3462480" y="3086280"/>
              <a:ext cx="5558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Algeria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3309840" y="3389400"/>
              <a:ext cx="100080" cy="109440"/>
            </a:xfrm>
            <a:prstGeom prst="rect">
              <a:avLst/>
            </a:prstGeom>
            <a:solidFill>
              <a:srgbClr val="ff99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3463920" y="3341520"/>
              <a:ext cx="3672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UAE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3309840" y="3646440"/>
              <a:ext cx="100080" cy="106560"/>
            </a:xfrm>
            <a:prstGeom prst="rect">
              <a:avLst/>
            </a:prstGeom>
            <a:solidFill>
              <a:srgbClr val="ffff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3462120" y="3595680"/>
              <a:ext cx="4467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Qatar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3309840" y="3900600"/>
              <a:ext cx="100080" cy="106200"/>
            </a:xfrm>
            <a:prstGeom prst="rect">
              <a:avLst/>
            </a:prstGeom>
            <a:solidFill>
              <a:srgbClr val="ff0000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3462840" y="3851280"/>
              <a:ext cx="48636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3309840" y="4156200"/>
              <a:ext cx="100080" cy="108000"/>
            </a:xfrm>
            <a:prstGeom prst="rect">
              <a:avLst/>
            </a:prstGeom>
            <a:solidFill>
              <a:srgbClr val="00ccff"/>
            </a:solidFill>
            <a:ln w="792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3463920" y="4105440"/>
              <a:ext cx="3672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0" name=""/>
          <p:cNvSpPr/>
          <p:nvPr/>
        </p:nvSpPr>
        <p:spPr>
          <a:xfrm>
            <a:off x="1868400" y="503280"/>
            <a:ext cx="497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LNG Trade Movements - 1999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8DCAEB-FD46-4D8C-8B23-F5C2200DB01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"/>
          <p:cNvSpPr/>
          <p:nvPr/>
        </p:nvSpPr>
        <p:spPr>
          <a:xfrm>
            <a:off x="5695560" y="1366920"/>
            <a:ext cx="204372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Historic Imports - Bcm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2436840" y="4960800"/>
            <a:ext cx="7219800" cy="32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2436840" y="4411800"/>
            <a:ext cx="7219800" cy="28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2436840" y="3876840"/>
            <a:ext cx="7219800" cy="28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2436840" y="3325680"/>
            <a:ext cx="7219800" cy="32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2436840" y="2790720"/>
            <a:ext cx="7219800" cy="32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2436840" y="2241720"/>
            <a:ext cx="7219800" cy="288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2436840" y="1706400"/>
            <a:ext cx="7219800" cy="324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2436840" y="1706400"/>
            <a:ext cx="7219800" cy="378936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2436840" y="5468760"/>
            <a:ext cx="7219800" cy="27000"/>
          </a:xfrm>
          <a:custGeom>
            <a:avLst/>
            <a:gdLst/>
            <a:ahLst/>
            <a:rect l="l" t="t" r="r" b="b"/>
            <a:pathLst>
              <a:path w="3325" h="12">
                <a:moveTo>
                  <a:pt x="0" y="12"/>
                </a:moveTo>
                <a:lnTo>
                  <a:pt x="0" y="12"/>
                </a:lnTo>
                <a:lnTo>
                  <a:pt x="96" y="6"/>
                </a:lnTo>
                <a:lnTo>
                  <a:pt x="192" y="6"/>
                </a:lnTo>
                <a:lnTo>
                  <a:pt x="282" y="0"/>
                </a:lnTo>
                <a:lnTo>
                  <a:pt x="378" y="0"/>
                </a:lnTo>
                <a:lnTo>
                  <a:pt x="474" y="0"/>
                </a:lnTo>
                <a:lnTo>
                  <a:pt x="570" y="0"/>
                </a:lnTo>
                <a:lnTo>
                  <a:pt x="666" y="0"/>
                </a:lnTo>
                <a:lnTo>
                  <a:pt x="762" y="0"/>
                </a:lnTo>
                <a:lnTo>
                  <a:pt x="852" y="0"/>
                </a:lnTo>
                <a:lnTo>
                  <a:pt x="948" y="6"/>
                </a:lnTo>
                <a:lnTo>
                  <a:pt x="1044" y="0"/>
                </a:lnTo>
                <a:lnTo>
                  <a:pt x="1140" y="0"/>
                </a:lnTo>
                <a:lnTo>
                  <a:pt x="1236" y="0"/>
                </a:lnTo>
                <a:lnTo>
                  <a:pt x="1332" y="6"/>
                </a:lnTo>
                <a:lnTo>
                  <a:pt x="1423" y="6"/>
                </a:lnTo>
                <a:lnTo>
                  <a:pt x="1519" y="0"/>
                </a:lnTo>
                <a:lnTo>
                  <a:pt x="1615" y="6"/>
                </a:lnTo>
                <a:lnTo>
                  <a:pt x="1711" y="12"/>
                </a:lnTo>
                <a:lnTo>
                  <a:pt x="1807" y="12"/>
                </a:lnTo>
                <a:lnTo>
                  <a:pt x="1903" y="12"/>
                </a:lnTo>
                <a:lnTo>
                  <a:pt x="1993" y="12"/>
                </a:lnTo>
                <a:lnTo>
                  <a:pt x="2089" y="12"/>
                </a:lnTo>
                <a:lnTo>
                  <a:pt x="2185" y="12"/>
                </a:lnTo>
                <a:lnTo>
                  <a:pt x="2281" y="12"/>
                </a:lnTo>
                <a:lnTo>
                  <a:pt x="2377" y="12"/>
                </a:lnTo>
                <a:lnTo>
                  <a:pt x="2473" y="12"/>
                </a:lnTo>
                <a:lnTo>
                  <a:pt x="2563" y="12"/>
                </a:lnTo>
                <a:lnTo>
                  <a:pt x="2659" y="12"/>
                </a:lnTo>
                <a:lnTo>
                  <a:pt x="2755" y="12"/>
                </a:lnTo>
                <a:lnTo>
                  <a:pt x="2851" y="12"/>
                </a:lnTo>
                <a:lnTo>
                  <a:pt x="2947" y="12"/>
                </a:lnTo>
                <a:lnTo>
                  <a:pt x="3043" y="12"/>
                </a:lnTo>
                <a:lnTo>
                  <a:pt x="3133" y="12"/>
                </a:lnTo>
                <a:lnTo>
                  <a:pt x="3229" y="12"/>
                </a:lnTo>
                <a:lnTo>
                  <a:pt x="3325" y="12"/>
                </a:lnTo>
                <a:lnTo>
                  <a:pt x="3325" y="12"/>
                </a:lnTo>
                <a:lnTo>
                  <a:pt x="3229" y="12"/>
                </a:lnTo>
                <a:lnTo>
                  <a:pt x="3133" y="12"/>
                </a:lnTo>
                <a:lnTo>
                  <a:pt x="3043" y="12"/>
                </a:lnTo>
                <a:lnTo>
                  <a:pt x="2947" y="12"/>
                </a:lnTo>
                <a:lnTo>
                  <a:pt x="2851" y="12"/>
                </a:lnTo>
                <a:lnTo>
                  <a:pt x="2755" y="12"/>
                </a:lnTo>
                <a:lnTo>
                  <a:pt x="2659" y="12"/>
                </a:lnTo>
                <a:lnTo>
                  <a:pt x="2563" y="12"/>
                </a:lnTo>
                <a:lnTo>
                  <a:pt x="2473" y="12"/>
                </a:lnTo>
                <a:lnTo>
                  <a:pt x="2377" y="12"/>
                </a:lnTo>
                <a:lnTo>
                  <a:pt x="2281" y="12"/>
                </a:lnTo>
                <a:lnTo>
                  <a:pt x="2185" y="12"/>
                </a:lnTo>
                <a:lnTo>
                  <a:pt x="2089" y="12"/>
                </a:lnTo>
                <a:lnTo>
                  <a:pt x="1993" y="12"/>
                </a:lnTo>
                <a:lnTo>
                  <a:pt x="1903" y="12"/>
                </a:lnTo>
                <a:lnTo>
                  <a:pt x="1807" y="12"/>
                </a:lnTo>
                <a:lnTo>
                  <a:pt x="1711" y="12"/>
                </a:lnTo>
                <a:lnTo>
                  <a:pt x="1615" y="12"/>
                </a:lnTo>
                <a:lnTo>
                  <a:pt x="1519" y="12"/>
                </a:lnTo>
                <a:lnTo>
                  <a:pt x="1423" y="12"/>
                </a:lnTo>
                <a:lnTo>
                  <a:pt x="1332" y="12"/>
                </a:lnTo>
                <a:lnTo>
                  <a:pt x="1236" y="12"/>
                </a:lnTo>
                <a:lnTo>
                  <a:pt x="1140" y="12"/>
                </a:lnTo>
                <a:lnTo>
                  <a:pt x="1044" y="12"/>
                </a:lnTo>
                <a:lnTo>
                  <a:pt x="948" y="12"/>
                </a:lnTo>
                <a:lnTo>
                  <a:pt x="852" y="12"/>
                </a:lnTo>
                <a:lnTo>
                  <a:pt x="762" y="12"/>
                </a:lnTo>
                <a:lnTo>
                  <a:pt x="666" y="12"/>
                </a:lnTo>
                <a:lnTo>
                  <a:pt x="570" y="12"/>
                </a:lnTo>
                <a:lnTo>
                  <a:pt x="474" y="12"/>
                </a:lnTo>
                <a:lnTo>
                  <a:pt x="378" y="12"/>
                </a:lnTo>
                <a:lnTo>
                  <a:pt x="282" y="12"/>
                </a:lnTo>
                <a:lnTo>
                  <a:pt x="192" y="12"/>
                </a:lnTo>
                <a:lnTo>
                  <a:pt x="9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99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2436840" y="5221440"/>
            <a:ext cx="7219800" cy="274320"/>
          </a:xfrm>
          <a:custGeom>
            <a:avLst/>
            <a:gdLst/>
            <a:ahLst/>
            <a:rect l="l" t="t" r="r" b="b"/>
            <a:pathLst>
              <a:path w="3325" h="120">
                <a:moveTo>
                  <a:pt x="0" y="120"/>
                </a:moveTo>
                <a:lnTo>
                  <a:pt x="0" y="120"/>
                </a:lnTo>
                <a:lnTo>
                  <a:pt x="96" y="108"/>
                </a:lnTo>
                <a:lnTo>
                  <a:pt x="192" y="108"/>
                </a:lnTo>
                <a:lnTo>
                  <a:pt x="282" y="102"/>
                </a:lnTo>
                <a:lnTo>
                  <a:pt x="378" y="102"/>
                </a:lnTo>
                <a:lnTo>
                  <a:pt x="474" y="102"/>
                </a:lnTo>
                <a:lnTo>
                  <a:pt x="570" y="102"/>
                </a:lnTo>
                <a:lnTo>
                  <a:pt x="666" y="102"/>
                </a:lnTo>
                <a:lnTo>
                  <a:pt x="762" y="102"/>
                </a:lnTo>
                <a:lnTo>
                  <a:pt x="852" y="90"/>
                </a:lnTo>
                <a:lnTo>
                  <a:pt x="948" y="90"/>
                </a:lnTo>
                <a:lnTo>
                  <a:pt x="1044" y="78"/>
                </a:lnTo>
                <a:lnTo>
                  <a:pt x="1140" y="72"/>
                </a:lnTo>
                <a:lnTo>
                  <a:pt x="1236" y="78"/>
                </a:lnTo>
                <a:lnTo>
                  <a:pt x="1332" y="78"/>
                </a:lnTo>
                <a:lnTo>
                  <a:pt x="1423" y="78"/>
                </a:lnTo>
                <a:lnTo>
                  <a:pt x="1519" y="84"/>
                </a:lnTo>
                <a:lnTo>
                  <a:pt x="1615" y="66"/>
                </a:lnTo>
                <a:lnTo>
                  <a:pt x="1711" y="42"/>
                </a:lnTo>
                <a:lnTo>
                  <a:pt x="1807" y="18"/>
                </a:lnTo>
                <a:lnTo>
                  <a:pt x="1903" y="24"/>
                </a:lnTo>
                <a:lnTo>
                  <a:pt x="1993" y="30"/>
                </a:lnTo>
                <a:lnTo>
                  <a:pt x="2089" y="30"/>
                </a:lnTo>
                <a:lnTo>
                  <a:pt x="2185" y="12"/>
                </a:lnTo>
                <a:lnTo>
                  <a:pt x="2281" y="12"/>
                </a:lnTo>
                <a:lnTo>
                  <a:pt x="2377" y="12"/>
                </a:lnTo>
                <a:lnTo>
                  <a:pt x="2473" y="12"/>
                </a:lnTo>
                <a:lnTo>
                  <a:pt x="2563" y="12"/>
                </a:lnTo>
                <a:lnTo>
                  <a:pt x="2659" y="12"/>
                </a:lnTo>
                <a:lnTo>
                  <a:pt x="2755" y="12"/>
                </a:lnTo>
                <a:lnTo>
                  <a:pt x="2851" y="24"/>
                </a:lnTo>
                <a:lnTo>
                  <a:pt x="2947" y="24"/>
                </a:lnTo>
                <a:lnTo>
                  <a:pt x="3043" y="30"/>
                </a:lnTo>
                <a:lnTo>
                  <a:pt x="3133" y="12"/>
                </a:lnTo>
                <a:lnTo>
                  <a:pt x="3229" y="6"/>
                </a:lnTo>
                <a:lnTo>
                  <a:pt x="3325" y="0"/>
                </a:lnTo>
                <a:lnTo>
                  <a:pt x="3325" y="120"/>
                </a:lnTo>
                <a:lnTo>
                  <a:pt x="3229" y="120"/>
                </a:lnTo>
                <a:lnTo>
                  <a:pt x="3133" y="120"/>
                </a:lnTo>
                <a:lnTo>
                  <a:pt x="3043" y="120"/>
                </a:lnTo>
                <a:lnTo>
                  <a:pt x="2947" y="120"/>
                </a:lnTo>
                <a:lnTo>
                  <a:pt x="2851" y="120"/>
                </a:lnTo>
                <a:lnTo>
                  <a:pt x="2755" y="120"/>
                </a:lnTo>
                <a:lnTo>
                  <a:pt x="2659" y="120"/>
                </a:lnTo>
                <a:lnTo>
                  <a:pt x="2563" y="120"/>
                </a:lnTo>
                <a:lnTo>
                  <a:pt x="2473" y="120"/>
                </a:lnTo>
                <a:lnTo>
                  <a:pt x="2377" y="120"/>
                </a:lnTo>
                <a:lnTo>
                  <a:pt x="2281" y="120"/>
                </a:lnTo>
                <a:lnTo>
                  <a:pt x="2185" y="120"/>
                </a:lnTo>
                <a:lnTo>
                  <a:pt x="2089" y="120"/>
                </a:lnTo>
                <a:lnTo>
                  <a:pt x="1993" y="120"/>
                </a:lnTo>
                <a:lnTo>
                  <a:pt x="1903" y="120"/>
                </a:lnTo>
                <a:lnTo>
                  <a:pt x="1807" y="120"/>
                </a:lnTo>
                <a:lnTo>
                  <a:pt x="1711" y="120"/>
                </a:lnTo>
                <a:lnTo>
                  <a:pt x="1615" y="114"/>
                </a:lnTo>
                <a:lnTo>
                  <a:pt x="1519" y="108"/>
                </a:lnTo>
                <a:lnTo>
                  <a:pt x="1423" y="114"/>
                </a:lnTo>
                <a:lnTo>
                  <a:pt x="1332" y="114"/>
                </a:lnTo>
                <a:lnTo>
                  <a:pt x="1236" y="108"/>
                </a:lnTo>
                <a:lnTo>
                  <a:pt x="1140" y="108"/>
                </a:lnTo>
                <a:lnTo>
                  <a:pt x="1044" y="108"/>
                </a:lnTo>
                <a:lnTo>
                  <a:pt x="948" y="114"/>
                </a:lnTo>
                <a:lnTo>
                  <a:pt x="852" y="108"/>
                </a:lnTo>
                <a:lnTo>
                  <a:pt x="762" y="108"/>
                </a:lnTo>
                <a:lnTo>
                  <a:pt x="666" y="108"/>
                </a:lnTo>
                <a:lnTo>
                  <a:pt x="570" y="108"/>
                </a:lnTo>
                <a:lnTo>
                  <a:pt x="474" y="108"/>
                </a:lnTo>
                <a:lnTo>
                  <a:pt x="378" y="108"/>
                </a:lnTo>
                <a:lnTo>
                  <a:pt x="282" y="108"/>
                </a:lnTo>
                <a:lnTo>
                  <a:pt x="192" y="114"/>
                </a:lnTo>
                <a:lnTo>
                  <a:pt x="96" y="114"/>
                </a:lnTo>
                <a:lnTo>
                  <a:pt x="0" y="120"/>
                </a:lnTo>
                <a:close/>
              </a:path>
            </a:pathLst>
          </a:custGeom>
          <a:solidFill>
            <a:srgbClr val="ff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2436840" y="3340080"/>
            <a:ext cx="7219800" cy="2155680"/>
          </a:xfrm>
          <a:custGeom>
            <a:avLst/>
            <a:gdLst/>
            <a:ahLst/>
            <a:rect l="l" t="t" r="r" b="b"/>
            <a:pathLst>
              <a:path w="3325" h="943">
                <a:moveTo>
                  <a:pt x="0" y="943"/>
                </a:moveTo>
                <a:lnTo>
                  <a:pt x="0" y="943"/>
                </a:lnTo>
                <a:lnTo>
                  <a:pt x="96" y="931"/>
                </a:lnTo>
                <a:lnTo>
                  <a:pt x="192" y="931"/>
                </a:lnTo>
                <a:lnTo>
                  <a:pt x="282" y="925"/>
                </a:lnTo>
                <a:lnTo>
                  <a:pt x="378" y="925"/>
                </a:lnTo>
                <a:lnTo>
                  <a:pt x="474" y="925"/>
                </a:lnTo>
                <a:lnTo>
                  <a:pt x="570" y="913"/>
                </a:lnTo>
                <a:lnTo>
                  <a:pt x="666" y="913"/>
                </a:lnTo>
                <a:lnTo>
                  <a:pt x="762" y="907"/>
                </a:lnTo>
                <a:lnTo>
                  <a:pt x="852" y="883"/>
                </a:lnTo>
                <a:lnTo>
                  <a:pt x="948" y="859"/>
                </a:lnTo>
                <a:lnTo>
                  <a:pt x="1044" y="829"/>
                </a:lnTo>
                <a:lnTo>
                  <a:pt x="1140" y="799"/>
                </a:lnTo>
                <a:lnTo>
                  <a:pt x="1236" y="787"/>
                </a:lnTo>
                <a:lnTo>
                  <a:pt x="1332" y="721"/>
                </a:lnTo>
                <a:lnTo>
                  <a:pt x="1423" y="679"/>
                </a:lnTo>
                <a:lnTo>
                  <a:pt x="1519" y="637"/>
                </a:lnTo>
                <a:lnTo>
                  <a:pt x="1615" y="619"/>
                </a:lnTo>
                <a:lnTo>
                  <a:pt x="1711" y="583"/>
                </a:lnTo>
                <a:lnTo>
                  <a:pt x="1807" y="541"/>
                </a:lnTo>
                <a:lnTo>
                  <a:pt x="1903" y="433"/>
                </a:lnTo>
                <a:lnTo>
                  <a:pt x="1993" y="409"/>
                </a:lnTo>
                <a:lnTo>
                  <a:pt x="2089" y="403"/>
                </a:lnTo>
                <a:lnTo>
                  <a:pt x="2185" y="367"/>
                </a:lnTo>
                <a:lnTo>
                  <a:pt x="2281" y="343"/>
                </a:lnTo>
                <a:lnTo>
                  <a:pt x="2377" y="319"/>
                </a:lnTo>
                <a:lnTo>
                  <a:pt x="2473" y="265"/>
                </a:lnTo>
                <a:lnTo>
                  <a:pt x="2563" y="235"/>
                </a:lnTo>
                <a:lnTo>
                  <a:pt x="2659" y="211"/>
                </a:lnTo>
                <a:lnTo>
                  <a:pt x="2755" y="211"/>
                </a:lnTo>
                <a:lnTo>
                  <a:pt x="2851" y="175"/>
                </a:lnTo>
                <a:lnTo>
                  <a:pt x="2947" y="151"/>
                </a:lnTo>
                <a:lnTo>
                  <a:pt x="3043" y="120"/>
                </a:lnTo>
                <a:lnTo>
                  <a:pt x="3133" y="78"/>
                </a:lnTo>
                <a:lnTo>
                  <a:pt x="3229" y="42"/>
                </a:lnTo>
                <a:lnTo>
                  <a:pt x="3325" y="0"/>
                </a:lnTo>
                <a:lnTo>
                  <a:pt x="3325" y="823"/>
                </a:lnTo>
                <a:lnTo>
                  <a:pt x="3229" y="829"/>
                </a:lnTo>
                <a:lnTo>
                  <a:pt x="3133" y="835"/>
                </a:lnTo>
                <a:lnTo>
                  <a:pt x="3043" y="853"/>
                </a:lnTo>
                <a:lnTo>
                  <a:pt x="2947" y="847"/>
                </a:lnTo>
                <a:lnTo>
                  <a:pt x="2851" y="847"/>
                </a:lnTo>
                <a:lnTo>
                  <a:pt x="2755" y="835"/>
                </a:lnTo>
                <a:lnTo>
                  <a:pt x="2659" y="835"/>
                </a:lnTo>
                <a:lnTo>
                  <a:pt x="2563" y="835"/>
                </a:lnTo>
                <a:lnTo>
                  <a:pt x="2473" y="835"/>
                </a:lnTo>
                <a:lnTo>
                  <a:pt x="2377" y="835"/>
                </a:lnTo>
                <a:lnTo>
                  <a:pt x="2281" y="835"/>
                </a:lnTo>
                <a:lnTo>
                  <a:pt x="2185" y="835"/>
                </a:lnTo>
                <a:lnTo>
                  <a:pt x="2089" y="853"/>
                </a:lnTo>
                <a:lnTo>
                  <a:pt x="1993" y="853"/>
                </a:lnTo>
                <a:lnTo>
                  <a:pt x="1903" y="847"/>
                </a:lnTo>
                <a:lnTo>
                  <a:pt x="1807" y="841"/>
                </a:lnTo>
                <a:lnTo>
                  <a:pt x="1711" y="865"/>
                </a:lnTo>
                <a:lnTo>
                  <a:pt x="1615" y="889"/>
                </a:lnTo>
                <a:lnTo>
                  <a:pt x="1519" y="907"/>
                </a:lnTo>
                <a:lnTo>
                  <a:pt x="1423" y="901"/>
                </a:lnTo>
                <a:lnTo>
                  <a:pt x="1332" y="901"/>
                </a:lnTo>
                <a:lnTo>
                  <a:pt x="1236" y="901"/>
                </a:lnTo>
                <a:lnTo>
                  <a:pt x="1140" y="895"/>
                </a:lnTo>
                <a:lnTo>
                  <a:pt x="1044" y="901"/>
                </a:lnTo>
                <a:lnTo>
                  <a:pt x="948" y="913"/>
                </a:lnTo>
                <a:lnTo>
                  <a:pt x="852" y="913"/>
                </a:lnTo>
                <a:lnTo>
                  <a:pt x="762" y="925"/>
                </a:lnTo>
                <a:lnTo>
                  <a:pt x="666" y="925"/>
                </a:lnTo>
                <a:lnTo>
                  <a:pt x="570" y="925"/>
                </a:lnTo>
                <a:lnTo>
                  <a:pt x="474" y="925"/>
                </a:lnTo>
                <a:lnTo>
                  <a:pt x="378" y="925"/>
                </a:lnTo>
                <a:lnTo>
                  <a:pt x="282" y="925"/>
                </a:lnTo>
                <a:lnTo>
                  <a:pt x="192" y="931"/>
                </a:lnTo>
                <a:lnTo>
                  <a:pt x="96" y="931"/>
                </a:lnTo>
                <a:lnTo>
                  <a:pt x="0" y="943"/>
                </a:lnTo>
                <a:close/>
              </a:path>
            </a:pathLst>
          </a:cu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2436840" y="3147840"/>
            <a:ext cx="7219800" cy="2347920"/>
          </a:xfrm>
          <a:custGeom>
            <a:avLst/>
            <a:gdLst/>
            <a:ahLst/>
            <a:rect l="l" t="t" r="r" b="b"/>
            <a:pathLst>
              <a:path w="3325" h="1027">
                <a:moveTo>
                  <a:pt x="0" y="1027"/>
                </a:moveTo>
                <a:lnTo>
                  <a:pt x="0" y="1027"/>
                </a:lnTo>
                <a:lnTo>
                  <a:pt x="96" y="1015"/>
                </a:lnTo>
                <a:lnTo>
                  <a:pt x="192" y="1015"/>
                </a:lnTo>
                <a:lnTo>
                  <a:pt x="282" y="1009"/>
                </a:lnTo>
                <a:lnTo>
                  <a:pt x="378" y="1009"/>
                </a:lnTo>
                <a:lnTo>
                  <a:pt x="474" y="1009"/>
                </a:lnTo>
                <a:lnTo>
                  <a:pt x="570" y="997"/>
                </a:lnTo>
                <a:lnTo>
                  <a:pt x="666" y="991"/>
                </a:lnTo>
                <a:lnTo>
                  <a:pt x="762" y="985"/>
                </a:lnTo>
                <a:lnTo>
                  <a:pt x="852" y="955"/>
                </a:lnTo>
                <a:lnTo>
                  <a:pt x="948" y="931"/>
                </a:lnTo>
                <a:lnTo>
                  <a:pt x="1044" y="901"/>
                </a:lnTo>
                <a:lnTo>
                  <a:pt x="1140" y="865"/>
                </a:lnTo>
                <a:lnTo>
                  <a:pt x="1236" y="853"/>
                </a:lnTo>
                <a:lnTo>
                  <a:pt x="1332" y="787"/>
                </a:lnTo>
                <a:lnTo>
                  <a:pt x="1423" y="745"/>
                </a:lnTo>
                <a:lnTo>
                  <a:pt x="1519" y="703"/>
                </a:lnTo>
                <a:lnTo>
                  <a:pt x="1615" y="673"/>
                </a:lnTo>
                <a:lnTo>
                  <a:pt x="1711" y="643"/>
                </a:lnTo>
                <a:lnTo>
                  <a:pt x="1807" y="595"/>
                </a:lnTo>
                <a:lnTo>
                  <a:pt x="1903" y="493"/>
                </a:lnTo>
                <a:lnTo>
                  <a:pt x="1993" y="463"/>
                </a:lnTo>
                <a:lnTo>
                  <a:pt x="2089" y="457"/>
                </a:lnTo>
                <a:lnTo>
                  <a:pt x="2185" y="421"/>
                </a:lnTo>
                <a:lnTo>
                  <a:pt x="2281" y="385"/>
                </a:lnTo>
                <a:lnTo>
                  <a:pt x="2377" y="355"/>
                </a:lnTo>
                <a:lnTo>
                  <a:pt x="2473" y="295"/>
                </a:lnTo>
                <a:lnTo>
                  <a:pt x="2563" y="253"/>
                </a:lnTo>
                <a:lnTo>
                  <a:pt x="2659" y="229"/>
                </a:lnTo>
                <a:lnTo>
                  <a:pt x="2755" y="223"/>
                </a:lnTo>
                <a:lnTo>
                  <a:pt x="2851" y="186"/>
                </a:lnTo>
                <a:lnTo>
                  <a:pt x="2947" y="150"/>
                </a:lnTo>
                <a:lnTo>
                  <a:pt x="3043" y="120"/>
                </a:lnTo>
                <a:lnTo>
                  <a:pt x="3133" y="90"/>
                </a:lnTo>
                <a:lnTo>
                  <a:pt x="3229" y="54"/>
                </a:lnTo>
                <a:lnTo>
                  <a:pt x="3325" y="0"/>
                </a:lnTo>
                <a:lnTo>
                  <a:pt x="3325" y="84"/>
                </a:lnTo>
                <a:lnTo>
                  <a:pt x="3229" y="126"/>
                </a:lnTo>
                <a:lnTo>
                  <a:pt x="3133" y="162"/>
                </a:lnTo>
                <a:lnTo>
                  <a:pt x="3043" y="204"/>
                </a:lnTo>
                <a:lnTo>
                  <a:pt x="2947" y="235"/>
                </a:lnTo>
                <a:lnTo>
                  <a:pt x="2851" y="259"/>
                </a:lnTo>
                <a:lnTo>
                  <a:pt x="2755" y="295"/>
                </a:lnTo>
                <a:lnTo>
                  <a:pt x="2659" y="295"/>
                </a:lnTo>
                <a:lnTo>
                  <a:pt x="2563" y="319"/>
                </a:lnTo>
                <a:lnTo>
                  <a:pt x="2473" y="349"/>
                </a:lnTo>
                <a:lnTo>
                  <a:pt x="2377" y="403"/>
                </a:lnTo>
                <a:lnTo>
                  <a:pt x="2281" y="427"/>
                </a:lnTo>
                <a:lnTo>
                  <a:pt x="2185" y="451"/>
                </a:lnTo>
                <a:lnTo>
                  <a:pt x="2089" y="487"/>
                </a:lnTo>
                <a:lnTo>
                  <a:pt x="1993" y="493"/>
                </a:lnTo>
                <a:lnTo>
                  <a:pt x="1903" y="517"/>
                </a:lnTo>
                <a:lnTo>
                  <a:pt x="1807" y="625"/>
                </a:lnTo>
                <a:lnTo>
                  <a:pt x="1711" y="667"/>
                </a:lnTo>
                <a:lnTo>
                  <a:pt x="1615" y="703"/>
                </a:lnTo>
                <a:lnTo>
                  <a:pt x="1519" y="721"/>
                </a:lnTo>
                <a:lnTo>
                  <a:pt x="1423" y="763"/>
                </a:lnTo>
                <a:lnTo>
                  <a:pt x="1332" y="805"/>
                </a:lnTo>
                <a:lnTo>
                  <a:pt x="1236" y="871"/>
                </a:lnTo>
                <a:lnTo>
                  <a:pt x="1140" y="883"/>
                </a:lnTo>
                <a:lnTo>
                  <a:pt x="1044" y="913"/>
                </a:lnTo>
                <a:lnTo>
                  <a:pt x="948" y="943"/>
                </a:lnTo>
                <a:lnTo>
                  <a:pt x="852" y="967"/>
                </a:lnTo>
                <a:lnTo>
                  <a:pt x="762" y="991"/>
                </a:lnTo>
                <a:lnTo>
                  <a:pt x="666" y="997"/>
                </a:lnTo>
                <a:lnTo>
                  <a:pt x="570" y="997"/>
                </a:lnTo>
                <a:lnTo>
                  <a:pt x="474" y="1009"/>
                </a:lnTo>
                <a:lnTo>
                  <a:pt x="378" y="1009"/>
                </a:lnTo>
                <a:lnTo>
                  <a:pt x="282" y="1009"/>
                </a:lnTo>
                <a:lnTo>
                  <a:pt x="192" y="1015"/>
                </a:lnTo>
                <a:lnTo>
                  <a:pt x="96" y="1015"/>
                </a:lnTo>
                <a:lnTo>
                  <a:pt x="0" y="1027"/>
                </a:lnTo>
                <a:close/>
              </a:path>
            </a:pathLst>
          </a:custGeom>
          <a:solidFill>
            <a:srgbClr val="66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2436840" y="3024360"/>
            <a:ext cx="7219800" cy="2471400"/>
          </a:xfrm>
          <a:custGeom>
            <a:avLst/>
            <a:gdLst/>
            <a:ahLst/>
            <a:rect l="l" t="t" r="r" b="b"/>
            <a:pathLst>
              <a:path w="3325" h="1081">
                <a:moveTo>
                  <a:pt x="0" y="1081"/>
                </a:moveTo>
                <a:lnTo>
                  <a:pt x="0" y="1081"/>
                </a:lnTo>
                <a:lnTo>
                  <a:pt x="96" y="1069"/>
                </a:lnTo>
                <a:lnTo>
                  <a:pt x="192" y="1069"/>
                </a:lnTo>
                <a:lnTo>
                  <a:pt x="282" y="1063"/>
                </a:lnTo>
                <a:lnTo>
                  <a:pt x="378" y="1063"/>
                </a:lnTo>
                <a:lnTo>
                  <a:pt x="474" y="1063"/>
                </a:lnTo>
                <a:lnTo>
                  <a:pt x="570" y="1051"/>
                </a:lnTo>
                <a:lnTo>
                  <a:pt x="666" y="1045"/>
                </a:lnTo>
                <a:lnTo>
                  <a:pt x="762" y="1039"/>
                </a:lnTo>
                <a:lnTo>
                  <a:pt x="852" y="1009"/>
                </a:lnTo>
                <a:lnTo>
                  <a:pt x="948" y="985"/>
                </a:lnTo>
                <a:lnTo>
                  <a:pt x="1044" y="955"/>
                </a:lnTo>
                <a:lnTo>
                  <a:pt x="1140" y="919"/>
                </a:lnTo>
                <a:lnTo>
                  <a:pt x="1236" y="901"/>
                </a:lnTo>
                <a:lnTo>
                  <a:pt x="1332" y="811"/>
                </a:lnTo>
                <a:lnTo>
                  <a:pt x="1423" y="709"/>
                </a:lnTo>
                <a:lnTo>
                  <a:pt x="1519" y="727"/>
                </a:lnTo>
                <a:lnTo>
                  <a:pt x="1615" y="715"/>
                </a:lnTo>
                <a:lnTo>
                  <a:pt x="1711" y="679"/>
                </a:lnTo>
                <a:lnTo>
                  <a:pt x="1807" y="607"/>
                </a:lnTo>
                <a:lnTo>
                  <a:pt x="1903" y="535"/>
                </a:lnTo>
                <a:lnTo>
                  <a:pt x="1993" y="511"/>
                </a:lnTo>
                <a:lnTo>
                  <a:pt x="2089" y="511"/>
                </a:lnTo>
                <a:lnTo>
                  <a:pt x="2185" y="475"/>
                </a:lnTo>
                <a:lnTo>
                  <a:pt x="2281" y="433"/>
                </a:lnTo>
                <a:lnTo>
                  <a:pt x="2377" y="397"/>
                </a:lnTo>
                <a:lnTo>
                  <a:pt x="2473" y="319"/>
                </a:lnTo>
                <a:lnTo>
                  <a:pt x="2563" y="289"/>
                </a:lnTo>
                <a:lnTo>
                  <a:pt x="2659" y="265"/>
                </a:lnTo>
                <a:lnTo>
                  <a:pt x="2755" y="246"/>
                </a:lnTo>
                <a:lnTo>
                  <a:pt x="2851" y="222"/>
                </a:lnTo>
                <a:lnTo>
                  <a:pt x="2947" y="198"/>
                </a:lnTo>
                <a:lnTo>
                  <a:pt x="3043" y="162"/>
                </a:lnTo>
                <a:lnTo>
                  <a:pt x="3133" y="114"/>
                </a:lnTo>
                <a:lnTo>
                  <a:pt x="3229" y="84"/>
                </a:lnTo>
                <a:lnTo>
                  <a:pt x="3325" y="0"/>
                </a:lnTo>
                <a:lnTo>
                  <a:pt x="3325" y="54"/>
                </a:lnTo>
                <a:lnTo>
                  <a:pt x="3229" y="108"/>
                </a:lnTo>
                <a:lnTo>
                  <a:pt x="3133" y="144"/>
                </a:lnTo>
                <a:lnTo>
                  <a:pt x="3043" y="174"/>
                </a:lnTo>
                <a:lnTo>
                  <a:pt x="2947" y="204"/>
                </a:lnTo>
                <a:lnTo>
                  <a:pt x="2851" y="240"/>
                </a:lnTo>
                <a:lnTo>
                  <a:pt x="2755" y="277"/>
                </a:lnTo>
                <a:lnTo>
                  <a:pt x="2659" y="283"/>
                </a:lnTo>
                <a:lnTo>
                  <a:pt x="2563" y="307"/>
                </a:lnTo>
                <a:lnTo>
                  <a:pt x="2473" y="349"/>
                </a:lnTo>
                <a:lnTo>
                  <a:pt x="2377" y="409"/>
                </a:lnTo>
                <a:lnTo>
                  <a:pt x="2281" y="439"/>
                </a:lnTo>
                <a:lnTo>
                  <a:pt x="2185" y="475"/>
                </a:lnTo>
                <a:lnTo>
                  <a:pt x="2089" y="511"/>
                </a:lnTo>
                <a:lnTo>
                  <a:pt x="1993" y="517"/>
                </a:lnTo>
                <a:lnTo>
                  <a:pt x="1903" y="547"/>
                </a:lnTo>
                <a:lnTo>
                  <a:pt x="1807" y="649"/>
                </a:lnTo>
                <a:lnTo>
                  <a:pt x="1711" y="697"/>
                </a:lnTo>
                <a:lnTo>
                  <a:pt x="1615" y="727"/>
                </a:lnTo>
                <a:lnTo>
                  <a:pt x="1519" y="757"/>
                </a:lnTo>
                <a:lnTo>
                  <a:pt x="1423" y="799"/>
                </a:lnTo>
                <a:lnTo>
                  <a:pt x="1332" y="841"/>
                </a:lnTo>
                <a:lnTo>
                  <a:pt x="1236" y="907"/>
                </a:lnTo>
                <a:lnTo>
                  <a:pt x="1140" y="919"/>
                </a:lnTo>
                <a:lnTo>
                  <a:pt x="1044" y="955"/>
                </a:lnTo>
                <a:lnTo>
                  <a:pt x="948" y="985"/>
                </a:lnTo>
                <a:lnTo>
                  <a:pt x="852" y="1009"/>
                </a:lnTo>
                <a:lnTo>
                  <a:pt x="762" y="1039"/>
                </a:lnTo>
                <a:lnTo>
                  <a:pt x="666" y="1045"/>
                </a:lnTo>
                <a:lnTo>
                  <a:pt x="570" y="1051"/>
                </a:lnTo>
                <a:lnTo>
                  <a:pt x="474" y="1063"/>
                </a:lnTo>
                <a:lnTo>
                  <a:pt x="378" y="1063"/>
                </a:lnTo>
                <a:lnTo>
                  <a:pt x="282" y="1063"/>
                </a:lnTo>
                <a:lnTo>
                  <a:pt x="192" y="1069"/>
                </a:lnTo>
                <a:lnTo>
                  <a:pt x="96" y="1069"/>
                </a:lnTo>
                <a:lnTo>
                  <a:pt x="0" y="1081"/>
                </a:lnTo>
                <a:close/>
              </a:path>
            </a:pathLst>
          </a:custGeom>
          <a:solidFill>
            <a:srgbClr val="ff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2436840" y="2941560"/>
            <a:ext cx="7219800" cy="2554200"/>
          </a:xfrm>
          <a:custGeom>
            <a:avLst/>
            <a:gdLst/>
            <a:ahLst/>
            <a:rect l="l" t="t" r="r" b="b"/>
            <a:pathLst>
              <a:path w="3325" h="1117">
                <a:moveTo>
                  <a:pt x="0" y="1117"/>
                </a:moveTo>
                <a:lnTo>
                  <a:pt x="0" y="1117"/>
                </a:lnTo>
                <a:lnTo>
                  <a:pt x="96" y="1105"/>
                </a:lnTo>
                <a:lnTo>
                  <a:pt x="192" y="1105"/>
                </a:lnTo>
                <a:lnTo>
                  <a:pt x="282" y="1099"/>
                </a:lnTo>
                <a:lnTo>
                  <a:pt x="378" y="1099"/>
                </a:lnTo>
                <a:lnTo>
                  <a:pt x="474" y="1099"/>
                </a:lnTo>
                <a:lnTo>
                  <a:pt x="570" y="1087"/>
                </a:lnTo>
                <a:lnTo>
                  <a:pt x="666" y="1081"/>
                </a:lnTo>
                <a:lnTo>
                  <a:pt x="762" y="1057"/>
                </a:lnTo>
                <a:lnTo>
                  <a:pt x="852" y="1021"/>
                </a:lnTo>
                <a:lnTo>
                  <a:pt x="948" y="997"/>
                </a:lnTo>
                <a:lnTo>
                  <a:pt x="1044" y="961"/>
                </a:lnTo>
                <a:lnTo>
                  <a:pt x="1140" y="925"/>
                </a:lnTo>
                <a:lnTo>
                  <a:pt x="1236" y="907"/>
                </a:lnTo>
                <a:lnTo>
                  <a:pt x="1332" y="817"/>
                </a:lnTo>
                <a:lnTo>
                  <a:pt x="1423" y="721"/>
                </a:lnTo>
                <a:lnTo>
                  <a:pt x="1519" y="745"/>
                </a:lnTo>
                <a:lnTo>
                  <a:pt x="1615" y="751"/>
                </a:lnTo>
                <a:lnTo>
                  <a:pt x="1711" y="715"/>
                </a:lnTo>
                <a:lnTo>
                  <a:pt x="1807" y="643"/>
                </a:lnTo>
                <a:lnTo>
                  <a:pt x="1903" y="571"/>
                </a:lnTo>
                <a:lnTo>
                  <a:pt x="1993" y="541"/>
                </a:lnTo>
                <a:lnTo>
                  <a:pt x="2089" y="547"/>
                </a:lnTo>
                <a:lnTo>
                  <a:pt x="2185" y="511"/>
                </a:lnTo>
                <a:lnTo>
                  <a:pt x="2281" y="469"/>
                </a:lnTo>
                <a:lnTo>
                  <a:pt x="2377" y="427"/>
                </a:lnTo>
                <a:lnTo>
                  <a:pt x="2473" y="355"/>
                </a:lnTo>
                <a:lnTo>
                  <a:pt x="2563" y="319"/>
                </a:lnTo>
                <a:lnTo>
                  <a:pt x="2659" y="294"/>
                </a:lnTo>
                <a:lnTo>
                  <a:pt x="2755" y="282"/>
                </a:lnTo>
                <a:lnTo>
                  <a:pt x="2851" y="258"/>
                </a:lnTo>
                <a:lnTo>
                  <a:pt x="2947" y="234"/>
                </a:lnTo>
                <a:lnTo>
                  <a:pt x="3043" y="198"/>
                </a:lnTo>
                <a:lnTo>
                  <a:pt x="3133" y="126"/>
                </a:lnTo>
                <a:lnTo>
                  <a:pt x="3229" y="96"/>
                </a:lnTo>
                <a:lnTo>
                  <a:pt x="3325" y="0"/>
                </a:lnTo>
                <a:lnTo>
                  <a:pt x="3325" y="36"/>
                </a:lnTo>
                <a:lnTo>
                  <a:pt x="3229" y="120"/>
                </a:lnTo>
                <a:lnTo>
                  <a:pt x="3133" y="150"/>
                </a:lnTo>
                <a:lnTo>
                  <a:pt x="3043" y="198"/>
                </a:lnTo>
                <a:lnTo>
                  <a:pt x="2947" y="234"/>
                </a:lnTo>
                <a:lnTo>
                  <a:pt x="2851" y="258"/>
                </a:lnTo>
                <a:lnTo>
                  <a:pt x="2755" y="282"/>
                </a:lnTo>
                <a:lnTo>
                  <a:pt x="2659" y="301"/>
                </a:lnTo>
                <a:lnTo>
                  <a:pt x="2563" y="325"/>
                </a:lnTo>
                <a:lnTo>
                  <a:pt x="2473" y="355"/>
                </a:lnTo>
                <a:lnTo>
                  <a:pt x="2377" y="433"/>
                </a:lnTo>
                <a:lnTo>
                  <a:pt x="2281" y="469"/>
                </a:lnTo>
                <a:lnTo>
                  <a:pt x="2185" y="511"/>
                </a:lnTo>
                <a:lnTo>
                  <a:pt x="2089" y="547"/>
                </a:lnTo>
                <a:lnTo>
                  <a:pt x="1993" y="547"/>
                </a:lnTo>
                <a:lnTo>
                  <a:pt x="1903" y="571"/>
                </a:lnTo>
                <a:lnTo>
                  <a:pt x="1807" y="643"/>
                </a:lnTo>
                <a:lnTo>
                  <a:pt x="1711" y="715"/>
                </a:lnTo>
                <a:lnTo>
                  <a:pt x="1615" y="751"/>
                </a:lnTo>
                <a:lnTo>
                  <a:pt x="1519" y="763"/>
                </a:lnTo>
                <a:lnTo>
                  <a:pt x="1423" y="745"/>
                </a:lnTo>
                <a:lnTo>
                  <a:pt x="1332" y="847"/>
                </a:lnTo>
                <a:lnTo>
                  <a:pt x="1236" y="937"/>
                </a:lnTo>
                <a:lnTo>
                  <a:pt x="1140" y="955"/>
                </a:lnTo>
                <a:lnTo>
                  <a:pt x="1044" y="991"/>
                </a:lnTo>
                <a:lnTo>
                  <a:pt x="948" y="1021"/>
                </a:lnTo>
                <a:lnTo>
                  <a:pt x="852" y="1045"/>
                </a:lnTo>
                <a:lnTo>
                  <a:pt x="762" y="1075"/>
                </a:lnTo>
                <a:lnTo>
                  <a:pt x="666" y="1081"/>
                </a:lnTo>
                <a:lnTo>
                  <a:pt x="570" y="1087"/>
                </a:lnTo>
                <a:lnTo>
                  <a:pt x="474" y="1099"/>
                </a:lnTo>
                <a:lnTo>
                  <a:pt x="378" y="1099"/>
                </a:lnTo>
                <a:lnTo>
                  <a:pt x="282" y="1099"/>
                </a:lnTo>
                <a:lnTo>
                  <a:pt x="192" y="1105"/>
                </a:lnTo>
                <a:lnTo>
                  <a:pt x="96" y="1105"/>
                </a:lnTo>
                <a:lnTo>
                  <a:pt x="0" y="1117"/>
                </a:lnTo>
                <a:close/>
              </a:path>
            </a:pathLst>
          </a:custGeom>
          <a:solidFill>
            <a:srgbClr val="0066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2436840" y="2846520"/>
            <a:ext cx="7219800" cy="2649240"/>
          </a:xfrm>
          <a:custGeom>
            <a:avLst/>
            <a:gdLst/>
            <a:ahLst/>
            <a:rect l="l" t="t" r="r" b="b"/>
            <a:pathLst>
              <a:path w="3325" h="1159">
                <a:moveTo>
                  <a:pt x="0" y="1159"/>
                </a:moveTo>
                <a:lnTo>
                  <a:pt x="0" y="1159"/>
                </a:lnTo>
                <a:lnTo>
                  <a:pt x="96" y="1147"/>
                </a:lnTo>
                <a:lnTo>
                  <a:pt x="192" y="1147"/>
                </a:lnTo>
                <a:lnTo>
                  <a:pt x="282" y="1141"/>
                </a:lnTo>
                <a:lnTo>
                  <a:pt x="378" y="1141"/>
                </a:lnTo>
                <a:lnTo>
                  <a:pt x="474" y="1141"/>
                </a:lnTo>
                <a:lnTo>
                  <a:pt x="570" y="1129"/>
                </a:lnTo>
                <a:lnTo>
                  <a:pt x="666" y="1123"/>
                </a:lnTo>
                <a:lnTo>
                  <a:pt x="762" y="1099"/>
                </a:lnTo>
                <a:lnTo>
                  <a:pt x="852" y="1063"/>
                </a:lnTo>
                <a:lnTo>
                  <a:pt x="948" y="1039"/>
                </a:lnTo>
                <a:lnTo>
                  <a:pt x="1044" y="1003"/>
                </a:lnTo>
                <a:lnTo>
                  <a:pt x="1140" y="967"/>
                </a:lnTo>
                <a:lnTo>
                  <a:pt x="1236" y="949"/>
                </a:lnTo>
                <a:lnTo>
                  <a:pt x="1332" y="859"/>
                </a:lnTo>
                <a:lnTo>
                  <a:pt x="1423" y="763"/>
                </a:lnTo>
                <a:lnTo>
                  <a:pt x="1519" y="787"/>
                </a:lnTo>
                <a:lnTo>
                  <a:pt x="1615" y="793"/>
                </a:lnTo>
                <a:lnTo>
                  <a:pt x="1711" y="751"/>
                </a:lnTo>
                <a:lnTo>
                  <a:pt x="1807" y="667"/>
                </a:lnTo>
                <a:lnTo>
                  <a:pt x="1903" y="589"/>
                </a:lnTo>
                <a:lnTo>
                  <a:pt x="1993" y="559"/>
                </a:lnTo>
                <a:lnTo>
                  <a:pt x="2089" y="559"/>
                </a:lnTo>
                <a:lnTo>
                  <a:pt x="2185" y="523"/>
                </a:lnTo>
                <a:lnTo>
                  <a:pt x="2281" y="475"/>
                </a:lnTo>
                <a:lnTo>
                  <a:pt x="2377" y="427"/>
                </a:lnTo>
                <a:lnTo>
                  <a:pt x="2473" y="355"/>
                </a:lnTo>
                <a:lnTo>
                  <a:pt x="2563" y="312"/>
                </a:lnTo>
                <a:lnTo>
                  <a:pt x="2659" y="282"/>
                </a:lnTo>
                <a:lnTo>
                  <a:pt x="2755" y="270"/>
                </a:lnTo>
                <a:lnTo>
                  <a:pt x="2851" y="252"/>
                </a:lnTo>
                <a:lnTo>
                  <a:pt x="2947" y="222"/>
                </a:lnTo>
                <a:lnTo>
                  <a:pt x="3043" y="192"/>
                </a:lnTo>
                <a:lnTo>
                  <a:pt x="3133" y="120"/>
                </a:lnTo>
                <a:lnTo>
                  <a:pt x="3229" y="84"/>
                </a:lnTo>
                <a:lnTo>
                  <a:pt x="3325" y="0"/>
                </a:lnTo>
                <a:lnTo>
                  <a:pt x="3325" y="42"/>
                </a:lnTo>
                <a:lnTo>
                  <a:pt x="3229" y="138"/>
                </a:lnTo>
                <a:lnTo>
                  <a:pt x="3133" y="168"/>
                </a:lnTo>
                <a:lnTo>
                  <a:pt x="3043" y="240"/>
                </a:lnTo>
                <a:lnTo>
                  <a:pt x="2947" y="276"/>
                </a:lnTo>
                <a:lnTo>
                  <a:pt x="2851" y="300"/>
                </a:lnTo>
                <a:lnTo>
                  <a:pt x="2755" y="324"/>
                </a:lnTo>
                <a:lnTo>
                  <a:pt x="2659" y="336"/>
                </a:lnTo>
                <a:lnTo>
                  <a:pt x="2563" y="361"/>
                </a:lnTo>
                <a:lnTo>
                  <a:pt x="2473" y="397"/>
                </a:lnTo>
                <a:lnTo>
                  <a:pt x="2377" y="469"/>
                </a:lnTo>
                <a:lnTo>
                  <a:pt x="2281" y="511"/>
                </a:lnTo>
                <a:lnTo>
                  <a:pt x="2185" y="553"/>
                </a:lnTo>
                <a:lnTo>
                  <a:pt x="2089" y="589"/>
                </a:lnTo>
                <a:lnTo>
                  <a:pt x="1993" y="583"/>
                </a:lnTo>
                <a:lnTo>
                  <a:pt x="1903" y="613"/>
                </a:lnTo>
                <a:lnTo>
                  <a:pt x="1807" y="685"/>
                </a:lnTo>
                <a:lnTo>
                  <a:pt x="1711" y="757"/>
                </a:lnTo>
                <a:lnTo>
                  <a:pt x="1615" y="793"/>
                </a:lnTo>
                <a:lnTo>
                  <a:pt x="1519" y="787"/>
                </a:lnTo>
                <a:lnTo>
                  <a:pt x="1423" y="763"/>
                </a:lnTo>
                <a:lnTo>
                  <a:pt x="1332" y="859"/>
                </a:lnTo>
                <a:lnTo>
                  <a:pt x="1236" y="949"/>
                </a:lnTo>
                <a:lnTo>
                  <a:pt x="1140" y="967"/>
                </a:lnTo>
                <a:lnTo>
                  <a:pt x="1044" y="1003"/>
                </a:lnTo>
                <a:lnTo>
                  <a:pt x="948" y="1039"/>
                </a:lnTo>
                <a:lnTo>
                  <a:pt x="852" y="1063"/>
                </a:lnTo>
                <a:lnTo>
                  <a:pt x="762" y="1099"/>
                </a:lnTo>
                <a:lnTo>
                  <a:pt x="666" y="1123"/>
                </a:lnTo>
                <a:lnTo>
                  <a:pt x="570" y="1129"/>
                </a:lnTo>
                <a:lnTo>
                  <a:pt x="474" y="1141"/>
                </a:lnTo>
                <a:lnTo>
                  <a:pt x="378" y="1141"/>
                </a:lnTo>
                <a:lnTo>
                  <a:pt x="282" y="1141"/>
                </a:lnTo>
                <a:lnTo>
                  <a:pt x="192" y="1147"/>
                </a:lnTo>
                <a:lnTo>
                  <a:pt x="96" y="1147"/>
                </a:lnTo>
                <a:lnTo>
                  <a:pt x="0" y="1159"/>
                </a:lnTo>
                <a:close/>
              </a:path>
            </a:pathLst>
          </a:custGeom>
          <a:solidFill>
            <a:srgbClr val="cc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2436840" y="2846520"/>
            <a:ext cx="7219800" cy="2649240"/>
          </a:xfrm>
          <a:custGeom>
            <a:avLst/>
            <a:gdLst/>
            <a:ahLst/>
            <a:rect l="l" t="t" r="r" b="b"/>
            <a:pathLst>
              <a:path w="3325" h="1159">
                <a:moveTo>
                  <a:pt x="0" y="1159"/>
                </a:moveTo>
                <a:lnTo>
                  <a:pt x="0" y="1159"/>
                </a:lnTo>
                <a:lnTo>
                  <a:pt x="96" y="1147"/>
                </a:lnTo>
                <a:lnTo>
                  <a:pt x="192" y="1147"/>
                </a:lnTo>
                <a:lnTo>
                  <a:pt x="282" y="1141"/>
                </a:lnTo>
                <a:lnTo>
                  <a:pt x="378" y="1141"/>
                </a:lnTo>
                <a:lnTo>
                  <a:pt x="474" y="1141"/>
                </a:lnTo>
                <a:lnTo>
                  <a:pt x="570" y="1129"/>
                </a:lnTo>
                <a:lnTo>
                  <a:pt x="666" y="1123"/>
                </a:lnTo>
                <a:lnTo>
                  <a:pt x="762" y="1099"/>
                </a:lnTo>
                <a:lnTo>
                  <a:pt x="852" y="1063"/>
                </a:lnTo>
                <a:lnTo>
                  <a:pt x="948" y="1039"/>
                </a:lnTo>
                <a:lnTo>
                  <a:pt x="1044" y="1003"/>
                </a:lnTo>
                <a:lnTo>
                  <a:pt x="1140" y="967"/>
                </a:lnTo>
                <a:lnTo>
                  <a:pt x="1236" y="949"/>
                </a:lnTo>
                <a:lnTo>
                  <a:pt x="1332" y="859"/>
                </a:lnTo>
                <a:lnTo>
                  <a:pt x="1423" y="763"/>
                </a:lnTo>
                <a:lnTo>
                  <a:pt x="1519" y="787"/>
                </a:lnTo>
                <a:lnTo>
                  <a:pt x="1615" y="793"/>
                </a:lnTo>
                <a:lnTo>
                  <a:pt x="1711" y="751"/>
                </a:lnTo>
                <a:lnTo>
                  <a:pt x="1807" y="667"/>
                </a:lnTo>
                <a:lnTo>
                  <a:pt x="1903" y="589"/>
                </a:lnTo>
                <a:lnTo>
                  <a:pt x="1993" y="559"/>
                </a:lnTo>
                <a:lnTo>
                  <a:pt x="2089" y="553"/>
                </a:lnTo>
                <a:lnTo>
                  <a:pt x="2185" y="517"/>
                </a:lnTo>
                <a:lnTo>
                  <a:pt x="2281" y="475"/>
                </a:lnTo>
                <a:lnTo>
                  <a:pt x="2377" y="427"/>
                </a:lnTo>
                <a:lnTo>
                  <a:pt x="2473" y="355"/>
                </a:lnTo>
                <a:lnTo>
                  <a:pt x="2563" y="312"/>
                </a:lnTo>
                <a:lnTo>
                  <a:pt x="2659" y="282"/>
                </a:lnTo>
                <a:lnTo>
                  <a:pt x="2755" y="270"/>
                </a:lnTo>
                <a:lnTo>
                  <a:pt x="2851" y="252"/>
                </a:lnTo>
                <a:lnTo>
                  <a:pt x="2947" y="222"/>
                </a:lnTo>
                <a:lnTo>
                  <a:pt x="3043" y="192"/>
                </a:lnTo>
                <a:lnTo>
                  <a:pt x="3133" y="120"/>
                </a:lnTo>
                <a:lnTo>
                  <a:pt x="3229" y="84"/>
                </a:lnTo>
                <a:lnTo>
                  <a:pt x="3325" y="0"/>
                </a:lnTo>
                <a:lnTo>
                  <a:pt x="3325" y="0"/>
                </a:lnTo>
                <a:lnTo>
                  <a:pt x="3229" y="84"/>
                </a:lnTo>
                <a:lnTo>
                  <a:pt x="3133" y="120"/>
                </a:lnTo>
                <a:lnTo>
                  <a:pt x="3043" y="192"/>
                </a:lnTo>
                <a:lnTo>
                  <a:pt x="2947" y="222"/>
                </a:lnTo>
                <a:lnTo>
                  <a:pt x="2851" y="252"/>
                </a:lnTo>
                <a:lnTo>
                  <a:pt x="2755" y="270"/>
                </a:lnTo>
                <a:lnTo>
                  <a:pt x="2659" y="282"/>
                </a:lnTo>
                <a:lnTo>
                  <a:pt x="2563" y="312"/>
                </a:lnTo>
                <a:lnTo>
                  <a:pt x="2473" y="355"/>
                </a:lnTo>
                <a:lnTo>
                  <a:pt x="2377" y="427"/>
                </a:lnTo>
                <a:lnTo>
                  <a:pt x="2281" y="475"/>
                </a:lnTo>
                <a:lnTo>
                  <a:pt x="2185" y="523"/>
                </a:lnTo>
                <a:lnTo>
                  <a:pt x="2089" y="559"/>
                </a:lnTo>
                <a:lnTo>
                  <a:pt x="1993" y="559"/>
                </a:lnTo>
                <a:lnTo>
                  <a:pt x="1903" y="589"/>
                </a:lnTo>
                <a:lnTo>
                  <a:pt x="1807" y="667"/>
                </a:lnTo>
                <a:lnTo>
                  <a:pt x="1711" y="751"/>
                </a:lnTo>
                <a:lnTo>
                  <a:pt x="1615" y="793"/>
                </a:lnTo>
                <a:lnTo>
                  <a:pt x="1519" y="787"/>
                </a:lnTo>
                <a:lnTo>
                  <a:pt x="1423" y="763"/>
                </a:lnTo>
                <a:lnTo>
                  <a:pt x="1332" y="859"/>
                </a:lnTo>
                <a:lnTo>
                  <a:pt x="1236" y="949"/>
                </a:lnTo>
                <a:lnTo>
                  <a:pt x="1140" y="967"/>
                </a:lnTo>
                <a:lnTo>
                  <a:pt x="1044" y="1003"/>
                </a:lnTo>
                <a:lnTo>
                  <a:pt x="948" y="1039"/>
                </a:lnTo>
                <a:lnTo>
                  <a:pt x="852" y="1063"/>
                </a:lnTo>
                <a:lnTo>
                  <a:pt x="762" y="1099"/>
                </a:lnTo>
                <a:lnTo>
                  <a:pt x="666" y="1123"/>
                </a:lnTo>
                <a:lnTo>
                  <a:pt x="570" y="1129"/>
                </a:lnTo>
                <a:lnTo>
                  <a:pt x="474" y="1141"/>
                </a:lnTo>
                <a:lnTo>
                  <a:pt x="378" y="1141"/>
                </a:lnTo>
                <a:lnTo>
                  <a:pt x="282" y="1141"/>
                </a:lnTo>
                <a:lnTo>
                  <a:pt x="192" y="1147"/>
                </a:lnTo>
                <a:lnTo>
                  <a:pt x="96" y="1147"/>
                </a:lnTo>
                <a:lnTo>
                  <a:pt x="0" y="1159"/>
                </a:lnTo>
                <a:close/>
              </a:path>
            </a:pathLst>
          </a:custGeom>
          <a:solidFill>
            <a:srgbClr val="000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2436840" y="2365200"/>
            <a:ext cx="7219800" cy="3130560"/>
          </a:xfrm>
          <a:custGeom>
            <a:avLst/>
            <a:gdLst/>
            <a:ahLst/>
            <a:rect l="l" t="t" r="r" b="b"/>
            <a:pathLst>
              <a:path w="3325" h="1369">
                <a:moveTo>
                  <a:pt x="0" y="1369"/>
                </a:moveTo>
                <a:lnTo>
                  <a:pt x="0" y="1369"/>
                </a:lnTo>
                <a:lnTo>
                  <a:pt x="96" y="1357"/>
                </a:lnTo>
                <a:lnTo>
                  <a:pt x="192" y="1357"/>
                </a:lnTo>
                <a:lnTo>
                  <a:pt x="282" y="1351"/>
                </a:lnTo>
                <a:lnTo>
                  <a:pt x="378" y="1351"/>
                </a:lnTo>
                <a:lnTo>
                  <a:pt x="474" y="1351"/>
                </a:lnTo>
                <a:lnTo>
                  <a:pt x="570" y="1339"/>
                </a:lnTo>
                <a:lnTo>
                  <a:pt x="666" y="1333"/>
                </a:lnTo>
                <a:lnTo>
                  <a:pt x="762" y="1309"/>
                </a:lnTo>
                <a:lnTo>
                  <a:pt x="852" y="1273"/>
                </a:lnTo>
                <a:lnTo>
                  <a:pt x="948" y="1249"/>
                </a:lnTo>
                <a:lnTo>
                  <a:pt x="1044" y="1213"/>
                </a:lnTo>
                <a:lnTo>
                  <a:pt x="1140" y="1177"/>
                </a:lnTo>
                <a:lnTo>
                  <a:pt x="1236" y="1159"/>
                </a:lnTo>
                <a:lnTo>
                  <a:pt x="1332" y="1069"/>
                </a:lnTo>
                <a:lnTo>
                  <a:pt x="1423" y="973"/>
                </a:lnTo>
                <a:lnTo>
                  <a:pt x="1519" y="997"/>
                </a:lnTo>
                <a:lnTo>
                  <a:pt x="1615" y="1003"/>
                </a:lnTo>
                <a:lnTo>
                  <a:pt x="1711" y="961"/>
                </a:lnTo>
                <a:lnTo>
                  <a:pt x="1807" y="877"/>
                </a:lnTo>
                <a:lnTo>
                  <a:pt x="1903" y="799"/>
                </a:lnTo>
                <a:lnTo>
                  <a:pt x="1993" y="769"/>
                </a:lnTo>
                <a:lnTo>
                  <a:pt x="2089" y="763"/>
                </a:lnTo>
                <a:lnTo>
                  <a:pt x="2185" y="703"/>
                </a:lnTo>
                <a:lnTo>
                  <a:pt x="2281" y="655"/>
                </a:lnTo>
                <a:lnTo>
                  <a:pt x="2377" y="607"/>
                </a:lnTo>
                <a:lnTo>
                  <a:pt x="2473" y="528"/>
                </a:lnTo>
                <a:lnTo>
                  <a:pt x="2563" y="480"/>
                </a:lnTo>
                <a:lnTo>
                  <a:pt x="2659" y="438"/>
                </a:lnTo>
                <a:lnTo>
                  <a:pt x="2755" y="414"/>
                </a:lnTo>
                <a:lnTo>
                  <a:pt x="2851" y="366"/>
                </a:lnTo>
                <a:lnTo>
                  <a:pt x="2947" y="318"/>
                </a:lnTo>
                <a:lnTo>
                  <a:pt x="3043" y="252"/>
                </a:lnTo>
                <a:lnTo>
                  <a:pt x="3133" y="144"/>
                </a:lnTo>
                <a:lnTo>
                  <a:pt x="3229" y="126"/>
                </a:lnTo>
                <a:lnTo>
                  <a:pt x="3325" y="0"/>
                </a:lnTo>
                <a:lnTo>
                  <a:pt x="3325" y="210"/>
                </a:lnTo>
                <a:lnTo>
                  <a:pt x="3229" y="294"/>
                </a:lnTo>
                <a:lnTo>
                  <a:pt x="3133" y="330"/>
                </a:lnTo>
                <a:lnTo>
                  <a:pt x="3043" y="402"/>
                </a:lnTo>
                <a:lnTo>
                  <a:pt x="2947" y="432"/>
                </a:lnTo>
                <a:lnTo>
                  <a:pt x="2851" y="462"/>
                </a:lnTo>
                <a:lnTo>
                  <a:pt x="2755" y="480"/>
                </a:lnTo>
                <a:lnTo>
                  <a:pt x="2659" y="492"/>
                </a:lnTo>
                <a:lnTo>
                  <a:pt x="2563" y="522"/>
                </a:lnTo>
                <a:lnTo>
                  <a:pt x="2473" y="565"/>
                </a:lnTo>
                <a:lnTo>
                  <a:pt x="2377" y="637"/>
                </a:lnTo>
                <a:lnTo>
                  <a:pt x="2281" y="685"/>
                </a:lnTo>
                <a:lnTo>
                  <a:pt x="2185" y="727"/>
                </a:lnTo>
                <a:lnTo>
                  <a:pt x="2089" y="763"/>
                </a:lnTo>
                <a:lnTo>
                  <a:pt x="1993" y="769"/>
                </a:lnTo>
                <a:lnTo>
                  <a:pt x="1903" y="799"/>
                </a:lnTo>
                <a:lnTo>
                  <a:pt x="1807" y="877"/>
                </a:lnTo>
                <a:lnTo>
                  <a:pt x="1711" y="961"/>
                </a:lnTo>
                <a:lnTo>
                  <a:pt x="1615" y="1003"/>
                </a:lnTo>
                <a:lnTo>
                  <a:pt x="1519" y="997"/>
                </a:lnTo>
                <a:lnTo>
                  <a:pt x="1423" y="973"/>
                </a:lnTo>
                <a:lnTo>
                  <a:pt x="1332" y="1069"/>
                </a:lnTo>
                <a:lnTo>
                  <a:pt x="1236" y="1159"/>
                </a:lnTo>
                <a:lnTo>
                  <a:pt x="1140" y="1177"/>
                </a:lnTo>
                <a:lnTo>
                  <a:pt x="1044" y="1213"/>
                </a:lnTo>
                <a:lnTo>
                  <a:pt x="948" y="1249"/>
                </a:lnTo>
                <a:lnTo>
                  <a:pt x="852" y="1273"/>
                </a:lnTo>
                <a:lnTo>
                  <a:pt x="762" y="1309"/>
                </a:lnTo>
                <a:lnTo>
                  <a:pt x="666" y="1333"/>
                </a:lnTo>
                <a:lnTo>
                  <a:pt x="570" y="1339"/>
                </a:lnTo>
                <a:lnTo>
                  <a:pt x="474" y="1351"/>
                </a:lnTo>
                <a:lnTo>
                  <a:pt x="378" y="1351"/>
                </a:lnTo>
                <a:lnTo>
                  <a:pt x="282" y="1351"/>
                </a:lnTo>
                <a:lnTo>
                  <a:pt x="192" y="1357"/>
                </a:lnTo>
                <a:lnTo>
                  <a:pt x="96" y="1357"/>
                </a:lnTo>
                <a:lnTo>
                  <a:pt x="0" y="1369"/>
                </a:lnTo>
                <a:close/>
              </a:path>
            </a:pathLst>
          </a:custGeom>
          <a:solidFill>
            <a:srgbClr val="ff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2436840" y="2214720"/>
            <a:ext cx="7219800" cy="3281040"/>
          </a:xfrm>
          <a:custGeom>
            <a:avLst/>
            <a:gdLst/>
            <a:ahLst/>
            <a:rect l="l" t="t" r="r" b="b"/>
            <a:pathLst>
              <a:path w="3325" h="1435">
                <a:moveTo>
                  <a:pt x="0" y="1435"/>
                </a:moveTo>
                <a:lnTo>
                  <a:pt x="0" y="1435"/>
                </a:lnTo>
                <a:lnTo>
                  <a:pt x="96" y="1423"/>
                </a:lnTo>
                <a:lnTo>
                  <a:pt x="192" y="1423"/>
                </a:lnTo>
                <a:lnTo>
                  <a:pt x="282" y="1417"/>
                </a:lnTo>
                <a:lnTo>
                  <a:pt x="378" y="1417"/>
                </a:lnTo>
                <a:lnTo>
                  <a:pt x="474" y="1417"/>
                </a:lnTo>
                <a:lnTo>
                  <a:pt x="570" y="1405"/>
                </a:lnTo>
                <a:lnTo>
                  <a:pt x="666" y="1399"/>
                </a:lnTo>
                <a:lnTo>
                  <a:pt x="762" y="1375"/>
                </a:lnTo>
                <a:lnTo>
                  <a:pt x="852" y="1339"/>
                </a:lnTo>
                <a:lnTo>
                  <a:pt x="948" y="1315"/>
                </a:lnTo>
                <a:lnTo>
                  <a:pt x="1044" y="1279"/>
                </a:lnTo>
                <a:lnTo>
                  <a:pt x="1140" y="1243"/>
                </a:lnTo>
                <a:lnTo>
                  <a:pt x="1236" y="1225"/>
                </a:lnTo>
                <a:lnTo>
                  <a:pt x="1332" y="1135"/>
                </a:lnTo>
                <a:lnTo>
                  <a:pt x="1423" y="1039"/>
                </a:lnTo>
                <a:lnTo>
                  <a:pt x="1519" y="1063"/>
                </a:lnTo>
                <a:lnTo>
                  <a:pt x="1615" y="1069"/>
                </a:lnTo>
                <a:lnTo>
                  <a:pt x="1711" y="1027"/>
                </a:lnTo>
                <a:lnTo>
                  <a:pt x="1807" y="943"/>
                </a:lnTo>
                <a:lnTo>
                  <a:pt x="1903" y="865"/>
                </a:lnTo>
                <a:lnTo>
                  <a:pt x="1993" y="835"/>
                </a:lnTo>
                <a:lnTo>
                  <a:pt x="2089" y="829"/>
                </a:lnTo>
                <a:lnTo>
                  <a:pt x="2185" y="769"/>
                </a:lnTo>
                <a:lnTo>
                  <a:pt x="2281" y="721"/>
                </a:lnTo>
                <a:lnTo>
                  <a:pt x="2377" y="673"/>
                </a:lnTo>
                <a:lnTo>
                  <a:pt x="2473" y="582"/>
                </a:lnTo>
                <a:lnTo>
                  <a:pt x="2563" y="522"/>
                </a:lnTo>
                <a:lnTo>
                  <a:pt x="2659" y="480"/>
                </a:lnTo>
                <a:lnTo>
                  <a:pt x="2755" y="450"/>
                </a:lnTo>
                <a:lnTo>
                  <a:pt x="2851" y="396"/>
                </a:lnTo>
                <a:lnTo>
                  <a:pt x="2947" y="348"/>
                </a:lnTo>
                <a:lnTo>
                  <a:pt x="3043" y="276"/>
                </a:lnTo>
                <a:lnTo>
                  <a:pt x="3133" y="156"/>
                </a:lnTo>
                <a:lnTo>
                  <a:pt x="3229" y="138"/>
                </a:lnTo>
                <a:lnTo>
                  <a:pt x="3325" y="0"/>
                </a:lnTo>
                <a:lnTo>
                  <a:pt x="3325" y="66"/>
                </a:lnTo>
                <a:lnTo>
                  <a:pt x="3229" y="192"/>
                </a:lnTo>
                <a:lnTo>
                  <a:pt x="3133" y="210"/>
                </a:lnTo>
                <a:lnTo>
                  <a:pt x="3043" y="318"/>
                </a:lnTo>
                <a:lnTo>
                  <a:pt x="2947" y="384"/>
                </a:lnTo>
                <a:lnTo>
                  <a:pt x="2851" y="432"/>
                </a:lnTo>
                <a:lnTo>
                  <a:pt x="2755" y="480"/>
                </a:lnTo>
                <a:lnTo>
                  <a:pt x="2659" y="504"/>
                </a:lnTo>
                <a:lnTo>
                  <a:pt x="2563" y="546"/>
                </a:lnTo>
                <a:lnTo>
                  <a:pt x="2473" y="594"/>
                </a:lnTo>
                <a:lnTo>
                  <a:pt x="2377" y="673"/>
                </a:lnTo>
                <a:lnTo>
                  <a:pt x="2281" y="721"/>
                </a:lnTo>
                <a:lnTo>
                  <a:pt x="2185" y="769"/>
                </a:lnTo>
                <a:lnTo>
                  <a:pt x="2089" y="829"/>
                </a:lnTo>
                <a:lnTo>
                  <a:pt x="1993" y="835"/>
                </a:lnTo>
                <a:lnTo>
                  <a:pt x="1903" y="865"/>
                </a:lnTo>
                <a:lnTo>
                  <a:pt x="1807" y="943"/>
                </a:lnTo>
                <a:lnTo>
                  <a:pt x="1711" y="1027"/>
                </a:lnTo>
                <a:lnTo>
                  <a:pt x="1615" y="1069"/>
                </a:lnTo>
                <a:lnTo>
                  <a:pt x="1519" y="1063"/>
                </a:lnTo>
                <a:lnTo>
                  <a:pt x="1423" y="1039"/>
                </a:lnTo>
                <a:lnTo>
                  <a:pt x="1332" y="1135"/>
                </a:lnTo>
                <a:lnTo>
                  <a:pt x="1236" y="1225"/>
                </a:lnTo>
                <a:lnTo>
                  <a:pt x="1140" y="1243"/>
                </a:lnTo>
                <a:lnTo>
                  <a:pt x="1044" y="1279"/>
                </a:lnTo>
                <a:lnTo>
                  <a:pt x="948" y="1315"/>
                </a:lnTo>
                <a:lnTo>
                  <a:pt x="852" y="1339"/>
                </a:lnTo>
                <a:lnTo>
                  <a:pt x="762" y="1375"/>
                </a:lnTo>
                <a:lnTo>
                  <a:pt x="666" y="1399"/>
                </a:lnTo>
                <a:lnTo>
                  <a:pt x="570" y="1405"/>
                </a:lnTo>
                <a:lnTo>
                  <a:pt x="474" y="1417"/>
                </a:lnTo>
                <a:lnTo>
                  <a:pt x="378" y="1417"/>
                </a:lnTo>
                <a:lnTo>
                  <a:pt x="282" y="1417"/>
                </a:lnTo>
                <a:lnTo>
                  <a:pt x="192" y="1423"/>
                </a:lnTo>
                <a:lnTo>
                  <a:pt x="96" y="1423"/>
                </a:lnTo>
                <a:lnTo>
                  <a:pt x="0" y="1435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2436840" y="2131920"/>
            <a:ext cx="7219800" cy="3363840"/>
          </a:xfrm>
          <a:custGeom>
            <a:avLst/>
            <a:gdLst/>
            <a:ahLst/>
            <a:rect l="l" t="t" r="r" b="b"/>
            <a:pathLst>
              <a:path w="3325" h="1471">
                <a:moveTo>
                  <a:pt x="0" y="1471"/>
                </a:moveTo>
                <a:lnTo>
                  <a:pt x="0" y="1471"/>
                </a:lnTo>
                <a:lnTo>
                  <a:pt x="96" y="1459"/>
                </a:lnTo>
                <a:lnTo>
                  <a:pt x="192" y="1459"/>
                </a:lnTo>
                <a:lnTo>
                  <a:pt x="282" y="1453"/>
                </a:lnTo>
                <a:lnTo>
                  <a:pt x="378" y="1453"/>
                </a:lnTo>
                <a:lnTo>
                  <a:pt x="474" y="1453"/>
                </a:lnTo>
                <a:lnTo>
                  <a:pt x="570" y="1441"/>
                </a:lnTo>
                <a:lnTo>
                  <a:pt x="666" y="1435"/>
                </a:lnTo>
                <a:lnTo>
                  <a:pt x="762" y="1411"/>
                </a:lnTo>
                <a:lnTo>
                  <a:pt x="852" y="1375"/>
                </a:lnTo>
                <a:lnTo>
                  <a:pt x="948" y="1351"/>
                </a:lnTo>
                <a:lnTo>
                  <a:pt x="1044" y="1315"/>
                </a:lnTo>
                <a:lnTo>
                  <a:pt x="1140" y="1279"/>
                </a:lnTo>
                <a:lnTo>
                  <a:pt x="1236" y="1261"/>
                </a:lnTo>
                <a:lnTo>
                  <a:pt x="1332" y="1171"/>
                </a:lnTo>
                <a:lnTo>
                  <a:pt x="1423" y="1075"/>
                </a:lnTo>
                <a:lnTo>
                  <a:pt x="1519" y="1099"/>
                </a:lnTo>
                <a:lnTo>
                  <a:pt x="1615" y="1105"/>
                </a:lnTo>
                <a:lnTo>
                  <a:pt x="1711" y="1063"/>
                </a:lnTo>
                <a:lnTo>
                  <a:pt x="1807" y="979"/>
                </a:lnTo>
                <a:lnTo>
                  <a:pt x="1903" y="901"/>
                </a:lnTo>
                <a:lnTo>
                  <a:pt x="1993" y="871"/>
                </a:lnTo>
                <a:lnTo>
                  <a:pt x="2089" y="865"/>
                </a:lnTo>
                <a:lnTo>
                  <a:pt x="2185" y="805"/>
                </a:lnTo>
                <a:lnTo>
                  <a:pt x="2281" y="757"/>
                </a:lnTo>
                <a:lnTo>
                  <a:pt x="2377" y="709"/>
                </a:lnTo>
                <a:lnTo>
                  <a:pt x="2473" y="618"/>
                </a:lnTo>
                <a:lnTo>
                  <a:pt x="2563" y="558"/>
                </a:lnTo>
                <a:lnTo>
                  <a:pt x="2659" y="516"/>
                </a:lnTo>
                <a:lnTo>
                  <a:pt x="2755" y="486"/>
                </a:lnTo>
                <a:lnTo>
                  <a:pt x="2851" y="432"/>
                </a:lnTo>
                <a:lnTo>
                  <a:pt x="2947" y="366"/>
                </a:lnTo>
                <a:lnTo>
                  <a:pt x="3043" y="282"/>
                </a:lnTo>
                <a:lnTo>
                  <a:pt x="3133" y="156"/>
                </a:lnTo>
                <a:lnTo>
                  <a:pt x="3229" y="132"/>
                </a:lnTo>
                <a:lnTo>
                  <a:pt x="3325" y="0"/>
                </a:lnTo>
                <a:lnTo>
                  <a:pt x="3325" y="36"/>
                </a:lnTo>
                <a:lnTo>
                  <a:pt x="3229" y="174"/>
                </a:lnTo>
                <a:lnTo>
                  <a:pt x="3133" y="192"/>
                </a:lnTo>
                <a:lnTo>
                  <a:pt x="3043" y="312"/>
                </a:lnTo>
                <a:lnTo>
                  <a:pt x="2947" y="384"/>
                </a:lnTo>
                <a:lnTo>
                  <a:pt x="2851" y="432"/>
                </a:lnTo>
                <a:lnTo>
                  <a:pt x="2755" y="486"/>
                </a:lnTo>
                <a:lnTo>
                  <a:pt x="2659" y="516"/>
                </a:lnTo>
                <a:lnTo>
                  <a:pt x="2563" y="558"/>
                </a:lnTo>
                <a:lnTo>
                  <a:pt x="2473" y="618"/>
                </a:lnTo>
                <a:lnTo>
                  <a:pt x="2377" y="709"/>
                </a:lnTo>
                <a:lnTo>
                  <a:pt x="2281" y="757"/>
                </a:lnTo>
                <a:lnTo>
                  <a:pt x="2185" y="805"/>
                </a:lnTo>
                <a:lnTo>
                  <a:pt x="2089" y="865"/>
                </a:lnTo>
                <a:lnTo>
                  <a:pt x="1993" y="871"/>
                </a:lnTo>
                <a:lnTo>
                  <a:pt x="1903" y="901"/>
                </a:lnTo>
                <a:lnTo>
                  <a:pt x="1807" y="979"/>
                </a:lnTo>
                <a:lnTo>
                  <a:pt x="1711" y="1063"/>
                </a:lnTo>
                <a:lnTo>
                  <a:pt x="1615" y="1105"/>
                </a:lnTo>
                <a:lnTo>
                  <a:pt x="1519" y="1099"/>
                </a:lnTo>
                <a:lnTo>
                  <a:pt x="1423" y="1075"/>
                </a:lnTo>
                <a:lnTo>
                  <a:pt x="1332" y="1171"/>
                </a:lnTo>
                <a:lnTo>
                  <a:pt x="1236" y="1261"/>
                </a:lnTo>
                <a:lnTo>
                  <a:pt x="1140" y="1279"/>
                </a:lnTo>
                <a:lnTo>
                  <a:pt x="1044" y="1315"/>
                </a:lnTo>
                <a:lnTo>
                  <a:pt x="948" y="1351"/>
                </a:lnTo>
                <a:lnTo>
                  <a:pt x="852" y="1375"/>
                </a:lnTo>
                <a:lnTo>
                  <a:pt x="762" y="1411"/>
                </a:lnTo>
                <a:lnTo>
                  <a:pt x="666" y="1435"/>
                </a:lnTo>
                <a:lnTo>
                  <a:pt x="570" y="1441"/>
                </a:lnTo>
                <a:lnTo>
                  <a:pt x="474" y="1453"/>
                </a:lnTo>
                <a:lnTo>
                  <a:pt x="378" y="1453"/>
                </a:lnTo>
                <a:lnTo>
                  <a:pt x="282" y="1453"/>
                </a:lnTo>
                <a:lnTo>
                  <a:pt x="192" y="1459"/>
                </a:lnTo>
                <a:lnTo>
                  <a:pt x="96" y="1459"/>
                </a:lnTo>
                <a:lnTo>
                  <a:pt x="0" y="1471"/>
                </a:lnTo>
                <a:close/>
              </a:path>
            </a:pathLst>
          </a:custGeom>
          <a:solidFill>
            <a:srgbClr val="00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2436840" y="5468760"/>
            <a:ext cx="7219800" cy="27000"/>
          </a:xfrm>
          <a:custGeom>
            <a:avLst/>
            <a:gdLst/>
            <a:ahLst/>
            <a:rect l="l" t="t" r="r" b="b"/>
            <a:pathLst>
              <a:path w="3325" h="12">
                <a:moveTo>
                  <a:pt x="0" y="12"/>
                </a:moveTo>
                <a:lnTo>
                  <a:pt x="0" y="12"/>
                </a:lnTo>
                <a:lnTo>
                  <a:pt x="96" y="6"/>
                </a:lnTo>
                <a:lnTo>
                  <a:pt x="192" y="6"/>
                </a:lnTo>
                <a:lnTo>
                  <a:pt x="282" y="0"/>
                </a:lnTo>
                <a:lnTo>
                  <a:pt x="378" y="0"/>
                </a:lnTo>
                <a:lnTo>
                  <a:pt x="474" y="0"/>
                </a:lnTo>
                <a:lnTo>
                  <a:pt x="570" y="0"/>
                </a:lnTo>
                <a:lnTo>
                  <a:pt x="666" y="0"/>
                </a:lnTo>
                <a:lnTo>
                  <a:pt x="762" y="0"/>
                </a:lnTo>
                <a:lnTo>
                  <a:pt x="852" y="0"/>
                </a:lnTo>
                <a:lnTo>
                  <a:pt x="948" y="6"/>
                </a:lnTo>
                <a:lnTo>
                  <a:pt x="1044" y="0"/>
                </a:lnTo>
                <a:lnTo>
                  <a:pt x="1140" y="0"/>
                </a:lnTo>
                <a:lnTo>
                  <a:pt x="1236" y="0"/>
                </a:lnTo>
                <a:lnTo>
                  <a:pt x="1332" y="6"/>
                </a:lnTo>
                <a:lnTo>
                  <a:pt x="1423" y="6"/>
                </a:lnTo>
                <a:lnTo>
                  <a:pt x="1519" y="0"/>
                </a:lnTo>
                <a:lnTo>
                  <a:pt x="1615" y="6"/>
                </a:lnTo>
                <a:lnTo>
                  <a:pt x="1711" y="12"/>
                </a:lnTo>
                <a:lnTo>
                  <a:pt x="1807" y="12"/>
                </a:lnTo>
                <a:lnTo>
                  <a:pt x="1903" y="12"/>
                </a:lnTo>
                <a:lnTo>
                  <a:pt x="1993" y="12"/>
                </a:lnTo>
                <a:lnTo>
                  <a:pt x="2089" y="12"/>
                </a:lnTo>
                <a:lnTo>
                  <a:pt x="2185" y="12"/>
                </a:lnTo>
                <a:lnTo>
                  <a:pt x="2281" y="12"/>
                </a:lnTo>
                <a:lnTo>
                  <a:pt x="2377" y="12"/>
                </a:lnTo>
                <a:lnTo>
                  <a:pt x="2473" y="12"/>
                </a:lnTo>
                <a:lnTo>
                  <a:pt x="2563" y="12"/>
                </a:lnTo>
                <a:lnTo>
                  <a:pt x="2659" y="12"/>
                </a:lnTo>
                <a:lnTo>
                  <a:pt x="2755" y="12"/>
                </a:lnTo>
                <a:lnTo>
                  <a:pt x="2851" y="12"/>
                </a:lnTo>
                <a:lnTo>
                  <a:pt x="2947" y="12"/>
                </a:lnTo>
                <a:lnTo>
                  <a:pt x="3043" y="12"/>
                </a:lnTo>
                <a:lnTo>
                  <a:pt x="3133" y="12"/>
                </a:lnTo>
                <a:lnTo>
                  <a:pt x="3229" y="12"/>
                </a:lnTo>
                <a:lnTo>
                  <a:pt x="3325" y="12"/>
                </a:lnTo>
                <a:lnTo>
                  <a:pt x="3325" y="12"/>
                </a:lnTo>
                <a:lnTo>
                  <a:pt x="3229" y="12"/>
                </a:lnTo>
                <a:lnTo>
                  <a:pt x="3133" y="12"/>
                </a:lnTo>
                <a:lnTo>
                  <a:pt x="3043" y="12"/>
                </a:lnTo>
                <a:lnTo>
                  <a:pt x="2947" y="12"/>
                </a:lnTo>
                <a:lnTo>
                  <a:pt x="2851" y="12"/>
                </a:lnTo>
                <a:lnTo>
                  <a:pt x="2755" y="12"/>
                </a:lnTo>
                <a:lnTo>
                  <a:pt x="2659" y="12"/>
                </a:lnTo>
                <a:lnTo>
                  <a:pt x="2563" y="12"/>
                </a:lnTo>
                <a:lnTo>
                  <a:pt x="2473" y="12"/>
                </a:lnTo>
                <a:lnTo>
                  <a:pt x="2377" y="12"/>
                </a:lnTo>
                <a:lnTo>
                  <a:pt x="2281" y="12"/>
                </a:lnTo>
                <a:lnTo>
                  <a:pt x="2185" y="12"/>
                </a:lnTo>
                <a:lnTo>
                  <a:pt x="2089" y="12"/>
                </a:lnTo>
                <a:lnTo>
                  <a:pt x="1993" y="12"/>
                </a:lnTo>
                <a:lnTo>
                  <a:pt x="1903" y="12"/>
                </a:lnTo>
                <a:lnTo>
                  <a:pt x="1807" y="12"/>
                </a:lnTo>
                <a:lnTo>
                  <a:pt x="1711" y="12"/>
                </a:lnTo>
                <a:lnTo>
                  <a:pt x="1615" y="12"/>
                </a:lnTo>
                <a:lnTo>
                  <a:pt x="1519" y="12"/>
                </a:lnTo>
                <a:lnTo>
                  <a:pt x="1423" y="12"/>
                </a:lnTo>
                <a:lnTo>
                  <a:pt x="1332" y="12"/>
                </a:lnTo>
                <a:lnTo>
                  <a:pt x="1236" y="12"/>
                </a:lnTo>
                <a:lnTo>
                  <a:pt x="1140" y="12"/>
                </a:lnTo>
                <a:lnTo>
                  <a:pt x="1044" y="12"/>
                </a:lnTo>
                <a:lnTo>
                  <a:pt x="948" y="12"/>
                </a:lnTo>
                <a:lnTo>
                  <a:pt x="852" y="12"/>
                </a:lnTo>
                <a:lnTo>
                  <a:pt x="762" y="12"/>
                </a:lnTo>
                <a:lnTo>
                  <a:pt x="666" y="12"/>
                </a:lnTo>
                <a:lnTo>
                  <a:pt x="570" y="12"/>
                </a:lnTo>
                <a:lnTo>
                  <a:pt x="474" y="12"/>
                </a:lnTo>
                <a:lnTo>
                  <a:pt x="378" y="12"/>
                </a:lnTo>
                <a:lnTo>
                  <a:pt x="282" y="12"/>
                </a:lnTo>
                <a:lnTo>
                  <a:pt x="192" y="12"/>
                </a:lnTo>
                <a:lnTo>
                  <a:pt x="96" y="12"/>
                </a:lnTo>
                <a:lnTo>
                  <a:pt x="0" y="12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2436840" y="5221440"/>
            <a:ext cx="7219800" cy="274320"/>
          </a:xfrm>
          <a:custGeom>
            <a:avLst/>
            <a:gdLst/>
            <a:ahLst/>
            <a:rect l="l" t="t" r="r" b="b"/>
            <a:pathLst>
              <a:path w="3325" h="120">
                <a:moveTo>
                  <a:pt x="0" y="120"/>
                </a:moveTo>
                <a:lnTo>
                  <a:pt x="0" y="120"/>
                </a:lnTo>
                <a:lnTo>
                  <a:pt x="96" y="108"/>
                </a:lnTo>
                <a:lnTo>
                  <a:pt x="192" y="108"/>
                </a:lnTo>
                <a:lnTo>
                  <a:pt x="282" y="102"/>
                </a:lnTo>
                <a:lnTo>
                  <a:pt x="378" y="102"/>
                </a:lnTo>
                <a:lnTo>
                  <a:pt x="474" y="102"/>
                </a:lnTo>
                <a:lnTo>
                  <a:pt x="570" y="102"/>
                </a:lnTo>
                <a:lnTo>
                  <a:pt x="666" y="102"/>
                </a:lnTo>
                <a:lnTo>
                  <a:pt x="762" y="102"/>
                </a:lnTo>
                <a:lnTo>
                  <a:pt x="852" y="90"/>
                </a:lnTo>
                <a:lnTo>
                  <a:pt x="948" y="90"/>
                </a:lnTo>
                <a:lnTo>
                  <a:pt x="1044" y="78"/>
                </a:lnTo>
                <a:lnTo>
                  <a:pt x="1140" y="72"/>
                </a:lnTo>
                <a:lnTo>
                  <a:pt x="1236" y="78"/>
                </a:lnTo>
                <a:lnTo>
                  <a:pt x="1332" y="78"/>
                </a:lnTo>
                <a:lnTo>
                  <a:pt x="1423" y="78"/>
                </a:lnTo>
                <a:lnTo>
                  <a:pt x="1519" y="84"/>
                </a:lnTo>
                <a:lnTo>
                  <a:pt x="1615" y="66"/>
                </a:lnTo>
                <a:lnTo>
                  <a:pt x="1711" y="42"/>
                </a:lnTo>
                <a:lnTo>
                  <a:pt x="1807" y="18"/>
                </a:lnTo>
                <a:lnTo>
                  <a:pt x="1903" y="24"/>
                </a:lnTo>
                <a:lnTo>
                  <a:pt x="1993" y="30"/>
                </a:lnTo>
                <a:lnTo>
                  <a:pt x="2089" y="30"/>
                </a:lnTo>
                <a:lnTo>
                  <a:pt x="2185" y="12"/>
                </a:lnTo>
                <a:lnTo>
                  <a:pt x="2281" y="12"/>
                </a:lnTo>
                <a:lnTo>
                  <a:pt x="2377" y="12"/>
                </a:lnTo>
                <a:lnTo>
                  <a:pt x="2473" y="12"/>
                </a:lnTo>
                <a:lnTo>
                  <a:pt x="2563" y="12"/>
                </a:lnTo>
                <a:lnTo>
                  <a:pt x="2659" y="12"/>
                </a:lnTo>
                <a:lnTo>
                  <a:pt x="2755" y="12"/>
                </a:lnTo>
                <a:lnTo>
                  <a:pt x="2851" y="24"/>
                </a:lnTo>
                <a:lnTo>
                  <a:pt x="2947" y="24"/>
                </a:lnTo>
                <a:lnTo>
                  <a:pt x="3043" y="30"/>
                </a:lnTo>
                <a:lnTo>
                  <a:pt x="3133" y="12"/>
                </a:lnTo>
                <a:lnTo>
                  <a:pt x="3229" y="6"/>
                </a:lnTo>
                <a:lnTo>
                  <a:pt x="3325" y="0"/>
                </a:lnTo>
                <a:lnTo>
                  <a:pt x="3325" y="120"/>
                </a:lnTo>
                <a:lnTo>
                  <a:pt x="3229" y="120"/>
                </a:lnTo>
                <a:lnTo>
                  <a:pt x="3133" y="120"/>
                </a:lnTo>
                <a:lnTo>
                  <a:pt x="3043" y="120"/>
                </a:lnTo>
                <a:lnTo>
                  <a:pt x="2947" y="120"/>
                </a:lnTo>
                <a:lnTo>
                  <a:pt x="2851" y="120"/>
                </a:lnTo>
                <a:lnTo>
                  <a:pt x="2755" y="120"/>
                </a:lnTo>
                <a:lnTo>
                  <a:pt x="2659" y="120"/>
                </a:lnTo>
                <a:lnTo>
                  <a:pt x="2563" y="120"/>
                </a:lnTo>
                <a:lnTo>
                  <a:pt x="2473" y="120"/>
                </a:lnTo>
                <a:lnTo>
                  <a:pt x="2377" y="120"/>
                </a:lnTo>
                <a:lnTo>
                  <a:pt x="2281" y="120"/>
                </a:lnTo>
                <a:lnTo>
                  <a:pt x="2185" y="120"/>
                </a:lnTo>
                <a:lnTo>
                  <a:pt x="2089" y="120"/>
                </a:lnTo>
                <a:lnTo>
                  <a:pt x="1993" y="120"/>
                </a:lnTo>
                <a:lnTo>
                  <a:pt x="1903" y="120"/>
                </a:lnTo>
                <a:lnTo>
                  <a:pt x="1807" y="120"/>
                </a:lnTo>
                <a:lnTo>
                  <a:pt x="1711" y="120"/>
                </a:lnTo>
                <a:lnTo>
                  <a:pt x="1615" y="114"/>
                </a:lnTo>
                <a:lnTo>
                  <a:pt x="1519" y="108"/>
                </a:lnTo>
                <a:lnTo>
                  <a:pt x="1423" y="114"/>
                </a:lnTo>
                <a:lnTo>
                  <a:pt x="1332" y="114"/>
                </a:lnTo>
                <a:lnTo>
                  <a:pt x="1236" y="108"/>
                </a:lnTo>
                <a:lnTo>
                  <a:pt x="1140" y="108"/>
                </a:lnTo>
                <a:lnTo>
                  <a:pt x="1044" y="108"/>
                </a:lnTo>
                <a:lnTo>
                  <a:pt x="948" y="114"/>
                </a:lnTo>
                <a:lnTo>
                  <a:pt x="852" y="108"/>
                </a:lnTo>
                <a:lnTo>
                  <a:pt x="762" y="108"/>
                </a:lnTo>
                <a:lnTo>
                  <a:pt x="666" y="108"/>
                </a:lnTo>
                <a:lnTo>
                  <a:pt x="570" y="108"/>
                </a:lnTo>
                <a:lnTo>
                  <a:pt x="474" y="108"/>
                </a:lnTo>
                <a:lnTo>
                  <a:pt x="378" y="108"/>
                </a:lnTo>
                <a:lnTo>
                  <a:pt x="282" y="108"/>
                </a:lnTo>
                <a:lnTo>
                  <a:pt x="192" y="114"/>
                </a:lnTo>
                <a:lnTo>
                  <a:pt x="96" y="114"/>
                </a:lnTo>
                <a:lnTo>
                  <a:pt x="0" y="12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2436840" y="3340080"/>
            <a:ext cx="7219800" cy="2155680"/>
          </a:xfrm>
          <a:custGeom>
            <a:avLst/>
            <a:gdLst/>
            <a:ahLst/>
            <a:rect l="l" t="t" r="r" b="b"/>
            <a:pathLst>
              <a:path w="3325" h="943">
                <a:moveTo>
                  <a:pt x="0" y="943"/>
                </a:moveTo>
                <a:lnTo>
                  <a:pt x="0" y="943"/>
                </a:lnTo>
                <a:lnTo>
                  <a:pt x="96" y="931"/>
                </a:lnTo>
                <a:lnTo>
                  <a:pt x="192" y="931"/>
                </a:lnTo>
                <a:lnTo>
                  <a:pt x="282" y="925"/>
                </a:lnTo>
                <a:lnTo>
                  <a:pt x="378" y="925"/>
                </a:lnTo>
                <a:lnTo>
                  <a:pt x="474" y="925"/>
                </a:lnTo>
                <a:lnTo>
                  <a:pt x="570" y="913"/>
                </a:lnTo>
                <a:lnTo>
                  <a:pt x="666" y="913"/>
                </a:lnTo>
                <a:lnTo>
                  <a:pt x="762" y="907"/>
                </a:lnTo>
                <a:lnTo>
                  <a:pt x="852" y="883"/>
                </a:lnTo>
                <a:lnTo>
                  <a:pt x="948" y="859"/>
                </a:lnTo>
                <a:lnTo>
                  <a:pt x="1044" y="829"/>
                </a:lnTo>
                <a:lnTo>
                  <a:pt x="1140" y="799"/>
                </a:lnTo>
                <a:lnTo>
                  <a:pt x="1236" y="787"/>
                </a:lnTo>
                <a:lnTo>
                  <a:pt x="1332" y="721"/>
                </a:lnTo>
                <a:lnTo>
                  <a:pt x="1423" y="679"/>
                </a:lnTo>
                <a:lnTo>
                  <a:pt x="1519" y="637"/>
                </a:lnTo>
                <a:lnTo>
                  <a:pt x="1615" y="619"/>
                </a:lnTo>
                <a:lnTo>
                  <a:pt x="1711" y="583"/>
                </a:lnTo>
                <a:lnTo>
                  <a:pt x="1807" y="541"/>
                </a:lnTo>
                <a:lnTo>
                  <a:pt x="1903" y="433"/>
                </a:lnTo>
                <a:lnTo>
                  <a:pt x="1993" y="409"/>
                </a:lnTo>
                <a:lnTo>
                  <a:pt x="2089" y="403"/>
                </a:lnTo>
                <a:lnTo>
                  <a:pt x="2185" y="367"/>
                </a:lnTo>
                <a:lnTo>
                  <a:pt x="2281" y="343"/>
                </a:lnTo>
                <a:lnTo>
                  <a:pt x="2377" y="319"/>
                </a:lnTo>
                <a:lnTo>
                  <a:pt x="2473" y="265"/>
                </a:lnTo>
                <a:lnTo>
                  <a:pt x="2563" y="235"/>
                </a:lnTo>
                <a:lnTo>
                  <a:pt x="2659" y="211"/>
                </a:lnTo>
                <a:lnTo>
                  <a:pt x="2755" y="211"/>
                </a:lnTo>
                <a:lnTo>
                  <a:pt x="2851" y="175"/>
                </a:lnTo>
                <a:lnTo>
                  <a:pt x="2947" y="151"/>
                </a:lnTo>
                <a:lnTo>
                  <a:pt x="3043" y="120"/>
                </a:lnTo>
                <a:lnTo>
                  <a:pt x="3133" y="78"/>
                </a:lnTo>
                <a:lnTo>
                  <a:pt x="3229" y="42"/>
                </a:lnTo>
                <a:lnTo>
                  <a:pt x="3325" y="0"/>
                </a:lnTo>
                <a:lnTo>
                  <a:pt x="3325" y="823"/>
                </a:lnTo>
                <a:lnTo>
                  <a:pt x="3229" y="829"/>
                </a:lnTo>
                <a:lnTo>
                  <a:pt x="3133" y="835"/>
                </a:lnTo>
                <a:lnTo>
                  <a:pt x="3043" y="853"/>
                </a:lnTo>
                <a:lnTo>
                  <a:pt x="2947" y="847"/>
                </a:lnTo>
                <a:lnTo>
                  <a:pt x="2851" y="847"/>
                </a:lnTo>
                <a:lnTo>
                  <a:pt x="2755" y="835"/>
                </a:lnTo>
                <a:lnTo>
                  <a:pt x="2659" y="835"/>
                </a:lnTo>
                <a:lnTo>
                  <a:pt x="2563" y="835"/>
                </a:lnTo>
                <a:lnTo>
                  <a:pt x="2473" y="835"/>
                </a:lnTo>
                <a:lnTo>
                  <a:pt x="2377" y="835"/>
                </a:lnTo>
                <a:lnTo>
                  <a:pt x="2281" y="835"/>
                </a:lnTo>
                <a:lnTo>
                  <a:pt x="2185" y="835"/>
                </a:lnTo>
                <a:lnTo>
                  <a:pt x="2089" y="853"/>
                </a:lnTo>
                <a:lnTo>
                  <a:pt x="1993" y="853"/>
                </a:lnTo>
                <a:lnTo>
                  <a:pt x="1903" y="847"/>
                </a:lnTo>
                <a:lnTo>
                  <a:pt x="1807" y="841"/>
                </a:lnTo>
                <a:lnTo>
                  <a:pt x="1711" y="865"/>
                </a:lnTo>
                <a:lnTo>
                  <a:pt x="1615" y="889"/>
                </a:lnTo>
                <a:lnTo>
                  <a:pt x="1519" y="907"/>
                </a:lnTo>
                <a:lnTo>
                  <a:pt x="1423" y="901"/>
                </a:lnTo>
                <a:lnTo>
                  <a:pt x="1332" y="901"/>
                </a:lnTo>
                <a:lnTo>
                  <a:pt x="1236" y="901"/>
                </a:lnTo>
                <a:lnTo>
                  <a:pt x="1140" y="895"/>
                </a:lnTo>
                <a:lnTo>
                  <a:pt x="1044" y="901"/>
                </a:lnTo>
                <a:lnTo>
                  <a:pt x="948" y="913"/>
                </a:lnTo>
                <a:lnTo>
                  <a:pt x="852" y="913"/>
                </a:lnTo>
                <a:lnTo>
                  <a:pt x="762" y="925"/>
                </a:lnTo>
                <a:lnTo>
                  <a:pt x="666" y="925"/>
                </a:lnTo>
                <a:lnTo>
                  <a:pt x="570" y="925"/>
                </a:lnTo>
                <a:lnTo>
                  <a:pt x="474" y="925"/>
                </a:lnTo>
                <a:lnTo>
                  <a:pt x="378" y="925"/>
                </a:lnTo>
                <a:lnTo>
                  <a:pt x="282" y="925"/>
                </a:lnTo>
                <a:lnTo>
                  <a:pt x="192" y="931"/>
                </a:lnTo>
                <a:lnTo>
                  <a:pt x="96" y="931"/>
                </a:lnTo>
                <a:lnTo>
                  <a:pt x="0" y="943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2436840" y="3147840"/>
            <a:ext cx="7219800" cy="2347920"/>
          </a:xfrm>
          <a:custGeom>
            <a:avLst/>
            <a:gdLst/>
            <a:ahLst/>
            <a:rect l="l" t="t" r="r" b="b"/>
            <a:pathLst>
              <a:path w="3325" h="1027">
                <a:moveTo>
                  <a:pt x="0" y="1027"/>
                </a:moveTo>
                <a:lnTo>
                  <a:pt x="0" y="1027"/>
                </a:lnTo>
                <a:lnTo>
                  <a:pt x="96" y="1015"/>
                </a:lnTo>
                <a:lnTo>
                  <a:pt x="192" y="1015"/>
                </a:lnTo>
                <a:lnTo>
                  <a:pt x="282" y="1009"/>
                </a:lnTo>
                <a:lnTo>
                  <a:pt x="378" y="1009"/>
                </a:lnTo>
                <a:lnTo>
                  <a:pt x="474" y="1009"/>
                </a:lnTo>
                <a:lnTo>
                  <a:pt x="570" y="997"/>
                </a:lnTo>
                <a:lnTo>
                  <a:pt x="666" y="991"/>
                </a:lnTo>
                <a:lnTo>
                  <a:pt x="762" y="985"/>
                </a:lnTo>
                <a:lnTo>
                  <a:pt x="852" y="955"/>
                </a:lnTo>
                <a:lnTo>
                  <a:pt x="948" y="931"/>
                </a:lnTo>
                <a:lnTo>
                  <a:pt x="1044" y="901"/>
                </a:lnTo>
                <a:lnTo>
                  <a:pt x="1140" y="865"/>
                </a:lnTo>
                <a:lnTo>
                  <a:pt x="1236" y="853"/>
                </a:lnTo>
                <a:lnTo>
                  <a:pt x="1332" y="787"/>
                </a:lnTo>
                <a:lnTo>
                  <a:pt x="1423" y="745"/>
                </a:lnTo>
                <a:lnTo>
                  <a:pt x="1519" y="703"/>
                </a:lnTo>
                <a:lnTo>
                  <a:pt x="1615" y="673"/>
                </a:lnTo>
                <a:lnTo>
                  <a:pt x="1711" y="643"/>
                </a:lnTo>
                <a:lnTo>
                  <a:pt x="1807" y="595"/>
                </a:lnTo>
                <a:lnTo>
                  <a:pt x="1903" y="493"/>
                </a:lnTo>
                <a:lnTo>
                  <a:pt x="1993" y="463"/>
                </a:lnTo>
                <a:lnTo>
                  <a:pt x="2089" y="457"/>
                </a:lnTo>
                <a:lnTo>
                  <a:pt x="2185" y="421"/>
                </a:lnTo>
                <a:lnTo>
                  <a:pt x="2281" y="385"/>
                </a:lnTo>
                <a:lnTo>
                  <a:pt x="2377" y="355"/>
                </a:lnTo>
                <a:lnTo>
                  <a:pt x="2473" y="295"/>
                </a:lnTo>
                <a:lnTo>
                  <a:pt x="2563" y="253"/>
                </a:lnTo>
                <a:lnTo>
                  <a:pt x="2659" y="229"/>
                </a:lnTo>
                <a:lnTo>
                  <a:pt x="2755" y="223"/>
                </a:lnTo>
                <a:lnTo>
                  <a:pt x="2851" y="186"/>
                </a:lnTo>
                <a:lnTo>
                  <a:pt x="2947" y="150"/>
                </a:lnTo>
                <a:lnTo>
                  <a:pt x="3043" y="120"/>
                </a:lnTo>
                <a:lnTo>
                  <a:pt x="3133" y="90"/>
                </a:lnTo>
                <a:lnTo>
                  <a:pt x="3229" y="54"/>
                </a:lnTo>
                <a:lnTo>
                  <a:pt x="3325" y="0"/>
                </a:lnTo>
                <a:lnTo>
                  <a:pt x="3325" y="84"/>
                </a:lnTo>
                <a:lnTo>
                  <a:pt x="3229" y="126"/>
                </a:lnTo>
                <a:lnTo>
                  <a:pt x="3133" y="162"/>
                </a:lnTo>
                <a:lnTo>
                  <a:pt x="3043" y="204"/>
                </a:lnTo>
                <a:lnTo>
                  <a:pt x="2947" y="235"/>
                </a:lnTo>
                <a:lnTo>
                  <a:pt x="2851" y="259"/>
                </a:lnTo>
                <a:lnTo>
                  <a:pt x="2755" y="295"/>
                </a:lnTo>
                <a:lnTo>
                  <a:pt x="2659" y="295"/>
                </a:lnTo>
                <a:lnTo>
                  <a:pt x="2563" y="319"/>
                </a:lnTo>
                <a:lnTo>
                  <a:pt x="2473" y="349"/>
                </a:lnTo>
                <a:lnTo>
                  <a:pt x="2377" y="403"/>
                </a:lnTo>
                <a:lnTo>
                  <a:pt x="2281" y="427"/>
                </a:lnTo>
                <a:lnTo>
                  <a:pt x="2185" y="451"/>
                </a:lnTo>
                <a:lnTo>
                  <a:pt x="2089" y="487"/>
                </a:lnTo>
                <a:lnTo>
                  <a:pt x="1993" y="493"/>
                </a:lnTo>
                <a:lnTo>
                  <a:pt x="1903" y="517"/>
                </a:lnTo>
                <a:lnTo>
                  <a:pt x="1807" y="625"/>
                </a:lnTo>
                <a:lnTo>
                  <a:pt x="1711" y="667"/>
                </a:lnTo>
                <a:lnTo>
                  <a:pt x="1615" y="703"/>
                </a:lnTo>
                <a:lnTo>
                  <a:pt x="1519" y="721"/>
                </a:lnTo>
                <a:lnTo>
                  <a:pt x="1423" y="763"/>
                </a:lnTo>
                <a:lnTo>
                  <a:pt x="1332" y="805"/>
                </a:lnTo>
                <a:lnTo>
                  <a:pt x="1236" y="871"/>
                </a:lnTo>
                <a:lnTo>
                  <a:pt x="1140" y="883"/>
                </a:lnTo>
                <a:lnTo>
                  <a:pt x="1044" y="913"/>
                </a:lnTo>
                <a:lnTo>
                  <a:pt x="948" y="943"/>
                </a:lnTo>
                <a:lnTo>
                  <a:pt x="852" y="967"/>
                </a:lnTo>
                <a:lnTo>
                  <a:pt x="762" y="991"/>
                </a:lnTo>
                <a:lnTo>
                  <a:pt x="666" y="997"/>
                </a:lnTo>
                <a:lnTo>
                  <a:pt x="570" y="997"/>
                </a:lnTo>
                <a:lnTo>
                  <a:pt x="474" y="1009"/>
                </a:lnTo>
                <a:lnTo>
                  <a:pt x="378" y="1009"/>
                </a:lnTo>
                <a:lnTo>
                  <a:pt x="282" y="1009"/>
                </a:lnTo>
                <a:lnTo>
                  <a:pt x="192" y="1015"/>
                </a:lnTo>
                <a:lnTo>
                  <a:pt x="96" y="1015"/>
                </a:lnTo>
                <a:lnTo>
                  <a:pt x="0" y="102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2436840" y="3024360"/>
            <a:ext cx="7219800" cy="2471400"/>
          </a:xfrm>
          <a:custGeom>
            <a:avLst/>
            <a:gdLst/>
            <a:ahLst/>
            <a:rect l="l" t="t" r="r" b="b"/>
            <a:pathLst>
              <a:path w="3325" h="1081">
                <a:moveTo>
                  <a:pt x="0" y="1081"/>
                </a:moveTo>
                <a:lnTo>
                  <a:pt x="0" y="1081"/>
                </a:lnTo>
                <a:lnTo>
                  <a:pt x="96" y="1069"/>
                </a:lnTo>
                <a:lnTo>
                  <a:pt x="192" y="1069"/>
                </a:lnTo>
                <a:lnTo>
                  <a:pt x="282" y="1063"/>
                </a:lnTo>
                <a:lnTo>
                  <a:pt x="378" y="1063"/>
                </a:lnTo>
                <a:lnTo>
                  <a:pt x="474" y="1063"/>
                </a:lnTo>
                <a:lnTo>
                  <a:pt x="570" y="1051"/>
                </a:lnTo>
                <a:lnTo>
                  <a:pt x="666" y="1045"/>
                </a:lnTo>
                <a:lnTo>
                  <a:pt x="762" y="1039"/>
                </a:lnTo>
                <a:lnTo>
                  <a:pt x="852" y="1009"/>
                </a:lnTo>
                <a:lnTo>
                  <a:pt x="948" y="985"/>
                </a:lnTo>
                <a:lnTo>
                  <a:pt x="1044" y="955"/>
                </a:lnTo>
                <a:lnTo>
                  <a:pt x="1140" y="919"/>
                </a:lnTo>
                <a:lnTo>
                  <a:pt x="1236" y="901"/>
                </a:lnTo>
                <a:lnTo>
                  <a:pt x="1332" y="811"/>
                </a:lnTo>
                <a:lnTo>
                  <a:pt x="1423" y="709"/>
                </a:lnTo>
                <a:lnTo>
                  <a:pt x="1519" y="727"/>
                </a:lnTo>
                <a:lnTo>
                  <a:pt x="1615" y="715"/>
                </a:lnTo>
                <a:lnTo>
                  <a:pt x="1711" y="679"/>
                </a:lnTo>
                <a:lnTo>
                  <a:pt x="1807" y="607"/>
                </a:lnTo>
                <a:lnTo>
                  <a:pt x="1903" y="535"/>
                </a:lnTo>
                <a:lnTo>
                  <a:pt x="1993" y="511"/>
                </a:lnTo>
                <a:lnTo>
                  <a:pt x="2089" y="511"/>
                </a:lnTo>
                <a:lnTo>
                  <a:pt x="2185" y="475"/>
                </a:lnTo>
                <a:lnTo>
                  <a:pt x="2281" y="433"/>
                </a:lnTo>
                <a:lnTo>
                  <a:pt x="2377" y="397"/>
                </a:lnTo>
                <a:lnTo>
                  <a:pt x="2473" y="319"/>
                </a:lnTo>
                <a:lnTo>
                  <a:pt x="2563" y="289"/>
                </a:lnTo>
                <a:lnTo>
                  <a:pt x="2659" y="265"/>
                </a:lnTo>
                <a:lnTo>
                  <a:pt x="2755" y="246"/>
                </a:lnTo>
                <a:lnTo>
                  <a:pt x="2851" y="222"/>
                </a:lnTo>
                <a:lnTo>
                  <a:pt x="2947" y="198"/>
                </a:lnTo>
                <a:lnTo>
                  <a:pt x="3043" y="162"/>
                </a:lnTo>
                <a:lnTo>
                  <a:pt x="3133" y="114"/>
                </a:lnTo>
                <a:lnTo>
                  <a:pt x="3229" y="84"/>
                </a:lnTo>
                <a:lnTo>
                  <a:pt x="3325" y="0"/>
                </a:lnTo>
                <a:lnTo>
                  <a:pt x="3325" y="54"/>
                </a:lnTo>
                <a:lnTo>
                  <a:pt x="3229" y="108"/>
                </a:lnTo>
                <a:lnTo>
                  <a:pt x="3133" y="144"/>
                </a:lnTo>
                <a:lnTo>
                  <a:pt x="3043" y="174"/>
                </a:lnTo>
                <a:lnTo>
                  <a:pt x="2947" y="204"/>
                </a:lnTo>
                <a:lnTo>
                  <a:pt x="2851" y="240"/>
                </a:lnTo>
                <a:lnTo>
                  <a:pt x="2755" y="277"/>
                </a:lnTo>
                <a:lnTo>
                  <a:pt x="2659" y="283"/>
                </a:lnTo>
                <a:lnTo>
                  <a:pt x="2563" y="307"/>
                </a:lnTo>
                <a:lnTo>
                  <a:pt x="2473" y="349"/>
                </a:lnTo>
                <a:lnTo>
                  <a:pt x="2377" y="409"/>
                </a:lnTo>
                <a:lnTo>
                  <a:pt x="2281" y="439"/>
                </a:lnTo>
                <a:lnTo>
                  <a:pt x="2185" y="475"/>
                </a:lnTo>
                <a:lnTo>
                  <a:pt x="2089" y="511"/>
                </a:lnTo>
                <a:lnTo>
                  <a:pt x="1993" y="517"/>
                </a:lnTo>
                <a:lnTo>
                  <a:pt x="1903" y="547"/>
                </a:lnTo>
                <a:lnTo>
                  <a:pt x="1807" y="649"/>
                </a:lnTo>
                <a:lnTo>
                  <a:pt x="1711" y="697"/>
                </a:lnTo>
                <a:lnTo>
                  <a:pt x="1615" y="727"/>
                </a:lnTo>
                <a:lnTo>
                  <a:pt x="1519" y="757"/>
                </a:lnTo>
                <a:lnTo>
                  <a:pt x="1423" y="799"/>
                </a:lnTo>
                <a:lnTo>
                  <a:pt x="1332" y="841"/>
                </a:lnTo>
                <a:lnTo>
                  <a:pt x="1236" y="907"/>
                </a:lnTo>
                <a:lnTo>
                  <a:pt x="1140" y="919"/>
                </a:lnTo>
                <a:lnTo>
                  <a:pt x="1044" y="955"/>
                </a:lnTo>
                <a:lnTo>
                  <a:pt x="948" y="985"/>
                </a:lnTo>
                <a:lnTo>
                  <a:pt x="852" y="1009"/>
                </a:lnTo>
                <a:lnTo>
                  <a:pt x="762" y="1039"/>
                </a:lnTo>
                <a:lnTo>
                  <a:pt x="666" y="1045"/>
                </a:lnTo>
                <a:lnTo>
                  <a:pt x="570" y="1051"/>
                </a:lnTo>
                <a:lnTo>
                  <a:pt x="474" y="1063"/>
                </a:lnTo>
                <a:lnTo>
                  <a:pt x="378" y="1063"/>
                </a:lnTo>
                <a:lnTo>
                  <a:pt x="282" y="1063"/>
                </a:lnTo>
                <a:lnTo>
                  <a:pt x="192" y="1069"/>
                </a:lnTo>
                <a:lnTo>
                  <a:pt x="96" y="1069"/>
                </a:lnTo>
                <a:lnTo>
                  <a:pt x="0" y="1081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2436840" y="2941560"/>
            <a:ext cx="7219800" cy="2554200"/>
          </a:xfrm>
          <a:custGeom>
            <a:avLst/>
            <a:gdLst/>
            <a:ahLst/>
            <a:rect l="l" t="t" r="r" b="b"/>
            <a:pathLst>
              <a:path w="3325" h="1117">
                <a:moveTo>
                  <a:pt x="0" y="1117"/>
                </a:moveTo>
                <a:lnTo>
                  <a:pt x="0" y="1117"/>
                </a:lnTo>
                <a:lnTo>
                  <a:pt x="96" y="1105"/>
                </a:lnTo>
                <a:lnTo>
                  <a:pt x="192" y="1105"/>
                </a:lnTo>
                <a:lnTo>
                  <a:pt x="282" y="1099"/>
                </a:lnTo>
                <a:lnTo>
                  <a:pt x="378" y="1099"/>
                </a:lnTo>
                <a:lnTo>
                  <a:pt x="474" y="1099"/>
                </a:lnTo>
                <a:lnTo>
                  <a:pt x="570" y="1087"/>
                </a:lnTo>
                <a:lnTo>
                  <a:pt x="666" y="1081"/>
                </a:lnTo>
                <a:lnTo>
                  <a:pt x="762" y="1057"/>
                </a:lnTo>
                <a:lnTo>
                  <a:pt x="852" y="1021"/>
                </a:lnTo>
                <a:lnTo>
                  <a:pt x="948" y="997"/>
                </a:lnTo>
                <a:lnTo>
                  <a:pt x="1044" y="961"/>
                </a:lnTo>
                <a:lnTo>
                  <a:pt x="1140" y="925"/>
                </a:lnTo>
                <a:lnTo>
                  <a:pt x="1236" y="907"/>
                </a:lnTo>
                <a:lnTo>
                  <a:pt x="1332" y="817"/>
                </a:lnTo>
                <a:lnTo>
                  <a:pt x="1423" y="721"/>
                </a:lnTo>
                <a:lnTo>
                  <a:pt x="1519" y="745"/>
                </a:lnTo>
                <a:lnTo>
                  <a:pt x="1615" y="751"/>
                </a:lnTo>
                <a:lnTo>
                  <a:pt x="1711" y="715"/>
                </a:lnTo>
                <a:lnTo>
                  <a:pt x="1807" y="643"/>
                </a:lnTo>
                <a:lnTo>
                  <a:pt x="1903" y="571"/>
                </a:lnTo>
                <a:lnTo>
                  <a:pt x="1993" y="541"/>
                </a:lnTo>
                <a:lnTo>
                  <a:pt x="2089" y="547"/>
                </a:lnTo>
                <a:lnTo>
                  <a:pt x="2185" y="511"/>
                </a:lnTo>
                <a:lnTo>
                  <a:pt x="2281" y="469"/>
                </a:lnTo>
                <a:lnTo>
                  <a:pt x="2377" y="427"/>
                </a:lnTo>
                <a:lnTo>
                  <a:pt x="2473" y="355"/>
                </a:lnTo>
                <a:lnTo>
                  <a:pt x="2563" y="319"/>
                </a:lnTo>
                <a:lnTo>
                  <a:pt x="2659" y="294"/>
                </a:lnTo>
                <a:lnTo>
                  <a:pt x="2755" y="282"/>
                </a:lnTo>
                <a:lnTo>
                  <a:pt x="2851" y="258"/>
                </a:lnTo>
                <a:lnTo>
                  <a:pt x="2947" y="234"/>
                </a:lnTo>
                <a:lnTo>
                  <a:pt x="3043" y="198"/>
                </a:lnTo>
                <a:lnTo>
                  <a:pt x="3133" y="126"/>
                </a:lnTo>
                <a:lnTo>
                  <a:pt x="3229" y="96"/>
                </a:lnTo>
                <a:lnTo>
                  <a:pt x="3325" y="0"/>
                </a:lnTo>
                <a:lnTo>
                  <a:pt x="3325" y="36"/>
                </a:lnTo>
                <a:lnTo>
                  <a:pt x="3229" y="120"/>
                </a:lnTo>
                <a:lnTo>
                  <a:pt x="3133" y="150"/>
                </a:lnTo>
                <a:lnTo>
                  <a:pt x="3043" y="198"/>
                </a:lnTo>
                <a:lnTo>
                  <a:pt x="2947" y="234"/>
                </a:lnTo>
                <a:lnTo>
                  <a:pt x="2851" y="258"/>
                </a:lnTo>
                <a:lnTo>
                  <a:pt x="2755" y="282"/>
                </a:lnTo>
                <a:lnTo>
                  <a:pt x="2659" y="301"/>
                </a:lnTo>
                <a:lnTo>
                  <a:pt x="2563" y="325"/>
                </a:lnTo>
                <a:lnTo>
                  <a:pt x="2473" y="355"/>
                </a:lnTo>
                <a:lnTo>
                  <a:pt x="2377" y="433"/>
                </a:lnTo>
                <a:lnTo>
                  <a:pt x="2281" y="469"/>
                </a:lnTo>
                <a:lnTo>
                  <a:pt x="2185" y="511"/>
                </a:lnTo>
                <a:lnTo>
                  <a:pt x="2089" y="547"/>
                </a:lnTo>
                <a:lnTo>
                  <a:pt x="1993" y="547"/>
                </a:lnTo>
                <a:lnTo>
                  <a:pt x="1903" y="571"/>
                </a:lnTo>
                <a:lnTo>
                  <a:pt x="1807" y="643"/>
                </a:lnTo>
                <a:lnTo>
                  <a:pt x="1711" y="715"/>
                </a:lnTo>
                <a:lnTo>
                  <a:pt x="1615" y="751"/>
                </a:lnTo>
                <a:lnTo>
                  <a:pt x="1519" y="763"/>
                </a:lnTo>
                <a:lnTo>
                  <a:pt x="1423" y="745"/>
                </a:lnTo>
                <a:lnTo>
                  <a:pt x="1332" y="847"/>
                </a:lnTo>
                <a:lnTo>
                  <a:pt x="1236" y="937"/>
                </a:lnTo>
                <a:lnTo>
                  <a:pt x="1140" y="955"/>
                </a:lnTo>
                <a:lnTo>
                  <a:pt x="1044" y="991"/>
                </a:lnTo>
                <a:lnTo>
                  <a:pt x="948" y="1021"/>
                </a:lnTo>
                <a:lnTo>
                  <a:pt x="852" y="1045"/>
                </a:lnTo>
                <a:lnTo>
                  <a:pt x="762" y="1075"/>
                </a:lnTo>
                <a:lnTo>
                  <a:pt x="666" y="1081"/>
                </a:lnTo>
                <a:lnTo>
                  <a:pt x="570" y="1087"/>
                </a:lnTo>
                <a:lnTo>
                  <a:pt x="474" y="1099"/>
                </a:lnTo>
                <a:lnTo>
                  <a:pt x="378" y="1099"/>
                </a:lnTo>
                <a:lnTo>
                  <a:pt x="282" y="1099"/>
                </a:lnTo>
                <a:lnTo>
                  <a:pt x="192" y="1105"/>
                </a:lnTo>
                <a:lnTo>
                  <a:pt x="96" y="1105"/>
                </a:lnTo>
                <a:lnTo>
                  <a:pt x="0" y="111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2436840" y="2846520"/>
            <a:ext cx="7219800" cy="2649240"/>
          </a:xfrm>
          <a:custGeom>
            <a:avLst/>
            <a:gdLst/>
            <a:ahLst/>
            <a:rect l="l" t="t" r="r" b="b"/>
            <a:pathLst>
              <a:path w="3325" h="1159">
                <a:moveTo>
                  <a:pt x="0" y="1159"/>
                </a:moveTo>
                <a:lnTo>
                  <a:pt x="0" y="1159"/>
                </a:lnTo>
                <a:lnTo>
                  <a:pt x="96" y="1147"/>
                </a:lnTo>
                <a:lnTo>
                  <a:pt x="192" y="1147"/>
                </a:lnTo>
                <a:lnTo>
                  <a:pt x="282" y="1141"/>
                </a:lnTo>
                <a:lnTo>
                  <a:pt x="378" y="1141"/>
                </a:lnTo>
                <a:lnTo>
                  <a:pt x="474" y="1141"/>
                </a:lnTo>
                <a:lnTo>
                  <a:pt x="570" y="1129"/>
                </a:lnTo>
                <a:lnTo>
                  <a:pt x="666" y="1123"/>
                </a:lnTo>
                <a:lnTo>
                  <a:pt x="762" y="1099"/>
                </a:lnTo>
                <a:lnTo>
                  <a:pt x="852" y="1063"/>
                </a:lnTo>
                <a:lnTo>
                  <a:pt x="948" y="1039"/>
                </a:lnTo>
                <a:lnTo>
                  <a:pt x="1044" y="1003"/>
                </a:lnTo>
                <a:lnTo>
                  <a:pt x="1140" y="967"/>
                </a:lnTo>
                <a:lnTo>
                  <a:pt x="1236" y="949"/>
                </a:lnTo>
                <a:lnTo>
                  <a:pt x="1332" y="859"/>
                </a:lnTo>
                <a:lnTo>
                  <a:pt x="1423" y="763"/>
                </a:lnTo>
                <a:lnTo>
                  <a:pt x="1519" y="787"/>
                </a:lnTo>
                <a:lnTo>
                  <a:pt x="1615" y="793"/>
                </a:lnTo>
                <a:lnTo>
                  <a:pt x="1711" y="751"/>
                </a:lnTo>
                <a:lnTo>
                  <a:pt x="1807" y="667"/>
                </a:lnTo>
                <a:lnTo>
                  <a:pt x="1903" y="589"/>
                </a:lnTo>
                <a:lnTo>
                  <a:pt x="1993" y="559"/>
                </a:lnTo>
                <a:lnTo>
                  <a:pt x="2089" y="559"/>
                </a:lnTo>
                <a:lnTo>
                  <a:pt x="2185" y="523"/>
                </a:lnTo>
                <a:lnTo>
                  <a:pt x="2281" y="475"/>
                </a:lnTo>
                <a:lnTo>
                  <a:pt x="2377" y="427"/>
                </a:lnTo>
                <a:lnTo>
                  <a:pt x="2473" y="355"/>
                </a:lnTo>
                <a:lnTo>
                  <a:pt x="2563" y="312"/>
                </a:lnTo>
                <a:lnTo>
                  <a:pt x="2659" y="282"/>
                </a:lnTo>
                <a:lnTo>
                  <a:pt x="2755" y="270"/>
                </a:lnTo>
                <a:lnTo>
                  <a:pt x="2851" y="252"/>
                </a:lnTo>
                <a:lnTo>
                  <a:pt x="2947" y="222"/>
                </a:lnTo>
                <a:lnTo>
                  <a:pt x="3043" y="192"/>
                </a:lnTo>
                <a:lnTo>
                  <a:pt x="3133" y="120"/>
                </a:lnTo>
                <a:lnTo>
                  <a:pt x="3229" y="84"/>
                </a:lnTo>
                <a:lnTo>
                  <a:pt x="3325" y="0"/>
                </a:lnTo>
                <a:lnTo>
                  <a:pt x="3325" y="42"/>
                </a:lnTo>
                <a:lnTo>
                  <a:pt x="3229" y="138"/>
                </a:lnTo>
                <a:lnTo>
                  <a:pt x="3133" y="168"/>
                </a:lnTo>
                <a:lnTo>
                  <a:pt x="3043" y="240"/>
                </a:lnTo>
                <a:lnTo>
                  <a:pt x="2947" y="276"/>
                </a:lnTo>
                <a:lnTo>
                  <a:pt x="2851" y="300"/>
                </a:lnTo>
                <a:lnTo>
                  <a:pt x="2755" y="324"/>
                </a:lnTo>
                <a:lnTo>
                  <a:pt x="2659" y="336"/>
                </a:lnTo>
                <a:lnTo>
                  <a:pt x="2563" y="361"/>
                </a:lnTo>
                <a:lnTo>
                  <a:pt x="2473" y="397"/>
                </a:lnTo>
                <a:lnTo>
                  <a:pt x="2377" y="469"/>
                </a:lnTo>
                <a:lnTo>
                  <a:pt x="2281" y="511"/>
                </a:lnTo>
                <a:lnTo>
                  <a:pt x="2185" y="553"/>
                </a:lnTo>
                <a:lnTo>
                  <a:pt x="2089" y="589"/>
                </a:lnTo>
                <a:lnTo>
                  <a:pt x="1993" y="583"/>
                </a:lnTo>
                <a:lnTo>
                  <a:pt x="1903" y="613"/>
                </a:lnTo>
                <a:lnTo>
                  <a:pt x="1807" y="685"/>
                </a:lnTo>
                <a:lnTo>
                  <a:pt x="1711" y="757"/>
                </a:lnTo>
                <a:lnTo>
                  <a:pt x="1615" y="793"/>
                </a:lnTo>
                <a:lnTo>
                  <a:pt x="1519" y="787"/>
                </a:lnTo>
                <a:lnTo>
                  <a:pt x="1423" y="763"/>
                </a:lnTo>
                <a:lnTo>
                  <a:pt x="1332" y="859"/>
                </a:lnTo>
                <a:lnTo>
                  <a:pt x="1236" y="949"/>
                </a:lnTo>
                <a:lnTo>
                  <a:pt x="1140" y="967"/>
                </a:lnTo>
                <a:lnTo>
                  <a:pt x="1044" y="1003"/>
                </a:lnTo>
                <a:lnTo>
                  <a:pt x="948" y="1039"/>
                </a:lnTo>
                <a:lnTo>
                  <a:pt x="852" y="1063"/>
                </a:lnTo>
                <a:lnTo>
                  <a:pt x="762" y="1099"/>
                </a:lnTo>
                <a:lnTo>
                  <a:pt x="666" y="1123"/>
                </a:lnTo>
                <a:lnTo>
                  <a:pt x="570" y="1129"/>
                </a:lnTo>
                <a:lnTo>
                  <a:pt x="474" y="1141"/>
                </a:lnTo>
                <a:lnTo>
                  <a:pt x="378" y="1141"/>
                </a:lnTo>
                <a:lnTo>
                  <a:pt x="282" y="1141"/>
                </a:lnTo>
                <a:lnTo>
                  <a:pt x="192" y="1147"/>
                </a:lnTo>
                <a:lnTo>
                  <a:pt x="96" y="1147"/>
                </a:lnTo>
                <a:lnTo>
                  <a:pt x="0" y="115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2436840" y="2846520"/>
            <a:ext cx="7219800" cy="2649240"/>
          </a:xfrm>
          <a:custGeom>
            <a:avLst/>
            <a:gdLst/>
            <a:ahLst/>
            <a:rect l="l" t="t" r="r" b="b"/>
            <a:pathLst>
              <a:path w="3325" h="1159">
                <a:moveTo>
                  <a:pt x="0" y="1159"/>
                </a:moveTo>
                <a:lnTo>
                  <a:pt x="0" y="1159"/>
                </a:lnTo>
                <a:lnTo>
                  <a:pt x="96" y="1147"/>
                </a:lnTo>
                <a:lnTo>
                  <a:pt x="192" y="1147"/>
                </a:lnTo>
                <a:lnTo>
                  <a:pt x="282" y="1141"/>
                </a:lnTo>
                <a:lnTo>
                  <a:pt x="378" y="1141"/>
                </a:lnTo>
                <a:lnTo>
                  <a:pt x="474" y="1141"/>
                </a:lnTo>
                <a:lnTo>
                  <a:pt x="570" y="1129"/>
                </a:lnTo>
                <a:lnTo>
                  <a:pt x="666" y="1123"/>
                </a:lnTo>
                <a:lnTo>
                  <a:pt x="762" y="1099"/>
                </a:lnTo>
                <a:lnTo>
                  <a:pt x="852" y="1063"/>
                </a:lnTo>
                <a:lnTo>
                  <a:pt x="948" y="1039"/>
                </a:lnTo>
                <a:lnTo>
                  <a:pt x="1044" y="1003"/>
                </a:lnTo>
                <a:lnTo>
                  <a:pt x="1140" y="967"/>
                </a:lnTo>
                <a:lnTo>
                  <a:pt x="1236" y="949"/>
                </a:lnTo>
                <a:lnTo>
                  <a:pt x="1332" y="859"/>
                </a:lnTo>
                <a:lnTo>
                  <a:pt x="1423" y="763"/>
                </a:lnTo>
                <a:lnTo>
                  <a:pt x="1519" y="787"/>
                </a:lnTo>
                <a:lnTo>
                  <a:pt x="1615" y="793"/>
                </a:lnTo>
                <a:lnTo>
                  <a:pt x="1711" y="751"/>
                </a:lnTo>
                <a:lnTo>
                  <a:pt x="1807" y="667"/>
                </a:lnTo>
                <a:lnTo>
                  <a:pt x="1903" y="589"/>
                </a:lnTo>
                <a:lnTo>
                  <a:pt x="1993" y="559"/>
                </a:lnTo>
                <a:lnTo>
                  <a:pt x="2089" y="553"/>
                </a:lnTo>
                <a:lnTo>
                  <a:pt x="2185" y="517"/>
                </a:lnTo>
                <a:lnTo>
                  <a:pt x="2281" y="475"/>
                </a:lnTo>
                <a:lnTo>
                  <a:pt x="2377" y="427"/>
                </a:lnTo>
                <a:lnTo>
                  <a:pt x="2473" y="355"/>
                </a:lnTo>
                <a:lnTo>
                  <a:pt x="2563" y="312"/>
                </a:lnTo>
                <a:lnTo>
                  <a:pt x="2659" y="282"/>
                </a:lnTo>
                <a:lnTo>
                  <a:pt x="2755" y="270"/>
                </a:lnTo>
                <a:lnTo>
                  <a:pt x="2851" y="252"/>
                </a:lnTo>
                <a:lnTo>
                  <a:pt x="2947" y="222"/>
                </a:lnTo>
                <a:lnTo>
                  <a:pt x="3043" y="192"/>
                </a:lnTo>
                <a:lnTo>
                  <a:pt x="3133" y="120"/>
                </a:lnTo>
                <a:lnTo>
                  <a:pt x="3229" y="84"/>
                </a:lnTo>
                <a:lnTo>
                  <a:pt x="3325" y="0"/>
                </a:lnTo>
                <a:lnTo>
                  <a:pt x="3325" y="0"/>
                </a:lnTo>
                <a:lnTo>
                  <a:pt x="3229" y="84"/>
                </a:lnTo>
                <a:lnTo>
                  <a:pt x="3133" y="120"/>
                </a:lnTo>
                <a:lnTo>
                  <a:pt x="3043" y="192"/>
                </a:lnTo>
                <a:lnTo>
                  <a:pt x="2947" y="222"/>
                </a:lnTo>
                <a:lnTo>
                  <a:pt x="2851" y="252"/>
                </a:lnTo>
                <a:lnTo>
                  <a:pt x="2755" y="270"/>
                </a:lnTo>
                <a:lnTo>
                  <a:pt x="2659" y="282"/>
                </a:lnTo>
                <a:lnTo>
                  <a:pt x="2563" y="312"/>
                </a:lnTo>
                <a:lnTo>
                  <a:pt x="2473" y="355"/>
                </a:lnTo>
                <a:lnTo>
                  <a:pt x="2377" y="427"/>
                </a:lnTo>
                <a:lnTo>
                  <a:pt x="2281" y="475"/>
                </a:lnTo>
                <a:lnTo>
                  <a:pt x="2185" y="523"/>
                </a:lnTo>
                <a:lnTo>
                  <a:pt x="2089" y="559"/>
                </a:lnTo>
                <a:lnTo>
                  <a:pt x="1993" y="559"/>
                </a:lnTo>
                <a:lnTo>
                  <a:pt x="1903" y="589"/>
                </a:lnTo>
                <a:lnTo>
                  <a:pt x="1807" y="667"/>
                </a:lnTo>
                <a:lnTo>
                  <a:pt x="1711" y="751"/>
                </a:lnTo>
                <a:lnTo>
                  <a:pt x="1615" y="793"/>
                </a:lnTo>
                <a:lnTo>
                  <a:pt x="1519" y="787"/>
                </a:lnTo>
                <a:lnTo>
                  <a:pt x="1423" y="763"/>
                </a:lnTo>
                <a:lnTo>
                  <a:pt x="1332" y="859"/>
                </a:lnTo>
                <a:lnTo>
                  <a:pt x="1236" y="949"/>
                </a:lnTo>
                <a:lnTo>
                  <a:pt x="1140" y="967"/>
                </a:lnTo>
                <a:lnTo>
                  <a:pt x="1044" y="1003"/>
                </a:lnTo>
                <a:lnTo>
                  <a:pt x="948" y="1039"/>
                </a:lnTo>
                <a:lnTo>
                  <a:pt x="852" y="1063"/>
                </a:lnTo>
                <a:lnTo>
                  <a:pt x="762" y="1099"/>
                </a:lnTo>
                <a:lnTo>
                  <a:pt x="666" y="1123"/>
                </a:lnTo>
                <a:lnTo>
                  <a:pt x="570" y="1129"/>
                </a:lnTo>
                <a:lnTo>
                  <a:pt x="474" y="1141"/>
                </a:lnTo>
                <a:lnTo>
                  <a:pt x="378" y="1141"/>
                </a:lnTo>
                <a:lnTo>
                  <a:pt x="282" y="1141"/>
                </a:lnTo>
                <a:lnTo>
                  <a:pt x="192" y="1147"/>
                </a:lnTo>
                <a:lnTo>
                  <a:pt x="96" y="1147"/>
                </a:lnTo>
                <a:lnTo>
                  <a:pt x="0" y="115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2436840" y="2365200"/>
            <a:ext cx="7219800" cy="3130560"/>
          </a:xfrm>
          <a:custGeom>
            <a:avLst/>
            <a:gdLst/>
            <a:ahLst/>
            <a:rect l="l" t="t" r="r" b="b"/>
            <a:pathLst>
              <a:path w="3325" h="1369">
                <a:moveTo>
                  <a:pt x="0" y="1369"/>
                </a:moveTo>
                <a:lnTo>
                  <a:pt x="0" y="1369"/>
                </a:lnTo>
                <a:lnTo>
                  <a:pt x="96" y="1357"/>
                </a:lnTo>
                <a:lnTo>
                  <a:pt x="192" y="1357"/>
                </a:lnTo>
                <a:lnTo>
                  <a:pt x="282" y="1351"/>
                </a:lnTo>
                <a:lnTo>
                  <a:pt x="378" y="1351"/>
                </a:lnTo>
                <a:lnTo>
                  <a:pt x="474" y="1351"/>
                </a:lnTo>
                <a:lnTo>
                  <a:pt x="570" y="1339"/>
                </a:lnTo>
                <a:lnTo>
                  <a:pt x="666" y="1333"/>
                </a:lnTo>
                <a:lnTo>
                  <a:pt x="762" y="1309"/>
                </a:lnTo>
                <a:lnTo>
                  <a:pt x="852" y="1273"/>
                </a:lnTo>
                <a:lnTo>
                  <a:pt x="948" y="1249"/>
                </a:lnTo>
                <a:lnTo>
                  <a:pt x="1044" y="1213"/>
                </a:lnTo>
                <a:lnTo>
                  <a:pt x="1140" y="1177"/>
                </a:lnTo>
                <a:lnTo>
                  <a:pt x="1236" y="1159"/>
                </a:lnTo>
                <a:lnTo>
                  <a:pt x="1332" y="1069"/>
                </a:lnTo>
                <a:lnTo>
                  <a:pt x="1423" y="973"/>
                </a:lnTo>
                <a:lnTo>
                  <a:pt x="1519" y="997"/>
                </a:lnTo>
                <a:lnTo>
                  <a:pt x="1615" y="1003"/>
                </a:lnTo>
                <a:lnTo>
                  <a:pt x="1711" y="961"/>
                </a:lnTo>
                <a:lnTo>
                  <a:pt x="1807" y="877"/>
                </a:lnTo>
                <a:lnTo>
                  <a:pt x="1903" y="799"/>
                </a:lnTo>
                <a:lnTo>
                  <a:pt x="1993" y="769"/>
                </a:lnTo>
                <a:lnTo>
                  <a:pt x="2089" y="763"/>
                </a:lnTo>
                <a:lnTo>
                  <a:pt x="2185" y="703"/>
                </a:lnTo>
                <a:lnTo>
                  <a:pt x="2281" y="655"/>
                </a:lnTo>
                <a:lnTo>
                  <a:pt x="2377" y="607"/>
                </a:lnTo>
                <a:lnTo>
                  <a:pt x="2473" y="528"/>
                </a:lnTo>
                <a:lnTo>
                  <a:pt x="2563" y="480"/>
                </a:lnTo>
                <a:lnTo>
                  <a:pt x="2659" y="438"/>
                </a:lnTo>
                <a:lnTo>
                  <a:pt x="2755" y="414"/>
                </a:lnTo>
                <a:lnTo>
                  <a:pt x="2851" y="366"/>
                </a:lnTo>
                <a:lnTo>
                  <a:pt x="2947" y="318"/>
                </a:lnTo>
                <a:lnTo>
                  <a:pt x="3043" y="252"/>
                </a:lnTo>
                <a:lnTo>
                  <a:pt x="3133" y="144"/>
                </a:lnTo>
                <a:lnTo>
                  <a:pt x="3229" y="126"/>
                </a:lnTo>
                <a:lnTo>
                  <a:pt x="3325" y="0"/>
                </a:lnTo>
                <a:lnTo>
                  <a:pt x="3325" y="210"/>
                </a:lnTo>
                <a:lnTo>
                  <a:pt x="3229" y="294"/>
                </a:lnTo>
                <a:lnTo>
                  <a:pt x="3133" y="330"/>
                </a:lnTo>
                <a:lnTo>
                  <a:pt x="3043" y="402"/>
                </a:lnTo>
                <a:lnTo>
                  <a:pt x="2947" y="432"/>
                </a:lnTo>
                <a:lnTo>
                  <a:pt x="2851" y="462"/>
                </a:lnTo>
                <a:lnTo>
                  <a:pt x="2755" y="480"/>
                </a:lnTo>
                <a:lnTo>
                  <a:pt x="2659" y="492"/>
                </a:lnTo>
                <a:lnTo>
                  <a:pt x="2563" y="522"/>
                </a:lnTo>
                <a:lnTo>
                  <a:pt x="2473" y="565"/>
                </a:lnTo>
                <a:lnTo>
                  <a:pt x="2377" y="637"/>
                </a:lnTo>
                <a:lnTo>
                  <a:pt x="2281" y="685"/>
                </a:lnTo>
                <a:lnTo>
                  <a:pt x="2185" y="727"/>
                </a:lnTo>
                <a:lnTo>
                  <a:pt x="2089" y="763"/>
                </a:lnTo>
                <a:lnTo>
                  <a:pt x="1993" y="769"/>
                </a:lnTo>
                <a:lnTo>
                  <a:pt x="1903" y="799"/>
                </a:lnTo>
                <a:lnTo>
                  <a:pt x="1807" y="877"/>
                </a:lnTo>
                <a:lnTo>
                  <a:pt x="1711" y="961"/>
                </a:lnTo>
                <a:lnTo>
                  <a:pt x="1615" y="1003"/>
                </a:lnTo>
                <a:lnTo>
                  <a:pt x="1519" y="997"/>
                </a:lnTo>
                <a:lnTo>
                  <a:pt x="1423" y="973"/>
                </a:lnTo>
                <a:lnTo>
                  <a:pt x="1332" y="1069"/>
                </a:lnTo>
                <a:lnTo>
                  <a:pt x="1236" y="1159"/>
                </a:lnTo>
                <a:lnTo>
                  <a:pt x="1140" y="1177"/>
                </a:lnTo>
                <a:lnTo>
                  <a:pt x="1044" y="1213"/>
                </a:lnTo>
                <a:lnTo>
                  <a:pt x="948" y="1249"/>
                </a:lnTo>
                <a:lnTo>
                  <a:pt x="852" y="1273"/>
                </a:lnTo>
                <a:lnTo>
                  <a:pt x="762" y="1309"/>
                </a:lnTo>
                <a:lnTo>
                  <a:pt x="666" y="1333"/>
                </a:lnTo>
                <a:lnTo>
                  <a:pt x="570" y="1339"/>
                </a:lnTo>
                <a:lnTo>
                  <a:pt x="474" y="1351"/>
                </a:lnTo>
                <a:lnTo>
                  <a:pt x="378" y="1351"/>
                </a:lnTo>
                <a:lnTo>
                  <a:pt x="282" y="1351"/>
                </a:lnTo>
                <a:lnTo>
                  <a:pt x="192" y="1357"/>
                </a:lnTo>
                <a:lnTo>
                  <a:pt x="96" y="1357"/>
                </a:lnTo>
                <a:lnTo>
                  <a:pt x="0" y="1369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2436840" y="2214720"/>
            <a:ext cx="7219800" cy="3281040"/>
          </a:xfrm>
          <a:custGeom>
            <a:avLst/>
            <a:gdLst/>
            <a:ahLst/>
            <a:rect l="l" t="t" r="r" b="b"/>
            <a:pathLst>
              <a:path w="3325" h="1435">
                <a:moveTo>
                  <a:pt x="0" y="1435"/>
                </a:moveTo>
                <a:lnTo>
                  <a:pt x="0" y="1435"/>
                </a:lnTo>
                <a:lnTo>
                  <a:pt x="96" y="1423"/>
                </a:lnTo>
                <a:lnTo>
                  <a:pt x="192" y="1423"/>
                </a:lnTo>
                <a:lnTo>
                  <a:pt x="282" y="1417"/>
                </a:lnTo>
                <a:lnTo>
                  <a:pt x="378" y="1417"/>
                </a:lnTo>
                <a:lnTo>
                  <a:pt x="474" y="1417"/>
                </a:lnTo>
                <a:lnTo>
                  <a:pt x="570" y="1405"/>
                </a:lnTo>
                <a:lnTo>
                  <a:pt x="666" y="1399"/>
                </a:lnTo>
                <a:lnTo>
                  <a:pt x="762" y="1375"/>
                </a:lnTo>
                <a:lnTo>
                  <a:pt x="852" y="1339"/>
                </a:lnTo>
                <a:lnTo>
                  <a:pt x="948" y="1315"/>
                </a:lnTo>
                <a:lnTo>
                  <a:pt x="1044" y="1279"/>
                </a:lnTo>
                <a:lnTo>
                  <a:pt x="1140" y="1243"/>
                </a:lnTo>
                <a:lnTo>
                  <a:pt x="1236" y="1225"/>
                </a:lnTo>
                <a:lnTo>
                  <a:pt x="1332" y="1135"/>
                </a:lnTo>
                <a:lnTo>
                  <a:pt x="1423" y="1039"/>
                </a:lnTo>
                <a:lnTo>
                  <a:pt x="1519" y="1063"/>
                </a:lnTo>
                <a:lnTo>
                  <a:pt x="1615" y="1069"/>
                </a:lnTo>
                <a:lnTo>
                  <a:pt x="1711" y="1027"/>
                </a:lnTo>
                <a:lnTo>
                  <a:pt x="1807" y="943"/>
                </a:lnTo>
                <a:lnTo>
                  <a:pt x="1903" y="865"/>
                </a:lnTo>
                <a:lnTo>
                  <a:pt x="1993" y="835"/>
                </a:lnTo>
                <a:lnTo>
                  <a:pt x="2089" y="829"/>
                </a:lnTo>
                <a:lnTo>
                  <a:pt x="2185" y="769"/>
                </a:lnTo>
                <a:lnTo>
                  <a:pt x="2281" y="721"/>
                </a:lnTo>
                <a:lnTo>
                  <a:pt x="2377" y="673"/>
                </a:lnTo>
                <a:lnTo>
                  <a:pt x="2473" y="582"/>
                </a:lnTo>
                <a:lnTo>
                  <a:pt x="2563" y="522"/>
                </a:lnTo>
                <a:lnTo>
                  <a:pt x="2659" y="480"/>
                </a:lnTo>
                <a:lnTo>
                  <a:pt x="2755" y="450"/>
                </a:lnTo>
                <a:lnTo>
                  <a:pt x="2851" y="396"/>
                </a:lnTo>
                <a:lnTo>
                  <a:pt x="2947" y="348"/>
                </a:lnTo>
                <a:lnTo>
                  <a:pt x="3043" y="276"/>
                </a:lnTo>
                <a:lnTo>
                  <a:pt x="3133" y="156"/>
                </a:lnTo>
                <a:lnTo>
                  <a:pt x="3229" y="138"/>
                </a:lnTo>
                <a:lnTo>
                  <a:pt x="3325" y="0"/>
                </a:lnTo>
                <a:lnTo>
                  <a:pt x="3325" y="66"/>
                </a:lnTo>
                <a:lnTo>
                  <a:pt x="3229" y="192"/>
                </a:lnTo>
                <a:lnTo>
                  <a:pt x="3133" y="210"/>
                </a:lnTo>
                <a:lnTo>
                  <a:pt x="3043" y="318"/>
                </a:lnTo>
                <a:lnTo>
                  <a:pt x="2947" y="384"/>
                </a:lnTo>
                <a:lnTo>
                  <a:pt x="2851" y="432"/>
                </a:lnTo>
                <a:lnTo>
                  <a:pt x="2755" y="480"/>
                </a:lnTo>
                <a:lnTo>
                  <a:pt x="2659" y="504"/>
                </a:lnTo>
                <a:lnTo>
                  <a:pt x="2563" y="546"/>
                </a:lnTo>
                <a:lnTo>
                  <a:pt x="2473" y="594"/>
                </a:lnTo>
                <a:lnTo>
                  <a:pt x="2377" y="673"/>
                </a:lnTo>
                <a:lnTo>
                  <a:pt x="2281" y="721"/>
                </a:lnTo>
                <a:lnTo>
                  <a:pt x="2185" y="769"/>
                </a:lnTo>
                <a:lnTo>
                  <a:pt x="2089" y="829"/>
                </a:lnTo>
                <a:lnTo>
                  <a:pt x="1993" y="835"/>
                </a:lnTo>
                <a:lnTo>
                  <a:pt x="1903" y="865"/>
                </a:lnTo>
                <a:lnTo>
                  <a:pt x="1807" y="943"/>
                </a:lnTo>
                <a:lnTo>
                  <a:pt x="1711" y="1027"/>
                </a:lnTo>
                <a:lnTo>
                  <a:pt x="1615" y="1069"/>
                </a:lnTo>
                <a:lnTo>
                  <a:pt x="1519" y="1063"/>
                </a:lnTo>
                <a:lnTo>
                  <a:pt x="1423" y="1039"/>
                </a:lnTo>
                <a:lnTo>
                  <a:pt x="1332" y="1135"/>
                </a:lnTo>
                <a:lnTo>
                  <a:pt x="1236" y="1225"/>
                </a:lnTo>
                <a:lnTo>
                  <a:pt x="1140" y="1243"/>
                </a:lnTo>
                <a:lnTo>
                  <a:pt x="1044" y="1279"/>
                </a:lnTo>
                <a:lnTo>
                  <a:pt x="948" y="1315"/>
                </a:lnTo>
                <a:lnTo>
                  <a:pt x="852" y="1339"/>
                </a:lnTo>
                <a:lnTo>
                  <a:pt x="762" y="1375"/>
                </a:lnTo>
                <a:lnTo>
                  <a:pt x="666" y="1399"/>
                </a:lnTo>
                <a:lnTo>
                  <a:pt x="570" y="1405"/>
                </a:lnTo>
                <a:lnTo>
                  <a:pt x="474" y="1417"/>
                </a:lnTo>
                <a:lnTo>
                  <a:pt x="378" y="1417"/>
                </a:lnTo>
                <a:lnTo>
                  <a:pt x="282" y="1417"/>
                </a:lnTo>
                <a:lnTo>
                  <a:pt x="192" y="1423"/>
                </a:lnTo>
                <a:lnTo>
                  <a:pt x="96" y="1423"/>
                </a:lnTo>
                <a:lnTo>
                  <a:pt x="0" y="1435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2436840" y="2131920"/>
            <a:ext cx="7219800" cy="3363840"/>
          </a:xfrm>
          <a:custGeom>
            <a:avLst/>
            <a:gdLst/>
            <a:ahLst/>
            <a:rect l="l" t="t" r="r" b="b"/>
            <a:pathLst>
              <a:path w="3325" h="1471">
                <a:moveTo>
                  <a:pt x="0" y="1471"/>
                </a:moveTo>
                <a:lnTo>
                  <a:pt x="0" y="1471"/>
                </a:lnTo>
                <a:lnTo>
                  <a:pt x="96" y="1459"/>
                </a:lnTo>
                <a:lnTo>
                  <a:pt x="192" y="1459"/>
                </a:lnTo>
                <a:lnTo>
                  <a:pt x="282" y="1453"/>
                </a:lnTo>
                <a:lnTo>
                  <a:pt x="378" y="1453"/>
                </a:lnTo>
                <a:lnTo>
                  <a:pt x="474" y="1453"/>
                </a:lnTo>
                <a:lnTo>
                  <a:pt x="570" y="1441"/>
                </a:lnTo>
                <a:lnTo>
                  <a:pt x="666" y="1435"/>
                </a:lnTo>
                <a:lnTo>
                  <a:pt x="762" y="1411"/>
                </a:lnTo>
                <a:lnTo>
                  <a:pt x="852" y="1375"/>
                </a:lnTo>
                <a:lnTo>
                  <a:pt x="948" y="1351"/>
                </a:lnTo>
                <a:lnTo>
                  <a:pt x="1044" y="1315"/>
                </a:lnTo>
                <a:lnTo>
                  <a:pt x="1140" y="1279"/>
                </a:lnTo>
                <a:lnTo>
                  <a:pt x="1236" y="1261"/>
                </a:lnTo>
                <a:lnTo>
                  <a:pt x="1332" y="1171"/>
                </a:lnTo>
                <a:lnTo>
                  <a:pt x="1423" y="1075"/>
                </a:lnTo>
                <a:lnTo>
                  <a:pt x="1519" y="1099"/>
                </a:lnTo>
                <a:lnTo>
                  <a:pt x="1615" y="1105"/>
                </a:lnTo>
                <a:lnTo>
                  <a:pt x="1711" y="1063"/>
                </a:lnTo>
                <a:lnTo>
                  <a:pt x="1807" y="979"/>
                </a:lnTo>
                <a:lnTo>
                  <a:pt x="1903" y="901"/>
                </a:lnTo>
                <a:lnTo>
                  <a:pt x="1993" y="871"/>
                </a:lnTo>
                <a:lnTo>
                  <a:pt x="2089" y="865"/>
                </a:lnTo>
                <a:lnTo>
                  <a:pt x="2185" y="805"/>
                </a:lnTo>
                <a:lnTo>
                  <a:pt x="2281" y="757"/>
                </a:lnTo>
                <a:lnTo>
                  <a:pt x="2377" y="709"/>
                </a:lnTo>
                <a:lnTo>
                  <a:pt x="2473" y="618"/>
                </a:lnTo>
                <a:lnTo>
                  <a:pt x="2563" y="558"/>
                </a:lnTo>
                <a:lnTo>
                  <a:pt x="2659" y="516"/>
                </a:lnTo>
                <a:lnTo>
                  <a:pt x="2755" y="486"/>
                </a:lnTo>
                <a:lnTo>
                  <a:pt x="2851" y="432"/>
                </a:lnTo>
                <a:lnTo>
                  <a:pt x="2947" y="366"/>
                </a:lnTo>
                <a:lnTo>
                  <a:pt x="3043" y="282"/>
                </a:lnTo>
                <a:lnTo>
                  <a:pt x="3133" y="156"/>
                </a:lnTo>
                <a:lnTo>
                  <a:pt x="3229" y="132"/>
                </a:lnTo>
                <a:lnTo>
                  <a:pt x="3325" y="0"/>
                </a:lnTo>
                <a:lnTo>
                  <a:pt x="3325" y="36"/>
                </a:lnTo>
                <a:lnTo>
                  <a:pt x="3229" y="174"/>
                </a:lnTo>
                <a:lnTo>
                  <a:pt x="3133" y="192"/>
                </a:lnTo>
                <a:lnTo>
                  <a:pt x="3043" y="312"/>
                </a:lnTo>
                <a:lnTo>
                  <a:pt x="2947" y="384"/>
                </a:lnTo>
                <a:lnTo>
                  <a:pt x="2851" y="432"/>
                </a:lnTo>
                <a:lnTo>
                  <a:pt x="2755" y="486"/>
                </a:lnTo>
                <a:lnTo>
                  <a:pt x="2659" y="516"/>
                </a:lnTo>
                <a:lnTo>
                  <a:pt x="2563" y="558"/>
                </a:lnTo>
                <a:lnTo>
                  <a:pt x="2473" y="618"/>
                </a:lnTo>
                <a:lnTo>
                  <a:pt x="2377" y="709"/>
                </a:lnTo>
                <a:lnTo>
                  <a:pt x="2281" y="757"/>
                </a:lnTo>
                <a:lnTo>
                  <a:pt x="2185" y="805"/>
                </a:lnTo>
                <a:lnTo>
                  <a:pt x="2089" y="865"/>
                </a:lnTo>
                <a:lnTo>
                  <a:pt x="1993" y="871"/>
                </a:lnTo>
                <a:lnTo>
                  <a:pt x="1903" y="901"/>
                </a:lnTo>
                <a:lnTo>
                  <a:pt x="1807" y="979"/>
                </a:lnTo>
                <a:lnTo>
                  <a:pt x="1711" y="1063"/>
                </a:lnTo>
                <a:lnTo>
                  <a:pt x="1615" y="1105"/>
                </a:lnTo>
                <a:lnTo>
                  <a:pt x="1519" y="1099"/>
                </a:lnTo>
                <a:lnTo>
                  <a:pt x="1423" y="1075"/>
                </a:lnTo>
                <a:lnTo>
                  <a:pt x="1332" y="1171"/>
                </a:lnTo>
                <a:lnTo>
                  <a:pt x="1236" y="1261"/>
                </a:lnTo>
                <a:lnTo>
                  <a:pt x="1140" y="1279"/>
                </a:lnTo>
                <a:lnTo>
                  <a:pt x="1044" y="1315"/>
                </a:lnTo>
                <a:lnTo>
                  <a:pt x="948" y="1351"/>
                </a:lnTo>
                <a:lnTo>
                  <a:pt x="852" y="1375"/>
                </a:lnTo>
                <a:lnTo>
                  <a:pt x="762" y="1411"/>
                </a:lnTo>
                <a:lnTo>
                  <a:pt x="666" y="1435"/>
                </a:lnTo>
                <a:lnTo>
                  <a:pt x="570" y="1441"/>
                </a:lnTo>
                <a:lnTo>
                  <a:pt x="474" y="1453"/>
                </a:lnTo>
                <a:lnTo>
                  <a:pt x="378" y="1453"/>
                </a:lnTo>
                <a:lnTo>
                  <a:pt x="282" y="1453"/>
                </a:lnTo>
                <a:lnTo>
                  <a:pt x="192" y="1459"/>
                </a:lnTo>
                <a:lnTo>
                  <a:pt x="96" y="1459"/>
                </a:lnTo>
                <a:lnTo>
                  <a:pt x="0" y="1471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2436840" y="1706400"/>
            <a:ext cx="1440" cy="3789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2386080" y="5495760"/>
            <a:ext cx="50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2386080" y="4960800"/>
            <a:ext cx="50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2386080" y="4411800"/>
            <a:ext cx="50760" cy="28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2386080" y="3876840"/>
            <a:ext cx="50760" cy="28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2386080" y="3325680"/>
            <a:ext cx="50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2386080" y="2790720"/>
            <a:ext cx="50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2386080" y="2241720"/>
            <a:ext cx="50760" cy="288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2386080" y="1706400"/>
            <a:ext cx="5076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2436840" y="5495760"/>
            <a:ext cx="7219800" cy="32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 flipV="1">
            <a:off x="243684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 flipV="1">
            <a:off x="264492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 flipV="1">
            <a:off x="285264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V="1">
            <a:off x="304956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 flipV="1">
            <a:off x="325764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 flipV="1">
            <a:off x="346536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 flipV="1">
            <a:off x="367524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 flipV="1">
            <a:off x="388296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 flipV="1">
            <a:off x="409104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 flipV="1">
            <a:off x="428796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 flipV="1">
            <a:off x="449568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 flipV="1">
            <a:off x="470376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 flipV="1">
            <a:off x="491184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 flipV="1">
            <a:off x="511956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flipV="1">
            <a:off x="532908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 flipV="1">
            <a:off x="55278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 flipV="1">
            <a:off x="573552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 flipV="1">
            <a:off x="59436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 flipV="1">
            <a:off x="615168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 flipV="1">
            <a:off x="635940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 flipV="1">
            <a:off x="656892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 flipV="1">
            <a:off x="67644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 flipV="1">
            <a:off x="6972480" y="5495400"/>
            <a:ext cx="288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 flipV="1">
            <a:off x="71820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 flipV="1">
            <a:off x="738972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 flipV="1">
            <a:off x="75978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 flipV="1">
            <a:off x="780588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 flipV="1">
            <a:off x="800244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 flipV="1">
            <a:off x="821052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 flipV="1">
            <a:off x="84186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 flipV="1">
            <a:off x="8626320" y="5495400"/>
            <a:ext cx="32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 flipV="1">
            <a:off x="883620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 flipV="1">
            <a:off x="904392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 flipV="1">
            <a:off x="9239400" y="5495400"/>
            <a:ext cx="288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 flipV="1">
            <a:off x="9448920" y="5495400"/>
            <a:ext cx="144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 flipV="1">
            <a:off x="9656640" y="5495400"/>
            <a:ext cx="1800" cy="55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1940400" y="5386320"/>
            <a:ext cx="2736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1837080" y="4851360"/>
            <a:ext cx="3517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1837080" y="4302000"/>
            <a:ext cx="3517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1837080" y="3767040"/>
            <a:ext cx="3517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1837080" y="3216240"/>
            <a:ext cx="3517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1732320" y="2681280"/>
            <a:ext cx="429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1732320" y="2131920"/>
            <a:ext cx="429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1732320" y="1596960"/>
            <a:ext cx="429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140.00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 rot="18900000">
            <a:off x="196092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 rot="18900000">
            <a:off x="2378880" y="585756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 rot="18900000">
            <a:off x="278352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 rot="18900000">
            <a:off x="319932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 rot="18900000">
            <a:off x="361512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 rot="18900000">
            <a:off x="402156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 rot="18900000">
            <a:off x="443772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 rot="18900000">
            <a:off x="485352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 rot="18900000">
            <a:off x="5258520" y="585756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 rot="18900000">
            <a:off x="567576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 rot="18900000">
            <a:off x="6093720" y="585756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 rot="18900000">
            <a:off x="649800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 rot="18900000">
            <a:off x="691416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 rot="18900000">
            <a:off x="732996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 rot="18900000">
            <a:off x="773640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 rot="18900000">
            <a:off x="815220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 rot="18900000">
            <a:off x="8568360" y="58590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 rot="18900000">
            <a:off x="8973360" y="585756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2670120" y="1295280"/>
            <a:ext cx="1746360" cy="3624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2906640" y="1405080"/>
            <a:ext cx="117720" cy="12384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3088440" y="1336680"/>
            <a:ext cx="46656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Turkey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2906640" y="1735200"/>
            <a:ext cx="117720" cy="1220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3087720" y="1668600"/>
            <a:ext cx="49212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Taiwan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2906640" y="2063880"/>
            <a:ext cx="117720" cy="123840"/>
          </a:xfrm>
          <a:prstGeom prst="rect">
            <a:avLst/>
          </a:prstGeom>
          <a:solidFill>
            <a:srgbClr val="ff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3087360" y="1995480"/>
            <a:ext cx="84816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Korea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2906640" y="2379600"/>
            <a:ext cx="117720" cy="123840"/>
          </a:xfrm>
          <a:prstGeom prst="rect">
            <a:avLst/>
          </a:prstGeom>
          <a:solidFill>
            <a:srgbClr val="000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3088440" y="2311560"/>
            <a:ext cx="62748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2906640" y="2708280"/>
            <a:ext cx="117720" cy="12384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3087720" y="2639880"/>
            <a:ext cx="55116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906640" y="3038400"/>
            <a:ext cx="117720" cy="122400"/>
          </a:xfrm>
          <a:prstGeom prst="rect">
            <a:avLst/>
          </a:prstGeom>
          <a:solidFill>
            <a:srgbClr val="0066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3088800" y="2968560"/>
            <a:ext cx="28008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906640" y="3367080"/>
            <a:ext cx="117720" cy="123840"/>
          </a:xfrm>
          <a:prstGeom prst="rect">
            <a:avLst/>
          </a:prstGeom>
          <a:solidFill>
            <a:srgbClr val="ff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3088800" y="3298680"/>
            <a:ext cx="31392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2906640" y="3699000"/>
            <a:ext cx="117720" cy="123840"/>
          </a:xfrm>
          <a:prstGeom prst="rect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3087720" y="3630600"/>
            <a:ext cx="39060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2906640" y="4027320"/>
            <a:ext cx="117720" cy="12384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3087720" y="3959280"/>
            <a:ext cx="41580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2906640" y="4343400"/>
            <a:ext cx="117720" cy="123840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3088080" y="4275000"/>
            <a:ext cx="47520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2906640" y="4673520"/>
            <a:ext cx="117720" cy="122400"/>
          </a:xfrm>
          <a:prstGeom prst="rect">
            <a:avLst/>
          </a:prstGeom>
          <a:solidFill>
            <a:srgbClr val="9933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3088800" y="4603680"/>
            <a:ext cx="212400" cy="183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1650960" y="457200"/>
            <a:ext cx="445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Demand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C7E00F-4572-4E56-A152-E7334D27D46B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485720" y="533520"/>
            <a:ext cx="842004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East Asia Takes Up 80% of LNG Imports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49" name=""/>
          <p:cNvGraphicFramePr/>
          <p:nvPr/>
        </p:nvGraphicFramePr>
        <p:xfrm>
          <a:off x="1568520" y="1219320"/>
          <a:ext cx="8007120" cy="4267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68520" y="1219320"/>
                    <a:ext cx="8007120" cy="4267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1" name=""/>
          <p:cNvSpPr/>
          <p:nvPr/>
        </p:nvSpPr>
        <p:spPr>
          <a:xfrm>
            <a:off x="1568520" y="5638680"/>
            <a:ext cx="8089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pie is growing—China and India expect to import LNG up to 40 MMTPA, or 5.3 BCF/Day by 2020.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3962520" y="4952880"/>
            <a:ext cx="1325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BCF/Day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4548DCD-1B8A-457C-9642-817438011C5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485720" y="380880"/>
            <a:ext cx="808956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Long Term Contracts in Place in 1998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54" name=""/>
          <p:cNvGraphicFramePr/>
          <p:nvPr/>
        </p:nvGraphicFramePr>
        <p:xfrm>
          <a:off x="1600200" y="990720"/>
          <a:ext cx="7683480" cy="5273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0200" y="990720"/>
                    <a:ext cx="7683480" cy="52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CBE8FC-992D-4BA7-81EA-DB4EB32D7B1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"/>
          <p:cNvSpPr/>
          <p:nvPr/>
        </p:nvSpPr>
        <p:spPr>
          <a:xfrm>
            <a:off x="2133720" y="1905120"/>
            <a:ext cx="6781680" cy="411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1828800" y="762120"/>
            <a:ext cx="7162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Japanese Market Issues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2590920" y="2205000"/>
            <a:ext cx="6248160" cy="351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Very few natural gas resources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Expensive cost structure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Need for infrastructure development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Limited customer options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7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No incentives to maximize use of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7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capital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5FEA76-E119-4BA9-B718-FE596164B7D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"/>
          <p:cNvGrpSpPr/>
          <p:nvPr/>
        </p:nvGrpSpPr>
        <p:grpSpPr>
          <a:xfrm>
            <a:off x="2146320" y="1095480"/>
            <a:ext cx="7180200" cy="5457960"/>
            <a:chOff x="2146320" y="1095480"/>
            <a:chExt cx="7180200" cy="5457960"/>
          </a:xfrm>
        </p:grpSpPr>
        <p:grpSp>
          <p:nvGrpSpPr>
            <p:cNvPr id="360" name=""/>
            <p:cNvGrpSpPr/>
            <p:nvPr/>
          </p:nvGrpSpPr>
          <p:grpSpPr>
            <a:xfrm>
              <a:off x="2146320" y="5635440"/>
              <a:ext cx="7180200" cy="320040"/>
              <a:chOff x="2146320" y="5635440"/>
              <a:chExt cx="7180200" cy="320040"/>
            </a:xfrm>
          </p:grpSpPr>
          <p:sp>
            <p:nvSpPr>
              <p:cNvPr id="361" name=""/>
              <p:cNvSpPr/>
              <p:nvPr/>
            </p:nvSpPr>
            <p:spPr>
              <a:xfrm>
                <a:off x="2146320" y="5635440"/>
                <a:ext cx="7180200" cy="7560"/>
              </a:xfrm>
              <a:prstGeom prst="rect">
                <a:avLst/>
              </a:prstGeom>
              <a:solidFill>
                <a:srgbClr val="81818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>
                <a:off x="2146320" y="5643000"/>
                <a:ext cx="7180200" cy="9000"/>
              </a:xfrm>
              <a:prstGeom prst="rect">
                <a:avLst/>
              </a:prstGeom>
              <a:solidFill>
                <a:srgbClr val="84848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>
                <a:off x="2146320" y="5652360"/>
                <a:ext cx="7180200" cy="9360"/>
              </a:xfrm>
              <a:prstGeom prst="rect">
                <a:avLst/>
              </a:prstGeom>
              <a:solidFill>
                <a:srgbClr val="8a8a8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2146320" y="5662080"/>
                <a:ext cx="7180200" cy="9000"/>
              </a:xfrm>
              <a:prstGeom prst="rect">
                <a:avLst/>
              </a:pr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2146320" y="5671440"/>
                <a:ext cx="7180200" cy="9360"/>
              </a:xfrm>
              <a:prstGeom prst="rect">
                <a:avLst/>
              </a:pr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" name=""/>
              <p:cNvSpPr/>
              <p:nvPr/>
            </p:nvSpPr>
            <p:spPr>
              <a:xfrm>
                <a:off x="2146320" y="5681160"/>
                <a:ext cx="7180200" cy="7560"/>
              </a:xfrm>
              <a:prstGeom prst="rect">
                <a:avLst/>
              </a:prstGeom>
              <a:solidFill>
                <a:srgbClr val="a3a3a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2146320" y="5689080"/>
                <a:ext cx="7180200" cy="9000"/>
              </a:xfrm>
              <a:prstGeom prst="rect">
                <a:avLst/>
              </a:prstGeom>
              <a:solidFill>
                <a:srgbClr val="afafa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>
                <a:off x="2146320" y="5698440"/>
                <a:ext cx="7180200" cy="9360"/>
              </a:xfrm>
              <a:prstGeom prst="rect">
                <a:avLst/>
              </a:prstGeom>
              <a:solidFill>
                <a:srgbClr val="baba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>
                <a:off x="2146320" y="5708160"/>
                <a:ext cx="7180200" cy="9000"/>
              </a:xfrm>
              <a:prstGeom prst="rect">
                <a:avLst/>
              </a:pr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>
                <a:off x="2146320" y="5717520"/>
                <a:ext cx="7180200" cy="7560"/>
              </a:xfrm>
              <a:prstGeom prst="rect">
                <a:avLst/>
              </a:prstGeom>
              <a:solidFill>
                <a:srgbClr val="d1d1d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>
                <a:off x="2146320" y="5725440"/>
                <a:ext cx="7180200" cy="9360"/>
              </a:xfrm>
              <a:prstGeom prst="rect">
                <a:avLst/>
              </a:prstGeom>
              <a:solidFill>
                <a:srgbClr val="dcdcd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>
                <a:off x="2146320" y="5735160"/>
                <a:ext cx="7180200" cy="9000"/>
              </a:xfrm>
              <a:prstGeom prst="rect">
                <a:avLst/>
              </a:prstGeom>
              <a:solidFill>
                <a:srgbClr val="e5e5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>
                <a:off x="2146320" y="5744520"/>
                <a:ext cx="7180200" cy="9360"/>
              </a:xfrm>
              <a:prstGeom prst="rect">
                <a:avLst/>
              </a:prstGeom>
              <a:solidFill>
                <a:srgbClr val="edede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>
                <a:off x="2146320" y="5754240"/>
                <a:ext cx="7180200" cy="9000"/>
              </a:xfrm>
              <a:prstGeom prst="rect">
                <a:avLst/>
              </a:prstGeom>
              <a:solidFill>
                <a:srgbClr val="f3f3f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>
                <a:off x="2146320" y="5763600"/>
                <a:ext cx="7180200" cy="7560"/>
              </a:xfrm>
              <a:prstGeom prst="rect">
                <a:avLst/>
              </a:prstGeom>
              <a:solidFill>
                <a:srgbClr val="f7f7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2146320" y="5771520"/>
                <a:ext cx="7180200" cy="9360"/>
              </a:xfrm>
              <a:prstGeom prst="rect">
                <a:avLst/>
              </a:prstGeom>
              <a:solidFill>
                <a:srgbClr val="fbfbf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2146320" y="5781240"/>
                <a:ext cx="7180200" cy="9000"/>
              </a:xfrm>
              <a:prstGeom prst="rect">
                <a:avLst/>
              </a:prstGeom>
              <a:solidFill>
                <a:srgbClr val="fdfdf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2146320" y="5790600"/>
                <a:ext cx="7180200" cy="93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2146320" y="5800320"/>
                <a:ext cx="7180200" cy="900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2146320" y="5809680"/>
                <a:ext cx="7180200" cy="7560"/>
              </a:xfrm>
              <a:prstGeom prst="rect">
                <a:avLst/>
              </a:prstGeom>
              <a:solidFill>
                <a:srgbClr val="fbfbf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2146320" y="5817600"/>
                <a:ext cx="7180200" cy="9360"/>
              </a:xfrm>
              <a:prstGeom prst="rect">
                <a:avLst/>
              </a:prstGeom>
              <a:solidFill>
                <a:srgbClr val="f7f7f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2146320" y="5827320"/>
                <a:ext cx="7180200" cy="9000"/>
              </a:xfrm>
              <a:prstGeom prst="rect">
                <a:avLst/>
              </a:prstGeom>
              <a:solidFill>
                <a:srgbClr val="f3f3f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2146320" y="5836680"/>
                <a:ext cx="7180200" cy="9000"/>
              </a:xfrm>
              <a:prstGeom prst="rect">
                <a:avLst/>
              </a:prstGeom>
              <a:solidFill>
                <a:srgbClr val="edede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2146320" y="5846040"/>
                <a:ext cx="7180200" cy="9360"/>
              </a:xfrm>
              <a:prstGeom prst="rect">
                <a:avLst/>
              </a:prstGeom>
              <a:solidFill>
                <a:srgbClr val="e5e5e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2146320" y="5855760"/>
                <a:ext cx="7180200" cy="7560"/>
              </a:xfrm>
              <a:prstGeom prst="rect">
                <a:avLst/>
              </a:prstGeom>
              <a:solidFill>
                <a:srgbClr val="dcdcd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2146320" y="5863680"/>
                <a:ext cx="7180200" cy="9000"/>
              </a:xfrm>
              <a:prstGeom prst="rect">
                <a:avLst/>
              </a:prstGeom>
              <a:solidFill>
                <a:srgbClr val="d1d1d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2146320" y="5873040"/>
                <a:ext cx="7180200" cy="9360"/>
              </a:xfrm>
              <a:prstGeom prst="rect">
                <a:avLst/>
              </a:prstGeom>
              <a:solidFill>
                <a:srgbClr val="c6c6c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2146320" y="5882760"/>
                <a:ext cx="7180200" cy="9000"/>
              </a:xfrm>
              <a:prstGeom prst="rect">
                <a:avLst/>
              </a:prstGeom>
              <a:solidFill>
                <a:srgbClr val="babab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2146320" y="5892120"/>
                <a:ext cx="7180200" cy="9360"/>
              </a:xfrm>
              <a:prstGeom prst="rect">
                <a:avLst/>
              </a:prstGeom>
              <a:solidFill>
                <a:srgbClr val="afafa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2146320" y="5901840"/>
                <a:ext cx="7180200" cy="7560"/>
              </a:xfrm>
              <a:prstGeom prst="rect">
                <a:avLst/>
              </a:prstGeom>
              <a:solidFill>
                <a:srgbClr val="a3a3a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2146320" y="5909760"/>
                <a:ext cx="7180200" cy="9000"/>
              </a:xfrm>
              <a:prstGeom prst="rect">
                <a:avLst/>
              </a:prstGeom>
              <a:solidFill>
                <a:srgbClr val="99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2146320" y="5919120"/>
                <a:ext cx="7180200" cy="9360"/>
              </a:xfrm>
              <a:prstGeom prst="rect">
                <a:avLst/>
              </a:pr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>
                <a:off x="2146320" y="5928840"/>
                <a:ext cx="7180200" cy="9000"/>
              </a:xfrm>
              <a:prstGeom prst="rect">
                <a:avLst/>
              </a:prstGeom>
              <a:solidFill>
                <a:srgbClr val="8a8a8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>
                <a:off x="2146320" y="5938200"/>
                <a:ext cx="7180200" cy="7560"/>
              </a:xfrm>
              <a:prstGeom prst="rect">
                <a:avLst/>
              </a:prstGeom>
              <a:solidFill>
                <a:srgbClr val="84848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2146320" y="5946120"/>
                <a:ext cx="7180200" cy="9360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96" name=""/>
            <p:cNvSpPr/>
            <p:nvPr/>
          </p:nvSpPr>
          <p:spPr>
            <a:xfrm>
              <a:off x="2146320" y="5635440"/>
              <a:ext cx="7172280" cy="310680"/>
            </a:xfrm>
            <a:custGeom>
              <a:avLst/>
              <a:gdLst/>
              <a:ahLst/>
              <a:rect l="l" t="t" r="r" b="b"/>
              <a:pathLst>
                <a:path w="4691" h="196">
                  <a:moveTo>
                    <a:pt x="0" y="196"/>
                  </a:moveTo>
                  <a:lnTo>
                    <a:pt x="271" y="0"/>
                  </a:lnTo>
                  <a:lnTo>
                    <a:pt x="4691" y="0"/>
                  </a:lnTo>
                  <a:lnTo>
                    <a:pt x="4419" y="196"/>
                  </a:lnTo>
                  <a:lnTo>
                    <a:pt x="0" y="196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2146320" y="1682640"/>
              <a:ext cx="414360" cy="4263480"/>
            </a:xfrm>
            <a:custGeom>
              <a:avLst/>
              <a:gdLst/>
              <a:ahLst/>
              <a:rect l="l" t="t" r="r" b="b"/>
              <a:pathLst>
                <a:path w="271" h="2686">
                  <a:moveTo>
                    <a:pt x="0" y="2686"/>
                  </a:moveTo>
                  <a:lnTo>
                    <a:pt x="0" y="197"/>
                  </a:lnTo>
                  <a:lnTo>
                    <a:pt x="271" y="0"/>
                  </a:lnTo>
                  <a:lnTo>
                    <a:pt x="271" y="2490"/>
                  </a:lnTo>
                  <a:lnTo>
                    <a:pt x="0" y="2686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2560680" y="1682640"/>
              <a:ext cx="6757920" cy="395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2146320" y="5635440"/>
              <a:ext cx="7172280" cy="310680"/>
            </a:xfrm>
            <a:custGeom>
              <a:avLst/>
              <a:gdLst/>
              <a:ahLst/>
              <a:rect l="l" t="t" r="r" b="b"/>
              <a:pathLst>
                <a:path w="4691" h="196">
                  <a:moveTo>
                    <a:pt x="4691" y="0"/>
                  </a:moveTo>
                  <a:lnTo>
                    <a:pt x="4419" y="196"/>
                  </a:lnTo>
                  <a:lnTo>
                    <a:pt x="0" y="196"/>
                  </a:lnTo>
                  <a:lnTo>
                    <a:pt x="271" y="0"/>
                  </a:lnTo>
                  <a:lnTo>
                    <a:pt x="4691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2146320" y="1682640"/>
              <a:ext cx="414360" cy="4263480"/>
            </a:xfrm>
            <a:custGeom>
              <a:avLst/>
              <a:gdLst/>
              <a:ahLst/>
              <a:rect l="l" t="t" r="r" b="b"/>
              <a:pathLst>
                <a:path w="271" h="2686">
                  <a:moveTo>
                    <a:pt x="0" y="2686"/>
                  </a:moveTo>
                  <a:lnTo>
                    <a:pt x="0" y="197"/>
                  </a:lnTo>
                  <a:lnTo>
                    <a:pt x="271" y="0"/>
                  </a:lnTo>
                  <a:lnTo>
                    <a:pt x="271" y="2490"/>
                  </a:lnTo>
                  <a:lnTo>
                    <a:pt x="0" y="2686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2560680" y="1682640"/>
              <a:ext cx="6757920" cy="395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3117960" y="1985760"/>
              <a:ext cx="160200" cy="3870000"/>
            </a:xfrm>
            <a:custGeom>
              <a:avLst/>
              <a:gdLst/>
              <a:ahLst/>
              <a:rect l="l" t="t" r="r" b="b"/>
              <a:pathLst>
                <a:path w="105" h="2438">
                  <a:moveTo>
                    <a:pt x="0" y="2438"/>
                  </a:moveTo>
                  <a:lnTo>
                    <a:pt x="0" y="75"/>
                  </a:lnTo>
                  <a:lnTo>
                    <a:pt x="105" y="0"/>
                  </a:lnTo>
                  <a:lnTo>
                    <a:pt x="105" y="2356"/>
                  </a:lnTo>
                  <a:lnTo>
                    <a:pt x="0" y="2438"/>
                  </a:lnTo>
                  <a:close/>
                </a:path>
              </a:pathLst>
            </a:custGeom>
            <a:solidFill>
              <a:srgbClr val="3148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2625840" y="2104920"/>
              <a:ext cx="492120" cy="3750840"/>
            </a:xfrm>
            <a:prstGeom prst="rect">
              <a:avLst/>
            </a:pr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2625840" y="1985760"/>
              <a:ext cx="652320" cy="118800"/>
            </a:xfrm>
            <a:custGeom>
              <a:avLst/>
              <a:gdLst/>
              <a:ahLst/>
              <a:rect l="l" t="t" r="r" b="b"/>
              <a:pathLst>
                <a:path w="426" h="75">
                  <a:moveTo>
                    <a:pt x="321" y="75"/>
                  </a:moveTo>
                  <a:lnTo>
                    <a:pt x="426" y="0"/>
                  </a:lnTo>
                  <a:lnTo>
                    <a:pt x="112" y="0"/>
                  </a:lnTo>
                  <a:lnTo>
                    <a:pt x="0" y="75"/>
                  </a:lnTo>
                  <a:lnTo>
                    <a:pt x="321" y="75"/>
                  </a:lnTo>
                  <a:close/>
                </a:path>
              </a:pathLst>
            </a:custGeom>
            <a:solidFill>
              <a:srgbClr val="496b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3598920" y="3116160"/>
              <a:ext cx="160200" cy="2739600"/>
            </a:xfrm>
            <a:custGeom>
              <a:avLst/>
              <a:gdLst/>
              <a:ahLst/>
              <a:rect l="l" t="t" r="r" b="b"/>
              <a:pathLst>
                <a:path w="105" h="1726">
                  <a:moveTo>
                    <a:pt x="0" y="1726"/>
                  </a:moveTo>
                  <a:lnTo>
                    <a:pt x="0" y="75"/>
                  </a:lnTo>
                  <a:lnTo>
                    <a:pt x="105" y="0"/>
                  </a:lnTo>
                  <a:lnTo>
                    <a:pt x="105" y="1644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3117960" y="3234960"/>
              <a:ext cx="480960" cy="2620800"/>
            </a:xfrm>
            <a:prstGeom prst="rect">
              <a:avLst/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3117960" y="3116160"/>
              <a:ext cx="641160" cy="118440"/>
            </a:xfrm>
            <a:custGeom>
              <a:avLst/>
              <a:gdLst/>
              <a:ahLst/>
              <a:rect l="l" t="t" r="r" b="b"/>
              <a:pathLst>
                <a:path w="420" h="75">
                  <a:moveTo>
                    <a:pt x="315" y="75"/>
                  </a:moveTo>
                  <a:lnTo>
                    <a:pt x="420" y="0"/>
                  </a:lnTo>
                  <a:lnTo>
                    <a:pt x="105" y="0"/>
                  </a:lnTo>
                  <a:lnTo>
                    <a:pt x="0" y="75"/>
                  </a:lnTo>
                  <a:lnTo>
                    <a:pt x="315" y="75"/>
                  </a:lnTo>
                  <a:close/>
                </a:path>
              </a:pathLst>
            </a:custGeom>
            <a:solidFill>
              <a:srgbClr val="00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4807080" y="2427120"/>
              <a:ext cx="160200" cy="3428640"/>
            </a:xfrm>
            <a:custGeom>
              <a:avLst/>
              <a:gdLst/>
              <a:ahLst/>
              <a:rect l="l" t="t" r="r" b="b"/>
              <a:pathLst>
                <a:path w="105" h="2160">
                  <a:moveTo>
                    <a:pt x="0" y="2160"/>
                  </a:moveTo>
                  <a:lnTo>
                    <a:pt x="0" y="75"/>
                  </a:lnTo>
                  <a:lnTo>
                    <a:pt x="105" y="0"/>
                  </a:lnTo>
                  <a:lnTo>
                    <a:pt x="105" y="2078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3148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" name=""/>
            <p:cNvSpPr/>
            <p:nvPr/>
          </p:nvSpPr>
          <p:spPr>
            <a:xfrm>
              <a:off x="4327560" y="2545920"/>
              <a:ext cx="479520" cy="3309840"/>
            </a:xfrm>
            <a:prstGeom prst="rect">
              <a:avLst/>
            </a:pr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4327560" y="2427120"/>
              <a:ext cx="639720" cy="118440"/>
            </a:xfrm>
            <a:custGeom>
              <a:avLst/>
              <a:gdLst/>
              <a:ahLst/>
              <a:rect l="l" t="t" r="r" b="b"/>
              <a:pathLst>
                <a:path w="419" h="75">
                  <a:moveTo>
                    <a:pt x="314" y="75"/>
                  </a:moveTo>
                  <a:lnTo>
                    <a:pt x="419" y="0"/>
                  </a:lnTo>
                  <a:lnTo>
                    <a:pt x="104" y="0"/>
                  </a:lnTo>
                  <a:lnTo>
                    <a:pt x="0" y="75"/>
                  </a:lnTo>
                  <a:lnTo>
                    <a:pt x="314" y="75"/>
                  </a:lnTo>
                  <a:close/>
                </a:path>
              </a:pathLst>
            </a:custGeom>
            <a:solidFill>
              <a:srgbClr val="496b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5288040" y="3649320"/>
              <a:ext cx="160200" cy="2206440"/>
            </a:xfrm>
            <a:custGeom>
              <a:avLst/>
              <a:gdLst/>
              <a:ahLst/>
              <a:rect l="l" t="t" r="r" b="b"/>
              <a:pathLst>
                <a:path w="105" h="1390">
                  <a:moveTo>
                    <a:pt x="0" y="1390"/>
                  </a:moveTo>
                  <a:lnTo>
                    <a:pt x="0" y="75"/>
                  </a:lnTo>
                  <a:lnTo>
                    <a:pt x="105" y="0"/>
                  </a:lnTo>
                  <a:lnTo>
                    <a:pt x="105" y="1308"/>
                  </a:lnTo>
                  <a:lnTo>
                    <a:pt x="0" y="139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" name=""/>
            <p:cNvSpPr/>
            <p:nvPr/>
          </p:nvSpPr>
          <p:spPr>
            <a:xfrm>
              <a:off x="4807080" y="3768480"/>
              <a:ext cx="480960" cy="2087280"/>
            </a:xfrm>
            <a:prstGeom prst="rect">
              <a:avLst/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4807080" y="3649320"/>
              <a:ext cx="641160" cy="118800"/>
            </a:xfrm>
            <a:custGeom>
              <a:avLst/>
              <a:gdLst/>
              <a:ahLst/>
              <a:rect l="l" t="t" r="r" b="b"/>
              <a:pathLst>
                <a:path w="420" h="75">
                  <a:moveTo>
                    <a:pt x="315" y="75"/>
                  </a:moveTo>
                  <a:lnTo>
                    <a:pt x="420" y="0"/>
                  </a:lnTo>
                  <a:lnTo>
                    <a:pt x="105" y="0"/>
                  </a:lnTo>
                  <a:lnTo>
                    <a:pt x="0" y="75"/>
                  </a:lnTo>
                  <a:lnTo>
                    <a:pt x="315" y="75"/>
                  </a:lnTo>
                  <a:close/>
                </a:path>
              </a:pathLst>
            </a:custGeom>
            <a:solidFill>
              <a:srgbClr val="00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6496200" y="3438360"/>
              <a:ext cx="160200" cy="2417400"/>
            </a:xfrm>
            <a:custGeom>
              <a:avLst/>
              <a:gdLst/>
              <a:ahLst/>
              <a:rect l="l" t="t" r="r" b="b"/>
              <a:pathLst>
                <a:path w="105" h="1523">
                  <a:moveTo>
                    <a:pt x="0" y="1523"/>
                  </a:moveTo>
                  <a:lnTo>
                    <a:pt x="0" y="81"/>
                  </a:lnTo>
                  <a:lnTo>
                    <a:pt x="105" y="0"/>
                  </a:lnTo>
                  <a:lnTo>
                    <a:pt x="105" y="1441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3148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6013440" y="3566880"/>
              <a:ext cx="482760" cy="2288880"/>
            </a:xfrm>
            <a:prstGeom prst="rect">
              <a:avLst/>
            </a:pr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6013440" y="3438360"/>
              <a:ext cx="642960" cy="128160"/>
            </a:xfrm>
            <a:custGeom>
              <a:avLst/>
              <a:gdLst/>
              <a:ahLst/>
              <a:rect l="l" t="t" r="r" b="b"/>
              <a:pathLst>
                <a:path w="420" h="81">
                  <a:moveTo>
                    <a:pt x="315" y="81"/>
                  </a:moveTo>
                  <a:lnTo>
                    <a:pt x="420" y="0"/>
                  </a:lnTo>
                  <a:lnTo>
                    <a:pt x="105" y="0"/>
                  </a:lnTo>
                  <a:lnTo>
                    <a:pt x="0" y="81"/>
                  </a:lnTo>
                  <a:lnTo>
                    <a:pt x="315" y="81"/>
                  </a:lnTo>
                  <a:close/>
                </a:path>
              </a:pathLst>
            </a:custGeom>
            <a:solidFill>
              <a:srgbClr val="496b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6977160" y="4532040"/>
              <a:ext cx="160200" cy="1323720"/>
            </a:xfrm>
            <a:custGeom>
              <a:avLst/>
              <a:gdLst/>
              <a:ahLst/>
              <a:rect l="l" t="t" r="r" b="b"/>
              <a:pathLst>
                <a:path w="105" h="834">
                  <a:moveTo>
                    <a:pt x="0" y="834"/>
                  </a:moveTo>
                  <a:lnTo>
                    <a:pt x="0" y="75"/>
                  </a:lnTo>
                  <a:lnTo>
                    <a:pt x="105" y="0"/>
                  </a:lnTo>
                  <a:lnTo>
                    <a:pt x="105" y="752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6496200" y="4651200"/>
              <a:ext cx="480960" cy="1204560"/>
            </a:xfrm>
            <a:prstGeom prst="rect">
              <a:avLst/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6496200" y="4532040"/>
              <a:ext cx="641160" cy="118800"/>
            </a:xfrm>
            <a:custGeom>
              <a:avLst/>
              <a:gdLst/>
              <a:ahLst/>
              <a:rect l="l" t="t" r="r" b="b"/>
              <a:pathLst>
                <a:path w="420" h="75">
                  <a:moveTo>
                    <a:pt x="315" y="75"/>
                  </a:moveTo>
                  <a:lnTo>
                    <a:pt x="420" y="0"/>
                  </a:lnTo>
                  <a:lnTo>
                    <a:pt x="105" y="0"/>
                  </a:lnTo>
                  <a:lnTo>
                    <a:pt x="0" y="75"/>
                  </a:lnTo>
                  <a:lnTo>
                    <a:pt x="315" y="75"/>
                  </a:lnTo>
                  <a:close/>
                </a:path>
              </a:pathLst>
            </a:custGeom>
            <a:solidFill>
              <a:srgbClr val="00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8185320" y="3750840"/>
              <a:ext cx="160200" cy="2104920"/>
            </a:xfrm>
            <a:custGeom>
              <a:avLst/>
              <a:gdLst/>
              <a:ahLst/>
              <a:rect l="l" t="t" r="r" b="b"/>
              <a:pathLst>
                <a:path w="105" h="1326">
                  <a:moveTo>
                    <a:pt x="0" y="1326"/>
                  </a:moveTo>
                  <a:lnTo>
                    <a:pt x="0" y="81"/>
                  </a:lnTo>
                  <a:lnTo>
                    <a:pt x="105" y="0"/>
                  </a:lnTo>
                  <a:lnTo>
                    <a:pt x="105" y="1244"/>
                  </a:lnTo>
                  <a:lnTo>
                    <a:pt x="0" y="1326"/>
                  </a:lnTo>
                  <a:close/>
                </a:path>
              </a:pathLst>
            </a:custGeom>
            <a:solidFill>
              <a:srgbClr val="3148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7702560" y="3879720"/>
              <a:ext cx="482760" cy="1976040"/>
            </a:xfrm>
            <a:prstGeom prst="rect">
              <a:avLst/>
            </a:pr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7702560" y="3750840"/>
              <a:ext cx="642960" cy="128520"/>
            </a:xfrm>
            <a:custGeom>
              <a:avLst/>
              <a:gdLst/>
              <a:ahLst/>
              <a:rect l="l" t="t" r="r" b="b"/>
              <a:pathLst>
                <a:path w="420" h="81">
                  <a:moveTo>
                    <a:pt x="315" y="81"/>
                  </a:moveTo>
                  <a:lnTo>
                    <a:pt x="420" y="0"/>
                  </a:lnTo>
                  <a:lnTo>
                    <a:pt x="105" y="0"/>
                  </a:lnTo>
                  <a:lnTo>
                    <a:pt x="0" y="81"/>
                  </a:lnTo>
                  <a:lnTo>
                    <a:pt x="315" y="81"/>
                  </a:lnTo>
                  <a:close/>
                </a:path>
              </a:pathLst>
            </a:custGeom>
            <a:solidFill>
              <a:srgbClr val="496b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8666280" y="4697280"/>
              <a:ext cx="169920" cy="1158480"/>
            </a:xfrm>
            <a:custGeom>
              <a:avLst/>
              <a:gdLst/>
              <a:ahLst/>
              <a:rect l="l" t="t" r="r" b="b"/>
              <a:pathLst>
                <a:path w="111" h="730">
                  <a:moveTo>
                    <a:pt x="0" y="730"/>
                  </a:moveTo>
                  <a:lnTo>
                    <a:pt x="0" y="75"/>
                  </a:lnTo>
                  <a:lnTo>
                    <a:pt x="111" y="0"/>
                  </a:lnTo>
                  <a:lnTo>
                    <a:pt x="111" y="648"/>
                  </a:lnTo>
                  <a:lnTo>
                    <a:pt x="0" y="73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8185320" y="4816080"/>
              <a:ext cx="480960" cy="1039680"/>
            </a:xfrm>
            <a:prstGeom prst="rect">
              <a:avLst/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8185320" y="4697280"/>
              <a:ext cx="650880" cy="118440"/>
            </a:xfrm>
            <a:custGeom>
              <a:avLst/>
              <a:gdLst/>
              <a:ahLst/>
              <a:rect l="l" t="t" r="r" b="b"/>
              <a:pathLst>
                <a:path w="426" h="75">
                  <a:moveTo>
                    <a:pt x="315" y="75"/>
                  </a:moveTo>
                  <a:lnTo>
                    <a:pt x="426" y="0"/>
                  </a:lnTo>
                  <a:lnTo>
                    <a:pt x="105" y="0"/>
                  </a:lnTo>
                  <a:lnTo>
                    <a:pt x="0" y="75"/>
                  </a:lnTo>
                  <a:lnTo>
                    <a:pt x="315" y="75"/>
                  </a:lnTo>
                  <a:close/>
                </a:path>
              </a:pathLst>
            </a:custGeom>
            <a:solidFill>
              <a:srgbClr val="00b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2146320" y="5946480"/>
              <a:ext cx="675468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2146320" y="5946480"/>
              <a:ext cx="1440" cy="64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3835440" y="5946480"/>
              <a:ext cx="1440" cy="64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5524560" y="5946480"/>
              <a:ext cx="1440" cy="64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7213680" y="5946480"/>
              <a:ext cx="1440" cy="64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8901000" y="5946480"/>
              <a:ext cx="1800" cy="64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2468160" y="6076800"/>
              <a:ext cx="101700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Residential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4119840" y="6076800"/>
              <a:ext cx="109116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Commercial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5937840" y="6076800"/>
              <a:ext cx="8582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Industrial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7713720" y="6076800"/>
              <a:ext cx="68904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7543080" y="6324480"/>
              <a:ext cx="1006200" cy="2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Generation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7958160" y="2136600"/>
              <a:ext cx="90324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8116920" y="2220480"/>
              <a:ext cx="131760" cy="128520"/>
            </a:xfrm>
            <a:prstGeom prst="rect">
              <a:avLst/>
            </a:prstGeom>
            <a:solidFill>
              <a:srgbClr val="618f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8296560" y="2165040"/>
              <a:ext cx="424440" cy="228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1985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8116920" y="2485800"/>
              <a:ext cx="131760" cy="129960"/>
            </a:xfrm>
            <a:prstGeom prst="rect">
              <a:avLst/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8296560" y="2431800"/>
              <a:ext cx="424440" cy="2289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1999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3353760" y="1807920"/>
              <a:ext cx="65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-30%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5108040" y="2339640"/>
              <a:ext cx="65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-37%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6790680" y="3309840"/>
              <a:ext cx="65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-48%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8490960" y="3760560"/>
              <a:ext cx="6537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-48%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2684880" y="167292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$9.48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3213720" y="278100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$6.62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4385160" y="212076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$8.36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4881960" y="331920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$5.27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6063120" y="310320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$5.79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6606000" y="422100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$3.04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8285760" y="437976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$2.62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7742520" y="3416040"/>
              <a:ext cx="68796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$5.00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3324240" y="1776240"/>
              <a:ext cx="720720" cy="40104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5103720" y="2309400"/>
              <a:ext cx="674640" cy="40140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6780240" y="3268440"/>
              <a:ext cx="649440" cy="40140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8478720" y="3735000"/>
              <a:ext cx="684360" cy="40140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4125600" y="1095480"/>
              <a:ext cx="351540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Average Gas Prices by Sector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1985 vs. 1999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(1999$/MMBTU)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59" name=""/>
          <p:cNvSpPr/>
          <p:nvPr/>
        </p:nvSpPr>
        <p:spPr>
          <a:xfrm>
            <a:off x="1650960" y="380880"/>
            <a:ext cx="6769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Benefits: Cost Savings in U.S.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"/>
          <p:cNvGrpSpPr/>
          <p:nvPr/>
        </p:nvGrpSpPr>
        <p:grpSpPr>
          <a:xfrm>
            <a:off x="1600200" y="1447920"/>
            <a:ext cx="7924680" cy="4953240"/>
            <a:chOff x="1600200" y="1447920"/>
            <a:chExt cx="7924680" cy="4953240"/>
          </a:xfrm>
        </p:grpSpPr>
        <p:graphicFrame>
          <p:nvGraphicFramePr>
            <p:cNvPr id="461" name=""/>
            <p:cNvGraphicFramePr/>
            <p:nvPr/>
          </p:nvGraphicFramePr>
          <p:xfrm>
            <a:off x="1600200" y="1447920"/>
            <a:ext cx="7924680" cy="488628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46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600200" y="1447920"/>
                      <a:ext cx="7924680" cy="4886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63" name=""/>
            <p:cNvSpPr/>
            <p:nvPr/>
          </p:nvSpPr>
          <p:spPr>
            <a:xfrm>
              <a:off x="1707480" y="6248160"/>
              <a:ext cx="44992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Source:  U.S. DOE Natural Gas Annual, and Natural Gas Monthly, May 2000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8305560" y="1600200"/>
              <a:ext cx="596520" cy="442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2589120" y="2057400"/>
              <a:ext cx="446652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[Price savings  x  volume = total savings]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2226960" y="5532480"/>
              <a:ext cx="365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Base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2751480" y="5456160"/>
              <a:ext cx="2973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$0.5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3047760" y="530388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$11.3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3581280" y="499896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$28.0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4037040" y="469440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$43.9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4419360" y="438948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$58.4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4876560" y="411480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$71.7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5332320" y="385596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$86.6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790960" y="3551400"/>
              <a:ext cx="3819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$99.9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6163920" y="332280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$110.4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6621120" y="309420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$122.9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7078320" y="281952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$138.1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7465680" y="266688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$145.9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8008560" y="256068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$149.9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8380080" y="233208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$163.2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8830800" y="2103480"/>
              <a:ext cx="466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$174.8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2" name=""/>
          <p:cNvSpPr/>
          <p:nvPr/>
        </p:nvSpPr>
        <p:spPr>
          <a:xfrm>
            <a:off x="7162920" y="1066680"/>
            <a:ext cx="2036520" cy="5490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savings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since 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1486080" y="380880"/>
            <a:ext cx="8420040" cy="87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5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U.S. Natural Gas City Gate Cost Decline 1999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(cumulative)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1600200" y="1447920"/>
            <a:ext cx="1066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US$Billions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737D9E0-7009-46AC-80E0-4A8026103EB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2001-03-01T03:14:15Z</dcterms:created>
  <dc:creator>lhughes2</dc:creator>
  <dc:description/>
  <dc:language>en-US</dc:language>
  <cp:lastModifiedBy>lhughes2</cp:lastModifiedBy>
  <dcterms:modified xsi:type="dcterms:W3CDTF">2001-03-06T08:38:59Z</dcterms:modified>
  <cp:revision>35</cp:revision>
  <dc:subject/>
  <dc:title>Skilling Presentation</dc:title>
</cp:coreProperties>
</file>