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_rels/notesSlide9.xml.rels" ContentType="application/vnd.openxmlformats-package.relationships+xml"/>
  <Override PartName="/ppt/notesSlides/_rels/notesSlide8.xml.rels" ContentType="application/vnd.openxmlformats-package.relationships+xml"/>
  <Override PartName="/ppt/notesSlides/_rels/notesSlide2.xml.rels" ContentType="application/vnd.openxmlformats-package.relationships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dt" idx="13"/>
          </p:nvPr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2209680" cy="1752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304920" y="2514600"/>
            <a:ext cx="6248160" cy="586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4"/>
          </p:nvPr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5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359B56B-5273-417B-AF25-0CC1A4E0ACB3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"/>
          <p:cNvSpPr txBox="1"/>
          <p:nvPr/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56BD4C4-076F-4FBC-8C72-F9D8640A8F5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 txBox="1"/>
          <p:nvPr/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 txBox="1"/>
          <p:nvPr/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PlaceHolder 1"/>
          <p:cNvSpPr>
            <a:spLocks noGrp="1"/>
          </p:cNvSpPr>
          <p:nvPr>
            <p:ph type="sldImg"/>
          </p:nvPr>
        </p:nvSpPr>
        <p:spPr>
          <a:xfrm>
            <a:off x="1081080" y="687240"/>
            <a:ext cx="2333520" cy="1749600"/>
          </a:xfrm>
          <a:prstGeom prst="rect">
            <a:avLst/>
          </a:prstGeom>
          <a:ln w="0">
            <a:noFill/>
          </a:ln>
        </p:spPr>
      </p:sp>
      <p:sp>
        <p:nvSpPr>
          <p:cNvPr id="455" name="PlaceHolder 2"/>
          <p:cNvSpPr>
            <a:spLocks noGrp="1"/>
          </p:cNvSpPr>
          <p:nvPr>
            <p:ph type="body"/>
          </p:nvPr>
        </p:nvSpPr>
        <p:spPr>
          <a:xfrm>
            <a:off x="565200" y="2514600"/>
            <a:ext cx="5727600" cy="586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"/>
          <p:cNvSpPr txBox="1"/>
          <p:nvPr/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DAC1F00-6CB2-4F44-8E3C-928089A2354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 txBox="1"/>
          <p:nvPr/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 txBox="1"/>
          <p:nvPr/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PlaceHolder 1"/>
          <p:cNvSpPr>
            <a:spLocks noGrp="1"/>
          </p:cNvSpPr>
          <p:nvPr>
            <p:ph type="sldImg"/>
          </p:nvPr>
        </p:nvSpPr>
        <p:spPr>
          <a:xfrm>
            <a:off x="1081080" y="687240"/>
            <a:ext cx="2333520" cy="1749600"/>
          </a:xfrm>
          <a:prstGeom prst="rect">
            <a:avLst/>
          </a:prstGeom>
          <a:ln w="0">
            <a:noFill/>
          </a:ln>
        </p:spPr>
      </p:sp>
      <p:sp>
        <p:nvSpPr>
          <p:cNvPr id="461" name="PlaceHolder 2"/>
          <p:cNvSpPr>
            <a:spLocks noGrp="1"/>
          </p:cNvSpPr>
          <p:nvPr>
            <p:ph type="body"/>
          </p:nvPr>
        </p:nvSpPr>
        <p:spPr>
          <a:xfrm>
            <a:off x="565200" y="2514600"/>
            <a:ext cx="5727600" cy="586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"/>
          <p:cNvSpPr txBox="1"/>
          <p:nvPr/>
        </p:nvSpPr>
        <p:spPr>
          <a:xfrm>
            <a:off x="388440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81F107-2153-4365-ABC9-B78875454FD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 txBox="1"/>
          <p:nvPr/>
        </p:nvSpPr>
        <p:spPr>
          <a:xfrm>
            <a:off x="-360" y="868536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 txBox="1"/>
          <p:nvPr/>
        </p:nvSpPr>
        <p:spPr>
          <a:xfrm>
            <a:off x="388440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PlaceHolder 1"/>
          <p:cNvSpPr>
            <a:spLocks noGrp="1"/>
          </p:cNvSpPr>
          <p:nvPr>
            <p:ph type="sldImg"/>
          </p:nvPr>
        </p:nvSpPr>
        <p:spPr>
          <a:xfrm>
            <a:off x="1081080" y="687240"/>
            <a:ext cx="2333520" cy="1749600"/>
          </a:xfrm>
          <a:prstGeom prst="rect">
            <a:avLst/>
          </a:prstGeom>
          <a:ln w="0">
            <a:noFill/>
          </a:ln>
        </p:spPr>
      </p:sp>
      <p:sp>
        <p:nvSpPr>
          <p:cNvPr id="467" name="PlaceHolder 2"/>
          <p:cNvSpPr>
            <a:spLocks noGrp="1"/>
          </p:cNvSpPr>
          <p:nvPr>
            <p:ph type="body"/>
          </p:nvPr>
        </p:nvSpPr>
        <p:spPr>
          <a:xfrm>
            <a:off x="565200" y="2514600"/>
            <a:ext cx="5727600" cy="586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126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980720"/>
            <a:ext cx="7848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3200400" y="57150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-360" y="6400800"/>
            <a:ext cx="5144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5B24D20-785F-4EA8-B864-968FA092262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09480" y="6629400"/>
            <a:ext cx="7848720" cy="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295280" y="304920"/>
            <a:ext cx="7207200" cy="1908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62280" y="0"/>
            <a:ext cx="1010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9126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980720"/>
            <a:ext cx="7848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4"/>
          </p:nvPr>
        </p:nvSpPr>
        <p:spPr>
          <a:xfrm>
            <a:off x="3200400" y="57150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sldNum" idx="6"/>
          </p:nvPr>
        </p:nvSpPr>
        <p:spPr>
          <a:xfrm>
            <a:off x="-360" y="6400800"/>
            <a:ext cx="5144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AA6B33-D5C5-49E7-A455-43B558FA604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09480" y="6629400"/>
            <a:ext cx="7848720" cy="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295280" y="304920"/>
            <a:ext cx="7207200" cy="1908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62280" y="0"/>
            <a:ext cx="1010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9126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980720"/>
            <a:ext cx="7848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7"/>
          </p:nvPr>
        </p:nvSpPr>
        <p:spPr>
          <a:xfrm>
            <a:off x="3200400" y="57150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9"/>
          </p:nvPr>
        </p:nvSpPr>
        <p:spPr>
          <a:xfrm>
            <a:off x="-360" y="6400800"/>
            <a:ext cx="5144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412E36E-7EBD-43DB-ACD8-CD363ABEC37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09480" y="6629400"/>
            <a:ext cx="7848720" cy="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295280" y="304920"/>
            <a:ext cx="7207200" cy="19080"/>
          </a:xfrm>
          <a:prstGeom prst="line">
            <a:avLst/>
          </a:prstGeom>
          <a:ln w="57240">
            <a:solidFill>
              <a:srgbClr val="cc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62280" y="0"/>
            <a:ext cx="1010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FERC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121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B8D5E8-B63F-4A19-9DBC-F3D30A7851A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6.wmf"/><Relationship Id="rId11" Type="http://schemas.openxmlformats.org/officeDocument/2006/relationships/slideLayout" Target="../slideLayouts/slideLayout3.xml"/><Relationship Id="rId1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3520" y="2514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 Company</a:t>
            </a:r>
            <a:br>
              <a:rPr sz="4400"/>
            </a:b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Docket Nos. RP00-336-002,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RP01-484-000, RP01-486-000, and RP00-139-000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5" name=""/>
          <p:cNvSpPr/>
          <p:nvPr/>
        </p:nvSpPr>
        <p:spPr>
          <a:xfrm>
            <a:off x="0" y="5334120"/>
            <a:ext cx="9144000" cy="152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Robert Petrocelli, Ingrid Olson, Elizabeth Zerby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8380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Conclusion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49" name="PlaceHolder 2"/>
          <p:cNvSpPr>
            <a:spLocks noGrp="1"/>
          </p:cNvSpPr>
          <p:nvPr>
            <p:ph/>
          </p:nvPr>
        </p:nvSpPr>
        <p:spPr>
          <a:xfrm>
            <a:off x="609480" y="1371240"/>
            <a:ext cx="7848720" cy="297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0">
              <a:lnSpc>
                <a:spcPct val="8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9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Conversion aids shippers by restoring certainty to firm services and by providing equal access to supplies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9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Ensures proper relationship between rates paid and services rendered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80000"/>
              </a:lnSpc>
              <a:spcBef>
                <a:spcPts val="90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Next step:  Convene a conference to receive comments on staff’s recommendation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089E6A-C752-469B-8E8E-53A02804ED6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5556240" y="6313320"/>
            <a:ext cx="1958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6575400" y="5240160"/>
            <a:ext cx="549360" cy="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068720" y="2081160"/>
            <a:ext cx="117360" cy="190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967200" y="2238480"/>
            <a:ext cx="138240" cy="554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38040" y="1844640"/>
            <a:ext cx="3822840" cy="1712880"/>
          </a:xfrm>
          <a:custGeom>
            <a:avLst/>
            <a:gdLst/>
            <a:ahLst/>
            <a:rect l="l" t="t" r="r" b="b"/>
            <a:pathLst>
              <a:path w="2408" h="1079">
                <a:moveTo>
                  <a:pt x="0" y="1062"/>
                </a:moveTo>
                <a:lnTo>
                  <a:pt x="31" y="1078"/>
                </a:lnTo>
                <a:lnTo>
                  <a:pt x="55" y="1078"/>
                </a:lnTo>
                <a:lnTo>
                  <a:pt x="78" y="1078"/>
                </a:lnTo>
                <a:lnTo>
                  <a:pt x="102" y="1078"/>
                </a:lnTo>
                <a:lnTo>
                  <a:pt x="126" y="1078"/>
                </a:lnTo>
                <a:lnTo>
                  <a:pt x="149" y="1062"/>
                </a:lnTo>
                <a:lnTo>
                  <a:pt x="173" y="1046"/>
                </a:lnTo>
                <a:lnTo>
                  <a:pt x="196" y="1022"/>
                </a:lnTo>
                <a:lnTo>
                  <a:pt x="204" y="999"/>
                </a:lnTo>
                <a:lnTo>
                  <a:pt x="228" y="967"/>
                </a:lnTo>
                <a:lnTo>
                  <a:pt x="244" y="944"/>
                </a:lnTo>
                <a:lnTo>
                  <a:pt x="267" y="928"/>
                </a:lnTo>
                <a:lnTo>
                  <a:pt x="291" y="920"/>
                </a:lnTo>
                <a:lnTo>
                  <a:pt x="314" y="912"/>
                </a:lnTo>
                <a:lnTo>
                  <a:pt x="338" y="904"/>
                </a:lnTo>
                <a:lnTo>
                  <a:pt x="370" y="897"/>
                </a:lnTo>
                <a:lnTo>
                  <a:pt x="393" y="889"/>
                </a:lnTo>
                <a:lnTo>
                  <a:pt x="417" y="889"/>
                </a:lnTo>
                <a:lnTo>
                  <a:pt x="440" y="873"/>
                </a:lnTo>
                <a:lnTo>
                  <a:pt x="464" y="873"/>
                </a:lnTo>
                <a:lnTo>
                  <a:pt x="488" y="857"/>
                </a:lnTo>
                <a:lnTo>
                  <a:pt x="511" y="842"/>
                </a:lnTo>
                <a:lnTo>
                  <a:pt x="535" y="826"/>
                </a:lnTo>
                <a:lnTo>
                  <a:pt x="574" y="826"/>
                </a:lnTo>
                <a:lnTo>
                  <a:pt x="606" y="826"/>
                </a:lnTo>
                <a:lnTo>
                  <a:pt x="629" y="818"/>
                </a:lnTo>
                <a:lnTo>
                  <a:pt x="653" y="818"/>
                </a:lnTo>
                <a:lnTo>
                  <a:pt x="676" y="834"/>
                </a:lnTo>
                <a:lnTo>
                  <a:pt x="700" y="842"/>
                </a:lnTo>
                <a:lnTo>
                  <a:pt x="731" y="857"/>
                </a:lnTo>
                <a:lnTo>
                  <a:pt x="755" y="865"/>
                </a:lnTo>
                <a:lnTo>
                  <a:pt x="779" y="865"/>
                </a:lnTo>
                <a:lnTo>
                  <a:pt x="802" y="857"/>
                </a:lnTo>
                <a:lnTo>
                  <a:pt x="826" y="849"/>
                </a:lnTo>
                <a:lnTo>
                  <a:pt x="857" y="826"/>
                </a:lnTo>
                <a:lnTo>
                  <a:pt x="889" y="834"/>
                </a:lnTo>
                <a:lnTo>
                  <a:pt x="920" y="849"/>
                </a:lnTo>
                <a:lnTo>
                  <a:pt x="944" y="849"/>
                </a:lnTo>
                <a:lnTo>
                  <a:pt x="968" y="857"/>
                </a:lnTo>
                <a:lnTo>
                  <a:pt x="999" y="857"/>
                </a:lnTo>
                <a:lnTo>
                  <a:pt x="1023" y="857"/>
                </a:lnTo>
                <a:lnTo>
                  <a:pt x="1046" y="857"/>
                </a:lnTo>
                <a:lnTo>
                  <a:pt x="1070" y="857"/>
                </a:lnTo>
                <a:lnTo>
                  <a:pt x="1093" y="857"/>
                </a:lnTo>
                <a:lnTo>
                  <a:pt x="1125" y="857"/>
                </a:lnTo>
                <a:lnTo>
                  <a:pt x="1148" y="857"/>
                </a:lnTo>
                <a:lnTo>
                  <a:pt x="1172" y="849"/>
                </a:lnTo>
                <a:lnTo>
                  <a:pt x="1204" y="842"/>
                </a:lnTo>
                <a:lnTo>
                  <a:pt x="1227" y="834"/>
                </a:lnTo>
                <a:lnTo>
                  <a:pt x="1251" y="818"/>
                </a:lnTo>
                <a:lnTo>
                  <a:pt x="1274" y="810"/>
                </a:lnTo>
                <a:lnTo>
                  <a:pt x="1298" y="810"/>
                </a:lnTo>
                <a:lnTo>
                  <a:pt x="1322" y="802"/>
                </a:lnTo>
                <a:lnTo>
                  <a:pt x="1345" y="802"/>
                </a:lnTo>
                <a:lnTo>
                  <a:pt x="1369" y="802"/>
                </a:lnTo>
                <a:lnTo>
                  <a:pt x="1408" y="810"/>
                </a:lnTo>
                <a:lnTo>
                  <a:pt x="1432" y="810"/>
                </a:lnTo>
                <a:lnTo>
                  <a:pt x="1455" y="810"/>
                </a:lnTo>
                <a:lnTo>
                  <a:pt x="1487" y="802"/>
                </a:lnTo>
                <a:lnTo>
                  <a:pt x="1526" y="779"/>
                </a:lnTo>
                <a:lnTo>
                  <a:pt x="1558" y="771"/>
                </a:lnTo>
                <a:lnTo>
                  <a:pt x="1581" y="763"/>
                </a:lnTo>
                <a:lnTo>
                  <a:pt x="1613" y="747"/>
                </a:lnTo>
                <a:lnTo>
                  <a:pt x="1644" y="747"/>
                </a:lnTo>
                <a:lnTo>
                  <a:pt x="1676" y="739"/>
                </a:lnTo>
                <a:lnTo>
                  <a:pt x="1699" y="731"/>
                </a:lnTo>
                <a:lnTo>
                  <a:pt x="1723" y="724"/>
                </a:lnTo>
                <a:lnTo>
                  <a:pt x="1754" y="708"/>
                </a:lnTo>
                <a:lnTo>
                  <a:pt x="1778" y="700"/>
                </a:lnTo>
                <a:lnTo>
                  <a:pt x="1809" y="684"/>
                </a:lnTo>
                <a:lnTo>
                  <a:pt x="1833" y="668"/>
                </a:lnTo>
                <a:lnTo>
                  <a:pt x="1857" y="668"/>
                </a:lnTo>
                <a:lnTo>
                  <a:pt x="1880" y="668"/>
                </a:lnTo>
                <a:lnTo>
                  <a:pt x="1904" y="668"/>
                </a:lnTo>
                <a:lnTo>
                  <a:pt x="1935" y="676"/>
                </a:lnTo>
                <a:lnTo>
                  <a:pt x="1959" y="676"/>
                </a:lnTo>
                <a:lnTo>
                  <a:pt x="1982" y="676"/>
                </a:lnTo>
                <a:lnTo>
                  <a:pt x="2006" y="668"/>
                </a:lnTo>
                <a:lnTo>
                  <a:pt x="2030" y="653"/>
                </a:lnTo>
                <a:lnTo>
                  <a:pt x="2053" y="645"/>
                </a:lnTo>
                <a:lnTo>
                  <a:pt x="2085" y="621"/>
                </a:lnTo>
                <a:lnTo>
                  <a:pt x="2116" y="598"/>
                </a:lnTo>
                <a:lnTo>
                  <a:pt x="2124" y="574"/>
                </a:lnTo>
                <a:lnTo>
                  <a:pt x="2132" y="550"/>
                </a:lnTo>
                <a:lnTo>
                  <a:pt x="2148" y="527"/>
                </a:lnTo>
                <a:lnTo>
                  <a:pt x="2156" y="503"/>
                </a:lnTo>
                <a:lnTo>
                  <a:pt x="2179" y="480"/>
                </a:lnTo>
                <a:lnTo>
                  <a:pt x="2195" y="456"/>
                </a:lnTo>
                <a:lnTo>
                  <a:pt x="2226" y="425"/>
                </a:lnTo>
                <a:lnTo>
                  <a:pt x="2242" y="401"/>
                </a:lnTo>
                <a:lnTo>
                  <a:pt x="2250" y="377"/>
                </a:lnTo>
                <a:lnTo>
                  <a:pt x="2258" y="354"/>
                </a:lnTo>
                <a:lnTo>
                  <a:pt x="2258" y="322"/>
                </a:lnTo>
                <a:lnTo>
                  <a:pt x="2258" y="299"/>
                </a:lnTo>
                <a:lnTo>
                  <a:pt x="2274" y="275"/>
                </a:lnTo>
                <a:lnTo>
                  <a:pt x="2289" y="252"/>
                </a:lnTo>
                <a:lnTo>
                  <a:pt x="2313" y="228"/>
                </a:lnTo>
                <a:lnTo>
                  <a:pt x="2329" y="204"/>
                </a:lnTo>
                <a:lnTo>
                  <a:pt x="2344" y="181"/>
                </a:lnTo>
                <a:lnTo>
                  <a:pt x="2352" y="149"/>
                </a:lnTo>
                <a:lnTo>
                  <a:pt x="2360" y="126"/>
                </a:lnTo>
                <a:lnTo>
                  <a:pt x="2368" y="94"/>
                </a:lnTo>
                <a:lnTo>
                  <a:pt x="2376" y="71"/>
                </a:lnTo>
                <a:lnTo>
                  <a:pt x="2376" y="47"/>
                </a:lnTo>
                <a:lnTo>
                  <a:pt x="2392" y="23"/>
                </a:lnTo>
                <a:lnTo>
                  <a:pt x="2407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269120" y="2443320"/>
            <a:ext cx="265320" cy="2025360"/>
          </a:xfrm>
          <a:custGeom>
            <a:avLst/>
            <a:gdLst/>
            <a:ahLst/>
            <a:rect l="l" t="t" r="r" b="b"/>
            <a:pathLst>
              <a:path w="167" h="1276">
                <a:moveTo>
                  <a:pt x="150" y="0"/>
                </a:moveTo>
                <a:lnTo>
                  <a:pt x="150" y="40"/>
                </a:lnTo>
                <a:lnTo>
                  <a:pt x="158" y="71"/>
                </a:lnTo>
                <a:lnTo>
                  <a:pt x="158" y="95"/>
                </a:lnTo>
                <a:lnTo>
                  <a:pt x="158" y="118"/>
                </a:lnTo>
                <a:lnTo>
                  <a:pt x="158" y="150"/>
                </a:lnTo>
                <a:lnTo>
                  <a:pt x="158" y="181"/>
                </a:lnTo>
                <a:lnTo>
                  <a:pt x="158" y="205"/>
                </a:lnTo>
                <a:lnTo>
                  <a:pt x="150" y="229"/>
                </a:lnTo>
                <a:lnTo>
                  <a:pt x="150" y="252"/>
                </a:lnTo>
                <a:lnTo>
                  <a:pt x="158" y="276"/>
                </a:lnTo>
                <a:lnTo>
                  <a:pt x="158" y="299"/>
                </a:lnTo>
                <a:lnTo>
                  <a:pt x="158" y="331"/>
                </a:lnTo>
                <a:lnTo>
                  <a:pt x="158" y="362"/>
                </a:lnTo>
                <a:lnTo>
                  <a:pt x="166" y="394"/>
                </a:lnTo>
                <a:lnTo>
                  <a:pt x="166" y="417"/>
                </a:lnTo>
                <a:lnTo>
                  <a:pt x="166" y="441"/>
                </a:lnTo>
                <a:lnTo>
                  <a:pt x="158" y="465"/>
                </a:lnTo>
                <a:lnTo>
                  <a:pt x="158" y="488"/>
                </a:lnTo>
                <a:lnTo>
                  <a:pt x="150" y="520"/>
                </a:lnTo>
                <a:lnTo>
                  <a:pt x="150" y="551"/>
                </a:lnTo>
                <a:lnTo>
                  <a:pt x="142" y="575"/>
                </a:lnTo>
                <a:lnTo>
                  <a:pt x="134" y="598"/>
                </a:lnTo>
                <a:lnTo>
                  <a:pt x="126" y="622"/>
                </a:lnTo>
                <a:lnTo>
                  <a:pt x="118" y="645"/>
                </a:lnTo>
                <a:lnTo>
                  <a:pt x="111" y="677"/>
                </a:lnTo>
                <a:lnTo>
                  <a:pt x="103" y="716"/>
                </a:lnTo>
                <a:lnTo>
                  <a:pt x="95" y="740"/>
                </a:lnTo>
                <a:lnTo>
                  <a:pt x="95" y="763"/>
                </a:lnTo>
                <a:lnTo>
                  <a:pt x="87" y="787"/>
                </a:lnTo>
                <a:lnTo>
                  <a:pt x="87" y="811"/>
                </a:lnTo>
                <a:lnTo>
                  <a:pt x="87" y="834"/>
                </a:lnTo>
                <a:lnTo>
                  <a:pt x="79" y="866"/>
                </a:lnTo>
                <a:lnTo>
                  <a:pt x="71" y="897"/>
                </a:lnTo>
                <a:lnTo>
                  <a:pt x="63" y="929"/>
                </a:lnTo>
                <a:lnTo>
                  <a:pt x="56" y="960"/>
                </a:lnTo>
                <a:lnTo>
                  <a:pt x="40" y="992"/>
                </a:lnTo>
                <a:lnTo>
                  <a:pt x="32" y="1015"/>
                </a:lnTo>
                <a:lnTo>
                  <a:pt x="32" y="1039"/>
                </a:lnTo>
                <a:lnTo>
                  <a:pt x="32" y="1062"/>
                </a:lnTo>
                <a:lnTo>
                  <a:pt x="32" y="1086"/>
                </a:lnTo>
                <a:lnTo>
                  <a:pt x="32" y="1110"/>
                </a:lnTo>
                <a:lnTo>
                  <a:pt x="32" y="1133"/>
                </a:lnTo>
                <a:lnTo>
                  <a:pt x="24" y="1157"/>
                </a:lnTo>
                <a:lnTo>
                  <a:pt x="24" y="1180"/>
                </a:lnTo>
                <a:lnTo>
                  <a:pt x="16" y="1204"/>
                </a:lnTo>
                <a:lnTo>
                  <a:pt x="8" y="1228"/>
                </a:lnTo>
                <a:lnTo>
                  <a:pt x="0" y="1251"/>
                </a:lnTo>
                <a:lnTo>
                  <a:pt x="0" y="1275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507440" y="2481120"/>
            <a:ext cx="1587240" cy="314640"/>
          </a:xfrm>
          <a:custGeom>
            <a:avLst/>
            <a:gdLst/>
            <a:ahLst/>
            <a:rect l="l" t="t" r="r" b="b"/>
            <a:pathLst>
              <a:path w="1000" h="198">
                <a:moveTo>
                  <a:pt x="0" y="0"/>
                </a:moveTo>
                <a:lnTo>
                  <a:pt x="39" y="0"/>
                </a:lnTo>
                <a:lnTo>
                  <a:pt x="79" y="0"/>
                </a:lnTo>
                <a:lnTo>
                  <a:pt x="102" y="0"/>
                </a:lnTo>
                <a:lnTo>
                  <a:pt x="126" y="0"/>
                </a:lnTo>
                <a:lnTo>
                  <a:pt x="149" y="0"/>
                </a:lnTo>
                <a:lnTo>
                  <a:pt x="173" y="16"/>
                </a:lnTo>
                <a:lnTo>
                  <a:pt x="197" y="24"/>
                </a:lnTo>
                <a:lnTo>
                  <a:pt x="220" y="24"/>
                </a:lnTo>
                <a:lnTo>
                  <a:pt x="244" y="24"/>
                </a:lnTo>
                <a:lnTo>
                  <a:pt x="275" y="39"/>
                </a:lnTo>
                <a:lnTo>
                  <a:pt x="307" y="63"/>
                </a:lnTo>
                <a:lnTo>
                  <a:pt x="330" y="87"/>
                </a:lnTo>
                <a:lnTo>
                  <a:pt x="354" y="102"/>
                </a:lnTo>
                <a:lnTo>
                  <a:pt x="385" y="126"/>
                </a:lnTo>
                <a:lnTo>
                  <a:pt x="425" y="142"/>
                </a:lnTo>
                <a:lnTo>
                  <a:pt x="448" y="157"/>
                </a:lnTo>
                <a:lnTo>
                  <a:pt x="480" y="165"/>
                </a:lnTo>
                <a:lnTo>
                  <a:pt x="504" y="181"/>
                </a:lnTo>
                <a:lnTo>
                  <a:pt x="527" y="189"/>
                </a:lnTo>
                <a:lnTo>
                  <a:pt x="551" y="197"/>
                </a:lnTo>
                <a:lnTo>
                  <a:pt x="574" y="197"/>
                </a:lnTo>
                <a:lnTo>
                  <a:pt x="598" y="189"/>
                </a:lnTo>
                <a:lnTo>
                  <a:pt x="622" y="181"/>
                </a:lnTo>
                <a:lnTo>
                  <a:pt x="645" y="157"/>
                </a:lnTo>
                <a:lnTo>
                  <a:pt x="669" y="149"/>
                </a:lnTo>
                <a:lnTo>
                  <a:pt x="692" y="134"/>
                </a:lnTo>
                <a:lnTo>
                  <a:pt x="716" y="134"/>
                </a:lnTo>
                <a:lnTo>
                  <a:pt x="740" y="134"/>
                </a:lnTo>
                <a:lnTo>
                  <a:pt x="763" y="126"/>
                </a:lnTo>
                <a:lnTo>
                  <a:pt x="803" y="126"/>
                </a:lnTo>
                <a:lnTo>
                  <a:pt x="826" y="126"/>
                </a:lnTo>
                <a:lnTo>
                  <a:pt x="865" y="126"/>
                </a:lnTo>
                <a:lnTo>
                  <a:pt x="889" y="126"/>
                </a:lnTo>
                <a:lnTo>
                  <a:pt x="928" y="126"/>
                </a:lnTo>
                <a:lnTo>
                  <a:pt x="952" y="118"/>
                </a:lnTo>
                <a:lnTo>
                  <a:pt x="976" y="118"/>
                </a:lnTo>
                <a:lnTo>
                  <a:pt x="999" y="118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87520" y="3513240"/>
            <a:ext cx="401400" cy="920520"/>
          </a:xfrm>
          <a:custGeom>
            <a:avLst/>
            <a:gdLst/>
            <a:ahLst/>
            <a:rect l="l" t="t" r="r" b="b"/>
            <a:pathLst>
              <a:path w="253" h="580">
                <a:moveTo>
                  <a:pt x="4" y="0"/>
                </a:moveTo>
                <a:lnTo>
                  <a:pt x="0" y="3"/>
                </a:lnTo>
                <a:lnTo>
                  <a:pt x="0" y="34"/>
                </a:lnTo>
                <a:lnTo>
                  <a:pt x="8" y="58"/>
                </a:lnTo>
                <a:lnTo>
                  <a:pt x="24" y="82"/>
                </a:lnTo>
                <a:lnTo>
                  <a:pt x="47" y="97"/>
                </a:lnTo>
                <a:lnTo>
                  <a:pt x="79" y="113"/>
                </a:lnTo>
                <a:lnTo>
                  <a:pt x="110" y="129"/>
                </a:lnTo>
                <a:lnTo>
                  <a:pt x="126" y="152"/>
                </a:lnTo>
                <a:lnTo>
                  <a:pt x="134" y="176"/>
                </a:lnTo>
                <a:lnTo>
                  <a:pt x="142" y="200"/>
                </a:lnTo>
                <a:lnTo>
                  <a:pt x="150" y="223"/>
                </a:lnTo>
                <a:lnTo>
                  <a:pt x="157" y="247"/>
                </a:lnTo>
                <a:lnTo>
                  <a:pt x="165" y="270"/>
                </a:lnTo>
                <a:lnTo>
                  <a:pt x="173" y="302"/>
                </a:lnTo>
                <a:lnTo>
                  <a:pt x="173" y="325"/>
                </a:lnTo>
                <a:lnTo>
                  <a:pt x="181" y="349"/>
                </a:lnTo>
                <a:lnTo>
                  <a:pt x="189" y="381"/>
                </a:lnTo>
                <a:lnTo>
                  <a:pt x="197" y="404"/>
                </a:lnTo>
                <a:lnTo>
                  <a:pt x="205" y="428"/>
                </a:lnTo>
                <a:lnTo>
                  <a:pt x="213" y="459"/>
                </a:lnTo>
                <a:lnTo>
                  <a:pt x="236" y="483"/>
                </a:lnTo>
                <a:lnTo>
                  <a:pt x="244" y="506"/>
                </a:lnTo>
                <a:lnTo>
                  <a:pt x="252" y="530"/>
                </a:lnTo>
                <a:lnTo>
                  <a:pt x="241" y="57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569960" y="3213000"/>
            <a:ext cx="193680" cy="1465200"/>
          </a:xfrm>
          <a:custGeom>
            <a:avLst/>
            <a:gdLst/>
            <a:ahLst/>
            <a:rect l="l" t="t" r="r" b="b"/>
            <a:pathLst>
              <a:path w="122" h="923">
                <a:moveTo>
                  <a:pt x="13" y="0"/>
                </a:moveTo>
                <a:lnTo>
                  <a:pt x="18" y="11"/>
                </a:lnTo>
                <a:lnTo>
                  <a:pt x="18" y="35"/>
                </a:lnTo>
                <a:lnTo>
                  <a:pt x="34" y="58"/>
                </a:lnTo>
                <a:lnTo>
                  <a:pt x="50" y="82"/>
                </a:lnTo>
                <a:lnTo>
                  <a:pt x="50" y="113"/>
                </a:lnTo>
                <a:lnTo>
                  <a:pt x="58" y="137"/>
                </a:lnTo>
                <a:lnTo>
                  <a:pt x="66" y="160"/>
                </a:lnTo>
                <a:lnTo>
                  <a:pt x="74" y="184"/>
                </a:lnTo>
                <a:lnTo>
                  <a:pt x="74" y="208"/>
                </a:lnTo>
                <a:lnTo>
                  <a:pt x="81" y="255"/>
                </a:lnTo>
                <a:lnTo>
                  <a:pt x="89" y="286"/>
                </a:lnTo>
                <a:lnTo>
                  <a:pt x="97" y="310"/>
                </a:lnTo>
                <a:lnTo>
                  <a:pt x="97" y="349"/>
                </a:lnTo>
                <a:lnTo>
                  <a:pt x="105" y="373"/>
                </a:lnTo>
                <a:lnTo>
                  <a:pt x="113" y="396"/>
                </a:lnTo>
                <a:lnTo>
                  <a:pt x="113" y="420"/>
                </a:lnTo>
                <a:lnTo>
                  <a:pt x="113" y="444"/>
                </a:lnTo>
                <a:lnTo>
                  <a:pt x="121" y="475"/>
                </a:lnTo>
                <a:lnTo>
                  <a:pt x="121" y="499"/>
                </a:lnTo>
                <a:lnTo>
                  <a:pt x="121" y="530"/>
                </a:lnTo>
                <a:lnTo>
                  <a:pt x="121" y="562"/>
                </a:lnTo>
                <a:lnTo>
                  <a:pt x="97" y="585"/>
                </a:lnTo>
                <a:lnTo>
                  <a:pt x="81" y="617"/>
                </a:lnTo>
                <a:lnTo>
                  <a:pt x="74" y="640"/>
                </a:lnTo>
                <a:lnTo>
                  <a:pt x="74" y="664"/>
                </a:lnTo>
                <a:lnTo>
                  <a:pt x="66" y="688"/>
                </a:lnTo>
                <a:lnTo>
                  <a:pt x="58" y="719"/>
                </a:lnTo>
                <a:lnTo>
                  <a:pt x="58" y="743"/>
                </a:lnTo>
                <a:lnTo>
                  <a:pt x="50" y="766"/>
                </a:lnTo>
                <a:lnTo>
                  <a:pt x="34" y="790"/>
                </a:lnTo>
                <a:lnTo>
                  <a:pt x="26" y="813"/>
                </a:lnTo>
                <a:lnTo>
                  <a:pt x="18" y="845"/>
                </a:lnTo>
                <a:lnTo>
                  <a:pt x="11" y="868"/>
                </a:lnTo>
                <a:lnTo>
                  <a:pt x="0" y="92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649520" y="4441680"/>
            <a:ext cx="176040" cy="419400"/>
          </a:xfrm>
          <a:custGeom>
            <a:avLst/>
            <a:gdLst/>
            <a:ahLst/>
            <a:rect l="l" t="t" r="r" b="b"/>
            <a:pathLst>
              <a:path w="111" h="264">
                <a:moveTo>
                  <a:pt x="0" y="0"/>
                </a:moveTo>
                <a:lnTo>
                  <a:pt x="31" y="8"/>
                </a:lnTo>
                <a:lnTo>
                  <a:pt x="47" y="32"/>
                </a:lnTo>
                <a:lnTo>
                  <a:pt x="71" y="39"/>
                </a:lnTo>
                <a:lnTo>
                  <a:pt x="79" y="63"/>
                </a:lnTo>
                <a:lnTo>
                  <a:pt x="94" y="87"/>
                </a:lnTo>
                <a:lnTo>
                  <a:pt x="102" y="110"/>
                </a:lnTo>
                <a:lnTo>
                  <a:pt x="110" y="134"/>
                </a:lnTo>
                <a:lnTo>
                  <a:pt x="110" y="157"/>
                </a:lnTo>
                <a:lnTo>
                  <a:pt x="110" y="181"/>
                </a:lnTo>
                <a:lnTo>
                  <a:pt x="110" y="205"/>
                </a:lnTo>
                <a:lnTo>
                  <a:pt x="107" y="26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25440" y="4379760"/>
            <a:ext cx="6958080" cy="1162080"/>
          </a:xfrm>
          <a:custGeom>
            <a:avLst/>
            <a:gdLst/>
            <a:ahLst/>
            <a:rect l="l" t="t" r="r" b="b"/>
            <a:pathLst>
              <a:path w="4383" h="732">
                <a:moveTo>
                  <a:pt x="0" y="0"/>
                </a:moveTo>
                <a:lnTo>
                  <a:pt x="39" y="0"/>
                </a:lnTo>
                <a:lnTo>
                  <a:pt x="63" y="8"/>
                </a:lnTo>
                <a:lnTo>
                  <a:pt x="86" y="8"/>
                </a:lnTo>
                <a:lnTo>
                  <a:pt x="118" y="8"/>
                </a:lnTo>
                <a:lnTo>
                  <a:pt x="149" y="8"/>
                </a:lnTo>
                <a:lnTo>
                  <a:pt x="181" y="15"/>
                </a:lnTo>
                <a:lnTo>
                  <a:pt x="204" y="23"/>
                </a:lnTo>
                <a:lnTo>
                  <a:pt x="228" y="31"/>
                </a:lnTo>
                <a:lnTo>
                  <a:pt x="252" y="39"/>
                </a:lnTo>
                <a:lnTo>
                  <a:pt x="275" y="39"/>
                </a:lnTo>
                <a:lnTo>
                  <a:pt x="299" y="39"/>
                </a:lnTo>
                <a:lnTo>
                  <a:pt x="322" y="39"/>
                </a:lnTo>
                <a:lnTo>
                  <a:pt x="354" y="39"/>
                </a:lnTo>
                <a:lnTo>
                  <a:pt x="378" y="31"/>
                </a:lnTo>
                <a:lnTo>
                  <a:pt x="401" y="31"/>
                </a:lnTo>
                <a:lnTo>
                  <a:pt x="433" y="39"/>
                </a:lnTo>
                <a:lnTo>
                  <a:pt x="456" y="47"/>
                </a:lnTo>
                <a:lnTo>
                  <a:pt x="480" y="63"/>
                </a:lnTo>
                <a:lnTo>
                  <a:pt x="503" y="71"/>
                </a:lnTo>
                <a:lnTo>
                  <a:pt x="527" y="78"/>
                </a:lnTo>
                <a:lnTo>
                  <a:pt x="543" y="102"/>
                </a:lnTo>
                <a:lnTo>
                  <a:pt x="574" y="118"/>
                </a:lnTo>
                <a:lnTo>
                  <a:pt x="598" y="126"/>
                </a:lnTo>
                <a:lnTo>
                  <a:pt x="621" y="126"/>
                </a:lnTo>
                <a:lnTo>
                  <a:pt x="645" y="133"/>
                </a:lnTo>
                <a:lnTo>
                  <a:pt x="669" y="141"/>
                </a:lnTo>
                <a:lnTo>
                  <a:pt x="692" y="149"/>
                </a:lnTo>
                <a:lnTo>
                  <a:pt x="716" y="157"/>
                </a:lnTo>
                <a:lnTo>
                  <a:pt x="739" y="157"/>
                </a:lnTo>
                <a:lnTo>
                  <a:pt x="763" y="165"/>
                </a:lnTo>
                <a:lnTo>
                  <a:pt x="787" y="189"/>
                </a:lnTo>
                <a:lnTo>
                  <a:pt x="818" y="196"/>
                </a:lnTo>
                <a:lnTo>
                  <a:pt x="842" y="212"/>
                </a:lnTo>
                <a:lnTo>
                  <a:pt x="865" y="236"/>
                </a:lnTo>
                <a:lnTo>
                  <a:pt x="905" y="259"/>
                </a:lnTo>
                <a:lnTo>
                  <a:pt x="920" y="283"/>
                </a:lnTo>
                <a:lnTo>
                  <a:pt x="944" y="299"/>
                </a:lnTo>
                <a:lnTo>
                  <a:pt x="960" y="322"/>
                </a:lnTo>
                <a:lnTo>
                  <a:pt x="976" y="346"/>
                </a:lnTo>
                <a:lnTo>
                  <a:pt x="999" y="354"/>
                </a:lnTo>
                <a:lnTo>
                  <a:pt x="1031" y="369"/>
                </a:lnTo>
                <a:lnTo>
                  <a:pt x="1062" y="393"/>
                </a:lnTo>
                <a:lnTo>
                  <a:pt x="1078" y="417"/>
                </a:lnTo>
                <a:lnTo>
                  <a:pt x="1101" y="440"/>
                </a:lnTo>
                <a:lnTo>
                  <a:pt x="1125" y="456"/>
                </a:lnTo>
                <a:lnTo>
                  <a:pt x="1149" y="480"/>
                </a:lnTo>
                <a:lnTo>
                  <a:pt x="1164" y="503"/>
                </a:lnTo>
                <a:lnTo>
                  <a:pt x="1188" y="519"/>
                </a:lnTo>
                <a:lnTo>
                  <a:pt x="1219" y="543"/>
                </a:lnTo>
                <a:lnTo>
                  <a:pt x="1259" y="566"/>
                </a:lnTo>
                <a:lnTo>
                  <a:pt x="1282" y="574"/>
                </a:lnTo>
                <a:lnTo>
                  <a:pt x="1298" y="598"/>
                </a:lnTo>
                <a:lnTo>
                  <a:pt x="1322" y="613"/>
                </a:lnTo>
                <a:lnTo>
                  <a:pt x="1345" y="621"/>
                </a:lnTo>
                <a:lnTo>
                  <a:pt x="1377" y="629"/>
                </a:lnTo>
                <a:lnTo>
                  <a:pt x="1408" y="645"/>
                </a:lnTo>
                <a:lnTo>
                  <a:pt x="1432" y="661"/>
                </a:lnTo>
                <a:lnTo>
                  <a:pt x="1455" y="668"/>
                </a:lnTo>
                <a:lnTo>
                  <a:pt x="1479" y="668"/>
                </a:lnTo>
                <a:lnTo>
                  <a:pt x="1511" y="668"/>
                </a:lnTo>
                <a:lnTo>
                  <a:pt x="1542" y="668"/>
                </a:lnTo>
                <a:lnTo>
                  <a:pt x="1573" y="676"/>
                </a:lnTo>
                <a:lnTo>
                  <a:pt x="1597" y="676"/>
                </a:lnTo>
                <a:lnTo>
                  <a:pt x="1621" y="676"/>
                </a:lnTo>
                <a:lnTo>
                  <a:pt x="1644" y="676"/>
                </a:lnTo>
                <a:lnTo>
                  <a:pt x="1668" y="668"/>
                </a:lnTo>
                <a:lnTo>
                  <a:pt x="1692" y="668"/>
                </a:lnTo>
                <a:lnTo>
                  <a:pt x="1723" y="645"/>
                </a:lnTo>
                <a:lnTo>
                  <a:pt x="1754" y="637"/>
                </a:lnTo>
                <a:lnTo>
                  <a:pt x="1778" y="629"/>
                </a:lnTo>
                <a:lnTo>
                  <a:pt x="1802" y="613"/>
                </a:lnTo>
                <a:lnTo>
                  <a:pt x="1825" y="613"/>
                </a:lnTo>
                <a:lnTo>
                  <a:pt x="1849" y="613"/>
                </a:lnTo>
                <a:lnTo>
                  <a:pt x="1888" y="613"/>
                </a:lnTo>
                <a:lnTo>
                  <a:pt x="1912" y="613"/>
                </a:lnTo>
                <a:lnTo>
                  <a:pt x="1959" y="613"/>
                </a:lnTo>
                <a:lnTo>
                  <a:pt x="1983" y="613"/>
                </a:lnTo>
                <a:lnTo>
                  <a:pt x="2006" y="613"/>
                </a:lnTo>
                <a:lnTo>
                  <a:pt x="2038" y="605"/>
                </a:lnTo>
                <a:lnTo>
                  <a:pt x="2069" y="598"/>
                </a:lnTo>
                <a:lnTo>
                  <a:pt x="2085" y="574"/>
                </a:lnTo>
                <a:lnTo>
                  <a:pt x="2116" y="574"/>
                </a:lnTo>
                <a:lnTo>
                  <a:pt x="2140" y="566"/>
                </a:lnTo>
                <a:lnTo>
                  <a:pt x="2164" y="550"/>
                </a:lnTo>
                <a:lnTo>
                  <a:pt x="2203" y="535"/>
                </a:lnTo>
                <a:lnTo>
                  <a:pt x="2227" y="535"/>
                </a:lnTo>
                <a:lnTo>
                  <a:pt x="2258" y="527"/>
                </a:lnTo>
                <a:lnTo>
                  <a:pt x="2282" y="527"/>
                </a:lnTo>
                <a:lnTo>
                  <a:pt x="2305" y="519"/>
                </a:lnTo>
                <a:lnTo>
                  <a:pt x="2329" y="519"/>
                </a:lnTo>
                <a:lnTo>
                  <a:pt x="2360" y="543"/>
                </a:lnTo>
                <a:lnTo>
                  <a:pt x="2392" y="550"/>
                </a:lnTo>
                <a:lnTo>
                  <a:pt x="2431" y="566"/>
                </a:lnTo>
                <a:lnTo>
                  <a:pt x="2455" y="582"/>
                </a:lnTo>
                <a:lnTo>
                  <a:pt x="2486" y="582"/>
                </a:lnTo>
                <a:lnTo>
                  <a:pt x="2510" y="582"/>
                </a:lnTo>
                <a:lnTo>
                  <a:pt x="2541" y="574"/>
                </a:lnTo>
                <a:lnTo>
                  <a:pt x="2573" y="566"/>
                </a:lnTo>
                <a:lnTo>
                  <a:pt x="2653" y="568"/>
                </a:lnTo>
                <a:lnTo>
                  <a:pt x="2662" y="580"/>
                </a:lnTo>
                <a:lnTo>
                  <a:pt x="2672" y="574"/>
                </a:lnTo>
                <a:lnTo>
                  <a:pt x="2675" y="582"/>
                </a:lnTo>
                <a:lnTo>
                  <a:pt x="2769" y="590"/>
                </a:lnTo>
                <a:lnTo>
                  <a:pt x="2793" y="598"/>
                </a:lnTo>
                <a:lnTo>
                  <a:pt x="2840" y="605"/>
                </a:lnTo>
                <a:lnTo>
                  <a:pt x="2864" y="613"/>
                </a:lnTo>
                <a:lnTo>
                  <a:pt x="2887" y="613"/>
                </a:lnTo>
                <a:lnTo>
                  <a:pt x="2927" y="629"/>
                </a:lnTo>
                <a:lnTo>
                  <a:pt x="2950" y="637"/>
                </a:lnTo>
                <a:lnTo>
                  <a:pt x="2982" y="645"/>
                </a:lnTo>
                <a:lnTo>
                  <a:pt x="3013" y="653"/>
                </a:lnTo>
                <a:lnTo>
                  <a:pt x="3045" y="661"/>
                </a:lnTo>
                <a:lnTo>
                  <a:pt x="3076" y="684"/>
                </a:lnTo>
                <a:lnTo>
                  <a:pt x="3108" y="700"/>
                </a:lnTo>
                <a:lnTo>
                  <a:pt x="3131" y="708"/>
                </a:lnTo>
                <a:lnTo>
                  <a:pt x="3155" y="716"/>
                </a:lnTo>
                <a:lnTo>
                  <a:pt x="3186" y="723"/>
                </a:lnTo>
                <a:lnTo>
                  <a:pt x="3210" y="731"/>
                </a:lnTo>
                <a:lnTo>
                  <a:pt x="3249" y="731"/>
                </a:lnTo>
                <a:lnTo>
                  <a:pt x="3273" y="731"/>
                </a:lnTo>
                <a:lnTo>
                  <a:pt x="3304" y="731"/>
                </a:lnTo>
                <a:lnTo>
                  <a:pt x="3336" y="731"/>
                </a:lnTo>
                <a:lnTo>
                  <a:pt x="3375" y="731"/>
                </a:lnTo>
                <a:lnTo>
                  <a:pt x="3399" y="731"/>
                </a:lnTo>
                <a:lnTo>
                  <a:pt x="3422" y="731"/>
                </a:lnTo>
                <a:lnTo>
                  <a:pt x="3446" y="723"/>
                </a:lnTo>
                <a:lnTo>
                  <a:pt x="3470" y="723"/>
                </a:lnTo>
                <a:lnTo>
                  <a:pt x="3509" y="716"/>
                </a:lnTo>
                <a:lnTo>
                  <a:pt x="3533" y="716"/>
                </a:lnTo>
                <a:lnTo>
                  <a:pt x="3556" y="708"/>
                </a:lnTo>
                <a:lnTo>
                  <a:pt x="3580" y="700"/>
                </a:lnTo>
                <a:lnTo>
                  <a:pt x="3611" y="700"/>
                </a:lnTo>
                <a:lnTo>
                  <a:pt x="3643" y="692"/>
                </a:lnTo>
                <a:lnTo>
                  <a:pt x="3674" y="684"/>
                </a:lnTo>
                <a:lnTo>
                  <a:pt x="3698" y="676"/>
                </a:lnTo>
                <a:lnTo>
                  <a:pt x="3721" y="668"/>
                </a:lnTo>
                <a:lnTo>
                  <a:pt x="3745" y="653"/>
                </a:lnTo>
                <a:lnTo>
                  <a:pt x="3777" y="637"/>
                </a:lnTo>
                <a:lnTo>
                  <a:pt x="3800" y="629"/>
                </a:lnTo>
                <a:lnTo>
                  <a:pt x="3824" y="613"/>
                </a:lnTo>
                <a:lnTo>
                  <a:pt x="3847" y="605"/>
                </a:lnTo>
                <a:lnTo>
                  <a:pt x="3879" y="574"/>
                </a:lnTo>
                <a:lnTo>
                  <a:pt x="3902" y="558"/>
                </a:lnTo>
                <a:lnTo>
                  <a:pt x="3926" y="535"/>
                </a:lnTo>
                <a:lnTo>
                  <a:pt x="3950" y="519"/>
                </a:lnTo>
                <a:lnTo>
                  <a:pt x="3973" y="511"/>
                </a:lnTo>
                <a:lnTo>
                  <a:pt x="3997" y="503"/>
                </a:lnTo>
                <a:lnTo>
                  <a:pt x="4020" y="487"/>
                </a:lnTo>
                <a:lnTo>
                  <a:pt x="4044" y="464"/>
                </a:lnTo>
                <a:lnTo>
                  <a:pt x="4083" y="432"/>
                </a:lnTo>
                <a:lnTo>
                  <a:pt x="4099" y="409"/>
                </a:lnTo>
                <a:lnTo>
                  <a:pt x="4123" y="385"/>
                </a:lnTo>
                <a:lnTo>
                  <a:pt x="4146" y="362"/>
                </a:lnTo>
                <a:lnTo>
                  <a:pt x="4178" y="346"/>
                </a:lnTo>
                <a:lnTo>
                  <a:pt x="4194" y="322"/>
                </a:lnTo>
                <a:lnTo>
                  <a:pt x="4217" y="314"/>
                </a:lnTo>
                <a:lnTo>
                  <a:pt x="4241" y="299"/>
                </a:lnTo>
                <a:lnTo>
                  <a:pt x="4264" y="275"/>
                </a:lnTo>
                <a:lnTo>
                  <a:pt x="4288" y="251"/>
                </a:lnTo>
                <a:lnTo>
                  <a:pt x="4312" y="236"/>
                </a:lnTo>
                <a:lnTo>
                  <a:pt x="4343" y="204"/>
                </a:lnTo>
                <a:lnTo>
                  <a:pt x="4367" y="189"/>
                </a:lnTo>
                <a:lnTo>
                  <a:pt x="4367" y="165"/>
                </a:lnTo>
                <a:lnTo>
                  <a:pt x="4374" y="141"/>
                </a:lnTo>
                <a:lnTo>
                  <a:pt x="4374" y="118"/>
                </a:lnTo>
                <a:lnTo>
                  <a:pt x="4382" y="94"/>
                </a:lnTo>
                <a:lnTo>
                  <a:pt x="4371" y="4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007400" y="4878360"/>
            <a:ext cx="1201680" cy="814320"/>
          </a:xfrm>
          <a:custGeom>
            <a:avLst/>
            <a:gdLst/>
            <a:ahLst/>
            <a:rect l="l" t="t" r="r" b="b"/>
            <a:pathLst>
              <a:path w="757" h="513">
                <a:moveTo>
                  <a:pt x="0" y="0"/>
                </a:moveTo>
                <a:lnTo>
                  <a:pt x="0" y="40"/>
                </a:lnTo>
                <a:lnTo>
                  <a:pt x="8" y="63"/>
                </a:lnTo>
                <a:lnTo>
                  <a:pt x="8" y="87"/>
                </a:lnTo>
                <a:lnTo>
                  <a:pt x="16" y="111"/>
                </a:lnTo>
                <a:lnTo>
                  <a:pt x="32" y="134"/>
                </a:lnTo>
                <a:lnTo>
                  <a:pt x="47" y="158"/>
                </a:lnTo>
                <a:lnTo>
                  <a:pt x="63" y="181"/>
                </a:lnTo>
                <a:lnTo>
                  <a:pt x="79" y="205"/>
                </a:lnTo>
                <a:lnTo>
                  <a:pt x="95" y="229"/>
                </a:lnTo>
                <a:lnTo>
                  <a:pt x="110" y="252"/>
                </a:lnTo>
                <a:lnTo>
                  <a:pt x="134" y="260"/>
                </a:lnTo>
                <a:lnTo>
                  <a:pt x="158" y="260"/>
                </a:lnTo>
                <a:lnTo>
                  <a:pt x="181" y="276"/>
                </a:lnTo>
                <a:lnTo>
                  <a:pt x="213" y="291"/>
                </a:lnTo>
                <a:lnTo>
                  <a:pt x="236" y="299"/>
                </a:lnTo>
                <a:lnTo>
                  <a:pt x="260" y="315"/>
                </a:lnTo>
                <a:lnTo>
                  <a:pt x="283" y="323"/>
                </a:lnTo>
                <a:lnTo>
                  <a:pt x="315" y="347"/>
                </a:lnTo>
                <a:lnTo>
                  <a:pt x="346" y="354"/>
                </a:lnTo>
                <a:lnTo>
                  <a:pt x="370" y="370"/>
                </a:lnTo>
                <a:lnTo>
                  <a:pt x="394" y="394"/>
                </a:lnTo>
                <a:lnTo>
                  <a:pt x="425" y="402"/>
                </a:lnTo>
                <a:lnTo>
                  <a:pt x="449" y="417"/>
                </a:lnTo>
                <a:lnTo>
                  <a:pt x="472" y="417"/>
                </a:lnTo>
                <a:lnTo>
                  <a:pt x="496" y="425"/>
                </a:lnTo>
                <a:lnTo>
                  <a:pt x="520" y="425"/>
                </a:lnTo>
                <a:lnTo>
                  <a:pt x="551" y="441"/>
                </a:lnTo>
                <a:lnTo>
                  <a:pt x="582" y="457"/>
                </a:lnTo>
                <a:lnTo>
                  <a:pt x="606" y="465"/>
                </a:lnTo>
                <a:lnTo>
                  <a:pt x="630" y="480"/>
                </a:lnTo>
                <a:lnTo>
                  <a:pt x="661" y="488"/>
                </a:lnTo>
                <a:lnTo>
                  <a:pt x="693" y="496"/>
                </a:lnTo>
                <a:lnTo>
                  <a:pt x="724" y="496"/>
                </a:lnTo>
                <a:lnTo>
                  <a:pt x="756" y="51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107120" y="5203800"/>
            <a:ext cx="863640" cy="1150920"/>
          </a:xfrm>
          <a:custGeom>
            <a:avLst/>
            <a:gdLst/>
            <a:ahLst/>
            <a:rect l="l" t="t" r="r" b="b"/>
            <a:pathLst>
              <a:path w="544" h="725">
                <a:moveTo>
                  <a:pt x="16" y="0"/>
                </a:moveTo>
                <a:lnTo>
                  <a:pt x="16" y="31"/>
                </a:lnTo>
                <a:lnTo>
                  <a:pt x="8" y="55"/>
                </a:lnTo>
                <a:lnTo>
                  <a:pt x="8" y="79"/>
                </a:lnTo>
                <a:lnTo>
                  <a:pt x="0" y="110"/>
                </a:lnTo>
                <a:lnTo>
                  <a:pt x="0" y="142"/>
                </a:lnTo>
                <a:lnTo>
                  <a:pt x="0" y="165"/>
                </a:lnTo>
                <a:lnTo>
                  <a:pt x="16" y="189"/>
                </a:lnTo>
                <a:lnTo>
                  <a:pt x="16" y="212"/>
                </a:lnTo>
                <a:lnTo>
                  <a:pt x="24" y="236"/>
                </a:lnTo>
                <a:lnTo>
                  <a:pt x="24" y="260"/>
                </a:lnTo>
                <a:lnTo>
                  <a:pt x="32" y="283"/>
                </a:lnTo>
                <a:lnTo>
                  <a:pt x="32" y="307"/>
                </a:lnTo>
                <a:lnTo>
                  <a:pt x="32" y="330"/>
                </a:lnTo>
                <a:lnTo>
                  <a:pt x="47" y="362"/>
                </a:lnTo>
                <a:lnTo>
                  <a:pt x="71" y="378"/>
                </a:lnTo>
                <a:lnTo>
                  <a:pt x="95" y="393"/>
                </a:lnTo>
                <a:lnTo>
                  <a:pt x="118" y="409"/>
                </a:lnTo>
                <a:lnTo>
                  <a:pt x="142" y="425"/>
                </a:lnTo>
                <a:lnTo>
                  <a:pt x="181" y="456"/>
                </a:lnTo>
                <a:lnTo>
                  <a:pt x="205" y="464"/>
                </a:lnTo>
                <a:lnTo>
                  <a:pt x="220" y="488"/>
                </a:lnTo>
                <a:lnTo>
                  <a:pt x="244" y="495"/>
                </a:lnTo>
                <a:lnTo>
                  <a:pt x="276" y="511"/>
                </a:lnTo>
                <a:lnTo>
                  <a:pt x="299" y="519"/>
                </a:lnTo>
                <a:lnTo>
                  <a:pt x="331" y="527"/>
                </a:lnTo>
                <a:lnTo>
                  <a:pt x="362" y="543"/>
                </a:lnTo>
                <a:lnTo>
                  <a:pt x="394" y="574"/>
                </a:lnTo>
                <a:lnTo>
                  <a:pt x="433" y="598"/>
                </a:lnTo>
                <a:lnTo>
                  <a:pt x="464" y="606"/>
                </a:lnTo>
                <a:lnTo>
                  <a:pt x="488" y="621"/>
                </a:lnTo>
                <a:lnTo>
                  <a:pt x="512" y="645"/>
                </a:lnTo>
                <a:lnTo>
                  <a:pt x="535" y="724"/>
                </a:lnTo>
                <a:lnTo>
                  <a:pt x="543" y="72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594560" y="5465880"/>
            <a:ext cx="27000" cy="579240"/>
          </a:xfrm>
          <a:custGeom>
            <a:avLst/>
            <a:gdLst/>
            <a:ahLst/>
            <a:rect l="l" t="t" r="r" b="b"/>
            <a:pathLst>
              <a:path w="17" h="365">
                <a:moveTo>
                  <a:pt x="0" y="0"/>
                </a:moveTo>
                <a:lnTo>
                  <a:pt x="0" y="32"/>
                </a:lnTo>
                <a:lnTo>
                  <a:pt x="0" y="55"/>
                </a:lnTo>
                <a:lnTo>
                  <a:pt x="0" y="87"/>
                </a:lnTo>
                <a:lnTo>
                  <a:pt x="0" y="110"/>
                </a:lnTo>
                <a:lnTo>
                  <a:pt x="0" y="134"/>
                </a:lnTo>
                <a:lnTo>
                  <a:pt x="0" y="157"/>
                </a:lnTo>
                <a:lnTo>
                  <a:pt x="0" y="181"/>
                </a:lnTo>
                <a:lnTo>
                  <a:pt x="0" y="205"/>
                </a:lnTo>
                <a:lnTo>
                  <a:pt x="0" y="228"/>
                </a:lnTo>
                <a:lnTo>
                  <a:pt x="16" y="252"/>
                </a:lnTo>
                <a:lnTo>
                  <a:pt x="16" y="275"/>
                </a:lnTo>
                <a:lnTo>
                  <a:pt x="16" y="299"/>
                </a:lnTo>
                <a:lnTo>
                  <a:pt x="16" y="330"/>
                </a:lnTo>
                <a:lnTo>
                  <a:pt x="0" y="354"/>
                </a:lnTo>
                <a:lnTo>
                  <a:pt x="0" y="36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670720" y="5540400"/>
            <a:ext cx="1488960" cy="209520"/>
          </a:xfrm>
          <a:custGeom>
            <a:avLst/>
            <a:gdLst/>
            <a:ahLst/>
            <a:rect l="l" t="t" r="r" b="b"/>
            <a:pathLst>
              <a:path w="938" h="132">
                <a:moveTo>
                  <a:pt x="937" y="131"/>
                </a:moveTo>
                <a:lnTo>
                  <a:pt x="921" y="126"/>
                </a:lnTo>
                <a:lnTo>
                  <a:pt x="897" y="126"/>
                </a:lnTo>
                <a:lnTo>
                  <a:pt x="874" y="126"/>
                </a:lnTo>
                <a:lnTo>
                  <a:pt x="850" y="126"/>
                </a:lnTo>
                <a:lnTo>
                  <a:pt x="827" y="126"/>
                </a:lnTo>
                <a:lnTo>
                  <a:pt x="803" y="126"/>
                </a:lnTo>
                <a:lnTo>
                  <a:pt x="771" y="126"/>
                </a:lnTo>
                <a:lnTo>
                  <a:pt x="740" y="126"/>
                </a:lnTo>
                <a:lnTo>
                  <a:pt x="716" y="118"/>
                </a:lnTo>
                <a:lnTo>
                  <a:pt x="693" y="118"/>
                </a:lnTo>
                <a:lnTo>
                  <a:pt x="661" y="110"/>
                </a:lnTo>
                <a:lnTo>
                  <a:pt x="638" y="103"/>
                </a:lnTo>
                <a:lnTo>
                  <a:pt x="614" y="95"/>
                </a:lnTo>
                <a:lnTo>
                  <a:pt x="590" y="95"/>
                </a:lnTo>
                <a:lnTo>
                  <a:pt x="567" y="95"/>
                </a:lnTo>
                <a:lnTo>
                  <a:pt x="543" y="95"/>
                </a:lnTo>
                <a:lnTo>
                  <a:pt x="520" y="95"/>
                </a:lnTo>
                <a:lnTo>
                  <a:pt x="480" y="95"/>
                </a:lnTo>
                <a:lnTo>
                  <a:pt x="449" y="95"/>
                </a:lnTo>
                <a:lnTo>
                  <a:pt x="425" y="87"/>
                </a:lnTo>
                <a:lnTo>
                  <a:pt x="394" y="79"/>
                </a:lnTo>
                <a:lnTo>
                  <a:pt x="362" y="63"/>
                </a:lnTo>
                <a:lnTo>
                  <a:pt x="331" y="55"/>
                </a:lnTo>
                <a:lnTo>
                  <a:pt x="291" y="48"/>
                </a:lnTo>
                <a:lnTo>
                  <a:pt x="268" y="48"/>
                </a:lnTo>
                <a:lnTo>
                  <a:pt x="244" y="40"/>
                </a:lnTo>
                <a:lnTo>
                  <a:pt x="213" y="40"/>
                </a:lnTo>
                <a:lnTo>
                  <a:pt x="189" y="40"/>
                </a:lnTo>
                <a:lnTo>
                  <a:pt x="166" y="32"/>
                </a:lnTo>
                <a:lnTo>
                  <a:pt x="142" y="32"/>
                </a:lnTo>
                <a:lnTo>
                  <a:pt x="118" y="24"/>
                </a:lnTo>
                <a:lnTo>
                  <a:pt x="95" y="16"/>
                </a:lnTo>
                <a:lnTo>
                  <a:pt x="71" y="16"/>
                </a:lnTo>
                <a:lnTo>
                  <a:pt x="48" y="8"/>
                </a:lnTo>
                <a:lnTo>
                  <a:pt x="24" y="0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819440" y="4778280"/>
            <a:ext cx="1992240" cy="459000"/>
          </a:xfrm>
          <a:custGeom>
            <a:avLst/>
            <a:gdLst/>
            <a:ahLst/>
            <a:rect l="l" t="t" r="r" b="b"/>
            <a:pathLst>
              <a:path w="1255" h="289">
                <a:moveTo>
                  <a:pt x="1254" y="288"/>
                </a:moveTo>
                <a:lnTo>
                  <a:pt x="1191" y="284"/>
                </a:lnTo>
                <a:lnTo>
                  <a:pt x="1160" y="284"/>
                </a:lnTo>
                <a:lnTo>
                  <a:pt x="1128" y="284"/>
                </a:lnTo>
                <a:lnTo>
                  <a:pt x="1105" y="276"/>
                </a:lnTo>
                <a:lnTo>
                  <a:pt x="1065" y="276"/>
                </a:lnTo>
                <a:lnTo>
                  <a:pt x="1042" y="276"/>
                </a:lnTo>
                <a:lnTo>
                  <a:pt x="1018" y="276"/>
                </a:lnTo>
                <a:lnTo>
                  <a:pt x="994" y="276"/>
                </a:lnTo>
                <a:lnTo>
                  <a:pt x="971" y="276"/>
                </a:lnTo>
                <a:lnTo>
                  <a:pt x="939" y="276"/>
                </a:lnTo>
                <a:lnTo>
                  <a:pt x="916" y="276"/>
                </a:lnTo>
                <a:lnTo>
                  <a:pt x="884" y="276"/>
                </a:lnTo>
                <a:lnTo>
                  <a:pt x="861" y="276"/>
                </a:lnTo>
                <a:lnTo>
                  <a:pt x="837" y="276"/>
                </a:lnTo>
                <a:lnTo>
                  <a:pt x="806" y="276"/>
                </a:lnTo>
                <a:lnTo>
                  <a:pt x="782" y="268"/>
                </a:lnTo>
                <a:lnTo>
                  <a:pt x="758" y="268"/>
                </a:lnTo>
                <a:lnTo>
                  <a:pt x="735" y="260"/>
                </a:lnTo>
                <a:lnTo>
                  <a:pt x="711" y="260"/>
                </a:lnTo>
                <a:lnTo>
                  <a:pt x="688" y="260"/>
                </a:lnTo>
                <a:lnTo>
                  <a:pt x="656" y="260"/>
                </a:lnTo>
                <a:lnTo>
                  <a:pt x="625" y="252"/>
                </a:lnTo>
                <a:lnTo>
                  <a:pt x="593" y="236"/>
                </a:lnTo>
                <a:lnTo>
                  <a:pt x="577" y="213"/>
                </a:lnTo>
                <a:lnTo>
                  <a:pt x="554" y="197"/>
                </a:lnTo>
                <a:lnTo>
                  <a:pt x="530" y="189"/>
                </a:lnTo>
                <a:lnTo>
                  <a:pt x="499" y="166"/>
                </a:lnTo>
                <a:lnTo>
                  <a:pt x="467" y="158"/>
                </a:lnTo>
                <a:lnTo>
                  <a:pt x="436" y="158"/>
                </a:lnTo>
                <a:lnTo>
                  <a:pt x="412" y="142"/>
                </a:lnTo>
                <a:lnTo>
                  <a:pt x="389" y="134"/>
                </a:lnTo>
                <a:lnTo>
                  <a:pt x="365" y="118"/>
                </a:lnTo>
                <a:lnTo>
                  <a:pt x="341" y="103"/>
                </a:lnTo>
                <a:lnTo>
                  <a:pt x="318" y="95"/>
                </a:lnTo>
                <a:lnTo>
                  <a:pt x="294" y="87"/>
                </a:lnTo>
                <a:lnTo>
                  <a:pt x="271" y="71"/>
                </a:lnTo>
                <a:lnTo>
                  <a:pt x="247" y="63"/>
                </a:lnTo>
                <a:lnTo>
                  <a:pt x="223" y="63"/>
                </a:lnTo>
                <a:lnTo>
                  <a:pt x="200" y="56"/>
                </a:lnTo>
                <a:lnTo>
                  <a:pt x="176" y="48"/>
                </a:lnTo>
                <a:lnTo>
                  <a:pt x="153" y="40"/>
                </a:lnTo>
                <a:lnTo>
                  <a:pt x="121" y="32"/>
                </a:lnTo>
                <a:lnTo>
                  <a:pt x="97" y="24"/>
                </a:lnTo>
                <a:lnTo>
                  <a:pt x="66" y="16"/>
                </a:lnTo>
                <a:lnTo>
                  <a:pt x="42" y="8"/>
                </a:lnTo>
                <a:lnTo>
                  <a:pt x="19" y="8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722760" y="2044800"/>
            <a:ext cx="363600" cy="647640"/>
          </a:xfrm>
          <a:custGeom>
            <a:avLst/>
            <a:gdLst/>
            <a:ahLst/>
            <a:rect l="l" t="t" r="r" b="b"/>
            <a:pathLst>
              <a:path w="229" h="408">
                <a:moveTo>
                  <a:pt x="228" y="23"/>
                </a:moveTo>
                <a:lnTo>
                  <a:pt x="197" y="15"/>
                </a:lnTo>
                <a:lnTo>
                  <a:pt x="173" y="8"/>
                </a:lnTo>
                <a:lnTo>
                  <a:pt x="149" y="8"/>
                </a:lnTo>
                <a:lnTo>
                  <a:pt x="118" y="0"/>
                </a:lnTo>
                <a:lnTo>
                  <a:pt x="87" y="8"/>
                </a:lnTo>
                <a:lnTo>
                  <a:pt x="63" y="23"/>
                </a:lnTo>
                <a:lnTo>
                  <a:pt x="39" y="39"/>
                </a:lnTo>
                <a:lnTo>
                  <a:pt x="24" y="63"/>
                </a:lnTo>
                <a:lnTo>
                  <a:pt x="16" y="86"/>
                </a:lnTo>
                <a:lnTo>
                  <a:pt x="16" y="110"/>
                </a:lnTo>
                <a:lnTo>
                  <a:pt x="16" y="133"/>
                </a:lnTo>
                <a:lnTo>
                  <a:pt x="8" y="157"/>
                </a:lnTo>
                <a:lnTo>
                  <a:pt x="8" y="181"/>
                </a:lnTo>
                <a:lnTo>
                  <a:pt x="8" y="204"/>
                </a:lnTo>
                <a:lnTo>
                  <a:pt x="8" y="228"/>
                </a:lnTo>
                <a:lnTo>
                  <a:pt x="0" y="251"/>
                </a:lnTo>
                <a:lnTo>
                  <a:pt x="0" y="275"/>
                </a:lnTo>
                <a:lnTo>
                  <a:pt x="8" y="299"/>
                </a:lnTo>
                <a:lnTo>
                  <a:pt x="8" y="322"/>
                </a:lnTo>
                <a:lnTo>
                  <a:pt x="8" y="346"/>
                </a:lnTo>
                <a:lnTo>
                  <a:pt x="8" y="369"/>
                </a:lnTo>
                <a:lnTo>
                  <a:pt x="7" y="40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683400" y="4284720"/>
            <a:ext cx="90360" cy="507960"/>
          </a:xfrm>
          <a:custGeom>
            <a:avLst/>
            <a:gdLst/>
            <a:ahLst/>
            <a:rect l="l" t="t" r="r" b="b"/>
            <a:pathLst>
              <a:path w="57" h="320">
                <a:moveTo>
                  <a:pt x="0" y="319"/>
                </a:moveTo>
                <a:lnTo>
                  <a:pt x="8" y="288"/>
                </a:lnTo>
                <a:lnTo>
                  <a:pt x="8" y="264"/>
                </a:lnTo>
                <a:lnTo>
                  <a:pt x="23" y="241"/>
                </a:lnTo>
                <a:lnTo>
                  <a:pt x="23" y="217"/>
                </a:lnTo>
                <a:lnTo>
                  <a:pt x="31" y="193"/>
                </a:lnTo>
                <a:lnTo>
                  <a:pt x="31" y="170"/>
                </a:lnTo>
                <a:lnTo>
                  <a:pt x="39" y="138"/>
                </a:lnTo>
                <a:lnTo>
                  <a:pt x="47" y="115"/>
                </a:lnTo>
                <a:lnTo>
                  <a:pt x="47" y="91"/>
                </a:lnTo>
                <a:lnTo>
                  <a:pt x="47" y="68"/>
                </a:lnTo>
                <a:lnTo>
                  <a:pt x="55" y="44"/>
                </a:lnTo>
                <a:lnTo>
                  <a:pt x="56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657600" y="2822400"/>
            <a:ext cx="3613320" cy="1621080"/>
          </a:xfrm>
          <a:custGeom>
            <a:avLst/>
            <a:gdLst/>
            <a:ahLst/>
            <a:rect l="l" t="t" r="r" b="b"/>
            <a:pathLst>
              <a:path w="2276" h="1021">
                <a:moveTo>
                  <a:pt x="0" y="0"/>
                </a:moveTo>
                <a:lnTo>
                  <a:pt x="17" y="13"/>
                </a:lnTo>
                <a:lnTo>
                  <a:pt x="41" y="21"/>
                </a:lnTo>
                <a:lnTo>
                  <a:pt x="65" y="45"/>
                </a:lnTo>
                <a:lnTo>
                  <a:pt x="88" y="68"/>
                </a:lnTo>
                <a:lnTo>
                  <a:pt x="112" y="84"/>
                </a:lnTo>
                <a:lnTo>
                  <a:pt x="135" y="100"/>
                </a:lnTo>
                <a:lnTo>
                  <a:pt x="159" y="108"/>
                </a:lnTo>
                <a:lnTo>
                  <a:pt x="183" y="115"/>
                </a:lnTo>
                <a:lnTo>
                  <a:pt x="206" y="131"/>
                </a:lnTo>
                <a:lnTo>
                  <a:pt x="230" y="139"/>
                </a:lnTo>
                <a:lnTo>
                  <a:pt x="253" y="155"/>
                </a:lnTo>
                <a:lnTo>
                  <a:pt x="277" y="170"/>
                </a:lnTo>
                <a:lnTo>
                  <a:pt x="301" y="178"/>
                </a:lnTo>
                <a:lnTo>
                  <a:pt x="324" y="194"/>
                </a:lnTo>
                <a:lnTo>
                  <a:pt x="356" y="210"/>
                </a:lnTo>
                <a:lnTo>
                  <a:pt x="387" y="226"/>
                </a:lnTo>
                <a:lnTo>
                  <a:pt x="419" y="226"/>
                </a:lnTo>
                <a:lnTo>
                  <a:pt x="442" y="241"/>
                </a:lnTo>
                <a:lnTo>
                  <a:pt x="474" y="257"/>
                </a:lnTo>
                <a:lnTo>
                  <a:pt x="497" y="265"/>
                </a:lnTo>
                <a:lnTo>
                  <a:pt x="521" y="273"/>
                </a:lnTo>
                <a:lnTo>
                  <a:pt x="545" y="288"/>
                </a:lnTo>
                <a:lnTo>
                  <a:pt x="568" y="304"/>
                </a:lnTo>
                <a:lnTo>
                  <a:pt x="592" y="320"/>
                </a:lnTo>
                <a:lnTo>
                  <a:pt x="623" y="351"/>
                </a:lnTo>
                <a:lnTo>
                  <a:pt x="647" y="367"/>
                </a:lnTo>
                <a:lnTo>
                  <a:pt x="663" y="391"/>
                </a:lnTo>
                <a:lnTo>
                  <a:pt x="686" y="399"/>
                </a:lnTo>
                <a:lnTo>
                  <a:pt x="710" y="422"/>
                </a:lnTo>
                <a:lnTo>
                  <a:pt x="741" y="438"/>
                </a:lnTo>
                <a:lnTo>
                  <a:pt x="765" y="446"/>
                </a:lnTo>
                <a:lnTo>
                  <a:pt x="788" y="462"/>
                </a:lnTo>
                <a:lnTo>
                  <a:pt x="812" y="469"/>
                </a:lnTo>
                <a:lnTo>
                  <a:pt x="836" y="477"/>
                </a:lnTo>
                <a:lnTo>
                  <a:pt x="859" y="493"/>
                </a:lnTo>
                <a:lnTo>
                  <a:pt x="891" y="509"/>
                </a:lnTo>
                <a:lnTo>
                  <a:pt x="922" y="524"/>
                </a:lnTo>
                <a:lnTo>
                  <a:pt x="954" y="540"/>
                </a:lnTo>
                <a:lnTo>
                  <a:pt x="985" y="548"/>
                </a:lnTo>
                <a:lnTo>
                  <a:pt x="1017" y="564"/>
                </a:lnTo>
                <a:lnTo>
                  <a:pt x="1040" y="572"/>
                </a:lnTo>
                <a:lnTo>
                  <a:pt x="1064" y="580"/>
                </a:lnTo>
                <a:lnTo>
                  <a:pt x="1087" y="587"/>
                </a:lnTo>
                <a:lnTo>
                  <a:pt x="1142" y="611"/>
                </a:lnTo>
                <a:lnTo>
                  <a:pt x="1166" y="619"/>
                </a:lnTo>
                <a:lnTo>
                  <a:pt x="1190" y="635"/>
                </a:lnTo>
                <a:lnTo>
                  <a:pt x="1213" y="642"/>
                </a:lnTo>
                <a:lnTo>
                  <a:pt x="1237" y="650"/>
                </a:lnTo>
                <a:lnTo>
                  <a:pt x="1268" y="666"/>
                </a:lnTo>
                <a:lnTo>
                  <a:pt x="1292" y="674"/>
                </a:lnTo>
                <a:lnTo>
                  <a:pt x="1339" y="698"/>
                </a:lnTo>
                <a:lnTo>
                  <a:pt x="1363" y="705"/>
                </a:lnTo>
                <a:lnTo>
                  <a:pt x="1386" y="713"/>
                </a:lnTo>
                <a:lnTo>
                  <a:pt x="1410" y="729"/>
                </a:lnTo>
                <a:lnTo>
                  <a:pt x="1441" y="729"/>
                </a:lnTo>
                <a:lnTo>
                  <a:pt x="1465" y="737"/>
                </a:lnTo>
                <a:lnTo>
                  <a:pt x="1497" y="745"/>
                </a:lnTo>
                <a:lnTo>
                  <a:pt x="1520" y="753"/>
                </a:lnTo>
                <a:lnTo>
                  <a:pt x="1544" y="768"/>
                </a:lnTo>
                <a:lnTo>
                  <a:pt x="1567" y="776"/>
                </a:lnTo>
                <a:lnTo>
                  <a:pt x="1591" y="792"/>
                </a:lnTo>
                <a:lnTo>
                  <a:pt x="1615" y="800"/>
                </a:lnTo>
                <a:lnTo>
                  <a:pt x="1638" y="808"/>
                </a:lnTo>
                <a:lnTo>
                  <a:pt x="1678" y="823"/>
                </a:lnTo>
                <a:lnTo>
                  <a:pt x="1709" y="831"/>
                </a:lnTo>
                <a:lnTo>
                  <a:pt x="1748" y="839"/>
                </a:lnTo>
                <a:lnTo>
                  <a:pt x="1772" y="855"/>
                </a:lnTo>
                <a:lnTo>
                  <a:pt x="1796" y="863"/>
                </a:lnTo>
                <a:lnTo>
                  <a:pt x="1819" y="871"/>
                </a:lnTo>
                <a:lnTo>
                  <a:pt x="1851" y="886"/>
                </a:lnTo>
                <a:lnTo>
                  <a:pt x="1882" y="886"/>
                </a:lnTo>
                <a:lnTo>
                  <a:pt x="1929" y="902"/>
                </a:lnTo>
                <a:lnTo>
                  <a:pt x="1953" y="918"/>
                </a:lnTo>
                <a:lnTo>
                  <a:pt x="1976" y="918"/>
                </a:lnTo>
                <a:lnTo>
                  <a:pt x="2000" y="926"/>
                </a:lnTo>
                <a:lnTo>
                  <a:pt x="2024" y="934"/>
                </a:lnTo>
                <a:lnTo>
                  <a:pt x="2047" y="949"/>
                </a:lnTo>
                <a:lnTo>
                  <a:pt x="2071" y="957"/>
                </a:lnTo>
                <a:lnTo>
                  <a:pt x="2095" y="965"/>
                </a:lnTo>
                <a:lnTo>
                  <a:pt x="2118" y="973"/>
                </a:lnTo>
                <a:lnTo>
                  <a:pt x="2142" y="981"/>
                </a:lnTo>
                <a:lnTo>
                  <a:pt x="2165" y="989"/>
                </a:lnTo>
                <a:lnTo>
                  <a:pt x="2213" y="1012"/>
                </a:lnTo>
                <a:lnTo>
                  <a:pt x="2252" y="1012"/>
                </a:lnTo>
                <a:lnTo>
                  <a:pt x="2275" y="102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655560" y="1917360"/>
            <a:ext cx="2828880" cy="65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3484440" y="1719000"/>
            <a:ext cx="3435480" cy="2127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6905520" y="1455840"/>
            <a:ext cx="2173320" cy="2491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907320" y="1693800"/>
            <a:ext cx="263520" cy="38592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6931080" y="1857240"/>
            <a:ext cx="1760400" cy="200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643960" y="1857240"/>
            <a:ext cx="162000" cy="13352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 flipV="1">
            <a:off x="4097160" y="5578200"/>
            <a:ext cx="12960" cy="336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2398680" y="5902200"/>
            <a:ext cx="1711440" cy="763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 flipV="1">
            <a:off x="198000" y="5141520"/>
            <a:ext cx="2211480" cy="8478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460680" y="1295280"/>
            <a:ext cx="149400" cy="46198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649440" y="1566720"/>
            <a:ext cx="10800" cy="9892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87200" y="2543040"/>
            <a:ext cx="463680" cy="2624400"/>
          </a:xfrm>
          <a:custGeom>
            <a:avLst/>
            <a:gdLst/>
            <a:ahLst/>
            <a:rect l="l" t="t" r="r" b="b"/>
            <a:pathLst>
              <a:path w="292" h="1653">
                <a:moveTo>
                  <a:pt x="291" y="16"/>
                </a:moveTo>
                <a:lnTo>
                  <a:pt x="276" y="48"/>
                </a:lnTo>
                <a:lnTo>
                  <a:pt x="252" y="55"/>
                </a:lnTo>
                <a:lnTo>
                  <a:pt x="221" y="63"/>
                </a:lnTo>
                <a:lnTo>
                  <a:pt x="197" y="48"/>
                </a:lnTo>
                <a:lnTo>
                  <a:pt x="173" y="32"/>
                </a:lnTo>
                <a:lnTo>
                  <a:pt x="158" y="8"/>
                </a:lnTo>
                <a:lnTo>
                  <a:pt x="134" y="0"/>
                </a:lnTo>
                <a:lnTo>
                  <a:pt x="110" y="0"/>
                </a:lnTo>
                <a:lnTo>
                  <a:pt x="87" y="0"/>
                </a:lnTo>
                <a:lnTo>
                  <a:pt x="63" y="8"/>
                </a:lnTo>
                <a:lnTo>
                  <a:pt x="48" y="32"/>
                </a:lnTo>
                <a:lnTo>
                  <a:pt x="40" y="55"/>
                </a:lnTo>
                <a:lnTo>
                  <a:pt x="40" y="79"/>
                </a:lnTo>
                <a:lnTo>
                  <a:pt x="40" y="103"/>
                </a:lnTo>
                <a:lnTo>
                  <a:pt x="40" y="126"/>
                </a:lnTo>
                <a:lnTo>
                  <a:pt x="40" y="150"/>
                </a:lnTo>
                <a:lnTo>
                  <a:pt x="40" y="173"/>
                </a:lnTo>
                <a:lnTo>
                  <a:pt x="48" y="197"/>
                </a:lnTo>
                <a:lnTo>
                  <a:pt x="55" y="221"/>
                </a:lnTo>
                <a:lnTo>
                  <a:pt x="63" y="244"/>
                </a:lnTo>
                <a:lnTo>
                  <a:pt x="63" y="268"/>
                </a:lnTo>
                <a:lnTo>
                  <a:pt x="71" y="291"/>
                </a:lnTo>
                <a:lnTo>
                  <a:pt x="71" y="323"/>
                </a:lnTo>
                <a:lnTo>
                  <a:pt x="79" y="346"/>
                </a:lnTo>
                <a:lnTo>
                  <a:pt x="79" y="370"/>
                </a:lnTo>
                <a:lnTo>
                  <a:pt x="79" y="394"/>
                </a:lnTo>
                <a:lnTo>
                  <a:pt x="87" y="417"/>
                </a:lnTo>
                <a:lnTo>
                  <a:pt x="87" y="441"/>
                </a:lnTo>
                <a:lnTo>
                  <a:pt x="87" y="464"/>
                </a:lnTo>
                <a:lnTo>
                  <a:pt x="79" y="488"/>
                </a:lnTo>
                <a:lnTo>
                  <a:pt x="71" y="512"/>
                </a:lnTo>
                <a:lnTo>
                  <a:pt x="71" y="535"/>
                </a:lnTo>
                <a:lnTo>
                  <a:pt x="71" y="559"/>
                </a:lnTo>
                <a:lnTo>
                  <a:pt x="71" y="582"/>
                </a:lnTo>
                <a:lnTo>
                  <a:pt x="71" y="606"/>
                </a:lnTo>
                <a:lnTo>
                  <a:pt x="95" y="622"/>
                </a:lnTo>
                <a:lnTo>
                  <a:pt x="103" y="645"/>
                </a:lnTo>
                <a:lnTo>
                  <a:pt x="118" y="669"/>
                </a:lnTo>
                <a:lnTo>
                  <a:pt x="126" y="693"/>
                </a:lnTo>
                <a:lnTo>
                  <a:pt x="126" y="716"/>
                </a:lnTo>
                <a:lnTo>
                  <a:pt x="142" y="740"/>
                </a:lnTo>
                <a:lnTo>
                  <a:pt x="166" y="756"/>
                </a:lnTo>
                <a:lnTo>
                  <a:pt x="181" y="779"/>
                </a:lnTo>
                <a:lnTo>
                  <a:pt x="189" y="803"/>
                </a:lnTo>
                <a:lnTo>
                  <a:pt x="197" y="826"/>
                </a:lnTo>
                <a:lnTo>
                  <a:pt x="221" y="842"/>
                </a:lnTo>
                <a:lnTo>
                  <a:pt x="244" y="858"/>
                </a:lnTo>
                <a:lnTo>
                  <a:pt x="236" y="881"/>
                </a:lnTo>
                <a:lnTo>
                  <a:pt x="213" y="897"/>
                </a:lnTo>
                <a:lnTo>
                  <a:pt x="189" y="905"/>
                </a:lnTo>
                <a:lnTo>
                  <a:pt x="166" y="921"/>
                </a:lnTo>
                <a:lnTo>
                  <a:pt x="158" y="944"/>
                </a:lnTo>
                <a:lnTo>
                  <a:pt x="150" y="968"/>
                </a:lnTo>
                <a:lnTo>
                  <a:pt x="126" y="992"/>
                </a:lnTo>
                <a:lnTo>
                  <a:pt x="118" y="1015"/>
                </a:lnTo>
                <a:lnTo>
                  <a:pt x="110" y="1039"/>
                </a:lnTo>
                <a:lnTo>
                  <a:pt x="103" y="1070"/>
                </a:lnTo>
                <a:lnTo>
                  <a:pt x="95" y="1094"/>
                </a:lnTo>
                <a:lnTo>
                  <a:pt x="103" y="1117"/>
                </a:lnTo>
                <a:lnTo>
                  <a:pt x="95" y="1141"/>
                </a:lnTo>
                <a:lnTo>
                  <a:pt x="95" y="1165"/>
                </a:lnTo>
                <a:lnTo>
                  <a:pt x="87" y="1188"/>
                </a:lnTo>
                <a:lnTo>
                  <a:pt x="87" y="1212"/>
                </a:lnTo>
                <a:lnTo>
                  <a:pt x="63" y="1235"/>
                </a:lnTo>
                <a:lnTo>
                  <a:pt x="55" y="1259"/>
                </a:lnTo>
                <a:lnTo>
                  <a:pt x="40" y="1283"/>
                </a:lnTo>
                <a:lnTo>
                  <a:pt x="40" y="1306"/>
                </a:lnTo>
                <a:lnTo>
                  <a:pt x="24" y="1330"/>
                </a:lnTo>
                <a:lnTo>
                  <a:pt x="24" y="1353"/>
                </a:lnTo>
                <a:lnTo>
                  <a:pt x="48" y="1377"/>
                </a:lnTo>
                <a:lnTo>
                  <a:pt x="71" y="1385"/>
                </a:lnTo>
                <a:lnTo>
                  <a:pt x="95" y="1401"/>
                </a:lnTo>
                <a:lnTo>
                  <a:pt x="103" y="1424"/>
                </a:lnTo>
                <a:lnTo>
                  <a:pt x="110" y="1448"/>
                </a:lnTo>
                <a:lnTo>
                  <a:pt x="103" y="1471"/>
                </a:lnTo>
                <a:lnTo>
                  <a:pt x="87" y="1495"/>
                </a:lnTo>
                <a:lnTo>
                  <a:pt x="71" y="1519"/>
                </a:lnTo>
                <a:lnTo>
                  <a:pt x="40" y="1542"/>
                </a:lnTo>
                <a:lnTo>
                  <a:pt x="16" y="1558"/>
                </a:lnTo>
                <a:lnTo>
                  <a:pt x="8" y="1582"/>
                </a:lnTo>
                <a:lnTo>
                  <a:pt x="0" y="1605"/>
                </a:lnTo>
                <a:lnTo>
                  <a:pt x="0" y="1629"/>
                </a:lnTo>
                <a:lnTo>
                  <a:pt x="8" y="1652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11160" y="4990680"/>
            <a:ext cx="299880" cy="12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805960" y="3205080"/>
            <a:ext cx="338040" cy="189000"/>
          </a:xfrm>
          <a:custGeom>
            <a:avLst/>
            <a:gdLst/>
            <a:ahLst/>
            <a:rect l="l" t="t" r="r" b="b"/>
            <a:pathLst>
              <a:path w="213" h="119">
                <a:moveTo>
                  <a:pt x="0" y="0"/>
                </a:moveTo>
                <a:lnTo>
                  <a:pt x="32" y="24"/>
                </a:lnTo>
                <a:lnTo>
                  <a:pt x="63" y="47"/>
                </a:lnTo>
                <a:lnTo>
                  <a:pt x="87" y="71"/>
                </a:lnTo>
                <a:lnTo>
                  <a:pt x="110" y="87"/>
                </a:lnTo>
                <a:lnTo>
                  <a:pt x="134" y="95"/>
                </a:lnTo>
                <a:lnTo>
                  <a:pt x="158" y="110"/>
                </a:lnTo>
                <a:lnTo>
                  <a:pt x="181" y="118"/>
                </a:lnTo>
                <a:lnTo>
                  <a:pt x="212" y="103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422520" y="5278320"/>
            <a:ext cx="738360" cy="663840"/>
          </a:xfrm>
          <a:custGeom>
            <a:avLst/>
            <a:gdLst/>
            <a:ahLst/>
            <a:rect l="l" t="t" r="r" b="b"/>
            <a:pathLst>
              <a:path w="465" h="418">
                <a:moveTo>
                  <a:pt x="464" y="0"/>
                </a:moveTo>
                <a:lnTo>
                  <a:pt x="433" y="16"/>
                </a:lnTo>
                <a:lnTo>
                  <a:pt x="409" y="24"/>
                </a:lnTo>
                <a:lnTo>
                  <a:pt x="386" y="32"/>
                </a:lnTo>
                <a:lnTo>
                  <a:pt x="362" y="32"/>
                </a:lnTo>
                <a:lnTo>
                  <a:pt x="338" y="47"/>
                </a:lnTo>
                <a:lnTo>
                  <a:pt x="315" y="55"/>
                </a:lnTo>
                <a:lnTo>
                  <a:pt x="283" y="63"/>
                </a:lnTo>
                <a:lnTo>
                  <a:pt x="252" y="79"/>
                </a:lnTo>
                <a:lnTo>
                  <a:pt x="228" y="95"/>
                </a:lnTo>
                <a:lnTo>
                  <a:pt x="205" y="102"/>
                </a:lnTo>
                <a:lnTo>
                  <a:pt x="181" y="118"/>
                </a:lnTo>
                <a:lnTo>
                  <a:pt x="158" y="134"/>
                </a:lnTo>
                <a:lnTo>
                  <a:pt x="142" y="157"/>
                </a:lnTo>
                <a:lnTo>
                  <a:pt x="118" y="173"/>
                </a:lnTo>
                <a:lnTo>
                  <a:pt x="102" y="197"/>
                </a:lnTo>
                <a:lnTo>
                  <a:pt x="87" y="220"/>
                </a:lnTo>
                <a:lnTo>
                  <a:pt x="63" y="244"/>
                </a:lnTo>
                <a:lnTo>
                  <a:pt x="47" y="268"/>
                </a:lnTo>
                <a:lnTo>
                  <a:pt x="39" y="291"/>
                </a:lnTo>
                <a:lnTo>
                  <a:pt x="32" y="315"/>
                </a:lnTo>
                <a:lnTo>
                  <a:pt x="24" y="338"/>
                </a:lnTo>
                <a:lnTo>
                  <a:pt x="16" y="370"/>
                </a:lnTo>
                <a:lnTo>
                  <a:pt x="0" y="393"/>
                </a:lnTo>
                <a:lnTo>
                  <a:pt x="0" y="41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 flipV="1">
            <a:off x="2835000" y="5463720"/>
            <a:ext cx="587160" cy="4366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 flipV="1">
            <a:off x="310680" y="3292200"/>
            <a:ext cx="125640" cy="25092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075280" y="5540400"/>
            <a:ext cx="1122480" cy="863640"/>
          </a:xfrm>
          <a:custGeom>
            <a:avLst/>
            <a:gdLst/>
            <a:ahLst/>
            <a:rect l="l" t="t" r="r" b="b"/>
            <a:pathLst>
              <a:path w="707" h="544">
                <a:moveTo>
                  <a:pt x="0" y="0"/>
                </a:moveTo>
                <a:lnTo>
                  <a:pt x="76" y="48"/>
                </a:lnTo>
                <a:lnTo>
                  <a:pt x="100" y="63"/>
                </a:lnTo>
                <a:lnTo>
                  <a:pt x="108" y="87"/>
                </a:lnTo>
                <a:lnTo>
                  <a:pt x="124" y="110"/>
                </a:lnTo>
                <a:lnTo>
                  <a:pt x="139" y="134"/>
                </a:lnTo>
                <a:lnTo>
                  <a:pt x="163" y="142"/>
                </a:lnTo>
                <a:lnTo>
                  <a:pt x="187" y="142"/>
                </a:lnTo>
                <a:lnTo>
                  <a:pt x="210" y="150"/>
                </a:lnTo>
                <a:lnTo>
                  <a:pt x="234" y="166"/>
                </a:lnTo>
                <a:lnTo>
                  <a:pt x="257" y="181"/>
                </a:lnTo>
                <a:lnTo>
                  <a:pt x="273" y="205"/>
                </a:lnTo>
                <a:lnTo>
                  <a:pt x="297" y="213"/>
                </a:lnTo>
                <a:lnTo>
                  <a:pt x="320" y="236"/>
                </a:lnTo>
                <a:lnTo>
                  <a:pt x="344" y="252"/>
                </a:lnTo>
                <a:lnTo>
                  <a:pt x="368" y="276"/>
                </a:lnTo>
                <a:lnTo>
                  <a:pt x="391" y="299"/>
                </a:lnTo>
                <a:lnTo>
                  <a:pt x="407" y="323"/>
                </a:lnTo>
                <a:lnTo>
                  <a:pt x="423" y="346"/>
                </a:lnTo>
                <a:lnTo>
                  <a:pt x="446" y="362"/>
                </a:lnTo>
                <a:lnTo>
                  <a:pt x="470" y="378"/>
                </a:lnTo>
                <a:lnTo>
                  <a:pt x="493" y="386"/>
                </a:lnTo>
                <a:lnTo>
                  <a:pt x="517" y="409"/>
                </a:lnTo>
                <a:lnTo>
                  <a:pt x="541" y="425"/>
                </a:lnTo>
                <a:lnTo>
                  <a:pt x="564" y="433"/>
                </a:lnTo>
                <a:lnTo>
                  <a:pt x="588" y="449"/>
                </a:lnTo>
                <a:lnTo>
                  <a:pt x="611" y="449"/>
                </a:lnTo>
                <a:lnTo>
                  <a:pt x="627" y="472"/>
                </a:lnTo>
                <a:lnTo>
                  <a:pt x="651" y="488"/>
                </a:lnTo>
                <a:lnTo>
                  <a:pt x="674" y="504"/>
                </a:lnTo>
                <a:lnTo>
                  <a:pt x="682" y="527"/>
                </a:lnTo>
                <a:lnTo>
                  <a:pt x="706" y="543"/>
                </a:lnTo>
                <a:lnTo>
                  <a:pt x="682" y="535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5333760" y="5564160"/>
            <a:ext cx="75960" cy="1508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021280" y="5370480"/>
            <a:ext cx="65160" cy="154080"/>
          </a:xfrm>
          <a:custGeom>
            <a:avLst/>
            <a:gdLst/>
            <a:ahLst/>
            <a:rect l="l" t="t" r="r" b="b"/>
            <a:pathLst>
              <a:path w="41" h="97">
                <a:moveTo>
                  <a:pt x="18" y="0"/>
                </a:moveTo>
                <a:lnTo>
                  <a:pt x="11" y="4"/>
                </a:lnTo>
                <a:lnTo>
                  <a:pt x="11" y="8"/>
                </a:lnTo>
                <a:lnTo>
                  <a:pt x="10" y="12"/>
                </a:lnTo>
                <a:lnTo>
                  <a:pt x="10" y="16"/>
                </a:lnTo>
                <a:lnTo>
                  <a:pt x="8" y="20"/>
                </a:lnTo>
                <a:lnTo>
                  <a:pt x="8" y="24"/>
                </a:lnTo>
                <a:lnTo>
                  <a:pt x="5" y="28"/>
                </a:lnTo>
                <a:lnTo>
                  <a:pt x="3" y="32"/>
                </a:lnTo>
                <a:lnTo>
                  <a:pt x="2" y="36"/>
                </a:lnTo>
                <a:lnTo>
                  <a:pt x="0" y="41"/>
                </a:lnTo>
                <a:lnTo>
                  <a:pt x="0" y="46"/>
                </a:lnTo>
                <a:lnTo>
                  <a:pt x="2" y="51"/>
                </a:lnTo>
                <a:lnTo>
                  <a:pt x="5" y="56"/>
                </a:lnTo>
                <a:lnTo>
                  <a:pt x="10" y="59"/>
                </a:lnTo>
                <a:lnTo>
                  <a:pt x="15" y="62"/>
                </a:lnTo>
                <a:lnTo>
                  <a:pt x="19" y="64"/>
                </a:lnTo>
                <a:lnTo>
                  <a:pt x="23" y="67"/>
                </a:lnTo>
                <a:lnTo>
                  <a:pt x="27" y="70"/>
                </a:lnTo>
                <a:lnTo>
                  <a:pt x="31" y="75"/>
                </a:lnTo>
                <a:lnTo>
                  <a:pt x="34" y="80"/>
                </a:lnTo>
                <a:lnTo>
                  <a:pt x="35" y="84"/>
                </a:lnTo>
                <a:lnTo>
                  <a:pt x="37" y="88"/>
                </a:lnTo>
                <a:lnTo>
                  <a:pt x="40" y="92"/>
                </a:lnTo>
                <a:lnTo>
                  <a:pt x="40" y="96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4106880" y="5532480"/>
            <a:ext cx="977760" cy="475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035680" y="5253120"/>
            <a:ext cx="2116080" cy="1238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056120" y="186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119480" y="2039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017960" y="22273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857760" y="2340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683160" y="2540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340080" y="28526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027240" y="28828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714760" y="3003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335320" y="3057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922400" y="313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701720" y="3097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238400" y="3089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71480" y="32259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915840" y="43545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865680" y="2944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383000" y="31734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842000" y="3492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351400" y="37148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991120" y="39574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716880" y="4200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210440" y="437688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364520" y="34545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448400" y="296712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439040" y="2403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974000" y="25639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921360" y="481824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05816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74000" y="5664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486480" y="5146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127920" y="537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624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327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016600" y="5329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710240" y="52610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429080" y="52117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191120" y="5230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7274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416400" y="5267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125880" y="5337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112920" y="511812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774880" y="5383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455920" y="5335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1686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424240" y="49244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738440" y="4772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297080" y="4521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526160" y="59277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74680" y="4429080"/>
            <a:ext cx="288720" cy="714600"/>
          </a:xfrm>
          <a:custGeom>
            <a:avLst/>
            <a:gdLst/>
            <a:ahLst/>
            <a:rect l="l" t="t" r="r" b="b"/>
            <a:pathLst>
              <a:path w="182" h="450">
                <a:moveTo>
                  <a:pt x="174" y="0"/>
                </a:moveTo>
                <a:lnTo>
                  <a:pt x="174" y="32"/>
                </a:lnTo>
                <a:lnTo>
                  <a:pt x="181" y="55"/>
                </a:lnTo>
                <a:lnTo>
                  <a:pt x="181" y="79"/>
                </a:lnTo>
                <a:lnTo>
                  <a:pt x="181" y="102"/>
                </a:lnTo>
                <a:lnTo>
                  <a:pt x="181" y="126"/>
                </a:lnTo>
                <a:lnTo>
                  <a:pt x="174" y="150"/>
                </a:lnTo>
                <a:lnTo>
                  <a:pt x="166" y="173"/>
                </a:lnTo>
                <a:lnTo>
                  <a:pt x="158" y="197"/>
                </a:lnTo>
                <a:lnTo>
                  <a:pt x="150" y="220"/>
                </a:lnTo>
                <a:lnTo>
                  <a:pt x="150" y="244"/>
                </a:lnTo>
                <a:lnTo>
                  <a:pt x="142" y="268"/>
                </a:lnTo>
                <a:lnTo>
                  <a:pt x="134" y="291"/>
                </a:lnTo>
                <a:lnTo>
                  <a:pt x="126" y="315"/>
                </a:lnTo>
                <a:lnTo>
                  <a:pt x="126" y="338"/>
                </a:lnTo>
                <a:lnTo>
                  <a:pt x="126" y="362"/>
                </a:lnTo>
                <a:lnTo>
                  <a:pt x="103" y="378"/>
                </a:lnTo>
                <a:lnTo>
                  <a:pt x="87" y="401"/>
                </a:lnTo>
                <a:lnTo>
                  <a:pt x="63" y="401"/>
                </a:lnTo>
                <a:lnTo>
                  <a:pt x="40" y="409"/>
                </a:lnTo>
                <a:lnTo>
                  <a:pt x="24" y="433"/>
                </a:lnTo>
                <a:lnTo>
                  <a:pt x="0" y="44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73040" y="44467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415200" y="5630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819000" y="401940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19200" y="36068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726000" y="20239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 flipV="1">
            <a:off x="6270480" y="5095440"/>
            <a:ext cx="152640" cy="26676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195960" y="50022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160880" y="2103480"/>
            <a:ext cx="1512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813680" y="3355920"/>
            <a:ext cx="1305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Maricopa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86160" y="2627280"/>
            <a:ext cx="1176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Havasu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972560" y="5850000"/>
            <a:ext cx="938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370400" y="4827600"/>
            <a:ext cx="19191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>
            <a:off x="956880" y="2921040"/>
            <a:ext cx="399960" cy="771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>
            <a:off x="1843200" y="3649680"/>
            <a:ext cx="44280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6629400" y="5807160"/>
            <a:ext cx="171360" cy="542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867280" y="5105520"/>
            <a:ext cx="128880" cy="357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53480" y="4751280"/>
            <a:ext cx="1334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Eunice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138440" y="4979880"/>
            <a:ext cx="15332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Keystone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6779880" y="5784840"/>
            <a:ext cx="740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Waha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612800" y="1965240"/>
            <a:ext cx="92844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Arizona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685840" y="2765520"/>
            <a:ext cx="13453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Mexico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8000640" y="3106800"/>
            <a:ext cx="75960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388640" y="4249800"/>
            <a:ext cx="1275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Plains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321240" y="2192400"/>
            <a:ext cx="13543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Dumas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-2160" y="2878200"/>
            <a:ext cx="769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-3240" y="5240160"/>
            <a:ext cx="1017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Ehrenberg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743960" y="1963800"/>
            <a:ext cx="10569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Anadarko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627800" y="3170160"/>
            <a:ext cx="1711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Permian-San Juan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Crossover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340080" y="2911320"/>
            <a:ext cx="6807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Valve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 System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55" name=""/>
          <p:cNvSpPr/>
          <p:nvPr/>
        </p:nvSpPr>
        <p:spPr>
          <a:xfrm>
            <a:off x="3124080" y="1752480"/>
            <a:ext cx="2667240" cy="990720"/>
          </a:xfrm>
          <a:prstGeom prst="ellipse">
            <a:avLst/>
          </a:prstGeom>
          <a:solidFill>
            <a:srgbClr val="00cc99">
              <a:alpha val="15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553080" y="5334120"/>
            <a:ext cx="2590920" cy="1218960"/>
          </a:xfrm>
          <a:prstGeom prst="ellipse">
            <a:avLst/>
          </a:prstGeom>
          <a:solidFill>
            <a:srgbClr val="00cc99">
              <a:alpha val="15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781680" y="1828800"/>
            <a:ext cx="2133720" cy="914400"/>
          </a:xfrm>
          <a:prstGeom prst="ellipse">
            <a:avLst/>
          </a:prstGeom>
          <a:solidFill>
            <a:srgbClr val="00cc99">
              <a:alpha val="15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0" y="121932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28600" y="3200400"/>
            <a:ext cx="228600" cy="2286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28600" y="4191120"/>
            <a:ext cx="228600" cy="2286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371600" y="441972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828800" y="457200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819520" y="502920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248520" y="518148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286000" y="297180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743200" y="289548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600200" y="297180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657600" y="243828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572000" y="5105520"/>
            <a:ext cx="228600" cy="2286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-92160" y="3546360"/>
            <a:ext cx="8542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-90000" y="3699000"/>
            <a:ext cx="62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" name=""/>
          <p:cNvGraphicFramePr/>
          <p:nvPr/>
        </p:nvGraphicFramePr>
        <p:xfrm>
          <a:off x="533520" y="789120"/>
          <a:ext cx="7148520" cy="6068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789120"/>
                    <a:ext cx="7148520" cy="606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4" name=""/>
          <p:cNvSpPr/>
          <p:nvPr/>
        </p:nvSpPr>
        <p:spPr>
          <a:xfrm>
            <a:off x="1668600" y="2838600"/>
            <a:ext cx="5860800" cy="0"/>
          </a:xfrm>
          <a:prstGeom prst="line">
            <a:avLst/>
          </a:prstGeom>
          <a:ln w="316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685640" y="2616120"/>
            <a:ext cx="145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Peak Demand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(in MMcf/d)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1A8901-D7BE-4AA6-B15B-10A0A9D46A3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fill="hold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nodeType="afterEffect" fill="hold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1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nodeType="afterEffect" fill="hold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5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nodeType="afterEffect" fill="hold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9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nodeType="afterEffect" fill="hold" presetClass="entr" presetID="2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3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nodeType="after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2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Should FR service be converted to CD service?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609480" y="2438280"/>
            <a:ext cx="784872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Staff recommends converting FR service to CD service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 existing rate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 FT-2 FR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Benefits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provides certainty for all shippers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unspecified rights degrade firm CD service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53E6CD-FBDD-4BAF-9FF3-BFBF79CC202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533520" y="990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What level of contact demand should be assigned to FT-1 full requirements shippers?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762120" y="2514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Settlement Billing Determinants (BD)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Coincidental Peak Demand (CP)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Non-Coincidental Peak Demand (NCP)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Some combination of the above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0AE596-9B78-4634-9DA9-9F6CC03B23FC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Benefits of Using the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Greater of BD or CP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609480" y="1981080"/>
            <a:ext cx="784872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Reflects FR customer current usage (Dec. 12, 2001 system peak day)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 shipper is allocated less than the capacity they pay for under the Settlement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Maintains CD service at contract levels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Matches contract demand to system capacity to preserve reliability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Places all customers on equal footing and sends proper price signals for expansion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5DD0A7-33F1-4207-9995-F09030FCB2F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304560" y="91260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Should specific receipt point rights be assigned?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762120" y="24382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Consistent with Commission-approved delivery point allocation order in BR/Amoco/Topock complaint case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Provides certainty of supply for all firm shippers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Eliminates daily pro-rata curtailments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Enhances value and tradability of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12115B-8569-4CBC-8C9C-34ED6C76153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"/>
          <p:cNvSpPr/>
          <p:nvPr/>
        </p:nvSpPr>
        <p:spPr>
          <a:xfrm flipH="1">
            <a:off x="5333760" y="5564160"/>
            <a:ext cx="75960" cy="1508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556240" y="6313320"/>
            <a:ext cx="1958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High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H="1">
            <a:off x="6575400" y="5240160"/>
            <a:ext cx="549360" cy="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068720" y="2081160"/>
            <a:ext cx="117360" cy="190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3967200" y="2238480"/>
            <a:ext cx="138240" cy="554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38040" y="1844640"/>
            <a:ext cx="3822840" cy="1712880"/>
          </a:xfrm>
          <a:custGeom>
            <a:avLst/>
            <a:gdLst/>
            <a:ahLst/>
            <a:rect l="l" t="t" r="r" b="b"/>
            <a:pathLst>
              <a:path w="2408" h="1079">
                <a:moveTo>
                  <a:pt x="0" y="1062"/>
                </a:moveTo>
                <a:lnTo>
                  <a:pt x="31" y="1078"/>
                </a:lnTo>
                <a:lnTo>
                  <a:pt x="55" y="1078"/>
                </a:lnTo>
                <a:lnTo>
                  <a:pt x="78" y="1078"/>
                </a:lnTo>
                <a:lnTo>
                  <a:pt x="102" y="1078"/>
                </a:lnTo>
                <a:lnTo>
                  <a:pt x="126" y="1078"/>
                </a:lnTo>
                <a:lnTo>
                  <a:pt x="149" y="1062"/>
                </a:lnTo>
                <a:lnTo>
                  <a:pt x="173" y="1046"/>
                </a:lnTo>
                <a:lnTo>
                  <a:pt x="196" y="1022"/>
                </a:lnTo>
                <a:lnTo>
                  <a:pt x="204" y="999"/>
                </a:lnTo>
                <a:lnTo>
                  <a:pt x="228" y="967"/>
                </a:lnTo>
                <a:lnTo>
                  <a:pt x="244" y="944"/>
                </a:lnTo>
                <a:lnTo>
                  <a:pt x="267" y="928"/>
                </a:lnTo>
                <a:lnTo>
                  <a:pt x="291" y="920"/>
                </a:lnTo>
                <a:lnTo>
                  <a:pt x="314" y="912"/>
                </a:lnTo>
                <a:lnTo>
                  <a:pt x="338" y="904"/>
                </a:lnTo>
                <a:lnTo>
                  <a:pt x="370" y="897"/>
                </a:lnTo>
                <a:lnTo>
                  <a:pt x="393" y="889"/>
                </a:lnTo>
                <a:lnTo>
                  <a:pt x="417" y="889"/>
                </a:lnTo>
                <a:lnTo>
                  <a:pt x="440" y="873"/>
                </a:lnTo>
                <a:lnTo>
                  <a:pt x="464" y="873"/>
                </a:lnTo>
                <a:lnTo>
                  <a:pt x="488" y="857"/>
                </a:lnTo>
                <a:lnTo>
                  <a:pt x="511" y="842"/>
                </a:lnTo>
                <a:lnTo>
                  <a:pt x="535" y="826"/>
                </a:lnTo>
                <a:lnTo>
                  <a:pt x="574" y="826"/>
                </a:lnTo>
                <a:lnTo>
                  <a:pt x="606" y="826"/>
                </a:lnTo>
                <a:lnTo>
                  <a:pt x="629" y="818"/>
                </a:lnTo>
                <a:lnTo>
                  <a:pt x="653" y="818"/>
                </a:lnTo>
                <a:lnTo>
                  <a:pt x="676" y="834"/>
                </a:lnTo>
                <a:lnTo>
                  <a:pt x="700" y="842"/>
                </a:lnTo>
                <a:lnTo>
                  <a:pt x="731" y="857"/>
                </a:lnTo>
                <a:lnTo>
                  <a:pt x="755" y="865"/>
                </a:lnTo>
                <a:lnTo>
                  <a:pt x="779" y="865"/>
                </a:lnTo>
                <a:lnTo>
                  <a:pt x="802" y="857"/>
                </a:lnTo>
                <a:lnTo>
                  <a:pt x="826" y="849"/>
                </a:lnTo>
                <a:lnTo>
                  <a:pt x="857" y="826"/>
                </a:lnTo>
                <a:lnTo>
                  <a:pt x="889" y="834"/>
                </a:lnTo>
                <a:lnTo>
                  <a:pt x="920" y="849"/>
                </a:lnTo>
                <a:lnTo>
                  <a:pt x="944" y="849"/>
                </a:lnTo>
                <a:lnTo>
                  <a:pt x="968" y="857"/>
                </a:lnTo>
                <a:lnTo>
                  <a:pt x="999" y="857"/>
                </a:lnTo>
                <a:lnTo>
                  <a:pt x="1023" y="857"/>
                </a:lnTo>
                <a:lnTo>
                  <a:pt x="1046" y="857"/>
                </a:lnTo>
                <a:lnTo>
                  <a:pt x="1070" y="857"/>
                </a:lnTo>
                <a:lnTo>
                  <a:pt x="1093" y="857"/>
                </a:lnTo>
                <a:lnTo>
                  <a:pt x="1125" y="857"/>
                </a:lnTo>
                <a:lnTo>
                  <a:pt x="1148" y="857"/>
                </a:lnTo>
                <a:lnTo>
                  <a:pt x="1172" y="849"/>
                </a:lnTo>
                <a:lnTo>
                  <a:pt x="1204" y="842"/>
                </a:lnTo>
                <a:lnTo>
                  <a:pt x="1227" y="834"/>
                </a:lnTo>
                <a:lnTo>
                  <a:pt x="1251" y="818"/>
                </a:lnTo>
                <a:lnTo>
                  <a:pt x="1274" y="810"/>
                </a:lnTo>
                <a:lnTo>
                  <a:pt x="1298" y="810"/>
                </a:lnTo>
                <a:lnTo>
                  <a:pt x="1322" y="802"/>
                </a:lnTo>
                <a:lnTo>
                  <a:pt x="1345" y="802"/>
                </a:lnTo>
                <a:lnTo>
                  <a:pt x="1369" y="802"/>
                </a:lnTo>
                <a:lnTo>
                  <a:pt x="1408" y="810"/>
                </a:lnTo>
                <a:lnTo>
                  <a:pt x="1432" y="810"/>
                </a:lnTo>
                <a:lnTo>
                  <a:pt x="1455" y="810"/>
                </a:lnTo>
                <a:lnTo>
                  <a:pt x="1487" y="802"/>
                </a:lnTo>
                <a:lnTo>
                  <a:pt x="1526" y="779"/>
                </a:lnTo>
                <a:lnTo>
                  <a:pt x="1558" y="771"/>
                </a:lnTo>
                <a:lnTo>
                  <a:pt x="1581" y="763"/>
                </a:lnTo>
                <a:lnTo>
                  <a:pt x="1613" y="747"/>
                </a:lnTo>
                <a:lnTo>
                  <a:pt x="1644" y="747"/>
                </a:lnTo>
                <a:lnTo>
                  <a:pt x="1676" y="739"/>
                </a:lnTo>
                <a:lnTo>
                  <a:pt x="1699" y="731"/>
                </a:lnTo>
                <a:lnTo>
                  <a:pt x="1723" y="724"/>
                </a:lnTo>
                <a:lnTo>
                  <a:pt x="1754" y="708"/>
                </a:lnTo>
                <a:lnTo>
                  <a:pt x="1778" y="700"/>
                </a:lnTo>
                <a:lnTo>
                  <a:pt x="1809" y="684"/>
                </a:lnTo>
                <a:lnTo>
                  <a:pt x="1833" y="668"/>
                </a:lnTo>
                <a:lnTo>
                  <a:pt x="1857" y="668"/>
                </a:lnTo>
                <a:lnTo>
                  <a:pt x="1880" y="668"/>
                </a:lnTo>
                <a:lnTo>
                  <a:pt x="1904" y="668"/>
                </a:lnTo>
                <a:lnTo>
                  <a:pt x="1935" y="676"/>
                </a:lnTo>
                <a:lnTo>
                  <a:pt x="1959" y="676"/>
                </a:lnTo>
                <a:lnTo>
                  <a:pt x="1982" y="676"/>
                </a:lnTo>
                <a:lnTo>
                  <a:pt x="2006" y="668"/>
                </a:lnTo>
                <a:lnTo>
                  <a:pt x="2030" y="653"/>
                </a:lnTo>
                <a:lnTo>
                  <a:pt x="2053" y="645"/>
                </a:lnTo>
                <a:lnTo>
                  <a:pt x="2085" y="621"/>
                </a:lnTo>
                <a:lnTo>
                  <a:pt x="2116" y="598"/>
                </a:lnTo>
                <a:lnTo>
                  <a:pt x="2124" y="574"/>
                </a:lnTo>
                <a:lnTo>
                  <a:pt x="2132" y="550"/>
                </a:lnTo>
                <a:lnTo>
                  <a:pt x="2148" y="527"/>
                </a:lnTo>
                <a:lnTo>
                  <a:pt x="2156" y="503"/>
                </a:lnTo>
                <a:lnTo>
                  <a:pt x="2179" y="480"/>
                </a:lnTo>
                <a:lnTo>
                  <a:pt x="2195" y="456"/>
                </a:lnTo>
                <a:lnTo>
                  <a:pt x="2226" y="425"/>
                </a:lnTo>
                <a:lnTo>
                  <a:pt x="2242" y="401"/>
                </a:lnTo>
                <a:lnTo>
                  <a:pt x="2250" y="377"/>
                </a:lnTo>
                <a:lnTo>
                  <a:pt x="2258" y="354"/>
                </a:lnTo>
                <a:lnTo>
                  <a:pt x="2258" y="322"/>
                </a:lnTo>
                <a:lnTo>
                  <a:pt x="2258" y="299"/>
                </a:lnTo>
                <a:lnTo>
                  <a:pt x="2274" y="275"/>
                </a:lnTo>
                <a:lnTo>
                  <a:pt x="2289" y="252"/>
                </a:lnTo>
                <a:lnTo>
                  <a:pt x="2313" y="228"/>
                </a:lnTo>
                <a:lnTo>
                  <a:pt x="2329" y="204"/>
                </a:lnTo>
                <a:lnTo>
                  <a:pt x="2344" y="181"/>
                </a:lnTo>
                <a:lnTo>
                  <a:pt x="2352" y="149"/>
                </a:lnTo>
                <a:lnTo>
                  <a:pt x="2360" y="126"/>
                </a:lnTo>
                <a:lnTo>
                  <a:pt x="2368" y="94"/>
                </a:lnTo>
                <a:lnTo>
                  <a:pt x="2376" y="71"/>
                </a:lnTo>
                <a:lnTo>
                  <a:pt x="2376" y="47"/>
                </a:lnTo>
                <a:lnTo>
                  <a:pt x="2392" y="23"/>
                </a:lnTo>
                <a:lnTo>
                  <a:pt x="2407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269120" y="2443320"/>
            <a:ext cx="265320" cy="2025360"/>
          </a:xfrm>
          <a:custGeom>
            <a:avLst/>
            <a:gdLst/>
            <a:ahLst/>
            <a:rect l="l" t="t" r="r" b="b"/>
            <a:pathLst>
              <a:path w="167" h="1276">
                <a:moveTo>
                  <a:pt x="150" y="0"/>
                </a:moveTo>
                <a:lnTo>
                  <a:pt x="150" y="40"/>
                </a:lnTo>
                <a:lnTo>
                  <a:pt x="158" y="71"/>
                </a:lnTo>
                <a:lnTo>
                  <a:pt x="158" y="95"/>
                </a:lnTo>
                <a:lnTo>
                  <a:pt x="158" y="118"/>
                </a:lnTo>
                <a:lnTo>
                  <a:pt x="158" y="150"/>
                </a:lnTo>
                <a:lnTo>
                  <a:pt x="158" y="181"/>
                </a:lnTo>
                <a:lnTo>
                  <a:pt x="158" y="205"/>
                </a:lnTo>
                <a:lnTo>
                  <a:pt x="150" y="229"/>
                </a:lnTo>
                <a:lnTo>
                  <a:pt x="150" y="252"/>
                </a:lnTo>
                <a:lnTo>
                  <a:pt x="158" y="276"/>
                </a:lnTo>
                <a:lnTo>
                  <a:pt x="158" y="299"/>
                </a:lnTo>
                <a:lnTo>
                  <a:pt x="158" y="331"/>
                </a:lnTo>
                <a:lnTo>
                  <a:pt x="158" y="362"/>
                </a:lnTo>
                <a:lnTo>
                  <a:pt x="166" y="394"/>
                </a:lnTo>
                <a:lnTo>
                  <a:pt x="166" y="417"/>
                </a:lnTo>
                <a:lnTo>
                  <a:pt x="166" y="441"/>
                </a:lnTo>
                <a:lnTo>
                  <a:pt x="158" y="465"/>
                </a:lnTo>
                <a:lnTo>
                  <a:pt x="158" y="488"/>
                </a:lnTo>
                <a:lnTo>
                  <a:pt x="150" y="520"/>
                </a:lnTo>
                <a:lnTo>
                  <a:pt x="150" y="551"/>
                </a:lnTo>
                <a:lnTo>
                  <a:pt x="142" y="575"/>
                </a:lnTo>
                <a:lnTo>
                  <a:pt x="134" y="598"/>
                </a:lnTo>
                <a:lnTo>
                  <a:pt x="126" y="622"/>
                </a:lnTo>
                <a:lnTo>
                  <a:pt x="118" y="645"/>
                </a:lnTo>
                <a:lnTo>
                  <a:pt x="111" y="677"/>
                </a:lnTo>
                <a:lnTo>
                  <a:pt x="103" y="716"/>
                </a:lnTo>
                <a:lnTo>
                  <a:pt x="95" y="740"/>
                </a:lnTo>
                <a:lnTo>
                  <a:pt x="95" y="763"/>
                </a:lnTo>
                <a:lnTo>
                  <a:pt x="87" y="787"/>
                </a:lnTo>
                <a:lnTo>
                  <a:pt x="87" y="811"/>
                </a:lnTo>
                <a:lnTo>
                  <a:pt x="87" y="834"/>
                </a:lnTo>
                <a:lnTo>
                  <a:pt x="79" y="866"/>
                </a:lnTo>
                <a:lnTo>
                  <a:pt x="71" y="897"/>
                </a:lnTo>
                <a:lnTo>
                  <a:pt x="63" y="929"/>
                </a:lnTo>
                <a:lnTo>
                  <a:pt x="56" y="960"/>
                </a:lnTo>
                <a:lnTo>
                  <a:pt x="40" y="992"/>
                </a:lnTo>
                <a:lnTo>
                  <a:pt x="32" y="1015"/>
                </a:lnTo>
                <a:lnTo>
                  <a:pt x="32" y="1039"/>
                </a:lnTo>
                <a:lnTo>
                  <a:pt x="32" y="1062"/>
                </a:lnTo>
                <a:lnTo>
                  <a:pt x="32" y="1086"/>
                </a:lnTo>
                <a:lnTo>
                  <a:pt x="32" y="1110"/>
                </a:lnTo>
                <a:lnTo>
                  <a:pt x="32" y="1133"/>
                </a:lnTo>
                <a:lnTo>
                  <a:pt x="24" y="1157"/>
                </a:lnTo>
                <a:lnTo>
                  <a:pt x="24" y="1180"/>
                </a:lnTo>
                <a:lnTo>
                  <a:pt x="16" y="1204"/>
                </a:lnTo>
                <a:lnTo>
                  <a:pt x="8" y="1228"/>
                </a:lnTo>
                <a:lnTo>
                  <a:pt x="0" y="1251"/>
                </a:lnTo>
                <a:lnTo>
                  <a:pt x="0" y="1275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507440" y="2481120"/>
            <a:ext cx="1587240" cy="314640"/>
          </a:xfrm>
          <a:custGeom>
            <a:avLst/>
            <a:gdLst/>
            <a:ahLst/>
            <a:rect l="l" t="t" r="r" b="b"/>
            <a:pathLst>
              <a:path w="1000" h="198">
                <a:moveTo>
                  <a:pt x="0" y="0"/>
                </a:moveTo>
                <a:lnTo>
                  <a:pt x="39" y="0"/>
                </a:lnTo>
                <a:lnTo>
                  <a:pt x="79" y="0"/>
                </a:lnTo>
                <a:lnTo>
                  <a:pt x="102" y="0"/>
                </a:lnTo>
                <a:lnTo>
                  <a:pt x="126" y="0"/>
                </a:lnTo>
                <a:lnTo>
                  <a:pt x="149" y="0"/>
                </a:lnTo>
                <a:lnTo>
                  <a:pt x="173" y="16"/>
                </a:lnTo>
                <a:lnTo>
                  <a:pt x="197" y="24"/>
                </a:lnTo>
                <a:lnTo>
                  <a:pt x="220" y="24"/>
                </a:lnTo>
                <a:lnTo>
                  <a:pt x="244" y="24"/>
                </a:lnTo>
                <a:lnTo>
                  <a:pt x="275" y="39"/>
                </a:lnTo>
                <a:lnTo>
                  <a:pt x="307" y="63"/>
                </a:lnTo>
                <a:lnTo>
                  <a:pt x="330" y="87"/>
                </a:lnTo>
                <a:lnTo>
                  <a:pt x="354" y="102"/>
                </a:lnTo>
                <a:lnTo>
                  <a:pt x="385" y="126"/>
                </a:lnTo>
                <a:lnTo>
                  <a:pt x="425" y="142"/>
                </a:lnTo>
                <a:lnTo>
                  <a:pt x="448" y="157"/>
                </a:lnTo>
                <a:lnTo>
                  <a:pt x="480" y="165"/>
                </a:lnTo>
                <a:lnTo>
                  <a:pt x="504" y="181"/>
                </a:lnTo>
                <a:lnTo>
                  <a:pt x="527" y="189"/>
                </a:lnTo>
                <a:lnTo>
                  <a:pt x="551" y="197"/>
                </a:lnTo>
                <a:lnTo>
                  <a:pt x="574" y="197"/>
                </a:lnTo>
                <a:lnTo>
                  <a:pt x="598" y="189"/>
                </a:lnTo>
                <a:lnTo>
                  <a:pt x="622" y="181"/>
                </a:lnTo>
                <a:lnTo>
                  <a:pt x="645" y="157"/>
                </a:lnTo>
                <a:lnTo>
                  <a:pt x="669" y="149"/>
                </a:lnTo>
                <a:lnTo>
                  <a:pt x="692" y="134"/>
                </a:lnTo>
                <a:lnTo>
                  <a:pt x="716" y="134"/>
                </a:lnTo>
                <a:lnTo>
                  <a:pt x="740" y="134"/>
                </a:lnTo>
                <a:lnTo>
                  <a:pt x="763" y="126"/>
                </a:lnTo>
                <a:lnTo>
                  <a:pt x="803" y="126"/>
                </a:lnTo>
                <a:lnTo>
                  <a:pt x="826" y="126"/>
                </a:lnTo>
                <a:lnTo>
                  <a:pt x="865" y="126"/>
                </a:lnTo>
                <a:lnTo>
                  <a:pt x="889" y="126"/>
                </a:lnTo>
                <a:lnTo>
                  <a:pt x="928" y="126"/>
                </a:lnTo>
                <a:lnTo>
                  <a:pt x="952" y="118"/>
                </a:lnTo>
                <a:lnTo>
                  <a:pt x="976" y="118"/>
                </a:lnTo>
                <a:lnTo>
                  <a:pt x="999" y="118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87520" y="3513240"/>
            <a:ext cx="401400" cy="920520"/>
          </a:xfrm>
          <a:custGeom>
            <a:avLst/>
            <a:gdLst/>
            <a:ahLst/>
            <a:rect l="l" t="t" r="r" b="b"/>
            <a:pathLst>
              <a:path w="253" h="580">
                <a:moveTo>
                  <a:pt x="4" y="0"/>
                </a:moveTo>
                <a:lnTo>
                  <a:pt x="0" y="3"/>
                </a:lnTo>
                <a:lnTo>
                  <a:pt x="0" y="34"/>
                </a:lnTo>
                <a:lnTo>
                  <a:pt x="8" y="58"/>
                </a:lnTo>
                <a:lnTo>
                  <a:pt x="24" y="82"/>
                </a:lnTo>
                <a:lnTo>
                  <a:pt x="47" y="97"/>
                </a:lnTo>
                <a:lnTo>
                  <a:pt x="79" y="113"/>
                </a:lnTo>
                <a:lnTo>
                  <a:pt x="110" y="129"/>
                </a:lnTo>
                <a:lnTo>
                  <a:pt x="126" y="152"/>
                </a:lnTo>
                <a:lnTo>
                  <a:pt x="134" y="176"/>
                </a:lnTo>
                <a:lnTo>
                  <a:pt x="142" y="200"/>
                </a:lnTo>
                <a:lnTo>
                  <a:pt x="150" y="223"/>
                </a:lnTo>
                <a:lnTo>
                  <a:pt x="157" y="247"/>
                </a:lnTo>
                <a:lnTo>
                  <a:pt x="165" y="270"/>
                </a:lnTo>
                <a:lnTo>
                  <a:pt x="173" y="302"/>
                </a:lnTo>
                <a:lnTo>
                  <a:pt x="173" y="325"/>
                </a:lnTo>
                <a:lnTo>
                  <a:pt x="181" y="349"/>
                </a:lnTo>
                <a:lnTo>
                  <a:pt x="189" y="381"/>
                </a:lnTo>
                <a:lnTo>
                  <a:pt x="197" y="404"/>
                </a:lnTo>
                <a:lnTo>
                  <a:pt x="205" y="428"/>
                </a:lnTo>
                <a:lnTo>
                  <a:pt x="213" y="459"/>
                </a:lnTo>
                <a:lnTo>
                  <a:pt x="236" y="483"/>
                </a:lnTo>
                <a:lnTo>
                  <a:pt x="244" y="506"/>
                </a:lnTo>
                <a:lnTo>
                  <a:pt x="252" y="530"/>
                </a:lnTo>
                <a:lnTo>
                  <a:pt x="241" y="57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569960" y="3213000"/>
            <a:ext cx="193680" cy="1465200"/>
          </a:xfrm>
          <a:custGeom>
            <a:avLst/>
            <a:gdLst/>
            <a:ahLst/>
            <a:rect l="l" t="t" r="r" b="b"/>
            <a:pathLst>
              <a:path w="122" h="923">
                <a:moveTo>
                  <a:pt x="13" y="0"/>
                </a:moveTo>
                <a:lnTo>
                  <a:pt x="18" y="11"/>
                </a:lnTo>
                <a:lnTo>
                  <a:pt x="18" y="35"/>
                </a:lnTo>
                <a:lnTo>
                  <a:pt x="34" y="58"/>
                </a:lnTo>
                <a:lnTo>
                  <a:pt x="50" y="82"/>
                </a:lnTo>
                <a:lnTo>
                  <a:pt x="50" y="113"/>
                </a:lnTo>
                <a:lnTo>
                  <a:pt x="58" y="137"/>
                </a:lnTo>
                <a:lnTo>
                  <a:pt x="66" y="160"/>
                </a:lnTo>
                <a:lnTo>
                  <a:pt x="74" y="184"/>
                </a:lnTo>
                <a:lnTo>
                  <a:pt x="74" y="208"/>
                </a:lnTo>
                <a:lnTo>
                  <a:pt x="81" y="255"/>
                </a:lnTo>
                <a:lnTo>
                  <a:pt x="89" y="286"/>
                </a:lnTo>
                <a:lnTo>
                  <a:pt x="97" y="310"/>
                </a:lnTo>
                <a:lnTo>
                  <a:pt x="97" y="349"/>
                </a:lnTo>
                <a:lnTo>
                  <a:pt x="105" y="373"/>
                </a:lnTo>
                <a:lnTo>
                  <a:pt x="113" y="396"/>
                </a:lnTo>
                <a:lnTo>
                  <a:pt x="113" y="420"/>
                </a:lnTo>
                <a:lnTo>
                  <a:pt x="113" y="444"/>
                </a:lnTo>
                <a:lnTo>
                  <a:pt x="121" y="475"/>
                </a:lnTo>
                <a:lnTo>
                  <a:pt x="121" y="499"/>
                </a:lnTo>
                <a:lnTo>
                  <a:pt x="121" y="530"/>
                </a:lnTo>
                <a:lnTo>
                  <a:pt x="121" y="562"/>
                </a:lnTo>
                <a:lnTo>
                  <a:pt x="97" y="585"/>
                </a:lnTo>
                <a:lnTo>
                  <a:pt x="81" y="617"/>
                </a:lnTo>
                <a:lnTo>
                  <a:pt x="74" y="640"/>
                </a:lnTo>
                <a:lnTo>
                  <a:pt x="74" y="664"/>
                </a:lnTo>
                <a:lnTo>
                  <a:pt x="66" y="688"/>
                </a:lnTo>
                <a:lnTo>
                  <a:pt x="58" y="719"/>
                </a:lnTo>
                <a:lnTo>
                  <a:pt x="58" y="743"/>
                </a:lnTo>
                <a:lnTo>
                  <a:pt x="50" y="766"/>
                </a:lnTo>
                <a:lnTo>
                  <a:pt x="34" y="790"/>
                </a:lnTo>
                <a:lnTo>
                  <a:pt x="26" y="813"/>
                </a:lnTo>
                <a:lnTo>
                  <a:pt x="18" y="845"/>
                </a:lnTo>
                <a:lnTo>
                  <a:pt x="11" y="868"/>
                </a:lnTo>
                <a:lnTo>
                  <a:pt x="0" y="92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649520" y="4441680"/>
            <a:ext cx="176040" cy="419400"/>
          </a:xfrm>
          <a:custGeom>
            <a:avLst/>
            <a:gdLst/>
            <a:ahLst/>
            <a:rect l="l" t="t" r="r" b="b"/>
            <a:pathLst>
              <a:path w="111" h="264">
                <a:moveTo>
                  <a:pt x="0" y="0"/>
                </a:moveTo>
                <a:lnTo>
                  <a:pt x="31" y="8"/>
                </a:lnTo>
                <a:lnTo>
                  <a:pt x="47" y="32"/>
                </a:lnTo>
                <a:lnTo>
                  <a:pt x="71" y="39"/>
                </a:lnTo>
                <a:lnTo>
                  <a:pt x="79" y="63"/>
                </a:lnTo>
                <a:lnTo>
                  <a:pt x="94" y="87"/>
                </a:lnTo>
                <a:lnTo>
                  <a:pt x="102" y="110"/>
                </a:lnTo>
                <a:lnTo>
                  <a:pt x="110" y="134"/>
                </a:lnTo>
                <a:lnTo>
                  <a:pt x="110" y="157"/>
                </a:lnTo>
                <a:lnTo>
                  <a:pt x="110" y="181"/>
                </a:lnTo>
                <a:lnTo>
                  <a:pt x="110" y="205"/>
                </a:lnTo>
                <a:lnTo>
                  <a:pt x="107" y="26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25440" y="4379760"/>
            <a:ext cx="6958080" cy="1162080"/>
          </a:xfrm>
          <a:custGeom>
            <a:avLst/>
            <a:gdLst/>
            <a:ahLst/>
            <a:rect l="l" t="t" r="r" b="b"/>
            <a:pathLst>
              <a:path w="4383" h="732">
                <a:moveTo>
                  <a:pt x="0" y="0"/>
                </a:moveTo>
                <a:lnTo>
                  <a:pt x="39" y="0"/>
                </a:lnTo>
                <a:lnTo>
                  <a:pt x="63" y="8"/>
                </a:lnTo>
                <a:lnTo>
                  <a:pt x="86" y="8"/>
                </a:lnTo>
                <a:lnTo>
                  <a:pt x="118" y="8"/>
                </a:lnTo>
                <a:lnTo>
                  <a:pt x="149" y="8"/>
                </a:lnTo>
                <a:lnTo>
                  <a:pt x="181" y="15"/>
                </a:lnTo>
                <a:lnTo>
                  <a:pt x="204" y="23"/>
                </a:lnTo>
                <a:lnTo>
                  <a:pt x="228" y="31"/>
                </a:lnTo>
                <a:lnTo>
                  <a:pt x="252" y="39"/>
                </a:lnTo>
                <a:lnTo>
                  <a:pt x="275" y="39"/>
                </a:lnTo>
                <a:lnTo>
                  <a:pt x="299" y="39"/>
                </a:lnTo>
                <a:lnTo>
                  <a:pt x="322" y="39"/>
                </a:lnTo>
                <a:lnTo>
                  <a:pt x="354" y="39"/>
                </a:lnTo>
                <a:lnTo>
                  <a:pt x="378" y="31"/>
                </a:lnTo>
                <a:lnTo>
                  <a:pt x="401" y="31"/>
                </a:lnTo>
                <a:lnTo>
                  <a:pt x="433" y="39"/>
                </a:lnTo>
                <a:lnTo>
                  <a:pt x="456" y="47"/>
                </a:lnTo>
                <a:lnTo>
                  <a:pt x="480" y="63"/>
                </a:lnTo>
                <a:lnTo>
                  <a:pt x="503" y="71"/>
                </a:lnTo>
                <a:lnTo>
                  <a:pt x="527" y="78"/>
                </a:lnTo>
                <a:lnTo>
                  <a:pt x="543" y="102"/>
                </a:lnTo>
                <a:lnTo>
                  <a:pt x="574" y="118"/>
                </a:lnTo>
                <a:lnTo>
                  <a:pt x="598" y="126"/>
                </a:lnTo>
                <a:lnTo>
                  <a:pt x="621" y="126"/>
                </a:lnTo>
                <a:lnTo>
                  <a:pt x="645" y="133"/>
                </a:lnTo>
                <a:lnTo>
                  <a:pt x="669" y="141"/>
                </a:lnTo>
                <a:lnTo>
                  <a:pt x="692" y="149"/>
                </a:lnTo>
                <a:lnTo>
                  <a:pt x="716" y="157"/>
                </a:lnTo>
                <a:lnTo>
                  <a:pt x="739" y="157"/>
                </a:lnTo>
                <a:lnTo>
                  <a:pt x="763" y="165"/>
                </a:lnTo>
                <a:lnTo>
                  <a:pt x="787" y="189"/>
                </a:lnTo>
                <a:lnTo>
                  <a:pt x="818" y="196"/>
                </a:lnTo>
                <a:lnTo>
                  <a:pt x="842" y="212"/>
                </a:lnTo>
                <a:lnTo>
                  <a:pt x="865" y="236"/>
                </a:lnTo>
                <a:lnTo>
                  <a:pt x="905" y="259"/>
                </a:lnTo>
                <a:lnTo>
                  <a:pt x="920" y="283"/>
                </a:lnTo>
                <a:lnTo>
                  <a:pt x="944" y="299"/>
                </a:lnTo>
                <a:lnTo>
                  <a:pt x="960" y="322"/>
                </a:lnTo>
                <a:lnTo>
                  <a:pt x="976" y="346"/>
                </a:lnTo>
                <a:lnTo>
                  <a:pt x="999" y="354"/>
                </a:lnTo>
                <a:lnTo>
                  <a:pt x="1031" y="369"/>
                </a:lnTo>
                <a:lnTo>
                  <a:pt x="1062" y="393"/>
                </a:lnTo>
                <a:lnTo>
                  <a:pt x="1078" y="417"/>
                </a:lnTo>
                <a:lnTo>
                  <a:pt x="1101" y="440"/>
                </a:lnTo>
                <a:lnTo>
                  <a:pt x="1125" y="456"/>
                </a:lnTo>
                <a:lnTo>
                  <a:pt x="1149" y="480"/>
                </a:lnTo>
                <a:lnTo>
                  <a:pt x="1164" y="503"/>
                </a:lnTo>
                <a:lnTo>
                  <a:pt x="1188" y="519"/>
                </a:lnTo>
                <a:lnTo>
                  <a:pt x="1219" y="543"/>
                </a:lnTo>
                <a:lnTo>
                  <a:pt x="1259" y="566"/>
                </a:lnTo>
                <a:lnTo>
                  <a:pt x="1282" y="574"/>
                </a:lnTo>
                <a:lnTo>
                  <a:pt x="1298" y="598"/>
                </a:lnTo>
                <a:lnTo>
                  <a:pt x="1322" y="613"/>
                </a:lnTo>
                <a:lnTo>
                  <a:pt x="1345" y="621"/>
                </a:lnTo>
                <a:lnTo>
                  <a:pt x="1377" y="629"/>
                </a:lnTo>
                <a:lnTo>
                  <a:pt x="1408" y="645"/>
                </a:lnTo>
                <a:lnTo>
                  <a:pt x="1432" y="661"/>
                </a:lnTo>
                <a:lnTo>
                  <a:pt x="1455" y="668"/>
                </a:lnTo>
                <a:lnTo>
                  <a:pt x="1479" y="668"/>
                </a:lnTo>
                <a:lnTo>
                  <a:pt x="1511" y="668"/>
                </a:lnTo>
                <a:lnTo>
                  <a:pt x="1542" y="668"/>
                </a:lnTo>
                <a:lnTo>
                  <a:pt x="1573" y="676"/>
                </a:lnTo>
                <a:lnTo>
                  <a:pt x="1597" y="676"/>
                </a:lnTo>
                <a:lnTo>
                  <a:pt x="1621" y="676"/>
                </a:lnTo>
                <a:lnTo>
                  <a:pt x="1644" y="676"/>
                </a:lnTo>
                <a:lnTo>
                  <a:pt x="1668" y="668"/>
                </a:lnTo>
                <a:lnTo>
                  <a:pt x="1692" y="668"/>
                </a:lnTo>
                <a:lnTo>
                  <a:pt x="1723" y="645"/>
                </a:lnTo>
                <a:lnTo>
                  <a:pt x="1754" y="637"/>
                </a:lnTo>
                <a:lnTo>
                  <a:pt x="1778" y="629"/>
                </a:lnTo>
                <a:lnTo>
                  <a:pt x="1802" y="613"/>
                </a:lnTo>
                <a:lnTo>
                  <a:pt x="1825" y="613"/>
                </a:lnTo>
                <a:lnTo>
                  <a:pt x="1849" y="613"/>
                </a:lnTo>
                <a:lnTo>
                  <a:pt x="1888" y="613"/>
                </a:lnTo>
                <a:lnTo>
                  <a:pt x="1912" y="613"/>
                </a:lnTo>
                <a:lnTo>
                  <a:pt x="1959" y="613"/>
                </a:lnTo>
                <a:lnTo>
                  <a:pt x="1983" y="613"/>
                </a:lnTo>
                <a:lnTo>
                  <a:pt x="2006" y="613"/>
                </a:lnTo>
                <a:lnTo>
                  <a:pt x="2038" y="605"/>
                </a:lnTo>
                <a:lnTo>
                  <a:pt x="2069" y="598"/>
                </a:lnTo>
                <a:lnTo>
                  <a:pt x="2085" y="574"/>
                </a:lnTo>
                <a:lnTo>
                  <a:pt x="2116" y="574"/>
                </a:lnTo>
                <a:lnTo>
                  <a:pt x="2140" y="566"/>
                </a:lnTo>
                <a:lnTo>
                  <a:pt x="2164" y="550"/>
                </a:lnTo>
                <a:lnTo>
                  <a:pt x="2203" y="535"/>
                </a:lnTo>
                <a:lnTo>
                  <a:pt x="2227" y="535"/>
                </a:lnTo>
                <a:lnTo>
                  <a:pt x="2258" y="527"/>
                </a:lnTo>
                <a:lnTo>
                  <a:pt x="2282" y="527"/>
                </a:lnTo>
                <a:lnTo>
                  <a:pt x="2305" y="519"/>
                </a:lnTo>
                <a:lnTo>
                  <a:pt x="2329" y="519"/>
                </a:lnTo>
                <a:lnTo>
                  <a:pt x="2360" y="543"/>
                </a:lnTo>
                <a:lnTo>
                  <a:pt x="2392" y="550"/>
                </a:lnTo>
                <a:lnTo>
                  <a:pt x="2431" y="566"/>
                </a:lnTo>
                <a:lnTo>
                  <a:pt x="2455" y="582"/>
                </a:lnTo>
                <a:lnTo>
                  <a:pt x="2486" y="582"/>
                </a:lnTo>
                <a:lnTo>
                  <a:pt x="2510" y="582"/>
                </a:lnTo>
                <a:lnTo>
                  <a:pt x="2541" y="574"/>
                </a:lnTo>
                <a:lnTo>
                  <a:pt x="2573" y="566"/>
                </a:lnTo>
                <a:lnTo>
                  <a:pt x="2653" y="568"/>
                </a:lnTo>
                <a:lnTo>
                  <a:pt x="2662" y="580"/>
                </a:lnTo>
                <a:lnTo>
                  <a:pt x="2672" y="574"/>
                </a:lnTo>
                <a:lnTo>
                  <a:pt x="2675" y="582"/>
                </a:lnTo>
                <a:lnTo>
                  <a:pt x="2769" y="590"/>
                </a:lnTo>
                <a:lnTo>
                  <a:pt x="2793" y="598"/>
                </a:lnTo>
                <a:lnTo>
                  <a:pt x="2840" y="605"/>
                </a:lnTo>
                <a:lnTo>
                  <a:pt x="2864" y="613"/>
                </a:lnTo>
                <a:lnTo>
                  <a:pt x="2887" y="613"/>
                </a:lnTo>
                <a:lnTo>
                  <a:pt x="2927" y="629"/>
                </a:lnTo>
                <a:lnTo>
                  <a:pt x="2950" y="637"/>
                </a:lnTo>
                <a:lnTo>
                  <a:pt x="2982" y="645"/>
                </a:lnTo>
                <a:lnTo>
                  <a:pt x="3013" y="653"/>
                </a:lnTo>
                <a:lnTo>
                  <a:pt x="3045" y="661"/>
                </a:lnTo>
                <a:lnTo>
                  <a:pt x="3076" y="684"/>
                </a:lnTo>
                <a:lnTo>
                  <a:pt x="3108" y="700"/>
                </a:lnTo>
                <a:lnTo>
                  <a:pt x="3131" y="708"/>
                </a:lnTo>
                <a:lnTo>
                  <a:pt x="3155" y="716"/>
                </a:lnTo>
                <a:lnTo>
                  <a:pt x="3186" y="723"/>
                </a:lnTo>
                <a:lnTo>
                  <a:pt x="3210" y="731"/>
                </a:lnTo>
                <a:lnTo>
                  <a:pt x="3249" y="731"/>
                </a:lnTo>
                <a:lnTo>
                  <a:pt x="3273" y="731"/>
                </a:lnTo>
                <a:lnTo>
                  <a:pt x="3304" y="731"/>
                </a:lnTo>
                <a:lnTo>
                  <a:pt x="3336" y="731"/>
                </a:lnTo>
                <a:lnTo>
                  <a:pt x="3375" y="731"/>
                </a:lnTo>
                <a:lnTo>
                  <a:pt x="3399" y="731"/>
                </a:lnTo>
                <a:lnTo>
                  <a:pt x="3422" y="731"/>
                </a:lnTo>
                <a:lnTo>
                  <a:pt x="3446" y="723"/>
                </a:lnTo>
                <a:lnTo>
                  <a:pt x="3470" y="723"/>
                </a:lnTo>
                <a:lnTo>
                  <a:pt x="3509" y="716"/>
                </a:lnTo>
                <a:lnTo>
                  <a:pt x="3533" y="716"/>
                </a:lnTo>
                <a:lnTo>
                  <a:pt x="3556" y="708"/>
                </a:lnTo>
                <a:lnTo>
                  <a:pt x="3580" y="700"/>
                </a:lnTo>
                <a:lnTo>
                  <a:pt x="3611" y="700"/>
                </a:lnTo>
                <a:lnTo>
                  <a:pt x="3643" y="692"/>
                </a:lnTo>
                <a:lnTo>
                  <a:pt x="3674" y="684"/>
                </a:lnTo>
                <a:lnTo>
                  <a:pt x="3698" y="676"/>
                </a:lnTo>
                <a:lnTo>
                  <a:pt x="3721" y="668"/>
                </a:lnTo>
                <a:lnTo>
                  <a:pt x="3745" y="653"/>
                </a:lnTo>
                <a:lnTo>
                  <a:pt x="3777" y="637"/>
                </a:lnTo>
                <a:lnTo>
                  <a:pt x="3800" y="629"/>
                </a:lnTo>
                <a:lnTo>
                  <a:pt x="3824" y="613"/>
                </a:lnTo>
                <a:lnTo>
                  <a:pt x="3847" y="605"/>
                </a:lnTo>
                <a:lnTo>
                  <a:pt x="3879" y="574"/>
                </a:lnTo>
                <a:lnTo>
                  <a:pt x="3902" y="558"/>
                </a:lnTo>
                <a:lnTo>
                  <a:pt x="3926" y="535"/>
                </a:lnTo>
                <a:lnTo>
                  <a:pt x="3950" y="519"/>
                </a:lnTo>
                <a:lnTo>
                  <a:pt x="3973" y="511"/>
                </a:lnTo>
                <a:lnTo>
                  <a:pt x="3997" y="503"/>
                </a:lnTo>
                <a:lnTo>
                  <a:pt x="4020" y="487"/>
                </a:lnTo>
                <a:lnTo>
                  <a:pt x="4044" y="464"/>
                </a:lnTo>
                <a:lnTo>
                  <a:pt x="4083" y="432"/>
                </a:lnTo>
                <a:lnTo>
                  <a:pt x="4099" y="409"/>
                </a:lnTo>
                <a:lnTo>
                  <a:pt x="4123" y="385"/>
                </a:lnTo>
                <a:lnTo>
                  <a:pt x="4146" y="362"/>
                </a:lnTo>
                <a:lnTo>
                  <a:pt x="4178" y="346"/>
                </a:lnTo>
                <a:lnTo>
                  <a:pt x="4194" y="322"/>
                </a:lnTo>
                <a:lnTo>
                  <a:pt x="4217" y="314"/>
                </a:lnTo>
                <a:lnTo>
                  <a:pt x="4241" y="299"/>
                </a:lnTo>
                <a:lnTo>
                  <a:pt x="4264" y="275"/>
                </a:lnTo>
                <a:lnTo>
                  <a:pt x="4288" y="251"/>
                </a:lnTo>
                <a:lnTo>
                  <a:pt x="4312" y="236"/>
                </a:lnTo>
                <a:lnTo>
                  <a:pt x="4343" y="204"/>
                </a:lnTo>
                <a:lnTo>
                  <a:pt x="4367" y="189"/>
                </a:lnTo>
                <a:lnTo>
                  <a:pt x="4367" y="165"/>
                </a:lnTo>
                <a:lnTo>
                  <a:pt x="4374" y="141"/>
                </a:lnTo>
                <a:lnTo>
                  <a:pt x="4374" y="118"/>
                </a:lnTo>
                <a:lnTo>
                  <a:pt x="4382" y="94"/>
                </a:lnTo>
                <a:lnTo>
                  <a:pt x="4371" y="4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007400" y="4878360"/>
            <a:ext cx="1201680" cy="814320"/>
          </a:xfrm>
          <a:custGeom>
            <a:avLst/>
            <a:gdLst/>
            <a:ahLst/>
            <a:rect l="l" t="t" r="r" b="b"/>
            <a:pathLst>
              <a:path w="757" h="513">
                <a:moveTo>
                  <a:pt x="0" y="0"/>
                </a:moveTo>
                <a:lnTo>
                  <a:pt x="0" y="40"/>
                </a:lnTo>
                <a:lnTo>
                  <a:pt x="8" y="63"/>
                </a:lnTo>
                <a:lnTo>
                  <a:pt x="8" y="87"/>
                </a:lnTo>
                <a:lnTo>
                  <a:pt x="16" y="111"/>
                </a:lnTo>
                <a:lnTo>
                  <a:pt x="32" y="134"/>
                </a:lnTo>
                <a:lnTo>
                  <a:pt x="47" y="158"/>
                </a:lnTo>
                <a:lnTo>
                  <a:pt x="63" y="181"/>
                </a:lnTo>
                <a:lnTo>
                  <a:pt x="79" y="205"/>
                </a:lnTo>
                <a:lnTo>
                  <a:pt x="95" y="229"/>
                </a:lnTo>
                <a:lnTo>
                  <a:pt x="110" y="252"/>
                </a:lnTo>
                <a:lnTo>
                  <a:pt x="134" y="260"/>
                </a:lnTo>
                <a:lnTo>
                  <a:pt x="158" y="260"/>
                </a:lnTo>
                <a:lnTo>
                  <a:pt x="181" y="276"/>
                </a:lnTo>
                <a:lnTo>
                  <a:pt x="213" y="291"/>
                </a:lnTo>
                <a:lnTo>
                  <a:pt x="236" y="299"/>
                </a:lnTo>
                <a:lnTo>
                  <a:pt x="260" y="315"/>
                </a:lnTo>
                <a:lnTo>
                  <a:pt x="283" y="323"/>
                </a:lnTo>
                <a:lnTo>
                  <a:pt x="315" y="347"/>
                </a:lnTo>
                <a:lnTo>
                  <a:pt x="346" y="354"/>
                </a:lnTo>
                <a:lnTo>
                  <a:pt x="370" y="370"/>
                </a:lnTo>
                <a:lnTo>
                  <a:pt x="394" y="394"/>
                </a:lnTo>
                <a:lnTo>
                  <a:pt x="425" y="402"/>
                </a:lnTo>
                <a:lnTo>
                  <a:pt x="449" y="417"/>
                </a:lnTo>
                <a:lnTo>
                  <a:pt x="472" y="417"/>
                </a:lnTo>
                <a:lnTo>
                  <a:pt x="496" y="425"/>
                </a:lnTo>
                <a:lnTo>
                  <a:pt x="520" y="425"/>
                </a:lnTo>
                <a:lnTo>
                  <a:pt x="551" y="441"/>
                </a:lnTo>
                <a:lnTo>
                  <a:pt x="582" y="457"/>
                </a:lnTo>
                <a:lnTo>
                  <a:pt x="606" y="465"/>
                </a:lnTo>
                <a:lnTo>
                  <a:pt x="630" y="480"/>
                </a:lnTo>
                <a:lnTo>
                  <a:pt x="661" y="488"/>
                </a:lnTo>
                <a:lnTo>
                  <a:pt x="693" y="496"/>
                </a:lnTo>
                <a:lnTo>
                  <a:pt x="724" y="496"/>
                </a:lnTo>
                <a:lnTo>
                  <a:pt x="756" y="51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107120" y="5203800"/>
            <a:ext cx="863640" cy="1150920"/>
          </a:xfrm>
          <a:custGeom>
            <a:avLst/>
            <a:gdLst/>
            <a:ahLst/>
            <a:rect l="l" t="t" r="r" b="b"/>
            <a:pathLst>
              <a:path w="544" h="725">
                <a:moveTo>
                  <a:pt x="16" y="0"/>
                </a:moveTo>
                <a:lnTo>
                  <a:pt x="16" y="31"/>
                </a:lnTo>
                <a:lnTo>
                  <a:pt x="8" y="55"/>
                </a:lnTo>
                <a:lnTo>
                  <a:pt x="8" y="79"/>
                </a:lnTo>
                <a:lnTo>
                  <a:pt x="0" y="110"/>
                </a:lnTo>
                <a:lnTo>
                  <a:pt x="0" y="142"/>
                </a:lnTo>
                <a:lnTo>
                  <a:pt x="0" y="165"/>
                </a:lnTo>
                <a:lnTo>
                  <a:pt x="16" y="189"/>
                </a:lnTo>
                <a:lnTo>
                  <a:pt x="16" y="212"/>
                </a:lnTo>
                <a:lnTo>
                  <a:pt x="24" y="236"/>
                </a:lnTo>
                <a:lnTo>
                  <a:pt x="24" y="260"/>
                </a:lnTo>
                <a:lnTo>
                  <a:pt x="32" y="283"/>
                </a:lnTo>
                <a:lnTo>
                  <a:pt x="32" y="307"/>
                </a:lnTo>
                <a:lnTo>
                  <a:pt x="32" y="330"/>
                </a:lnTo>
                <a:lnTo>
                  <a:pt x="47" y="362"/>
                </a:lnTo>
                <a:lnTo>
                  <a:pt x="71" y="378"/>
                </a:lnTo>
                <a:lnTo>
                  <a:pt x="95" y="393"/>
                </a:lnTo>
                <a:lnTo>
                  <a:pt x="118" y="409"/>
                </a:lnTo>
                <a:lnTo>
                  <a:pt x="142" y="425"/>
                </a:lnTo>
                <a:lnTo>
                  <a:pt x="181" y="456"/>
                </a:lnTo>
                <a:lnTo>
                  <a:pt x="205" y="464"/>
                </a:lnTo>
                <a:lnTo>
                  <a:pt x="220" y="488"/>
                </a:lnTo>
                <a:lnTo>
                  <a:pt x="244" y="495"/>
                </a:lnTo>
                <a:lnTo>
                  <a:pt x="276" y="511"/>
                </a:lnTo>
                <a:lnTo>
                  <a:pt x="299" y="519"/>
                </a:lnTo>
                <a:lnTo>
                  <a:pt x="331" y="527"/>
                </a:lnTo>
                <a:lnTo>
                  <a:pt x="362" y="543"/>
                </a:lnTo>
                <a:lnTo>
                  <a:pt x="394" y="574"/>
                </a:lnTo>
                <a:lnTo>
                  <a:pt x="433" y="598"/>
                </a:lnTo>
                <a:lnTo>
                  <a:pt x="464" y="606"/>
                </a:lnTo>
                <a:lnTo>
                  <a:pt x="488" y="621"/>
                </a:lnTo>
                <a:lnTo>
                  <a:pt x="512" y="645"/>
                </a:lnTo>
                <a:lnTo>
                  <a:pt x="535" y="724"/>
                </a:lnTo>
                <a:lnTo>
                  <a:pt x="543" y="72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594560" y="5465880"/>
            <a:ext cx="27000" cy="579240"/>
          </a:xfrm>
          <a:custGeom>
            <a:avLst/>
            <a:gdLst/>
            <a:ahLst/>
            <a:rect l="l" t="t" r="r" b="b"/>
            <a:pathLst>
              <a:path w="17" h="365">
                <a:moveTo>
                  <a:pt x="0" y="0"/>
                </a:moveTo>
                <a:lnTo>
                  <a:pt x="0" y="32"/>
                </a:lnTo>
                <a:lnTo>
                  <a:pt x="0" y="55"/>
                </a:lnTo>
                <a:lnTo>
                  <a:pt x="0" y="87"/>
                </a:lnTo>
                <a:lnTo>
                  <a:pt x="0" y="110"/>
                </a:lnTo>
                <a:lnTo>
                  <a:pt x="0" y="134"/>
                </a:lnTo>
                <a:lnTo>
                  <a:pt x="0" y="157"/>
                </a:lnTo>
                <a:lnTo>
                  <a:pt x="0" y="181"/>
                </a:lnTo>
                <a:lnTo>
                  <a:pt x="0" y="205"/>
                </a:lnTo>
                <a:lnTo>
                  <a:pt x="0" y="228"/>
                </a:lnTo>
                <a:lnTo>
                  <a:pt x="16" y="252"/>
                </a:lnTo>
                <a:lnTo>
                  <a:pt x="16" y="275"/>
                </a:lnTo>
                <a:lnTo>
                  <a:pt x="16" y="299"/>
                </a:lnTo>
                <a:lnTo>
                  <a:pt x="16" y="330"/>
                </a:lnTo>
                <a:lnTo>
                  <a:pt x="0" y="354"/>
                </a:lnTo>
                <a:lnTo>
                  <a:pt x="0" y="36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670720" y="5540400"/>
            <a:ext cx="1488960" cy="209520"/>
          </a:xfrm>
          <a:custGeom>
            <a:avLst/>
            <a:gdLst/>
            <a:ahLst/>
            <a:rect l="l" t="t" r="r" b="b"/>
            <a:pathLst>
              <a:path w="938" h="132">
                <a:moveTo>
                  <a:pt x="937" y="131"/>
                </a:moveTo>
                <a:lnTo>
                  <a:pt x="921" y="126"/>
                </a:lnTo>
                <a:lnTo>
                  <a:pt x="897" y="126"/>
                </a:lnTo>
                <a:lnTo>
                  <a:pt x="874" y="126"/>
                </a:lnTo>
                <a:lnTo>
                  <a:pt x="850" y="126"/>
                </a:lnTo>
                <a:lnTo>
                  <a:pt x="827" y="126"/>
                </a:lnTo>
                <a:lnTo>
                  <a:pt x="803" y="126"/>
                </a:lnTo>
                <a:lnTo>
                  <a:pt x="771" y="126"/>
                </a:lnTo>
                <a:lnTo>
                  <a:pt x="740" y="126"/>
                </a:lnTo>
                <a:lnTo>
                  <a:pt x="716" y="118"/>
                </a:lnTo>
                <a:lnTo>
                  <a:pt x="693" y="118"/>
                </a:lnTo>
                <a:lnTo>
                  <a:pt x="661" y="110"/>
                </a:lnTo>
                <a:lnTo>
                  <a:pt x="638" y="103"/>
                </a:lnTo>
                <a:lnTo>
                  <a:pt x="614" y="95"/>
                </a:lnTo>
                <a:lnTo>
                  <a:pt x="590" y="95"/>
                </a:lnTo>
                <a:lnTo>
                  <a:pt x="567" y="95"/>
                </a:lnTo>
                <a:lnTo>
                  <a:pt x="543" y="95"/>
                </a:lnTo>
                <a:lnTo>
                  <a:pt x="520" y="95"/>
                </a:lnTo>
                <a:lnTo>
                  <a:pt x="480" y="95"/>
                </a:lnTo>
                <a:lnTo>
                  <a:pt x="449" y="95"/>
                </a:lnTo>
                <a:lnTo>
                  <a:pt x="425" y="87"/>
                </a:lnTo>
                <a:lnTo>
                  <a:pt x="394" y="79"/>
                </a:lnTo>
                <a:lnTo>
                  <a:pt x="362" y="63"/>
                </a:lnTo>
                <a:lnTo>
                  <a:pt x="331" y="55"/>
                </a:lnTo>
                <a:lnTo>
                  <a:pt x="291" y="48"/>
                </a:lnTo>
                <a:lnTo>
                  <a:pt x="268" y="48"/>
                </a:lnTo>
                <a:lnTo>
                  <a:pt x="244" y="40"/>
                </a:lnTo>
                <a:lnTo>
                  <a:pt x="213" y="40"/>
                </a:lnTo>
                <a:lnTo>
                  <a:pt x="189" y="40"/>
                </a:lnTo>
                <a:lnTo>
                  <a:pt x="166" y="32"/>
                </a:lnTo>
                <a:lnTo>
                  <a:pt x="142" y="32"/>
                </a:lnTo>
                <a:lnTo>
                  <a:pt x="118" y="24"/>
                </a:lnTo>
                <a:lnTo>
                  <a:pt x="95" y="16"/>
                </a:lnTo>
                <a:lnTo>
                  <a:pt x="71" y="16"/>
                </a:lnTo>
                <a:lnTo>
                  <a:pt x="48" y="8"/>
                </a:lnTo>
                <a:lnTo>
                  <a:pt x="24" y="0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819440" y="4778280"/>
            <a:ext cx="1992240" cy="459000"/>
          </a:xfrm>
          <a:custGeom>
            <a:avLst/>
            <a:gdLst/>
            <a:ahLst/>
            <a:rect l="l" t="t" r="r" b="b"/>
            <a:pathLst>
              <a:path w="1255" h="289">
                <a:moveTo>
                  <a:pt x="1254" y="288"/>
                </a:moveTo>
                <a:lnTo>
                  <a:pt x="1191" y="284"/>
                </a:lnTo>
                <a:lnTo>
                  <a:pt x="1160" y="284"/>
                </a:lnTo>
                <a:lnTo>
                  <a:pt x="1128" y="284"/>
                </a:lnTo>
                <a:lnTo>
                  <a:pt x="1105" y="276"/>
                </a:lnTo>
                <a:lnTo>
                  <a:pt x="1065" y="276"/>
                </a:lnTo>
                <a:lnTo>
                  <a:pt x="1042" y="276"/>
                </a:lnTo>
                <a:lnTo>
                  <a:pt x="1018" y="276"/>
                </a:lnTo>
                <a:lnTo>
                  <a:pt x="994" y="276"/>
                </a:lnTo>
                <a:lnTo>
                  <a:pt x="971" y="276"/>
                </a:lnTo>
                <a:lnTo>
                  <a:pt x="939" y="276"/>
                </a:lnTo>
                <a:lnTo>
                  <a:pt x="916" y="276"/>
                </a:lnTo>
                <a:lnTo>
                  <a:pt x="884" y="276"/>
                </a:lnTo>
                <a:lnTo>
                  <a:pt x="861" y="276"/>
                </a:lnTo>
                <a:lnTo>
                  <a:pt x="837" y="276"/>
                </a:lnTo>
                <a:lnTo>
                  <a:pt x="806" y="276"/>
                </a:lnTo>
                <a:lnTo>
                  <a:pt x="782" y="268"/>
                </a:lnTo>
                <a:lnTo>
                  <a:pt x="758" y="268"/>
                </a:lnTo>
                <a:lnTo>
                  <a:pt x="735" y="260"/>
                </a:lnTo>
                <a:lnTo>
                  <a:pt x="711" y="260"/>
                </a:lnTo>
                <a:lnTo>
                  <a:pt x="688" y="260"/>
                </a:lnTo>
                <a:lnTo>
                  <a:pt x="656" y="260"/>
                </a:lnTo>
                <a:lnTo>
                  <a:pt x="625" y="252"/>
                </a:lnTo>
                <a:lnTo>
                  <a:pt x="593" y="236"/>
                </a:lnTo>
                <a:lnTo>
                  <a:pt x="577" y="213"/>
                </a:lnTo>
                <a:lnTo>
                  <a:pt x="554" y="197"/>
                </a:lnTo>
                <a:lnTo>
                  <a:pt x="530" y="189"/>
                </a:lnTo>
                <a:lnTo>
                  <a:pt x="499" y="166"/>
                </a:lnTo>
                <a:lnTo>
                  <a:pt x="467" y="158"/>
                </a:lnTo>
                <a:lnTo>
                  <a:pt x="436" y="158"/>
                </a:lnTo>
                <a:lnTo>
                  <a:pt x="412" y="142"/>
                </a:lnTo>
                <a:lnTo>
                  <a:pt x="389" y="134"/>
                </a:lnTo>
                <a:lnTo>
                  <a:pt x="365" y="118"/>
                </a:lnTo>
                <a:lnTo>
                  <a:pt x="341" y="103"/>
                </a:lnTo>
                <a:lnTo>
                  <a:pt x="318" y="95"/>
                </a:lnTo>
                <a:lnTo>
                  <a:pt x="294" y="87"/>
                </a:lnTo>
                <a:lnTo>
                  <a:pt x="271" y="71"/>
                </a:lnTo>
                <a:lnTo>
                  <a:pt x="247" y="63"/>
                </a:lnTo>
                <a:lnTo>
                  <a:pt x="223" y="63"/>
                </a:lnTo>
                <a:lnTo>
                  <a:pt x="200" y="56"/>
                </a:lnTo>
                <a:lnTo>
                  <a:pt x="176" y="48"/>
                </a:lnTo>
                <a:lnTo>
                  <a:pt x="153" y="40"/>
                </a:lnTo>
                <a:lnTo>
                  <a:pt x="121" y="32"/>
                </a:lnTo>
                <a:lnTo>
                  <a:pt x="97" y="24"/>
                </a:lnTo>
                <a:lnTo>
                  <a:pt x="66" y="16"/>
                </a:lnTo>
                <a:lnTo>
                  <a:pt x="42" y="8"/>
                </a:lnTo>
                <a:lnTo>
                  <a:pt x="19" y="8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722760" y="2044800"/>
            <a:ext cx="363600" cy="647640"/>
          </a:xfrm>
          <a:custGeom>
            <a:avLst/>
            <a:gdLst/>
            <a:ahLst/>
            <a:rect l="l" t="t" r="r" b="b"/>
            <a:pathLst>
              <a:path w="229" h="408">
                <a:moveTo>
                  <a:pt x="228" y="23"/>
                </a:moveTo>
                <a:lnTo>
                  <a:pt x="197" y="15"/>
                </a:lnTo>
                <a:lnTo>
                  <a:pt x="173" y="8"/>
                </a:lnTo>
                <a:lnTo>
                  <a:pt x="149" y="8"/>
                </a:lnTo>
                <a:lnTo>
                  <a:pt x="118" y="0"/>
                </a:lnTo>
                <a:lnTo>
                  <a:pt x="87" y="8"/>
                </a:lnTo>
                <a:lnTo>
                  <a:pt x="63" y="23"/>
                </a:lnTo>
                <a:lnTo>
                  <a:pt x="39" y="39"/>
                </a:lnTo>
                <a:lnTo>
                  <a:pt x="24" y="63"/>
                </a:lnTo>
                <a:lnTo>
                  <a:pt x="16" y="86"/>
                </a:lnTo>
                <a:lnTo>
                  <a:pt x="16" y="110"/>
                </a:lnTo>
                <a:lnTo>
                  <a:pt x="16" y="133"/>
                </a:lnTo>
                <a:lnTo>
                  <a:pt x="8" y="157"/>
                </a:lnTo>
                <a:lnTo>
                  <a:pt x="8" y="181"/>
                </a:lnTo>
                <a:lnTo>
                  <a:pt x="8" y="204"/>
                </a:lnTo>
                <a:lnTo>
                  <a:pt x="8" y="228"/>
                </a:lnTo>
                <a:lnTo>
                  <a:pt x="0" y="251"/>
                </a:lnTo>
                <a:lnTo>
                  <a:pt x="0" y="275"/>
                </a:lnTo>
                <a:lnTo>
                  <a:pt x="8" y="299"/>
                </a:lnTo>
                <a:lnTo>
                  <a:pt x="8" y="322"/>
                </a:lnTo>
                <a:lnTo>
                  <a:pt x="8" y="346"/>
                </a:lnTo>
                <a:lnTo>
                  <a:pt x="8" y="369"/>
                </a:lnTo>
                <a:lnTo>
                  <a:pt x="7" y="40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683400" y="4284720"/>
            <a:ext cx="90360" cy="507960"/>
          </a:xfrm>
          <a:custGeom>
            <a:avLst/>
            <a:gdLst/>
            <a:ahLst/>
            <a:rect l="l" t="t" r="r" b="b"/>
            <a:pathLst>
              <a:path w="57" h="320">
                <a:moveTo>
                  <a:pt x="0" y="319"/>
                </a:moveTo>
                <a:lnTo>
                  <a:pt x="8" y="288"/>
                </a:lnTo>
                <a:lnTo>
                  <a:pt x="8" y="264"/>
                </a:lnTo>
                <a:lnTo>
                  <a:pt x="23" y="241"/>
                </a:lnTo>
                <a:lnTo>
                  <a:pt x="23" y="217"/>
                </a:lnTo>
                <a:lnTo>
                  <a:pt x="31" y="193"/>
                </a:lnTo>
                <a:lnTo>
                  <a:pt x="31" y="170"/>
                </a:lnTo>
                <a:lnTo>
                  <a:pt x="39" y="138"/>
                </a:lnTo>
                <a:lnTo>
                  <a:pt x="47" y="115"/>
                </a:lnTo>
                <a:lnTo>
                  <a:pt x="47" y="91"/>
                </a:lnTo>
                <a:lnTo>
                  <a:pt x="47" y="68"/>
                </a:lnTo>
                <a:lnTo>
                  <a:pt x="55" y="44"/>
                </a:lnTo>
                <a:lnTo>
                  <a:pt x="56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657600" y="2822400"/>
            <a:ext cx="3613320" cy="1621080"/>
          </a:xfrm>
          <a:custGeom>
            <a:avLst/>
            <a:gdLst/>
            <a:ahLst/>
            <a:rect l="l" t="t" r="r" b="b"/>
            <a:pathLst>
              <a:path w="2276" h="1021">
                <a:moveTo>
                  <a:pt x="0" y="0"/>
                </a:moveTo>
                <a:lnTo>
                  <a:pt x="17" y="13"/>
                </a:lnTo>
                <a:lnTo>
                  <a:pt x="41" y="21"/>
                </a:lnTo>
                <a:lnTo>
                  <a:pt x="65" y="45"/>
                </a:lnTo>
                <a:lnTo>
                  <a:pt x="88" y="68"/>
                </a:lnTo>
                <a:lnTo>
                  <a:pt x="112" y="84"/>
                </a:lnTo>
                <a:lnTo>
                  <a:pt x="135" y="100"/>
                </a:lnTo>
                <a:lnTo>
                  <a:pt x="159" y="108"/>
                </a:lnTo>
                <a:lnTo>
                  <a:pt x="183" y="115"/>
                </a:lnTo>
                <a:lnTo>
                  <a:pt x="206" y="131"/>
                </a:lnTo>
                <a:lnTo>
                  <a:pt x="230" y="139"/>
                </a:lnTo>
                <a:lnTo>
                  <a:pt x="253" y="155"/>
                </a:lnTo>
                <a:lnTo>
                  <a:pt x="277" y="170"/>
                </a:lnTo>
                <a:lnTo>
                  <a:pt x="301" y="178"/>
                </a:lnTo>
                <a:lnTo>
                  <a:pt x="324" y="194"/>
                </a:lnTo>
                <a:lnTo>
                  <a:pt x="356" y="210"/>
                </a:lnTo>
                <a:lnTo>
                  <a:pt x="387" y="226"/>
                </a:lnTo>
                <a:lnTo>
                  <a:pt x="419" y="226"/>
                </a:lnTo>
                <a:lnTo>
                  <a:pt x="442" y="241"/>
                </a:lnTo>
                <a:lnTo>
                  <a:pt x="474" y="257"/>
                </a:lnTo>
                <a:lnTo>
                  <a:pt x="497" y="265"/>
                </a:lnTo>
                <a:lnTo>
                  <a:pt x="521" y="273"/>
                </a:lnTo>
                <a:lnTo>
                  <a:pt x="545" y="288"/>
                </a:lnTo>
                <a:lnTo>
                  <a:pt x="568" y="304"/>
                </a:lnTo>
                <a:lnTo>
                  <a:pt x="592" y="320"/>
                </a:lnTo>
                <a:lnTo>
                  <a:pt x="623" y="351"/>
                </a:lnTo>
                <a:lnTo>
                  <a:pt x="647" y="367"/>
                </a:lnTo>
                <a:lnTo>
                  <a:pt x="663" y="391"/>
                </a:lnTo>
                <a:lnTo>
                  <a:pt x="686" y="399"/>
                </a:lnTo>
                <a:lnTo>
                  <a:pt x="710" y="422"/>
                </a:lnTo>
                <a:lnTo>
                  <a:pt x="741" y="438"/>
                </a:lnTo>
                <a:lnTo>
                  <a:pt x="765" y="446"/>
                </a:lnTo>
                <a:lnTo>
                  <a:pt x="788" y="462"/>
                </a:lnTo>
                <a:lnTo>
                  <a:pt x="812" y="469"/>
                </a:lnTo>
                <a:lnTo>
                  <a:pt x="836" y="477"/>
                </a:lnTo>
                <a:lnTo>
                  <a:pt x="859" y="493"/>
                </a:lnTo>
                <a:lnTo>
                  <a:pt x="891" y="509"/>
                </a:lnTo>
                <a:lnTo>
                  <a:pt x="922" y="524"/>
                </a:lnTo>
                <a:lnTo>
                  <a:pt x="954" y="540"/>
                </a:lnTo>
                <a:lnTo>
                  <a:pt x="985" y="548"/>
                </a:lnTo>
                <a:lnTo>
                  <a:pt x="1017" y="564"/>
                </a:lnTo>
                <a:lnTo>
                  <a:pt x="1040" y="572"/>
                </a:lnTo>
                <a:lnTo>
                  <a:pt x="1064" y="580"/>
                </a:lnTo>
                <a:lnTo>
                  <a:pt x="1087" y="587"/>
                </a:lnTo>
                <a:lnTo>
                  <a:pt x="1142" y="611"/>
                </a:lnTo>
                <a:lnTo>
                  <a:pt x="1166" y="619"/>
                </a:lnTo>
                <a:lnTo>
                  <a:pt x="1190" y="635"/>
                </a:lnTo>
                <a:lnTo>
                  <a:pt x="1213" y="642"/>
                </a:lnTo>
                <a:lnTo>
                  <a:pt x="1237" y="650"/>
                </a:lnTo>
                <a:lnTo>
                  <a:pt x="1268" y="666"/>
                </a:lnTo>
                <a:lnTo>
                  <a:pt x="1292" y="674"/>
                </a:lnTo>
                <a:lnTo>
                  <a:pt x="1339" y="698"/>
                </a:lnTo>
                <a:lnTo>
                  <a:pt x="1363" y="705"/>
                </a:lnTo>
                <a:lnTo>
                  <a:pt x="1386" y="713"/>
                </a:lnTo>
                <a:lnTo>
                  <a:pt x="1410" y="729"/>
                </a:lnTo>
                <a:lnTo>
                  <a:pt x="1441" y="729"/>
                </a:lnTo>
                <a:lnTo>
                  <a:pt x="1465" y="737"/>
                </a:lnTo>
                <a:lnTo>
                  <a:pt x="1497" y="745"/>
                </a:lnTo>
                <a:lnTo>
                  <a:pt x="1520" y="753"/>
                </a:lnTo>
                <a:lnTo>
                  <a:pt x="1544" y="768"/>
                </a:lnTo>
                <a:lnTo>
                  <a:pt x="1567" y="776"/>
                </a:lnTo>
                <a:lnTo>
                  <a:pt x="1591" y="792"/>
                </a:lnTo>
                <a:lnTo>
                  <a:pt x="1615" y="800"/>
                </a:lnTo>
                <a:lnTo>
                  <a:pt x="1638" y="808"/>
                </a:lnTo>
                <a:lnTo>
                  <a:pt x="1678" y="823"/>
                </a:lnTo>
                <a:lnTo>
                  <a:pt x="1709" y="831"/>
                </a:lnTo>
                <a:lnTo>
                  <a:pt x="1748" y="839"/>
                </a:lnTo>
                <a:lnTo>
                  <a:pt x="1772" y="855"/>
                </a:lnTo>
                <a:lnTo>
                  <a:pt x="1796" y="863"/>
                </a:lnTo>
                <a:lnTo>
                  <a:pt x="1819" y="871"/>
                </a:lnTo>
                <a:lnTo>
                  <a:pt x="1851" y="886"/>
                </a:lnTo>
                <a:lnTo>
                  <a:pt x="1882" y="886"/>
                </a:lnTo>
                <a:lnTo>
                  <a:pt x="1929" y="902"/>
                </a:lnTo>
                <a:lnTo>
                  <a:pt x="1953" y="918"/>
                </a:lnTo>
                <a:lnTo>
                  <a:pt x="1976" y="918"/>
                </a:lnTo>
                <a:lnTo>
                  <a:pt x="2000" y="926"/>
                </a:lnTo>
                <a:lnTo>
                  <a:pt x="2024" y="934"/>
                </a:lnTo>
                <a:lnTo>
                  <a:pt x="2047" y="949"/>
                </a:lnTo>
                <a:lnTo>
                  <a:pt x="2071" y="957"/>
                </a:lnTo>
                <a:lnTo>
                  <a:pt x="2095" y="965"/>
                </a:lnTo>
                <a:lnTo>
                  <a:pt x="2118" y="973"/>
                </a:lnTo>
                <a:lnTo>
                  <a:pt x="2142" y="981"/>
                </a:lnTo>
                <a:lnTo>
                  <a:pt x="2165" y="989"/>
                </a:lnTo>
                <a:lnTo>
                  <a:pt x="2213" y="1012"/>
                </a:lnTo>
                <a:lnTo>
                  <a:pt x="2252" y="1012"/>
                </a:lnTo>
                <a:lnTo>
                  <a:pt x="2275" y="102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655560" y="1917360"/>
            <a:ext cx="2828880" cy="65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flipV="1">
            <a:off x="3484440" y="1719000"/>
            <a:ext cx="3435480" cy="2127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 flipV="1">
            <a:off x="6905520" y="1455840"/>
            <a:ext cx="2173320" cy="2491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6907320" y="1693800"/>
            <a:ext cx="263520" cy="38592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V="1">
            <a:off x="6931080" y="1857240"/>
            <a:ext cx="1760400" cy="200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8643960" y="1857240"/>
            <a:ext cx="162000" cy="13352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 flipV="1">
            <a:off x="4097160" y="5578200"/>
            <a:ext cx="12960" cy="336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2398680" y="5902200"/>
            <a:ext cx="1711440" cy="763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H="1" flipV="1">
            <a:off x="198000" y="5141520"/>
            <a:ext cx="2211480" cy="8478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460680" y="1295280"/>
            <a:ext cx="149400" cy="46198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H="1">
            <a:off x="649440" y="1566720"/>
            <a:ext cx="10800" cy="9892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87200" y="2543040"/>
            <a:ext cx="463680" cy="2624400"/>
          </a:xfrm>
          <a:custGeom>
            <a:avLst/>
            <a:gdLst/>
            <a:ahLst/>
            <a:rect l="l" t="t" r="r" b="b"/>
            <a:pathLst>
              <a:path w="292" h="1653">
                <a:moveTo>
                  <a:pt x="291" y="16"/>
                </a:moveTo>
                <a:lnTo>
                  <a:pt x="276" y="48"/>
                </a:lnTo>
                <a:lnTo>
                  <a:pt x="252" y="55"/>
                </a:lnTo>
                <a:lnTo>
                  <a:pt x="221" y="63"/>
                </a:lnTo>
                <a:lnTo>
                  <a:pt x="197" y="48"/>
                </a:lnTo>
                <a:lnTo>
                  <a:pt x="173" y="32"/>
                </a:lnTo>
                <a:lnTo>
                  <a:pt x="158" y="8"/>
                </a:lnTo>
                <a:lnTo>
                  <a:pt x="134" y="0"/>
                </a:lnTo>
                <a:lnTo>
                  <a:pt x="110" y="0"/>
                </a:lnTo>
                <a:lnTo>
                  <a:pt x="87" y="0"/>
                </a:lnTo>
                <a:lnTo>
                  <a:pt x="63" y="8"/>
                </a:lnTo>
                <a:lnTo>
                  <a:pt x="48" y="32"/>
                </a:lnTo>
                <a:lnTo>
                  <a:pt x="40" y="55"/>
                </a:lnTo>
                <a:lnTo>
                  <a:pt x="40" y="79"/>
                </a:lnTo>
                <a:lnTo>
                  <a:pt x="40" y="103"/>
                </a:lnTo>
                <a:lnTo>
                  <a:pt x="40" y="126"/>
                </a:lnTo>
                <a:lnTo>
                  <a:pt x="40" y="150"/>
                </a:lnTo>
                <a:lnTo>
                  <a:pt x="40" y="173"/>
                </a:lnTo>
                <a:lnTo>
                  <a:pt x="48" y="197"/>
                </a:lnTo>
                <a:lnTo>
                  <a:pt x="55" y="221"/>
                </a:lnTo>
                <a:lnTo>
                  <a:pt x="63" y="244"/>
                </a:lnTo>
                <a:lnTo>
                  <a:pt x="63" y="268"/>
                </a:lnTo>
                <a:lnTo>
                  <a:pt x="71" y="291"/>
                </a:lnTo>
                <a:lnTo>
                  <a:pt x="71" y="323"/>
                </a:lnTo>
                <a:lnTo>
                  <a:pt x="79" y="346"/>
                </a:lnTo>
                <a:lnTo>
                  <a:pt x="79" y="370"/>
                </a:lnTo>
                <a:lnTo>
                  <a:pt x="79" y="394"/>
                </a:lnTo>
                <a:lnTo>
                  <a:pt x="87" y="417"/>
                </a:lnTo>
                <a:lnTo>
                  <a:pt x="87" y="441"/>
                </a:lnTo>
                <a:lnTo>
                  <a:pt x="87" y="464"/>
                </a:lnTo>
                <a:lnTo>
                  <a:pt x="79" y="488"/>
                </a:lnTo>
                <a:lnTo>
                  <a:pt x="71" y="512"/>
                </a:lnTo>
                <a:lnTo>
                  <a:pt x="71" y="535"/>
                </a:lnTo>
                <a:lnTo>
                  <a:pt x="71" y="559"/>
                </a:lnTo>
                <a:lnTo>
                  <a:pt x="71" y="582"/>
                </a:lnTo>
                <a:lnTo>
                  <a:pt x="71" y="606"/>
                </a:lnTo>
                <a:lnTo>
                  <a:pt x="95" y="622"/>
                </a:lnTo>
                <a:lnTo>
                  <a:pt x="103" y="645"/>
                </a:lnTo>
                <a:lnTo>
                  <a:pt x="118" y="669"/>
                </a:lnTo>
                <a:lnTo>
                  <a:pt x="126" y="693"/>
                </a:lnTo>
                <a:lnTo>
                  <a:pt x="126" y="716"/>
                </a:lnTo>
                <a:lnTo>
                  <a:pt x="142" y="740"/>
                </a:lnTo>
                <a:lnTo>
                  <a:pt x="166" y="756"/>
                </a:lnTo>
                <a:lnTo>
                  <a:pt x="181" y="779"/>
                </a:lnTo>
                <a:lnTo>
                  <a:pt x="189" y="803"/>
                </a:lnTo>
                <a:lnTo>
                  <a:pt x="197" y="826"/>
                </a:lnTo>
                <a:lnTo>
                  <a:pt x="221" y="842"/>
                </a:lnTo>
                <a:lnTo>
                  <a:pt x="244" y="858"/>
                </a:lnTo>
                <a:lnTo>
                  <a:pt x="236" y="881"/>
                </a:lnTo>
                <a:lnTo>
                  <a:pt x="213" y="897"/>
                </a:lnTo>
                <a:lnTo>
                  <a:pt x="189" y="905"/>
                </a:lnTo>
                <a:lnTo>
                  <a:pt x="166" y="921"/>
                </a:lnTo>
                <a:lnTo>
                  <a:pt x="158" y="944"/>
                </a:lnTo>
                <a:lnTo>
                  <a:pt x="150" y="968"/>
                </a:lnTo>
                <a:lnTo>
                  <a:pt x="126" y="992"/>
                </a:lnTo>
                <a:lnTo>
                  <a:pt x="118" y="1015"/>
                </a:lnTo>
                <a:lnTo>
                  <a:pt x="110" y="1039"/>
                </a:lnTo>
                <a:lnTo>
                  <a:pt x="103" y="1070"/>
                </a:lnTo>
                <a:lnTo>
                  <a:pt x="95" y="1094"/>
                </a:lnTo>
                <a:lnTo>
                  <a:pt x="103" y="1117"/>
                </a:lnTo>
                <a:lnTo>
                  <a:pt x="95" y="1141"/>
                </a:lnTo>
                <a:lnTo>
                  <a:pt x="95" y="1165"/>
                </a:lnTo>
                <a:lnTo>
                  <a:pt x="87" y="1188"/>
                </a:lnTo>
                <a:lnTo>
                  <a:pt x="87" y="1212"/>
                </a:lnTo>
                <a:lnTo>
                  <a:pt x="63" y="1235"/>
                </a:lnTo>
                <a:lnTo>
                  <a:pt x="55" y="1259"/>
                </a:lnTo>
                <a:lnTo>
                  <a:pt x="40" y="1283"/>
                </a:lnTo>
                <a:lnTo>
                  <a:pt x="40" y="1306"/>
                </a:lnTo>
                <a:lnTo>
                  <a:pt x="24" y="1330"/>
                </a:lnTo>
                <a:lnTo>
                  <a:pt x="24" y="1353"/>
                </a:lnTo>
                <a:lnTo>
                  <a:pt x="48" y="1377"/>
                </a:lnTo>
                <a:lnTo>
                  <a:pt x="71" y="1385"/>
                </a:lnTo>
                <a:lnTo>
                  <a:pt x="95" y="1401"/>
                </a:lnTo>
                <a:lnTo>
                  <a:pt x="103" y="1424"/>
                </a:lnTo>
                <a:lnTo>
                  <a:pt x="110" y="1448"/>
                </a:lnTo>
                <a:lnTo>
                  <a:pt x="103" y="1471"/>
                </a:lnTo>
                <a:lnTo>
                  <a:pt x="87" y="1495"/>
                </a:lnTo>
                <a:lnTo>
                  <a:pt x="71" y="1519"/>
                </a:lnTo>
                <a:lnTo>
                  <a:pt x="40" y="1542"/>
                </a:lnTo>
                <a:lnTo>
                  <a:pt x="16" y="1558"/>
                </a:lnTo>
                <a:lnTo>
                  <a:pt x="8" y="1582"/>
                </a:lnTo>
                <a:lnTo>
                  <a:pt x="0" y="1605"/>
                </a:lnTo>
                <a:lnTo>
                  <a:pt x="0" y="1629"/>
                </a:lnTo>
                <a:lnTo>
                  <a:pt x="8" y="1652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V="1">
            <a:off x="11160" y="4990680"/>
            <a:ext cx="299880" cy="12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8805960" y="3205080"/>
            <a:ext cx="338040" cy="189000"/>
          </a:xfrm>
          <a:custGeom>
            <a:avLst/>
            <a:gdLst/>
            <a:ahLst/>
            <a:rect l="l" t="t" r="r" b="b"/>
            <a:pathLst>
              <a:path w="213" h="119">
                <a:moveTo>
                  <a:pt x="0" y="0"/>
                </a:moveTo>
                <a:lnTo>
                  <a:pt x="32" y="24"/>
                </a:lnTo>
                <a:lnTo>
                  <a:pt x="63" y="47"/>
                </a:lnTo>
                <a:lnTo>
                  <a:pt x="87" y="71"/>
                </a:lnTo>
                <a:lnTo>
                  <a:pt x="110" y="87"/>
                </a:lnTo>
                <a:lnTo>
                  <a:pt x="134" y="95"/>
                </a:lnTo>
                <a:lnTo>
                  <a:pt x="158" y="110"/>
                </a:lnTo>
                <a:lnTo>
                  <a:pt x="181" y="118"/>
                </a:lnTo>
                <a:lnTo>
                  <a:pt x="212" y="103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422520" y="5278320"/>
            <a:ext cx="738360" cy="663840"/>
          </a:xfrm>
          <a:custGeom>
            <a:avLst/>
            <a:gdLst/>
            <a:ahLst/>
            <a:rect l="l" t="t" r="r" b="b"/>
            <a:pathLst>
              <a:path w="465" h="418">
                <a:moveTo>
                  <a:pt x="464" y="0"/>
                </a:moveTo>
                <a:lnTo>
                  <a:pt x="433" y="16"/>
                </a:lnTo>
                <a:lnTo>
                  <a:pt x="409" y="24"/>
                </a:lnTo>
                <a:lnTo>
                  <a:pt x="386" y="32"/>
                </a:lnTo>
                <a:lnTo>
                  <a:pt x="362" y="32"/>
                </a:lnTo>
                <a:lnTo>
                  <a:pt x="338" y="47"/>
                </a:lnTo>
                <a:lnTo>
                  <a:pt x="315" y="55"/>
                </a:lnTo>
                <a:lnTo>
                  <a:pt x="283" y="63"/>
                </a:lnTo>
                <a:lnTo>
                  <a:pt x="252" y="79"/>
                </a:lnTo>
                <a:lnTo>
                  <a:pt x="228" y="95"/>
                </a:lnTo>
                <a:lnTo>
                  <a:pt x="205" y="102"/>
                </a:lnTo>
                <a:lnTo>
                  <a:pt x="181" y="118"/>
                </a:lnTo>
                <a:lnTo>
                  <a:pt x="158" y="134"/>
                </a:lnTo>
                <a:lnTo>
                  <a:pt x="142" y="157"/>
                </a:lnTo>
                <a:lnTo>
                  <a:pt x="118" y="173"/>
                </a:lnTo>
                <a:lnTo>
                  <a:pt x="102" y="197"/>
                </a:lnTo>
                <a:lnTo>
                  <a:pt x="87" y="220"/>
                </a:lnTo>
                <a:lnTo>
                  <a:pt x="63" y="244"/>
                </a:lnTo>
                <a:lnTo>
                  <a:pt x="47" y="268"/>
                </a:lnTo>
                <a:lnTo>
                  <a:pt x="39" y="291"/>
                </a:lnTo>
                <a:lnTo>
                  <a:pt x="32" y="315"/>
                </a:lnTo>
                <a:lnTo>
                  <a:pt x="24" y="338"/>
                </a:lnTo>
                <a:lnTo>
                  <a:pt x="16" y="370"/>
                </a:lnTo>
                <a:lnTo>
                  <a:pt x="0" y="393"/>
                </a:lnTo>
                <a:lnTo>
                  <a:pt x="0" y="41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H="1" flipV="1">
            <a:off x="2835000" y="5463720"/>
            <a:ext cx="587160" cy="4366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H="1" flipV="1">
            <a:off x="310680" y="3292200"/>
            <a:ext cx="125640" cy="25092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075280" y="5540400"/>
            <a:ext cx="1122480" cy="863640"/>
          </a:xfrm>
          <a:custGeom>
            <a:avLst/>
            <a:gdLst/>
            <a:ahLst/>
            <a:rect l="l" t="t" r="r" b="b"/>
            <a:pathLst>
              <a:path w="707" h="544">
                <a:moveTo>
                  <a:pt x="0" y="0"/>
                </a:moveTo>
                <a:lnTo>
                  <a:pt x="76" y="48"/>
                </a:lnTo>
                <a:lnTo>
                  <a:pt x="100" y="63"/>
                </a:lnTo>
                <a:lnTo>
                  <a:pt x="108" y="87"/>
                </a:lnTo>
                <a:lnTo>
                  <a:pt x="124" y="110"/>
                </a:lnTo>
                <a:lnTo>
                  <a:pt x="139" y="134"/>
                </a:lnTo>
                <a:lnTo>
                  <a:pt x="163" y="142"/>
                </a:lnTo>
                <a:lnTo>
                  <a:pt x="187" y="142"/>
                </a:lnTo>
                <a:lnTo>
                  <a:pt x="210" y="150"/>
                </a:lnTo>
                <a:lnTo>
                  <a:pt x="234" y="166"/>
                </a:lnTo>
                <a:lnTo>
                  <a:pt x="257" y="181"/>
                </a:lnTo>
                <a:lnTo>
                  <a:pt x="273" y="205"/>
                </a:lnTo>
                <a:lnTo>
                  <a:pt x="297" y="213"/>
                </a:lnTo>
                <a:lnTo>
                  <a:pt x="320" y="236"/>
                </a:lnTo>
                <a:lnTo>
                  <a:pt x="344" y="252"/>
                </a:lnTo>
                <a:lnTo>
                  <a:pt x="368" y="276"/>
                </a:lnTo>
                <a:lnTo>
                  <a:pt x="391" y="299"/>
                </a:lnTo>
                <a:lnTo>
                  <a:pt x="407" y="323"/>
                </a:lnTo>
                <a:lnTo>
                  <a:pt x="423" y="346"/>
                </a:lnTo>
                <a:lnTo>
                  <a:pt x="446" y="362"/>
                </a:lnTo>
                <a:lnTo>
                  <a:pt x="470" y="378"/>
                </a:lnTo>
                <a:lnTo>
                  <a:pt x="493" y="386"/>
                </a:lnTo>
                <a:lnTo>
                  <a:pt x="517" y="409"/>
                </a:lnTo>
                <a:lnTo>
                  <a:pt x="541" y="425"/>
                </a:lnTo>
                <a:lnTo>
                  <a:pt x="564" y="433"/>
                </a:lnTo>
                <a:lnTo>
                  <a:pt x="588" y="449"/>
                </a:lnTo>
                <a:lnTo>
                  <a:pt x="611" y="449"/>
                </a:lnTo>
                <a:lnTo>
                  <a:pt x="627" y="472"/>
                </a:lnTo>
                <a:lnTo>
                  <a:pt x="651" y="488"/>
                </a:lnTo>
                <a:lnTo>
                  <a:pt x="674" y="504"/>
                </a:lnTo>
                <a:lnTo>
                  <a:pt x="682" y="527"/>
                </a:lnTo>
                <a:lnTo>
                  <a:pt x="706" y="543"/>
                </a:lnTo>
                <a:lnTo>
                  <a:pt x="682" y="535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021280" y="5370480"/>
            <a:ext cx="65160" cy="154080"/>
          </a:xfrm>
          <a:custGeom>
            <a:avLst/>
            <a:gdLst/>
            <a:ahLst/>
            <a:rect l="l" t="t" r="r" b="b"/>
            <a:pathLst>
              <a:path w="41" h="97">
                <a:moveTo>
                  <a:pt x="18" y="0"/>
                </a:moveTo>
                <a:lnTo>
                  <a:pt x="11" y="4"/>
                </a:lnTo>
                <a:lnTo>
                  <a:pt x="11" y="8"/>
                </a:lnTo>
                <a:lnTo>
                  <a:pt x="10" y="12"/>
                </a:lnTo>
                <a:lnTo>
                  <a:pt x="10" y="16"/>
                </a:lnTo>
                <a:lnTo>
                  <a:pt x="8" y="20"/>
                </a:lnTo>
                <a:lnTo>
                  <a:pt x="8" y="24"/>
                </a:lnTo>
                <a:lnTo>
                  <a:pt x="5" y="28"/>
                </a:lnTo>
                <a:lnTo>
                  <a:pt x="3" y="32"/>
                </a:lnTo>
                <a:lnTo>
                  <a:pt x="2" y="36"/>
                </a:lnTo>
                <a:lnTo>
                  <a:pt x="0" y="41"/>
                </a:lnTo>
                <a:lnTo>
                  <a:pt x="0" y="46"/>
                </a:lnTo>
                <a:lnTo>
                  <a:pt x="2" y="51"/>
                </a:lnTo>
                <a:lnTo>
                  <a:pt x="5" y="56"/>
                </a:lnTo>
                <a:lnTo>
                  <a:pt x="10" y="59"/>
                </a:lnTo>
                <a:lnTo>
                  <a:pt x="15" y="62"/>
                </a:lnTo>
                <a:lnTo>
                  <a:pt x="19" y="64"/>
                </a:lnTo>
                <a:lnTo>
                  <a:pt x="23" y="67"/>
                </a:lnTo>
                <a:lnTo>
                  <a:pt x="27" y="70"/>
                </a:lnTo>
                <a:lnTo>
                  <a:pt x="31" y="75"/>
                </a:lnTo>
                <a:lnTo>
                  <a:pt x="34" y="80"/>
                </a:lnTo>
                <a:lnTo>
                  <a:pt x="35" y="84"/>
                </a:lnTo>
                <a:lnTo>
                  <a:pt x="37" y="88"/>
                </a:lnTo>
                <a:lnTo>
                  <a:pt x="40" y="92"/>
                </a:lnTo>
                <a:lnTo>
                  <a:pt x="40" y="96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flipV="1">
            <a:off x="4106880" y="5532480"/>
            <a:ext cx="977760" cy="475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 flipV="1">
            <a:off x="5035680" y="5253120"/>
            <a:ext cx="2116080" cy="1238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4056120" y="186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4119480" y="2039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4017960" y="22273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3857760" y="2340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683160" y="2540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340080" y="28526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027240" y="28828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714760" y="3003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2335320" y="3057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922400" y="313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701720" y="3097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238400" y="3089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771480" y="32259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915840" y="43545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3865680" y="2944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383000" y="31734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4842000" y="3492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351400" y="37148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991120" y="39574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716880" y="4200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7210440" y="437688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364520" y="34545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448400" y="296712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7439040" y="2403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7974000" y="25639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921360" y="481824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705816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7074000" y="5664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486480" y="5146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127920" y="537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624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327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5016600" y="5329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4710240" y="52610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4429080" y="52117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4191120" y="5230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37274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416400" y="5267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125880" y="5337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3112920" y="511812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774880" y="5383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455920" y="5335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1686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424240" y="49244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1738440" y="4772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1297080" y="4521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7526160" y="59277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74680" y="4429080"/>
            <a:ext cx="288720" cy="714600"/>
          </a:xfrm>
          <a:custGeom>
            <a:avLst/>
            <a:gdLst/>
            <a:ahLst/>
            <a:rect l="l" t="t" r="r" b="b"/>
            <a:pathLst>
              <a:path w="182" h="450">
                <a:moveTo>
                  <a:pt x="174" y="0"/>
                </a:moveTo>
                <a:lnTo>
                  <a:pt x="174" y="32"/>
                </a:lnTo>
                <a:lnTo>
                  <a:pt x="181" y="55"/>
                </a:lnTo>
                <a:lnTo>
                  <a:pt x="181" y="79"/>
                </a:lnTo>
                <a:lnTo>
                  <a:pt x="181" y="102"/>
                </a:lnTo>
                <a:lnTo>
                  <a:pt x="181" y="126"/>
                </a:lnTo>
                <a:lnTo>
                  <a:pt x="174" y="150"/>
                </a:lnTo>
                <a:lnTo>
                  <a:pt x="166" y="173"/>
                </a:lnTo>
                <a:lnTo>
                  <a:pt x="158" y="197"/>
                </a:lnTo>
                <a:lnTo>
                  <a:pt x="150" y="220"/>
                </a:lnTo>
                <a:lnTo>
                  <a:pt x="150" y="244"/>
                </a:lnTo>
                <a:lnTo>
                  <a:pt x="142" y="268"/>
                </a:lnTo>
                <a:lnTo>
                  <a:pt x="134" y="291"/>
                </a:lnTo>
                <a:lnTo>
                  <a:pt x="126" y="315"/>
                </a:lnTo>
                <a:lnTo>
                  <a:pt x="126" y="338"/>
                </a:lnTo>
                <a:lnTo>
                  <a:pt x="126" y="362"/>
                </a:lnTo>
                <a:lnTo>
                  <a:pt x="103" y="378"/>
                </a:lnTo>
                <a:lnTo>
                  <a:pt x="87" y="401"/>
                </a:lnTo>
                <a:lnTo>
                  <a:pt x="63" y="401"/>
                </a:lnTo>
                <a:lnTo>
                  <a:pt x="40" y="409"/>
                </a:lnTo>
                <a:lnTo>
                  <a:pt x="24" y="433"/>
                </a:lnTo>
                <a:lnTo>
                  <a:pt x="0" y="44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73040" y="44467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415200" y="5630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819000" y="401940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619200" y="36068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726000" y="20239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flipH="1" flipV="1">
            <a:off x="6270480" y="5095440"/>
            <a:ext cx="152640" cy="26676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195960" y="50022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4160880" y="2103480"/>
            <a:ext cx="1512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San Juan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1813680" y="3355920"/>
            <a:ext cx="1305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Maricopa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686160" y="2627280"/>
            <a:ext cx="1176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Havasu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7972560" y="5850000"/>
            <a:ext cx="938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Permian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4370400" y="4827600"/>
            <a:ext cx="19191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Low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H="1">
            <a:off x="956880" y="2921040"/>
            <a:ext cx="399960" cy="771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H="1">
            <a:off x="1843200" y="3649680"/>
            <a:ext cx="44280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6629400" y="5807160"/>
            <a:ext cx="171360" cy="542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7053480" y="4751280"/>
            <a:ext cx="1334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Eunice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7138440" y="4979880"/>
            <a:ext cx="15332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Keystone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6816600" y="5784840"/>
            <a:ext cx="740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Waha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611000" y="1965240"/>
            <a:ext cx="789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Arizona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682240" y="2765520"/>
            <a:ext cx="11559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New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999200" y="3106800"/>
            <a:ext cx="670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Texas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388640" y="4249800"/>
            <a:ext cx="1275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Plains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6321240" y="2192400"/>
            <a:ext cx="13543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Dumas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-2160" y="2878200"/>
            <a:ext cx="769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Topock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-3240" y="5240160"/>
            <a:ext cx="1017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Ehrenberg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743960" y="1963800"/>
            <a:ext cx="10569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Anadarko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4627800" y="3170160"/>
            <a:ext cx="1711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Permian-San Juan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Crossover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340080" y="2911320"/>
            <a:ext cx="6807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Valve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Current Pooling Areas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03" name=""/>
          <p:cNvSpPr/>
          <p:nvPr/>
        </p:nvSpPr>
        <p:spPr>
          <a:xfrm>
            <a:off x="3276720" y="2057400"/>
            <a:ext cx="1295280" cy="6094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502800" y="2209680"/>
            <a:ext cx="8290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Blanco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3581280" y="1447920"/>
            <a:ext cx="1295640" cy="60948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802680" y="1600200"/>
            <a:ext cx="8485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477120" y="4038480"/>
            <a:ext cx="1295280" cy="609840"/>
          </a:xfrm>
          <a:prstGeom prst="ellipse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779880" y="4191120"/>
            <a:ext cx="710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Plains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858000" y="2286000"/>
            <a:ext cx="2057400" cy="762120"/>
          </a:xfrm>
          <a:prstGeom prst="ellipse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7453800" y="2514600"/>
            <a:ext cx="1007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Anadarko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400800" y="4724280"/>
            <a:ext cx="1676520" cy="76212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6788160" y="4952880"/>
            <a:ext cx="9878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Keystone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553080" y="5638680"/>
            <a:ext cx="1295640" cy="609840"/>
          </a:xfrm>
          <a:prstGeom prst="ellipse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885000" y="5791320"/>
            <a:ext cx="6606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Waha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867280" y="5105520"/>
            <a:ext cx="128880" cy="357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"/>
          <p:cNvSpPr/>
          <p:nvPr/>
        </p:nvSpPr>
        <p:spPr>
          <a:xfrm flipH="1">
            <a:off x="5333760" y="5564160"/>
            <a:ext cx="75960" cy="1508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556240" y="6313320"/>
            <a:ext cx="1958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High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 flipH="1">
            <a:off x="6575400" y="5240160"/>
            <a:ext cx="549360" cy="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4068720" y="2081160"/>
            <a:ext cx="117360" cy="190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3967200" y="2238480"/>
            <a:ext cx="138240" cy="554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338040" y="1844640"/>
            <a:ext cx="3822840" cy="1712880"/>
          </a:xfrm>
          <a:custGeom>
            <a:avLst/>
            <a:gdLst/>
            <a:ahLst/>
            <a:rect l="l" t="t" r="r" b="b"/>
            <a:pathLst>
              <a:path w="2408" h="1079">
                <a:moveTo>
                  <a:pt x="0" y="1062"/>
                </a:moveTo>
                <a:lnTo>
                  <a:pt x="31" y="1078"/>
                </a:lnTo>
                <a:lnTo>
                  <a:pt x="55" y="1078"/>
                </a:lnTo>
                <a:lnTo>
                  <a:pt x="78" y="1078"/>
                </a:lnTo>
                <a:lnTo>
                  <a:pt x="102" y="1078"/>
                </a:lnTo>
                <a:lnTo>
                  <a:pt x="126" y="1078"/>
                </a:lnTo>
                <a:lnTo>
                  <a:pt x="149" y="1062"/>
                </a:lnTo>
                <a:lnTo>
                  <a:pt x="173" y="1046"/>
                </a:lnTo>
                <a:lnTo>
                  <a:pt x="196" y="1022"/>
                </a:lnTo>
                <a:lnTo>
                  <a:pt x="204" y="999"/>
                </a:lnTo>
                <a:lnTo>
                  <a:pt x="228" y="967"/>
                </a:lnTo>
                <a:lnTo>
                  <a:pt x="244" y="944"/>
                </a:lnTo>
                <a:lnTo>
                  <a:pt x="267" y="928"/>
                </a:lnTo>
                <a:lnTo>
                  <a:pt x="291" y="920"/>
                </a:lnTo>
                <a:lnTo>
                  <a:pt x="314" y="912"/>
                </a:lnTo>
                <a:lnTo>
                  <a:pt x="338" y="904"/>
                </a:lnTo>
                <a:lnTo>
                  <a:pt x="370" y="897"/>
                </a:lnTo>
                <a:lnTo>
                  <a:pt x="393" y="889"/>
                </a:lnTo>
                <a:lnTo>
                  <a:pt x="417" y="889"/>
                </a:lnTo>
                <a:lnTo>
                  <a:pt x="440" y="873"/>
                </a:lnTo>
                <a:lnTo>
                  <a:pt x="464" y="873"/>
                </a:lnTo>
                <a:lnTo>
                  <a:pt x="488" y="857"/>
                </a:lnTo>
                <a:lnTo>
                  <a:pt x="511" y="842"/>
                </a:lnTo>
                <a:lnTo>
                  <a:pt x="535" y="826"/>
                </a:lnTo>
                <a:lnTo>
                  <a:pt x="574" y="826"/>
                </a:lnTo>
                <a:lnTo>
                  <a:pt x="606" y="826"/>
                </a:lnTo>
                <a:lnTo>
                  <a:pt x="629" y="818"/>
                </a:lnTo>
                <a:lnTo>
                  <a:pt x="653" y="818"/>
                </a:lnTo>
                <a:lnTo>
                  <a:pt x="676" y="834"/>
                </a:lnTo>
                <a:lnTo>
                  <a:pt x="700" y="842"/>
                </a:lnTo>
                <a:lnTo>
                  <a:pt x="731" y="857"/>
                </a:lnTo>
                <a:lnTo>
                  <a:pt x="755" y="865"/>
                </a:lnTo>
                <a:lnTo>
                  <a:pt x="779" y="865"/>
                </a:lnTo>
                <a:lnTo>
                  <a:pt x="802" y="857"/>
                </a:lnTo>
                <a:lnTo>
                  <a:pt x="826" y="849"/>
                </a:lnTo>
                <a:lnTo>
                  <a:pt x="857" y="826"/>
                </a:lnTo>
                <a:lnTo>
                  <a:pt x="889" y="834"/>
                </a:lnTo>
                <a:lnTo>
                  <a:pt x="920" y="849"/>
                </a:lnTo>
                <a:lnTo>
                  <a:pt x="944" y="849"/>
                </a:lnTo>
                <a:lnTo>
                  <a:pt x="968" y="857"/>
                </a:lnTo>
                <a:lnTo>
                  <a:pt x="999" y="857"/>
                </a:lnTo>
                <a:lnTo>
                  <a:pt x="1023" y="857"/>
                </a:lnTo>
                <a:lnTo>
                  <a:pt x="1046" y="857"/>
                </a:lnTo>
                <a:lnTo>
                  <a:pt x="1070" y="857"/>
                </a:lnTo>
                <a:lnTo>
                  <a:pt x="1093" y="857"/>
                </a:lnTo>
                <a:lnTo>
                  <a:pt x="1125" y="857"/>
                </a:lnTo>
                <a:lnTo>
                  <a:pt x="1148" y="857"/>
                </a:lnTo>
                <a:lnTo>
                  <a:pt x="1172" y="849"/>
                </a:lnTo>
                <a:lnTo>
                  <a:pt x="1204" y="842"/>
                </a:lnTo>
                <a:lnTo>
                  <a:pt x="1227" y="834"/>
                </a:lnTo>
                <a:lnTo>
                  <a:pt x="1251" y="818"/>
                </a:lnTo>
                <a:lnTo>
                  <a:pt x="1274" y="810"/>
                </a:lnTo>
                <a:lnTo>
                  <a:pt x="1298" y="810"/>
                </a:lnTo>
                <a:lnTo>
                  <a:pt x="1322" y="802"/>
                </a:lnTo>
                <a:lnTo>
                  <a:pt x="1345" y="802"/>
                </a:lnTo>
                <a:lnTo>
                  <a:pt x="1369" y="802"/>
                </a:lnTo>
                <a:lnTo>
                  <a:pt x="1408" y="810"/>
                </a:lnTo>
                <a:lnTo>
                  <a:pt x="1432" y="810"/>
                </a:lnTo>
                <a:lnTo>
                  <a:pt x="1455" y="810"/>
                </a:lnTo>
                <a:lnTo>
                  <a:pt x="1487" y="802"/>
                </a:lnTo>
                <a:lnTo>
                  <a:pt x="1526" y="779"/>
                </a:lnTo>
                <a:lnTo>
                  <a:pt x="1558" y="771"/>
                </a:lnTo>
                <a:lnTo>
                  <a:pt x="1581" y="763"/>
                </a:lnTo>
                <a:lnTo>
                  <a:pt x="1613" y="747"/>
                </a:lnTo>
                <a:lnTo>
                  <a:pt x="1644" y="747"/>
                </a:lnTo>
                <a:lnTo>
                  <a:pt x="1676" y="739"/>
                </a:lnTo>
                <a:lnTo>
                  <a:pt x="1699" y="731"/>
                </a:lnTo>
                <a:lnTo>
                  <a:pt x="1723" y="724"/>
                </a:lnTo>
                <a:lnTo>
                  <a:pt x="1754" y="708"/>
                </a:lnTo>
                <a:lnTo>
                  <a:pt x="1778" y="700"/>
                </a:lnTo>
                <a:lnTo>
                  <a:pt x="1809" y="684"/>
                </a:lnTo>
                <a:lnTo>
                  <a:pt x="1833" y="668"/>
                </a:lnTo>
                <a:lnTo>
                  <a:pt x="1857" y="668"/>
                </a:lnTo>
                <a:lnTo>
                  <a:pt x="1880" y="668"/>
                </a:lnTo>
                <a:lnTo>
                  <a:pt x="1904" y="668"/>
                </a:lnTo>
                <a:lnTo>
                  <a:pt x="1935" y="676"/>
                </a:lnTo>
                <a:lnTo>
                  <a:pt x="1959" y="676"/>
                </a:lnTo>
                <a:lnTo>
                  <a:pt x="1982" y="676"/>
                </a:lnTo>
                <a:lnTo>
                  <a:pt x="2006" y="668"/>
                </a:lnTo>
                <a:lnTo>
                  <a:pt x="2030" y="653"/>
                </a:lnTo>
                <a:lnTo>
                  <a:pt x="2053" y="645"/>
                </a:lnTo>
                <a:lnTo>
                  <a:pt x="2085" y="621"/>
                </a:lnTo>
                <a:lnTo>
                  <a:pt x="2116" y="598"/>
                </a:lnTo>
                <a:lnTo>
                  <a:pt x="2124" y="574"/>
                </a:lnTo>
                <a:lnTo>
                  <a:pt x="2132" y="550"/>
                </a:lnTo>
                <a:lnTo>
                  <a:pt x="2148" y="527"/>
                </a:lnTo>
                <a:lnTo>
                  <a:pt x="2156" y="503"/>
                </a:lnTo>
                <a:lnTo>
                  <a:pt x="2179" y="480"/>
                </a:lnTo>
                <a:lnTo>
                  <a:pt x="2195" y="456"/>
                </a:lnTo>
                <a:lnTo>
                  <a:pt x="2226" y="425"/>
                </a:lnTo>
                <a:lnTo>
                  <a:pt x="2242" y="401"/>
                </a:lnTo>
                <a:lnTo>
                  <a:pt x="2250" y="377"/>
                </a:lnTo>
                <a:lnTo>
                  <a:pt x="2258" y="354"/>
                </a:lnTo>
                <a:lnTo>
                  <a:pt x="2258" y="322"/>
                </a:lnTo>
                <a:lnTo>
                  <a:pt x="2258" y="299"/>
                </a:lnTo>
                <a:lnTo>
                  <a:pt x="2274" y="275"/>
                </a:lnTo>
                <a:lnTo>
                  <a:pt x="2289" y="252"/>
                </a:lnTo>
                <a:lnTo>
                  <a:pt x="2313" y="228"/>
                </a:lnTo>
                <a:lnTo>
                  <a:pt x="2329" y="204"/>
                </a:lnTo>
                <a:lnTo>
                  <a:pt x="2344" y="181"/>
                </a:lnTo>
                <a:lnTo>
                  <a:pt x="2352" y="149"/>
                </a:lnTo>
                <a:lnTo>
                  <a:pt x="2360" y="126"/>
                </a:lnTo>
                <a:lnTo>
                  <a:pt x="2368" y="94"/>
                </a:lnTo>
                <a:lnTo>
                  <a:pt x="2376" y="71"/>
                </a:lnTo>
                <a:lnTo>
                  <a:pt x="2376" y="47"/>
                </a:lnTo>
                <a:lnTo>
                  <a:pt x="2392" y="23"/>
                </a:lnTo>
                <a:lnTo>
                  <a:pt x="2407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269120" y="2443320"/>
            <a:ext cx="265320" cy="2025360"/>
          </a:xfrm>
          <a:custGeom>
            <a:avLst/>
            <a:gdLst/>
            <a:ahLst/>
            <a:rect l="l" t="t" r="r" b="b"/>
            <a:pathLst>
              <a:path w="167" h="1276">
                <a:moveTo>
                  <a:pt x="150" y="0"/>
                </a:moveTo>
                <a:lnTo>
                  <a:pt x="150" y="40"/>
                </a:lnTo>
                <a:lnTo>
                  <a:pt x="158" y="71"/>
                </a:lnTo>
                <a:lnTo>
                  <a:pt x="158" y="95"/>
                </a:lnTo>
                <a:lnTo>
                  <a:pt x="158" y="118"/>
                </a:lnTo>
                <a:lnTo>
                  <a:pt x="158" y="150"/>
                </a:lnTo>
                <a:lnTo>
                  <a:pt x="158" y="181"/>
                </a:lnTo>
                <a:lnTo>
                  <a:pt x="158" y="205"/>
                </a:lnTo>
                <a:lnTo>
                  <a:pt x="150" y="229"/>
                </a:lnTo>
                <a:lnTo>
                  <a:pt x="150" y="252"/>
                </a:lnTo>
                <a:lnTo>
                  <a:pt x="158" y="276"/>
                </a:lnTo>
                <a:lnTo>
                  <a:pt x="158" y="299"/>
                </a:lnTo>
                <a:lnTo>
                  <a:pt x="158" y="331"/>
                </a:lnTo>
                <a:lnTo>
                  <a:pt x="158" y="362"/>
                </a:lnTo>
                <a:lnTo>
                  <a:pt x="166" y="394"/>
                </a:lnTo>
                <a:lnTo>
                  <a:pt x="166" y="417"/>
                </a:lnTo>
                <a:lnTo>
                  <a:pt x="166" y="441"/>
                </a:lnTo>
                <a:lnTo>
                  <a:pt x="158" y="465"/>
                </a:lnTo>
                <a:lnTo>
                  <a:pt x="158" y="488"/>
                </a:lnTo>
                <a:lnTo>
                  <a:pt x="150" y="520"/>
                </a:lnTo>
                <a:lnTo>
                  <a:pt x="150" y="551"/>
                </a:lnTo>
                <a:lnTo>
                  <a:pt x="142" y="575"/>
                </a:lnTo>
                <a:lnTo>
                  <a:pt x="134" y="598"/>
                </a:lnTo>
                <a:lnTo>
                  <a:pt x="126" y="622"/>
                </a:lnTo>
                <a:lnTo>
                  <a:pt x="118" y="645"/>
                </a:lnTo>
                <a:lnTo>
                  <a:pt x="111" y="677"/>
                </a:lnTo>
                <a:lnTo>
                  <a:pt x="103" y="716"/>
                </a:lnTo>
                <a:lnTo>
                  <a:pt x="95" y="740"/>
                </a:lnTo>
                <a:lnTo>
                  <a:pt x="95" y="763"/>
                </a:lnTo>
                <a:lnTo>
                  <a:pt x="87" y="787"/>
                </a:lnTo>
                <a:lnTo>
                  <a:pt x="87" y="811"/>
                </a:lnTo>
                <a:lnTo>
                  <a:pt x="87" y="834"/>
                </a:lnTo>
                <a:lnTo>
                  <a:pt x="79" y="866"/>
                </a:lnTo>
                <a:lnTo>
                  <a:pt x="71" y="897"/>
                </a:lnTo>
                <a:lnTo>
                  <a:pt x="63" y="929"/>
                </a:lnTo>
                <a:lnTo>
                  <a:pt x="56" y="960"/>
                </a:lnTo>
                <a:lnTo>
                  <a:pt x="40" y="992"/>
                </a:lnTo>
                <a:lnTo>
                  <a:pt x="32" y="1015"/>
                </a:lnTo>
                <a:lnTo>
                  <a:pt x="32" y="1039"/>
                </a:lnTo>
                <a:lnTo>
                  <a:pt x="32" y="1062"/>
                </a:lnTo>
                <a:lnTo>
                  <a:pt x="32" y="1086"/>
                </a:lnTo>
                <a:lnTo>
                  <a:pt x="32" y="1110"/>
                </a:lnTo>
                <a:lnTo>
                  <a:pt x="32" y="1133"/>
                </a:lnTo>
                <a:lnTo>
                  <a:pt x="24" y="1157"/>
                </a:lnTo>
                <a:lnTo>
                  <a:pt x="24" y="1180"/>
                </a:lnTo>
                <a:lnTo>
                  <a:pt x="16" y="1204"/>
                </a:lnTo>
                <a:lnTo>
                  <a:pt x="8" y="1228"/>
                </a:lnTo>
                <a:lnTo>
                  <a:pt x="0" y="1251"/>
                </a:lnTo>
                <a:lnTo>
                  <a:pt x="0" y="1275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507440" y="2481120"/>
            <a:ext cx="1587240" cy="314640"/>
          </a:xfrm>
          <a:custGeom>
            <a:avLst/>
            <a:gdLst/>
            <a:ahLst/>
            <a:rect l="l" t="t" r="r" b="b"/>
            <a:pathLst>
              <a:path w="1000" h="198">
                <a:moveTo>
                  <a:pt x="0" y="0"/>
                </a:moveTo>
                <a:lnTo>
                  <a:pt x="39" y="0"/>
                </a:lnTo>
                <a:lnTo>
                  <a:pt x="79" y="0"/>
                </a:lnTo>
                <a:lnTo>
                  <a:pt x="102" y="0"/>
                </a:lnTo>
                <a:lnTo>
                  <a:pt x="126" y="0"/>
                </a:lnTo>
                <a:lnTo>
                  <a:pt x="149" y="0"/>
                </a:lnTo>
                <a:lnTo>
                  <a:pt x="173" y="16"/>
                </a:lnTo>
                <a:lnTo>
                  <a:pt x="197" y="24"/>
                </a:lnTo>
                <a:lnTo>
                  <a:pt x="220" y="24"/>
                </a:lnTo>
                <a:lnTo>
                  <a:pt x="244" y="24"/>
                </a:lnTo>
                <a:lnTo>
                  <a:pt x="275" y="39"/>
                </a:lnTo>
                <a:lnTo>
                  <a:pt x="307" y="63"/>
                </a:lnTo>
                <a:lnTo>
                  <a:pt x="330" y="87"/>
                </a:lnTo>
                <a:lnTo>
                  <a:pt x="354" y="102"/>
                </a:lnTo>
                <a:lnTo>
                  <a:pt x="385" y="126"/>
                </a:lnTo>
                <a:lnTo>
                  <a:pt x="425" y="142"/>
                </a:lnTo>
                <a:lnTo>
                  <a:pt x="448" y="157"/>
                </a:lnTo>
                <a:lnTo>
                  <a:pt x="480" y="165"/>
                </a:lnTo>
                <a:lnTo>
                  <a:pt x="504" y="181"/>
                </a:lnTo>
                <a:lnTo>
                  <a:pt x="527" y="189"/>
                </a:lnTo>
                <a:lnTo>
                  <a:pt x="551" y="197"/>
                </a:lnTo>
                <a:lnTo>
                  <a:pt x="574" y="197"/>
                </a:lnTo>
                <a:lnTo>
                  <a:pt x="598" y="189"/>
                </a:lnTo>
                <a:lnTo>
                  <a:pt x="622" y="181"/>
                </a:lnTo>
                <a:lnTo>
                  <a:pt x="645" y="157"/>
                </a:lnTo>
                <a:lnTo>
                  <a:pt x="669" y="149"/>
                </a:lnTo>
                <a:lnTo>
                  <a:pt x="692" y="134"/>
                </a:lnTo>
                <a:lnTo>
                  <a:pt x="716" y="134"/>
                </a:lnTo>
                <a:lnTo>
                  <a:pt x="740" y="134"/>
                </a:lnTo>
                <a:lnTo>
                  <a:pt x="763" y="126"/>
                </a:lnTo>
                <a:lnTo>
                  <a:pt x="803" y="126"/>
                </a:lnTo>
                <a:lnTo>
                  <a:pt x="826" y="126"/>
                </a:lnTo>
                <a:lnTo>
                  <a:pt x="865" y="126"/>
                </a:lnTo>
                <a:lnTo>
                  <a:pt x="889" y="126"/>
                </a:lnTo>
                <a:lnTo>
                  <a:pt x="928" y="126"/>
                </a:lnTo>
                <a:lnTo>
                  <a:pt x="952" y="118"/>
                </a:lnTo>
                <a:lnTo>
                  <a:pt x="976" y="118"/>
                </a:lnTo>
                <a:lnTo>
                  <a:pt x="999" y="118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587520" y="3513240"/>
            <a:ext cx="401400" cy="920520"/>
          </a:xfrm>
          <a:custGeom>
            <a:avLst/>
            <a:gdLst/>
            <a:ahLst/>
            <a:rect l="l" t="t" r="r" b="b"/>
            <a:pathLst>
              <a:path w="253" h="580">
                <a:moveTo>
                  <a:pt x="4" y="0"/>
                </a:moveTo>
                <a:lnTo>
                  <a:pt x="0" y="3"/>
                </a:lnTo>
                <a:lnTo>
                  <a:pt x="0" y="34"/>
                </a:lnTo>
                <a:lnTo>
                  <a:pt x="8" y="58"/>
                </a:lnTo>
                <a:lnTo>
                  <a:pt x="24" y="82"/>
                </a:lnTo>
                <a:lnTo>
                  <a:pt x="47" y="97"/>
                </a:lnTo>
                <a:lnTo>
                  <a:pt x="79" y="113"/>
                </a:lnTo>
                <a:lnTo>
                  <a:pt x="110" y="129"/>
                </a:lnTo>
                <a:lnTo>
                  <a:pt x="126" y="152"/>
                </a:lnTo>
                <a:lnTo>
                  <a:pt x="134" y="176"/>
                </a:lnTo>
                <a:lnTo>
                  <a:pt x="142" y="200"/>
                </a:lnTo>
                <a:lnTo>
                  <a:pt x="150" y="223"/>
                </a:lnTo>
                <a:lnTo>
                  <a:pt x="157" y="247"/>
                </a:lnTo>
                <a:lnTo>
                  <a:pt x="165" y="270"/>
                </a:lnTo>
                <a:lnTo>
                  <a:pt x="173" y="302"/>
                </a:lnTo>
                <a:lnTo>
                  <a:pt x="173" y="325"/>
                </a:lnTo>
                <a:lnTo>
                  <a:pt x="181" y="349"/>
                </a:lnTo>
                <a:lnTo>
                  <a:pt x="189" y="381"/>
                </a:lnTo>
                <a:lnTo>
                  <a:pt x="197" y="404"/>
                </a:lnTo>
                <a:lnTo>
                  <a:pt x="205" y="428"/>
                </a:lnTo>
                <a:lnTo>
                  <a:pt x="213" y="459"/>
                </a:lnTo>
                <a:lnTo>
                  <a:pt x="236" y="483"/>
                </a:lnTo>
                <a:lnTo>
                  <a:pt x="244" y="506"/>
                </a:lnTo>
                <a:lnTo>
                  <a:pt x="252" y="530"/>
                </a:lnTo>
                <a:lnTo>
                  <a:pt x="241" y="57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569960" y="3213000"/>
            <a:ext cx="193680" cy="1465200"/>
          </a:xfrm>
          <a:custGeom>
            <a:avLst/>
            <a:gdLst/>
            <a:ahLst/>
            <a:rect l="l" t="t" r="r" b="b"/>
            <a:pathLst>
              <a:path w="122" h="923">
                <a:moveTo>
                  <a:pt x="13" y="0"/>
                </a:moveTo>
                <a:lnTo>
                  <a:pt x="18" y="11"/>
                </a:lnTo>
                <a:lnTo>
                  <a:pt x="18" y="35"/>
                </a:lnTo>
                <a:lnTo>
                  <a:pt x="34" y="58"/>
                </a:lnTo>
                <a:lnTo>
                  <a:pt x="50" y="82"/>
                </a:lnTo>
                <a:lnTo>
                  <a:pt x="50" y="113"/>
                </a:lnTo>
                <a:lnTo>
                  <a:pt x="58" y="137"/>
                </a:lnTo>
                <a:lnTo>
                  <a:pt x="66" y="160"/>
                </a:lnTo>
                <a:lnTo>
                  <a:pt x="74" y="184"/>
                </a:lnTo>
                <a:lnTo>
                  <a:pt x="74" y="208"/>
                </a:lnTo>
                <a:lnTo>
                  <a:pt x="81" y="255"/>
                </a:lnTo>
                <a:lnTo>
                  <a:pt x="89" y="286"/>
                </a:lnTo>
                <a:lnTo>
                  <a:pt x="97" y="310"/>
                </a:lnTo>
                <a:lnTo>
                  <a:pt x="97" y="349"/>
                </a:lnTo>
                <a:lnTo>
                  <a:pt x="105" y="373"/>
                </a:lnTo>
                <a:lnTo>
                  <a:pt x="113" y="396"/>
                </a:lnTo>
                <a:lnTo>
                  <a:pt x="113" y="420"/>
                </a:lnTo>
                <a:lnTo>
                  <a:pt x="113" y="444"/>
                </a:lnTo>
                <a:lnTo>
                  <a:pt x="121" y="475"/>
                </a:lnTo>
                <a:lnTo>
                  <a:pt x="121" y="499"/>
                </a:lnTo>
                <a:lnTo>
                  <a:pt x="121" y="530"/>
                </a:lnTo>
                <a:lnTo>
                  <a:pt x="121" y="562"/>
                </a:lnTo>
                <a:lnTo>
                  <a:pt x="97" y="585"/>
                </a:lnTo>
                <a:lnTo>
                  <a:pt x="81" y="617"/>
                </a:lnTo>
                <a:lnTo>
                  <a:pt x="74" y="640"/>
                </a:lnTo>
                <a:lnTo>
                  <a:pt x="74" y="664"/>
                </a:lnTo>
                <a:lnTo>
                  <a:pt x="66" y="688"/>
                </a:lnTo>
                <a:lnTo>
                  <a:pt x="58" y="719"/>
                </a:lnTo>
                <a:lnTo>
                  <a:pt x="58" y="743"/>
                </a:lnTo>
                <a:lnTo>
                  <a:pt x="50" y="766"/>
                </a:lnTo>
                <a:lnTo>
                  <a:pt x="34" y="790"/>
                </a:lnTo>
                <a:lnTo>
                  <a:pt x="26" y="813"/>
                </a:lnTo>
                <a:lnTo>
                  <a:pt x="18" y="845"/>
                </a:lnTo>
                <a:lnTo>
                  <a:pt x="11" y="868"/>
                </a:lnTo>
                <a:lnTo>
                  <a:pt x="0" y="92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649520" y="4441680"/>
            <a:ext cx="176040" cy="419400"/>
          </a:xfrm>
          <a:custGeom>
            <a:avLst/>
            <a:gdLst/>
            <a:ahLst/>
            <a:rect l="l" t="t" r="r" b="b"/>
            <a:pathLst>
              <a:path w="111" h="264">
                <a:moveTo>
                  <a:pt x="0" y="0"/>
                </a:moveTo>
                <a:lnTo>
                  <a:pt x="31" y="8"/>
                </a:lnTo>
                <a:lnTo>
                  <a:pt x="47" y="32"/>
                </a:lnTo>
                <a:lnTo>
                  <a:pt x="71" y="39"/>
                </a:lnTo>
                <a:lnTo>
                  <a:pt x="79" y="63"/>
                </a:lnTo>
                <a:lnTo>
                  <a:pt x="94" y="87"/>
                </a:lnTo>
                <a:lnTo>
                  <a:pt x="102" y="110"/>
                </a:lnTo>
                <a:lnTo>
                  <a:pt x="110" y="134"/>
                </a:lnTo>
                <a:lnTo>
                  <a:pt x="110" y="157"/>
                </a:lnTo>
                <a:lnTo>
                  <a:pt x="110" y="181"/>
                </a:lnTo>
                <a:lnTo>
                  <a:pt x="110" y="205"/>
                </a:lnTo>
                <a:lnTo>
                  <a:pt x="107" y="26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325440" y="4379760"/>
            <a:ext cx="6958080" cy="1162080"/>
          </a:xfrm>
          <a:custGeom>
            <a:avLst/>
            <a:gdLst/>
            <a:ahLst/>
            <a:rect l="l" t="t" r="r" b="b"/>
            <a:pathLst>
              <a:path w="4383" h="732">
                <a:moveTo>
                  <a:pt x="0" y="0"/>
                </a:moveTo>
                <a:lnTo>
                  <a:pt x="39" y="0"/>
                </a:lnTo>
                <a:lnTo>
                  <a:pt x="63" y="8"/>
                </a:lnTo>
                <a:lnTo>
                  <a:pt x="86" y="8"/>
                </a:lnTo>
                <a:lnTo>
                  <a:pt x="118" y="8"/>
                </a:lnTo>
                <a:lnTo>
                  <a:pt x="149" y="8"/>
                </a:lnTo>
                <a:lnTo>
                  <a:pt x="181" y="15"/>
                </a:lnTo>
                <a:lnTo>
                  <a:pt x="204" y="23"/>
                </a:lnTo>
                <a:lnTo>
                  <a:pt x="228" y="31"/>
                </a:lnTo>
                <a:lnTo>
                  <a:pt x="252" y="39"/>
                </a:lnTo>
                <a:lnTo>
                  <a:pt x="275" y="39"/>
                </a:lnTo>
                <a:lnTo>
                  <a:pt x="299" y="39"/>
                </a:lnTo>
                <a:lnTo>
                  <a:pt x="322" y="39"/>
                </a:lnTo>
                <a:lnTo>
                  <a:pt x="354" y="39"/>
                </a:lnTo>
                <a:lnTo>
                  <a:pt x="378" y="31"/>
                </a:lnTo>
                <a:lnTo>
                  <a:pt x="401" y="31"/>
                </a:lnTo>
                <a:lnTo>
                  <a:pt x="433" y="39"/>
                </a:lnTo>
                <a:lnTo>
                  <a:pt x="456" y="47"/>
                </a:lnTo>
                <a:lnTo>
                  <a:pt x="480" y="63"/>
                </a:lnTo>
                <a:lnTo>
                  <a:pt x="503" y="71"/>
                </a:lnTo>
                <a:lnTo>
                  <a:pt x="527" y="78"/>
                </a:lnTo>
                <a:lnTo>
                  <a:pt x="543" y="102"/>
                </a:lnTo>
                <a:lnTo>
                  <a:pt x="574" y="118"/>
                </a:lnTo>
                <a:lnTo>
                  <a:pt x="598" y="126"/>
                </a:lnTo>
                <a:lnTo>
                  <a:pt x="621" y="126"/>
                </a:lnTo>
                <a:lnTo>
                  <a:pt x="645" y="133"/>
                </a:lnTo>
                <a:lnTo>
                  <a:pt x="669" y="141"/>
                </a:lnTo>
                <a:lnTo>
                  <a:pt x="692" y="149"/>
                </a:lnTo>
                <a:lnTo>
                  <a:pt x="716" y="157"/>
                </a:lnTo>
                <a:lnTo>
                  <a:pt x="739" y="157"/>
                </a:lnTo>
                <a:lnTo>
                  <a:pt x="763" y="165"/>
                </a:lnTo>
                <a:lnTo>
                  <a:pt x="787" y="189"/>
                </a:lnTo>
                <a:lnTo>
                  <a:pt x="818" y="196"/>
                </a:lnTo>
                <a:lnTo>
                  <a:pt x="842" y="212"/>
                </a:lnTo>
                <a:lnTo>
                  <a:pt x="865" y="236"/>
                </a:lnTo>
                <a:lnTo>
                  <a:pt x="905" y="259"/>
                </a:lnTo>
                <a:lnTo>
                  <a:pt x="920" y="283"/>
                </a:lnTo>
                <a:lnTo>
                  <a:pt x="944" y="299"/>
                </a:lnTo>
                <a:lnTo>
                  <a:pt x="960" y="322"/>
                </a:lnTo>
                <a:lnTo>
                  <a:pt x="976" y="346"/>
                </a:lnTo>
                <a:lnTo>
                  <a:pt x="999" y="354"/>
                </a:lnTo>
                <a:lnTo>
                  <a:pt x="1031" y="369"/>
                </a:lnTo>
                <a:lnTo>
                  <a:pt x="1062" y="393"/>
                </a:lnTo>
                <a:lnTo>
                  <a:pt x="1078" y="417"/>
                </a:lnTo>
                <a:lnTo>
                  <a:pt x="1101" y="440"/>
                </a:lnTo>
                <a:lnTo>
                  <a:pt x="1125" y="456"/>
                </a:lnTo>
                <a:lnTo>
                  <a:pt x="1149" y="480"/>
                </a:lnTo>
                <a:lnTo>
                  <a:pt x="1164" y="503"/>
                </a:lnTo>
                <a:lnTo>
                  <a:pt x="1188" y="519"/>
                </a:lnTo>
                <a:lnTo>
                  <a:pt x="1219" y="543"/>
                </a:lnTo>
                <a:lnTo>
                  <a:pt x="1259" y="566"/>
                </a:lnTo>
                <a:lnTo>
                  <a:pt x="1282" y="574"/>
                </a:lnTo>
                <a:lnTo>
                  <a:pt x="1298" y="598"/>
                </a:lnTo>
                <a:lnTo>
                  <a:pt x="1322" y="613"/>
                </a:lnTo>
                <a:lnTo>
                  <a:pt x="1345" y="621"/>
                </a:lnTo>
                <a:lnTo>
                  <a:pt x="1377" y="629"/>
                </a:lnTo>
                <a:lnTo>
                  <a:pt x="1408" y="645"/>
                </a:lnTo>
                <a:lnTo>
                  <a:pt x="1432" y="661"/>
                </a:lnTo>
                <a:lnTo>
                  <a:pt x="1455" y="668"/>
                </a:lnTo>
                <a:lnTo>
                  <a:pt x="1479" y="668"/>
                </a:lnTo>
                <a:lnTo>
                  <a:pt x="1511" y="668"/>
                </a:lnTo>
                <a:lnTo>
                  <a:pt x="1542" y="668"/>
                </a:lnTo>
                <a:lnTo>
                  <a:pt x="1573" y="676"/>
                </a:lnTo>
                <a:lnTo>
                  <a:pt x="1597" y="676"/>
                </a:lnTo>
                <a:lnTo>
                  <a:pt x="1621" y="676"/>
                </a:lnTo>
                <a:lnTo>
                  <a:pt x="1644" y="676"/>
                </a:lnTo>
                <a:lnTo>
                  <a:pt x="1668" y="668"/>
                </a:lnTo>
                <a:lnTo>
                  <a:pt x="1692" y="668"/>
                </a:lnTo>
                <a:lnTo>
                  <a:pt x="1723" y="645"/>
                </a:lnTo>
                <a:lnTo>
                  <a:pt x="1754" y="637"/>
                </a:lnTo>
                <a:lnTo>
                  <a:pt x="1778" y="629"/>
                </a:lnTo>
                <a:lnTo>
                  <a:pt x="1802" y="613"/>
                </a:lnTo>
                <a:lnTo>
                  <a:pt x="1825" y="613"/>
                </a:lnTo>
                <a:lnTo>
                  <a:pt x="1849" y="613"/>
                </a:lnTo>
                <a:lnTo>
                  <a:pt x="1888" y="613"/>
                </a:lnTo>
                <a:lnTo>
                  <a:pt x="1912" y="613"/>
                </a:lnTo>
                <a:lnTo>
                  <a:pt x="1959" y="613"/>
                </a:lnTo>
                <a:lnTo>
                  <a:pt x="1983" y="613"/>
                </a:lnTo>
                <a:lnTo>
                  <a:pt x="2006" y="613"/>
                </a:lnTo>
                <a:lnTo>
                  <a:pt x="2038" y="605"/>
                </a:lnTo>
                <a:lnTo>
                  <a:pt x="2069" y="598"/>
                </a:lnTo>
                <a:lnTo>
                  <a:pt x="2085" y="574"/>
                </a:lnTo>
                <a:lnTo>
                  <a:pt x="2116" y="574"/>
                </a:lnTo>
                <a:lnTo>
                  <a:pt x="2140" y="566"/>
                </a:lnTo>
                <a:lnTo>
                  <a:pt x="2164" y="550"/>
                </a:lnTo>
                <a:lnTo>
                  <a:pt x="2203" y="535"/>
                </a:lnTo>
                <a:lnTo>
                  <a:pt x="2227" y="535"/>
                </a:lnTo>
                <a:lnTo>
                  <a:pt x="2258" y="527"/>
                </a:lnTo>
                <a:lnTo>
                  <a:pt x="2282" y="527"/>
                </a:lnTo>
                <a:lnTo>
                  <a:pt x="2305" y="519"/>
                </a:lnTo>
                <a:lnTo>
                  <a:pt x="2329" y="519"/>
                </a:lnTo>
                <a:lnTo>
                  <a:pt x="2360" y="543"/>
                </a:lnTo>
                <a:lnTo>
                  <a:pt x="2392" y="550"/>
                </a:lnTo>
                <a:lnTo>
                  <a:pt x="2431" y="566"/>
                </a:lnTo>
                <a:lnTo>
                  <a:pt x="2455" y="582"/>
                </a:lnTo>
                <a:lnTo>
                  <a:pt x="2486" y="582"/>
                </a:lnTo>
                <a:lnTo>
                  <a:pt x="2510" y="582"/>
                </a:lnTo>
                <a:lnTo>
                  <a:pt x="2541" y="574"/>
                </a:lnTo>
                <a:lnTo>
                  <a:pt x="2573" y="566"/>
                </a:lnTo>
                <a:lnTo>
                  <a:pt x="2653" y="568"/>
                </a:lnTo>
                <a:lnTo>
                  <a:pt x="2662" y="580"/>
                </a:lnTo>
                <a:lnTo>
                  <a:pt x="2672" y="574"/>
                </a:lnTo>
                <a:lnTo>
                  <a:pt x="2675" y="582"/>
                </a:lnTo>
                <a:lnTo>
                  <a:pt x="2769" y="590"/>
                </a:lnTo>
                <a:lnTo>
                  <a:pt x="2793" y="598"/>
                </a:lnTo>
                <a:lnTo>
                  <a:pt x="2840" y="605"/>
                </a:lnTo>
                <a:lnTo>
                  <a:pt x="2864" y="613"/>
                </a:lnTo>
                <a:lnTo>
                  <a:pt x="2887" y="613"/>
                </a:lnTo>
                <a:lnTo>
                  <a:pt x="2927" y="629"/>
                </a:lnTo>
                <a:lnTo>
                  <a:pt x="2950" y="637"/>
                </a:lnTo>
                <a:lnTo>
                  <a:pt x="2982" y="645"/>
                </a:lnTo>
                <a:lnTo>
                  <a:pt x="3013" y="653"/>
                </a:lnTo>
                <a:lnTo>
                  <a:pt x="3045" y="661"/>
                </a:lnTo>
                <a:lnTo>
                  <a:pt x="3076" y="684"/>
                </a:lnTo>
                <a:lnTo>
                  <a:pt x="3108" y="700"/>
                </a:lnTo>
                <a:lnTo>
                  <a:pt x="3131" y="708"/>
                </a:lnTo>
                <a:lnTo>
                  <a:pt x="3155" y="716"/>
                </a:lnTo>
                <a:lnTo>
                  <a:pt x="3186" y="723"/>
                </a:lnTo>
                <a:lnTo>
                  <a:pt x="3210" y="731"/>
                </a:lnTo>
                <a:lnTo>
                  <a:pt x="3249" y="731"/>
                </a:lnTo>
                <a:lnTo>
                  <a:pt x="3273" y="731"/>
                </a:lnTo>
                <a:lnTo>
                  <a:pt x="3304" y="731"/>
                </a:lnTo>
                <a:lnTo>
                  <a:pt x="3336" y="731"/>
                </a:lnTo>
                <a:lnTo>
                  <a:pt x="3375" y="731"/>
                </a:lnTo>
                <a:lnTo>
                  <a:pt x="3399" y="731"/>
                </a:lnTo>
                <a:lnTo>
                  <a:pt x="3422" y="731"/>
                </a:lnTo>
                <a:lnTo>
                  <a:pt x="3446" y="723"/>
                </a:lnTo>
                <a:lnTo>
                  <a:pt x="3470" y="723"/>
                </a:lnTo>
                <a:lnTo>
                  <a:pt x="3509" y="716"/>
                </a:lnTo>
                <a:lnTo>
                  <a:pt x="3533" y="716"/>
                </a:lnTo>
                <a:lnTo>
                  <a:pt x="3556" y="708"/>
                </a:lnTo>
                <a:lnTo>
                  <a:pt x="3580" y="700"/>
                </a:lnTo>
                <a:lnTo>
                  <a:pt x="3611" y="700"/>
                </a:lnTo>
                <a:lnTo>
                  <a:pt x="3643" y="692"/>
                </a:lnTo>
                <a:lnTo>
                  <a:pt x="3674" y="684"/>
                </a:lnTo>
                <a:lnTo>
                  <a:pt x="3698" y="676"/>
                </a:lnTo>
                <a:lnTo>
                  <a:pt x="3721" y="668"/>
                </a:lnTo>
                <a:lnTo>
                  <a:pt x="3745" y="653"/>
                </a:lnTo>
                <a:lnTo>
                  <a:pt x="3777" y="637"/>
                </a:lnTo>
                <a:lnTo>
                  <a:pt x="3800" y="629"/>
                </a:lnTo>
                <a:lnTo>
                  <a:pt x="3824" y="613"/>
                </a:lnTo>
                <a:lnTo>
                  <a:pt x="3847" y="605"/>
                </a:lnTo>
                <a:lnTo>
                  <a:pt x="3879" y="574"/>
                </a:lnTo>
                <a:lnTo>
                  <a:pt x="3902" y="558"/>
                </a:lnTo>
                <a:lnTo>
                  <a:pt x="3926" y="535"/>
                </a:lnTo>
                <a:lnTo>
                  <a:pt x="3950" y="519"/>
                </a:lnTo>
                <a:lnTo>
                  <a:pt x="3973" y="511"/>
                </a:lnTo>
                <a:lnTo>
                  <a:pt x="3997" y="503"/>
                </a:lnTo>
                <a:lnTo>
                  <a:pt x="4020" y="487"/>
                </a:lnTo>
                <a:lnTo>
                  <a:pt x="4044" y="464"/>
                </a:lnTo>
                <a:lnTo>
                  <a:pt x="4083" y="432"/>
                </a:lnTo>
                <a:lnTo>
                  <a:pt x="4099" y="409"/>
                </a:lnTo>
                <a:lnTo>
                  <a:pt x="4123" y="385"/>
                </a:lnTo>
                <a:lnTo>
                  <a:pt x="4146" y="362"/>
                </a:lnTo>
                <a:lnTo>
                  <a:pt x="4178" y="346"/>
                </a:lnTo>
                <a:lnTo>
                  <a:pt x="4194" y="322"/>
                </a:lnTo>
                <a:lnTo>
                  <a:pt x="4217" y="314"/>
                </a:lnTo>
                <a:lnTo>
                  <a:pt x="4241" y="299"/>
                </a:lnTo>
                <a:lnTo>
                  <a:pt x="4264" y="275"/>
                </a:lnTo>
                <a:lnTo>
                  <a:pt x="4288" y="251"/>
                </a:lnTo>
                <a:lnTo>
                  <a:pt x="4312" y="236"/>
                </a:lnTo>
                <a:lnTo>
                  <a:pt x="4343" y="204"/>
                </a:lnTo>
                <a:lnTo>
                  <a:pt x="4367" y="189"/>
                </a:lnTo>
                <a:lnTo>
                  <a:pt x="4367" y="165"/>
                </a:lnTo>
                <a:lnTo>
                  <a:pt x="4374" y="141"/>
                </a:lnTo>
                <a:lnTo>
                  <a:pt x="4374" y="118"/>
                </a:lnTo>
                <a:lnTo>
                  <a:pt x="4382" y="94"/>
                </a:lnTo>
                <a:lnTo>
                  <a:pt x="4371" y="43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7007400" y="4878360"/>
            <a:ext cx="1201680" cy="814320"/>
          </a:xfrm>
          <a:custGeom>
            <a:avLst/>
            <a:gdLst/>
            <a:ahLst/>
            <a:rect l="l" t="t" r="r" b="b"/>
            <a:pathLst>
              <a:path w="757" h="513">
                <a:moveTo>
                  <a:pt x="0" y="0"/>
                </a:moveTo>
                <a:lnTo>
                  <a:pt x="0" y="40"/>
                </a:lnTo>
                <a:lnTo>
                  <a:pt x="8" y="63"/>
                </a:lnTo>
                <a:lnTo>
                  <a:pt x="8" y="87"/>
                </a:lnTo>
                <a:lnTo>
                  <a:pt x="16" y="111"/>
                </a:lnTo>
                <a:lnTo>
                  <a:pt x="32" y="134"/>
                </a:lnTo>
                <a:lnTo>
                  <a:pt x="47" y="158"/>
                </a:lnTo>
                <a:lnTo>
                  <a:pt x="63" y="181"/>
                </a:lnTo>
                <a:lnTo>
                  <a:pt x="79" y="205"/>
                </a:lnTo>
                <a:lnTo>
                  <a:pt x="95" y="229"/>
                </a:lnTo>
                <a:lnTo>
                  <a:pt x="110" y="252"/>
                </a:lnTo>
                <a:lnTo>
                  <a:pt x="134" y="260"/>
                </a:lnTo>
                <a:lnTo>
                  <a:pt x="158" y="260"/>
                </a:lnTo>
                <a:lnTo>
                  <a:pt x="181" y="276"/>
                </a:lnTo>
                <a:lnTo>
                  <a:pt x="213" y="291"/>
                </a:lnTo>
                <a:lnTo>
                  <a:pt x="236" y="299"/>
                </a:lnTo>
                <a:lnTo>
                  <a:pt x="260" y="315"/>
                </a:lnTo>
                <a:lnTo>
                  <a:pt x="283" y="323"/>
                </a:lnTo>
                <a:lnTo>
                  <a:pt x="315" y="347"/>
                </a:lnTo>
                <a:lnTo>
                  <a:pt x="346" y="354"/>
                </a:lnTo>
                <a:lnTo>
                  <a:pt x="370" y="370"/>
                </a:lnTo>
                <a:lnTo>
                  <a:pt x="394" y="394"/>
                </a:lnTo>
                <a:lnTo>
                  <a:pt x="425" y="402"/>
                </a:lnTo>
                <a:lnTo>
                  <a:pt x="449" y="417"/>
                </a:lnTo>
                <a:lnTo>
                  <a:pt x="472" y="417"/>
                </a:lnTo>
                <a:lnTo>
                  <a:pt x="496" y="425"/>
                </a:lnTo>
                <a:lnTo>
                  <a:pt x="520" y="425"/>
                </a:lnTo>
                <a:lnTo>
                  <a:pt x="551" y="441"/>
                </a:lnTo>
                <a:lnTo>
                  <a:pt x="582" y="457"/>
                </a:lnTo>
                <a:lnTo>
                  <a:pt x="606" y="465"/>
                </a:lnTo>
                <a:lnTo>
                  <a:pt x="630" y="480"/>
                </a:lnTo>
                <a:lnTo>
                  <a:pt x="661" y="488"/>
                </a:lnTo>
                <a:lnTo>
                  <a:pt x="693" y="496"/>
                </a:lnTo>
                <a:lnTo>
                  <a:pt x="724" y="496"/>
                </a:lnTo>
                <a:lnTo>
                  <a:pt x="756" y="51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107120" y="5203800"/>
            <a:ext cx="863640" cy="1150920"/>
          </a:xfrm>
          <a:custGeom>
            <a:avLst/>
            <a:gdLst/>
            <a:ahLst/>
            <a:rect l="l" t="t" r="r" b="b"/>
            <a:pathLst>
              <a:path w="544" h="725">
                <a:moveTo>
                  <a:pt x="16" y="0"/>
                </a:moveTo>
                <a:lnTo>
                  <a:pt x="16" y="31"/>
                </a:lnTo>
                <a:lnTo>
                  <a:pt x="8" y="55"/>
                </a:lnTo>
                <a:lnTo>
                  <a:pt x="8" y="79"/>
                </a:lnTo>
                <a:lnTo>
                  <a:pt x="0" y="110"/>
                </a:lnTo>
                <a:lnTo>
                  <a:pt x="0" y="142"/>
                </a:lnTo>
                <a:lnTo>
                  <a:pt x="0" y="165"/>
                </a:lnTo>
                <a:lnTo>
                  <a:pt x="16" y="189"/>
                </a:lnTo>
                <a:lnTo>
                  <a:pt x="16" y="212"/>
                </a:lnTo>
                <a:lnTo>
                  <a:pt x="24" y="236"/>
                </a:lnTo>
                <a:lnTo>
                  <a:pt x="24" y="260"/>
                </a:lnTo>
                <a:lnTo>
                  <a:pt x="32" y="283"/>
                </a:lnTo>
                <a:lnTo>
                  <a:pt x="32" y="307"/>
                </a:lnTo>
                <a:lnTo>
                  <a:pt x="32" y="330"/>
                </a:lnTo>
                <a:lnTo>
                  <a:pt x="47" y="362"/>
                </a:lnTo>
                <a:lnTo>
                  <a:pt x="71" y="378"/>
                </a:lnTo>
                <a:lnTo>
                  <a:pt x="95" y="393"/>
                </a:lnTo>
                <a:lnTo>
                  <a:pt x="118" y="409"/>
                </a:lnTo>
                <a:lnTo>
                  <a:pt x="142" y="425"/>
                </a:lnTo>
                <a:lnTo>
                  <a:pt x="181" y="456"/>
                </a:lnTo>
                <a:lnTo>
                  <a:pt x="205" y="464"/>
                </a:lnTo>
                <a:lnTo>
                  <a:pt x="220" y="488"/>
                </a:lnTo>
                <a:lnTo>
                  <a:pt x="244" y="495"/>
                </a:lnTo>
                <a:lnTo>
                  <a:pt x="276" y="511"/>
                </a:lnTo>
                <a:lnTo>
                  <a:pt x="299" y="519"/>
                </a:lnTo>
                <a:lnTo>
                  <a:pt x="331" y="527"/>
                </a:lnTo>
                <a:lnTo>
                  <a:pt x="362" y="543"/>
                </a:lnTo>
                <a:lnTo>
                  <a:pt x="394" y="574"/>
                </a:lnTo>
                <a:lnTo>
                  <a:pt x="433" y="598"/>
                </a:lnTo>
                <a:lnTo>
                  <a:pt x="464" y="606"/>
                </a:lnTo>
                <a:lnTo>
                  <a:pt x="488" y="621"/>
                </a:lnTo>
                <a:lnTo>
                  <a:pt x="512" y="645"/>
                </a:lnTo>
                <a:lnTo>
                  <a:pt x="535" y="724"/>
                </a:lnTo>
                <a:lnTo>
                  <a:pt x="543" y="72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7594560" y="5465880"/>
            <a:ext cx="27000" cy="579240"/>
          </a:xfrm>
          <a:custGeom>
            <a:avLst/>
            <a:gdLst/>
            <a:ahLst/>
            <a:rect l="l" t="t" r="r" b="b"/>
            <a:pathLst>
              <a:path w="17" h="365">
                <a:moveTo>
                  <a:pt x="0" y="0"/>
                </a:moveTo>
                <a:lnTo>
                  <a:pt x="0" y="32"/>
                </a:lnTo>
                <a:lnTo>
                  <a:pt x="0" y="55"/>
                </a:lnTo>
                <a:lnTo>
                  <a:pt x="0" y="87"/>
                </a:lnTo>
                <a:lnTo>
                  <a:pt x="0" y="110"/>
                </a:lnTo>
                <a:lnTo>
                  <a:pt x="0" y="134"/>
                </a:lnTo>
                <a:lnTo>
                  <a:pt x="0" y="157"/>
                </a:lnTo>
                <a:lnTo>
                  <a:pt x="0" y="181"/>
                </a:lnTo>
                <a:lnTo>
                  <a:pt x="0" y="205"/>
                </a:lnTo>
                <a:lnTo>
                  <a:pt x="0" y="228"/>
                </a:lnTo>
                <a:lnTo>
                  <a:pt x="16" y="252"/>
                </a:lnTo>
                <a:lnTo>
                  <a:pt x="16" y="275"/>
                </a:lnTo>
                <a:lnTo>
                  <a:pt x="16" y="299"/>
                </a:lnTo>
                <a:lnTo>
                  <a:pt x="16" y="330"/>
                </a:lnTo>
                <a:lnTo>
                  <a:pt x="0" y="354"/>
                </a:lnTo>
                <a:lnTo>
                  <a:pt x="0" y="364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670720" y="5540400"/>
            <a:ext cx="1488960" cy="209520"/>
          </a:xfrm>
          <a:custGeom>
            <a:avLst/>
            <a:gdLst/>
            <a:ahLst/>
            <a:rect l="l" t="t" r="r" b="b"/>
            <a:pathLst>
              <a:path w="938" h="132">
                <a:moveTo>
                  <a:pt x="937" y="131"/>
                </a:moveTo>
                <a:lnTo>
                  <a:pt x="921" y="126"/>
                </a:lnTo>
                <a:lnTo>
                  <a:pt x="897" y="126"/>
                </a:lnTo>
                <a:lnTo>
                  <a:pt x="874" y="126"/>
                </a:lnTo>
                <a:lnTo>
                  <a:pt x="850" y="126"/>
                </a:lnTo>
                <a:lnTo>
                  <a:pt x="827" y="126"/>
                </a:lnTo>
                <a:lnTo>
                  <a:pt x="803" y="126"/>
                </a:lnTo>
                <a:lnTo>
                  <a:pt x="771" y="126"/>
                </a:lnTo>
                <a:lnTo>
                  <a:pt x="740" y="126"/>
                </a:lnTo>
                <a:lnTo>
                  <a:pt x="716" y="118"/>
                </a:lnTo>
                <a:lnTo>
                  <a:pt x="693" y="118"/>
                </a:lnTo>
                <a:lnTo>
                  <a:pt x="661" y="110"/>
                </a:lnTo>
                <a:lnTo>
                  <a:pt x="638" y="103"/>
                </a:lnTo>
                <a:lnTo>
                  <a:pt x="614" y="95"/>
                </a:lnTo>
                <a:lnTo>
                  <a:pt x="590" y="95"/>
                </a:lnTo>
                <a:lnTo>
                  <a:pt x="567" y="95"/>
                </a:lnTo>
                <a:lnTo>
                  <a:pt x="543" y="95"/>
                </a:lnTo>
                <a:lnTo>
                  <a:pt x="520" y="95"/>
                </a:lnTo>
                <a:lnTo>
                  <a:pt x="480" y="95"/>
                </a:lnTo>
                <a:lnTo>
                  <a:pt x="449" y="95"/>
                </a:lnTo>
                <a:lnTo>
                  <a:pt x="425" y="87"/>
                </a:lnTo>
                <a:lnTo>
                  <a:pt x="394" y="79"/>
                </a:lnTo>
                <a:lnTo>
                  <a:pt x="362" y="63"/>
                </a:lnTo>
                <a:lnTo>
                  <a:pt x="331" y="55"/>
                </a:lnTo>
                <a:lnTo>
                  <a:pt x="291" y="48"/>
                </a:lnTo>
                <a:lnTo>
                  <a:pt x="268" y="48"/>
                </a:lnTo>
                <a:lnTo>
                  <a:pt x="244" y="40"/>
                </a:lnTo>
                <a:lnTo>
                  <a:pt x="213" y="40"/>
                </a:lnTo>
                <a:lnTo>
                  <a:pt x="189" y="40"/>
                </a:lnTo>
                <a:lnTo>
                  <a:pt x="166" y="32"/>
                </a:lnTo>
                <a:lnTo>
                  <a:pt x="142" y="32"/>
                </a:lnTo>
                <a:lnTo>
                  <a:pt x="118" y="24"/>
                </a:lnTo>
                <a:lnTo>
                  <a:pt x="95" y="16"/>
                </a:lnTo>
                <a:lnTo>
                  <a:pt x="71" y="16"/>
                </a:lnTo>
                <a:lnTo>
                  <a:pt x="48" y="8"/>
                </a:lnTo>
                <a:lnTo>
                  <a:pt x="24" y="0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1819440" y="4778280"/>
            <a:ext cx="1992240" cy="459000"/>
          </a:xfrm>
          <a:custGeom>
            <a:avLst/>
            <a:gdLst/>
            <a:ahLst/>
            <a:rect l="l" t="t" r="r" b="b"/>
            <a:pathLst>
              <a:path w="1255" h="289">
                <a:moveTo>
                  <a:pt x="1254" y="288"/>
                </a:moveTo>
                <a:lnTo>
                  <a:pt x="1191" y="284"/>
                </a:lnTo>
                <a:lnTo>
                  <a:pt x="1160" y="284"/>
                </a:lnTo>
                <a:lnTo>
                  <a:pt x="1128" y="284"/>
                </a:lnTo>
                <a:lnTo>
                  <a:pt x="1105" y="276"/>
                </a:lnTo>
                <a:lnTo>
                  <a:pt x="1065" y="276"/>
                </a:lnTo>
                <a:lnTo>
                  <a:pt x="1042" y="276"/>
                </a:lnTo>
                <a:lnTo>
                  <a:pt x="1018" y="276"/>
                </a:lnTo>
                <a:lnTo>
                  <a:pt x="994" y="276"/>
                </a:lnTo>
                <a:lnTo>
                  <a:pt x="971" y="276"/>
                </a:lnTo>
                <a:lnTo>
                  <a:pt x="939" y="276"/>
                </a:lnTo>
                <a:lnTo>
                  <a:pt x="916" y="276"/>
                </a:lnTo>
                <a:lnTo>
                  <a:pt x="884" y="276"/>
                </a:lnTo>
                <a:lnTo>
                  <a:pt x="861" y="276"/>
                </a:lnTo>
                <a:lnTo>
                  <a:pt x="837" y="276"/>
                </a:lnTo>
                <a:lnTo>
                  <a:pt x="806" y="276"/>
                </a:lnTo>
                <a:lnTo>
                  <a:pt x="782" y="268"/>
                </a:lnTo>
                <a:lnTo>
                  <a:pt x="758" y="268"/>
                </a:lnTo>
                <a:lnTo>
                  <a:pt x="735" y="260"/>
                </a:lnTo>
                <a:lnTo>
                  <a:pt x="711" y="260"/>
                </a:lnTo>
                <a:lnTo>
                  <a:pt x="688" y="260"/>
                </a:lnTo>
                <a:lnTo>
                  <a:pt x="656" y="260"/>
                </a:lnTo>
                <a:lnTo>
                  <a:pt x="625" y="252"/>
                </a:lnTo>
                <a:lnTo>
                  <a:pt x="593" y="236"/>
                </a:lnTo>
                <a:lnTo>
                  <a:pt x="577" y="213"/>
                </a:lnTo>
                <a:lnTo>
                  <a:pt x="554" y="197"/>
                </a:lnTo>
                <a:lnTo>
                  <a:pt x="530" y="189"/>
                </a:lnTo>
                <a:lnTo>
                  <a:pt x="499" y="166"/>
                </a:lnTo>
                <a:lnTo>
                  <a:pt x="467" y="158"/>
                </a:lnTo>
                <a:lnTo>
                  <a:pt x="436" y="158"/>
                </a:lnTo>
                <a:lnTo>
                  <a:pt x="412" y="142"/>
                </a:lnTo>
                <a:lnTo>
                  <a:pt x="389" y="134"/>
                </a:lnTo>
                <a:lnTo>
                  <a:pt x="365" y="118"/>
                </a:lnTo>
                <a:lnTo>
                  <a:pt x="341" y="103"/>
                </a:lnTo>
                <a:lnTo>
                  <a:pt x="318" y="95"/>
                </a:lnTo>
                <a:lnTo>
                  <a:pt x="294" y="87"/>
                </a:lnTo>
                <a:lnTo>
                  <a:pt x="271" y="71"/>
                </a:lnTo>
                <a:lnTo>
                  <a:pt x="247" y="63"/>
                </a:lnTo>
                <a:lnTo>
                  <a:pt x="223" y="63"/>
                </a:lnTo>
                <a:lnTo>
                  <a:pt x="200" y="56"/>
                </a:lnTo>
                <a:lnTo>
                  <a:pt x="176" y="48"/>
                </a:lnTo>
                <a:lnTo>
                  <a:pt x="153" y="40"/>
                </a:lnTo>
                <a:lnTo>
                  <a:pt x="121" y="32"/>
                </a:lnTo>
                <a:lnTo>
                  <a:pt x="97" y="24"/>
                </a:lnTo>
                <a:lnTo>
                  <a:pt x="66" y="16"/>
                </a:lnTo>
                <a:lnTo>
                  <a:pt x="42" y="8"/>
                </a:lnTo>
                <a:lnTo>
                  <a:pt x="19" y="8"/>
                </a:lnTo>
                <a:lnTo>
                  <a:pt x="0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3722760" y="2044800"/>
            <a:ext cx="363600" cy="647640"/>
          </a:xfrm>
          <a:custGeom>
            <a:avLst/>
            <a:gdLst/>
            <a:ahLst/>
            <a:rect l="l" t="t" r="r" b="b"/>
            <a:pathLst>
              <a:path w="229" h="408">
                <a:moveTo>
                  <a:pt x="228" y="23"/>
                </a:moveTo>
                <a:lnTo>
                  <a:pt x="197" y="15"/>
                </a:lnTo>
                <a:lnTo>
                  <a:pt x="173" y="8"/>
                </a:lnTo>
                <a:lnTo>
                  <a:pt x="149" y="8"/>
                </a:lnTo>
                <a:lnTo>
                  <a:pt x="118" y="0"/>
                </a:lnTo>
                <a:lnTo>
                  <a:pt x="87" y="8"/>
                </a:lnTo>
                <a:lnTo>
                  <a:pt x="63" y="23"/>
                </a:lnTo>
                <a:lnTo>
                  <a:pt x="39" y="39"/>
                </a:lnTo>
                <a:lnTo>
                  <a:pt x="24" y="63"/>
                </a:lnTo>
                <a:lnTo>
                  <a:pt x="16" y="86"/>
                </a:lnTo>
                <a:lnTo>
                  <a:pt x="16" y="110"/>
                </a:lnTo>
                <a:lnTo>
                  <a:pt x="16" y="133"/>
                </a:lnTo>
                <a:lnTo>
                  <a:pt x="8" y="157"/>
                </a:lnTo>
                <a:lnTo>
                  <a:pt x="8" y="181"/>
                </a:lnTo>
                <a:lnTo>
                  <a:pt x="8" y="204"/>
                </a:lnTo>
                <a:lnTo>
                  <a:pt x="8" y="228"/>
                </a:lnTo>
                <a:lnTo>
                  <a:pt x="0" y="251"/>
                </a:lnTo>
                <a:lnTo>
                  <a:pt x="0" y="275"/>
                </a:lnTo>
                <a:lnTo>
                  <a:pt x="8" y="299"/>
                </a:lnTo>
                <a:lnTo>
                  <a:pt x="8" y="322"/>
                </a:lnTo>
                <a:lnTo>
                  <a:pt x="8" y="346"/>
                </a:lnTo>
                <a:lnTo>
                  <a:pt x="8" y="369"/>
                </a:lnTo>
                <a:lnTo>
                  <a:pt x="7" y="40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6683400" y="4284720"/>
            <a:ext cx="90360" cy="507960"/>
          </a:xfrm>
          <a:custGeom>
            <a:avLst/>
            <a:gdLst/>
            <a:ahLst/>
            <a:rect l="l" t="t" r="r" b="b"/>
            <a:pathLst>
              <a:path w="57" h="320">
                <a:moveTo>
                  <a:pt x="0" y="319"/>
                </a:moveTo>
                <a:lnTo>
                  <a:pt x="8" y="288"/>
                </a:lnTo>
                <a:lnTo>
                  <a:pt x="8" y="264"/>
                </a:lnTo>
                <a:lnTo>
                  <a:pt x="23" y="241"/>
                </a:lnTo>
                <a:lnTo>
                  <a:pt x="23" y="217"/>
                </a:lnTo>
                <a:lnTo>
                  <a:pt x="31" y="193"/>
                </a:lnTo>
                <a:lnTo>
                  <a:pt x="31" y="170"/>
                </a:lnTo>
                <a:lnTo>
                  <a:pt x="39" y="138"/>
                </a:lnTo>
                <a:lnTo>
                  <a:pt x="47" y="115"/>
                </a:lnTo>
                <a:lnTo>
                  <a:pt x="47" y="91"/>
                </a:lnTo>
                <a:lnTo>
                  <a:pt x="47" y="68"/>
                </a:lnTo>
                <a:lnTo>
                  <a:pt x="55" y="44"/>
                </a:lnTo>
                <a:lnTo>
                  <a:pt x="56" y="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3657600" y="2822400"/>
            <a:ext cx="3613320" cy="1621080"/>
          </a:xfrm>
          <a:custGeom>
            <a:avLst/>
            <a:gdLst/>
            <a:ahLst/>
            <a:rect l="l" t="t" r="r" b="b"/>
            <a:pathLst>
              <a:path w="2276" h="1021">
                <a:moveTo>
                  <a:pt x="0" y="0"/>
                </a:moveTo>
                <a:lnTo>
                  <a:pt x="17" y="13"/>
                </a:lnTo>
                <a:lnTo>
                  <a:pt x="41" y="21"/>
                </a:lnTo>
                <a:lnTo>
                  <a:pt x="65" y="45"/>
                </a:lnTo>
                <a:lnTo>
                  <a:pt x="88" y="68"/>
                </a:lnTo>
                <a:lnTo>
                  <a:pt x="112" y="84"/>
                </a:lnTo>
                <a:lnTo>
                  <a:pt x="135" y="100"/>
                </a:lnTo>
                <a:lnTo>
                  <a:pt x="159" y="108"/>
                </a:lnTo>
                <a:lnTo>
                  <a:pt x="183" y="115"/>
                </a:lnTo>
                <a:lnTo>
                  <a:pt x="206" y="131"/>
                </a:lnTo>
                <a:lnTo>
                  <a:pt x="230" y="139"/>
                </a:lnTo>
                <a:lnTo>
                  <a:pt x="253" y="155"/>
                </a:lnTo>
                <a:lnTo>
                  <a:pt x="277" y="170"/>
                </a:lnTo>
                <a:lnTo>
                  <a:pt x="301" y="178"/>
                </a:lnTo>
                <a:lnTo>
                  <a:pt x="324" y="194"/>
                </a:lnTo>
                <a:lnTo>
                  <a:pt x="356" y="210"/>
                </a:lnTo>
                <a:lnTo>
                  <a:pt x="387" y="226"/>
                </a:lnTo>
                <a:lnTo>
                  <a:pt x="419" y="226"/>
                </a:lnTo>
                <a:lnTo>
                  <a:pt x="442" y="241"/>
                </a:lnTo>
                <a:lnTo>
                  <a:pt x="474" y="257"/>
                </a:lnTo>
                <a:lnTo>
                  <a:pt x="497" y="265"/>
                </a:lnTo>
                <a:lnTo>
                  <a:pt x="521" y="273"/>
                </a:lnTo>
                <a:lnTo>
                  <a:pt x="545" y="288"/>
                </a:lnTo>
                <a:lnTo>
                  <a:pt x="568" y="304"/>
                </a:lnTo>
                <a:lnTo>
                  <a:pt x="592" y="320"/>
                </a:lnTo>
                <a:lnTo>
                  <a:pt x="623" y="351"/>
                </a:lnTo>
                <a:lnTo>
                  <a:pt x="647" y="367"/>
                </a:lnTo>
                <a:lnTo>
                  <a:pt x="663" y="391"/>
                </a:lnTo>
                <a:lnTo>
                  <a:pt x="686" y="399"/>
                </a:lnTo>
                <a:lnTo>
                  <a:pt x="710" y="422"/>
                </a:lnTo>
                <a:lnTo>
                  <a:pt x="741" y="438"/>
                </a:lnTo>
                <a:lnTo>
                  <a:pt x="765" y="446"/>
                </a:lnTo>
                <a:lnTo>
                  <a:pt x="788" y="462"/>
                </a:lnTo>
                <a:lnTo>
                  <a:pt x="812" y="469"/>
                </a:lnTo>
                <a:lnTo>
                  <a:pt x="836" y="477"/>
                </a:lnTo>
                <a:lnTo>
                  <a:pt x="859" y="493"/>
                </a:lnTo>
                <a:lnTo>
                  <a:pt x="891" y="509"/>
                </a:lnTo>
                <a:lnTo>
                  <a:pt x="922" y="524"/>
                </a:lnTo>
                <a:lnTo>
                  <a:pt x="954" y="540"/>
                </a:lnTo>
                <a:lnTo>
                  <a:pt x="985" y="548"/>
                </a:lnTo>
                <a:lnTo>
                  <a:pt x="1017" y="564"/>
                </a:lnTo>
                <a:lnTo>
                  <a:pt x="1040" y="572"/>
                </a:lnTo>
                <a:lnTo>
                  <a:pt x="1064" y="580"/>
                </a:lnTo>
                <a:lnTo>
                  <a:pt x="1087" y="587"/>
                </a:lnTo>
                <a:lnTo>
                  <a:pt x="1142" y="611"/>
                </a:lnTo>
                <a:lnTo>
                  <a:pt x="1166" y="619"/>
                </a:lnTo>
                <a:lnTo>
                  <a:pt x="1190" y="635"/>
                </a:lnTo>
                <a:lnTo>
                  <a:pt x="1213" y="642"/>
                </a:lnTo>
                <a:lnTo>
                  <a:pt x="1237" y="650"/>
                </a:lnTo>
                <a:lnTo>
                  <a:pt x="1268" y="666"/>
                </a:lnTo>
                <a:lnTo>
                  <a:pt x="1292" y="674"/>
                </a:lnTo>
                <a:lnTo>
                  <a:pt x="1339" y="698"/>
                </a:lnTo>
                <a:lnTo>
                  <a:pt x="1363" y="705"/>
                </a:lnTo>
                <a:lnTo>
                  <a:pt x="1386" y="713"/>
                </a:lnTo>
                <a:lnTo>
                  <a:pt x="1410" y="729"/>
                </a:lnTo>
                <a:lnTo>
                  <a:pt x="1441" y="729"/>
                </a:lnTo>
                <a:lnTo>
                  <a:pt x="1465" y="737"/>
                </a:lnTo>
                <a:lnTo>
                  <a:pt x="1497" y="745"/>
                </a:lnTo>
                <a:lnTo>
                  <a:pt x="1520" y="753"/>
                </a:lnTo>
                <a:lnTo>
                  <a:pt x="1544" y="768"/>
                </a:lnTo>
                <a:lnTo>
                  <a:pt x="1567" y="776"/>
                </a:lnTo>
                <a:lnTo>
                  <a:pt x="1591" y="792"/>
                </a:lnTo>
                <a:lnTo>
                  <a:pt x="1615" y="800"/>
                </a:lnTo>
                <a:lnTo>
                  <a:pt x="1638" y="808"/>
                </a:lnTo>
                <a:lnTo>
                  <a:pt x="1678" y="823"/>
                </a:lnTo>
                <a:lnTo>
                  <a:pt x="1709" y="831"/>
                </a:lnTo>
                <a:lnTo>
                  <a:pt x="1748" y="839"/>
                </a:lnTo>
                <a:lnTo>
                  <a:pt x="1772" y="855"/>
                </a:lnTo>
                <a:lnTo>
                  <a:pt x="1796" y="863"/>
                </a:lnTo>
                <a:lnTo>
                  <a:pt x="1819" y="871"/>
                </a:lnTo>
                <a:lnTo>
                  <a:pt x="1851" y="886"/>
                </a:lnTo>
                <a:lnTo>
                  <a:pt x="1882" y="886"/>
                </a:lnTo>
                <a:lnTo>
                  <a:pt x="1929" y="902"/>
                </a:lnTo>
                <a:lnTo>
                  <a:pt x="1953" y="918"/>
                </a:lnTo>
                <a:lnTo>
                  <a:pt x="1976" y="918"/>
                </a:lnTo>
                <a:lnTo>
                  <a:pt x="2000" y="926"/>
                </a:lnTo>
                <a:lnTo>
                  <a:pt x="2024" y="934"/>
                </a:lnTo>
                <a:lnTo>
                  <a:pt x="2047" y="949"/>
                </a:lnTo>
                <a:lnTo>
                  <a:pt x="2071" y="957"/>
                </a:lnTo>
                <a:lnTo>
                  <a:pt x="2095" y="965"/>
                </a:lnTo>
                <a:lnTo>
                  <a:pt x="2118" y="973"/>
                </a:lnTo>
                <a:lnTo>
                  <a:pt x="2142" y="981"/>
                </a:lnTo>
                <a:lnTo>
                  <a:pt x="2165" y="989"/>
                </a:lnTo>
                <a:lnTo>
                  <a:pt x="2213" y="1012"/>
                </a:lnTo>
                <a:lnTo>
                  <a:pt x="2252" y="1012"/>
                </a:lnTo>
                <a:lnTo>
                  <a:pt x="2275" y="1020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 flipV="1">
            <a:off x="655560" y="1917360"/>
            <a:ext cx="2828880" cy="65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 flipV="1">
            <a:off x="3484440" y="1719000"/>
            <a:ext cx="3435480" cy="2127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 flipV="1">
            <a:off x="6905520" y="1455840"/>
            <a:ext cx="2173320" cy="2491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6907320" y="1693800"/>
            <a:ext cx="263520" cy="38592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 flipV="1">
            <a:off x="6931080" y="1857240"/>
            <a:ext cx="1760400" cy="200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8643960" y="1857240"/>
            <a:ext cx="162000" cy="13352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 flipH="1" flipV="1">
            <a:off x="4097160" y="5578200"/>
            <a:ext cx="12960" cy="336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 flipV="1">
            <a:off x="2398680" y="5902200"/>
            <a:ext cx="1711440" cy="763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 flipH="1" flipV="1">
            <a:off x="198000" y="5141520"/>
            <a:ext cx="2211480" cy="8478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3460680" y="1295280"/>
            <a:ext cx="149400" cy="46198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 flipH="1">
            <a:off x="649440" y="1566720"/>
            <a:ext cx="10800" cy="9892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187200" y="2543040"/>
            <a:ext cx="463680" cy="2624400"/>
          </a:xfrm>
          <a:custGeom>
            <a:avLst/>
            <a:gdLst/>
            <a:ahLst/>
            <a:rect l="l" t="t" r="r" b="b"/>
            <a:pathLst>
              <a:path w="292" h="1653">
                <a:moveTo>
                  <a:pt x="291" y="16"/>
                </a:moveTo>
                <a:lnTo>
                  <a:pt x="276" y="48"/>
                </a:lnTo>
                <a:lnTo>
                  <a:pt x="252" y="55"/>
                </a:lnTo>
                <a:lnTo>
                  <a:pt x="221" y="63"/>
                </a:lnTo>
                <a:lnTo>
                  <a:pt x="197" y="48"/>
                </a:lnTo>
                <a:lnTo>
                  <a:pt x="173" y="32"/>
                </a:lnTo>
                <a:lnTo>
                  <a:pt x="158" y="8"/>
                </a:lnTo>
                <a:lnTo>
                  <a:pt x="134" y="0"/>
                </a:lnTo>
                <a:lnTo>
                  <a:pt x="110" y="0"/>
                </a:lnTo>
                <a:lnTo>
                  <a:pt x="87" y="0"/>
                </a:lnTo>
                <a:lnTo>
                  <a:pt x="63" y="8"/>
                </a:lnTo>
                <a:lnTo>
                  <a:pt x="48" y="32"/>
                </a:lnTo>
                <a:lnTo>
                  <a:pt x="40" y="55"/>
                </a:lnTo>
                <a:lnTo>
                  <a:pt x="40" y="79"/>
                </a:lnTo>
                <a:lnTo>
                  <a:pt x="40" y="103"/>
                </a:lnTo>
                <a:lnTo>
                  <a:pt x="40" y="126"/>
                </a:lnTo>
                <a:lnTo>
                  <a:pt x="40" y="150"/>
                </a:lnTo>
                <a:lnTo>
                  <a:pt x="40" y="173"/>
                </a:lnTo>
                <a:lnTo>
                  <a:pt x="48" y="197"/>
                </a:lnTo>
                <a:lnTo>
                  <a:pt x="55" y="221"/>
                </a:lnTo>
                <a:lnTo>
                  <a:pt x="63" y="244"/>
                </a:lnTo>
                <a:lnTo>
                  <a:pt x="63" y="268"/>
                </a:lnTo>
                <a:lnTo>
                  <a:pt x="71" y="291"/>
                </a:lnTo>
                <a:lnTo>
                  <a:pt x="71" y="323"/>
                </a:lnTo>
                <a:lnTo>
                  <a:pt x="79" y="346"/>
                </a:lnTo>
                <a:lnTo>
                  <a:pt x="79" y="370"/>
                </a:lnTo>
                <a:lnTo>
                  <a:pt x="79" y="394"/>
                </a:lnTo>
                <a:lnTo>
                  <a:pt x="87" y="417"/>
                </a:lnTo>
                <a:lnTo>
                  <a:pt x="87" y="441"/>
                </a:lnTo>
                <a:lnTo>
                  <a:pt x="87" y="464"/>
                </a:lnTo>
                <a:lnTo>
                  <a:pt x="79" y="488"/>
                </a:lnTo>
                <a:lnTo>
                  <a:pt x="71" y="512"/>
                </a:lnTo>
                <a:lnTo>
                  <a:pt x="71" y="535"/>
                </a:lnTo>
                <a:lnTo>
                  <a:pt x="71" y="559"/>
                </a:lnTo>
                <a:lnTo>
                  <a:pt x="71" y="582"/>
                </a:lnTo>
                <a:lnTo>
                  <a:pt x="71" y="606"/>
                </a:lnTo>
                <a:lnTo>
                  <a:pt x="95" y="622"/>
                </a:lnTo>
                <a:lnTo>
                  <a:pt x="103" y="645"/>
                </a:lnTo>
                <a:lnTo>
                  <a:pt x="118" y="669"/>
                </a:lnTo>
                <a:lnTo>
                  <a:pt x="126" y="693"/>
                </a:lnTo>
                <a:lnTo>
                  <a:pt x="126" y="716"/>
                </a:lnTo>
                <a:lnTo>
                  <a:pt x="142" y="740"/>
                </a:lnTo>
                <a:lnTo>
                  <a:pt x="166" y="756"/>
                </a:lnTo>
                <a:lnTo>
                  <a:pt x="181" y="779"/>
                </a:lnTo>
                <a:lnTo>
                  <a:pt x="189" y="803"/>
                </a:lnTo>
                <a:lnTo>
                  <a:pt x="197" y="826"/>
                </a:lnTo>
                <a:lnTo>
                  <a:pt x="221" y="842"/>
                </a:lnTo>
                <a:lnTo>
                  <a:pt x="244" y="858"/>
                </a:lnTo>
                <a:lnTo>
                  <a:pt x="236" y="881"/>
                </a:lnTo>
                <a:lnTo>
                  <a:pt x="213" y="897"/>
                </a:lnTo>
                <a:lnTo>
                  <a:pt x="189" y="905"/>
                </a:lnTo>
                <a:lnTo>
                  <a:pt x="166" y="921"/>
                </a:lnTo>
                <a:lnTo>
                  <a:pt x="158" y="944"/>
                </a:lnTo>
                <a:lnTo>
                  <a:pt x="150" y="968"/>
                </a:lnTo>
                <a:lnTo>
                  <a:pt x="126" y="992"/>
                </a:lnTo>
                <a:lnTo>
                  <a:pt x="118" y="1015"/>
                </a:lnTo>
                <a:lnTo>
                  <a:pt x="110" y="1039"/>
                </a:lnTo>
                <a:lnTo>
                  <a:pt x="103" y="1070"/>
                </a:lnTo>
                <a:lnTo>
                  <a:pt x="95" y="1094"/>
                </a:lnTo>
                <a:lnTo>
                  <a:pt x="103" y="1117"/>
                </a:lnTo>
                <a:lnTo>
                  <a:pt x="95" y="1141"/>
                </a:lnTo>
                <a:lnTo>
                  <a:pt x="95" y="1165"/>
                </a:lnTo>
                <a:lnTo>
                  <a:pt x="87" y="1188"/>
                </a:lnTo>
                <a:lnTo>
                  <a:pt x="87" y="1212"/>
                </a:lnTo>
                <a:lnTo>
                  <a:pt x="63" y="1235"/>
                </a:lnTo>
                <a:lnTo>
                  <a:pt x="55" y="1259"/>
                </a:lnTo>
                <a:lnTo>
                  <a:pt x="40" y="1283"/>
                </a:lnTo>
                <a:lnTo>
                  <a:pt x="40" y="1306"/>
                </a:lnTo>
                <a:lnTo>
                  <a:pt x="24" y="1330"/>
                </a:lnTo>
                <a:lnTo>
                  <a:pt x="24" y="1353"/>
                </a:lnTo>
                <a:lnTo>
                  <a:pt x="48" y="1377"/>
                </a:lnTo>
                <a:lnTo>
                  <a:pt x="71" y="1385"/>
                </a:lnTo>
                <a:lnTo>
                  <a:pt x="95" y="1401"/>
                </a:lnTo>
                <a:lnTo>
                  <a:pt x="103" y="1424"/>
                </a:lnTo>
                <a:lnTo>
                  <a:pt x="110" y="1448"/>
                </a:lnTo>
                <a:lnTo>
                  <a:pt x="103" y="1471"/>
                </a:lnTo>
                <a:lnTo>
                  <a:pt x="87" y="1495"/>
                </a:lnTo>
                <a:lnTo>
                  <a:pt x="71" y="1519"/>
                </a:lnTo>
                <a:lnTo>
                  <a:pt x="40" y="1542"/>
                </a:lnTo>
                <a:lnTo>
                  <a:pt x="16" y="1558"/>
                </a:lnTo>
                <a:lnTo>
                  <a:pt x="8" y="1582"/>
                </a:lnTo>
                <a:lnTo>
                  <a:pt x="0" y="1605"/>
                </a:lnTo>
                <a:lnTo>
                  <a:pt x="0" y="1629"/>
                </a:lnTo>
                <a:lnTo>
                  <a:pt x="8" y="1652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 flipV="1">
            <a:off x="11160" y="4990680"/>
            <a:ext cx="299880" cy="126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8805960" y="3205080"/>
            <a:ext cx="338040" cy="189000"/>
          </a:xfrm>
          <a:custGeom>
            <a:avLst/>
            <a:gdLst/>
            <a:ahLst/>
            <a:rect l="l" t="t" r="r" b="b"/>
            <a:pathLst>
              <a:path w="213" h="119">
                <a:moveTo>
                  <a:pt x="0" y="0"/>
                </a:moveTo>
                <a:lnTo>
                  <a:pt x="32" y="24"/>
                </a:lnTo>
                <a:lnTo>
                  <a:pt x="63" y="47"/>
                </a:lnTo>
                <a:lnTo>
                  <a:pt x="87" y="71"/>
                </a:lnTo>
                <a:lnTo>
                  <a:pt x="110" y="87"/>
                </a:lnTo>
                <a:lnTo>
                  <a:pt x="134" y="95"/>
                </a:lnTo>
                <a:lnTo>
                  <a:pt x="158" y="110"/>
                </a:lnTo>
                <a:lnTo>
                  <a:pt x="181" y="118"/>
                </a:lnTo>
                <a:lnTo>
                  <a:pt x="212" y="103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3422520" y="5278320"/>
            <a:ext cx="738360" cy="663840"/>
          </a:xfrm>
          <a:custGeom>
            <a:avLst/>
            <a:gdLst/>
            <a:ahLst/>
            <a:rect l="l" t="t" r="r" b="b"/>
            <a:pathLst>
              <a:path w="465" h="418">
                <a:moveTo>
                  <a:pt x="464" y="0"/>
                </a:moveTo>
                <a:lnTo>
                  <a:pt x="433" y="16"/>
                </a:lnTo>
                <a:lnTo>
                  <a:pt x="409" y="24"/>
                </a:lnTo>
                <a:lnTo>
                  <a:pt x="386" y="32"/>
                </a:lnTo>
                <a:lnTo>
                  <a:pt x="362" y="32"/>
                </a:lnTo>
                <a:lnTo>
                  <a:pt x="338" y="47"/>
                </a:lnTo>
                <a:lnTo>
                  <a:pt x="315" y="55"/>
                </a:lnTo>
                <a:lnTo>
                  <a:pt x="283" y="63"/>
                </a:lnTo>
                <a:lnTo>
                  <a:pt x="252" y="79"/>
                </a:lnTo>
                <a:lnTo>
                  <a:pt x="228" y="95"/>
                </a:lnTo>
                <a:lnTo>
                  <a:pt x="205" y="102"/>
                </a:lnTo>
                <a:lnTo>
                  <a:pt x="181" y="118"/>
                </a:lnTo>
                <a:lnTo>
                  <a:pt x="158" y="134"/>
                </a:lnTo>
                <a:lnTo>
                  <a:pt x="142" y="157"/>
                </a:lnTo>
                <a:lnTo>
                  <a:pt x="118" y="173"/>
                </a:lnTo>
                <a:lnTo>
                  <a:pt x="102" y="197"/>
                </a:lnTo>
                <a:lnTo>
                  <a:pt x="87" y="220"/>
                </a:lnTo>
                <a:lnTo>
                  <a:pt x="63" y="244"/>
                </a:lnTo>
                <a:lnTo>
                  <a:pt x="47" y="268"/>
                </a:lnTo>
                <a:lnTo>
                  <a:pt x="39" y="291"/>
                </a:lnTo>
                <a:lnTo>
                  <a:pt x="32" y="315"/>
                </a:lnTo>
                <a:lnTo>
                  <a:pt x="24" y="338"/>
                </a:lnTo>
                <a:lnTo>
                  <a:pt x="16" y="370"/>
                </a:lnTo>
                <a:lnTo>
                  <a:pt x="0" y="393"/>
                </a:lnTo>
                <a:lnTo>
                  <a:pt x="0" y="417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 flipH="1" flipV="1">
            <a:off x="2835000" y="5463720"/>
            <a:ext cx="587160" cy="43668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 flipH="1" flipV="1">
            <a:off x="310680" y="3292200"/>
            <a:ext cx="125640" cy="25092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075280" y="5540400"/>
            <a:ext cx="1122480" cy="863640"/>
          </a:xfrm>
          <a:custGeom>
            <a:avLst/>
            <a:gdLst/>
            <a:ahLst/>
            <a:rect l="l" t="t" r="r" b="b"/>
            <a:pathLst>
              <a:path w="707" h="544">
                <a:moveTo>
                  <a:pt x="0" y="0"/>
                </a:moveTo>
                <a:lnTo>
                  <a:pt x="76" y="48"/>
                </a:lnTo>
                <a:lnTo>
                  <a:pt x="100" y="63"/>
                </a:lnTo>
                <a:lnTo>
                  <a:pt x="108" y="87"/>
                </a:lnTo>
                <a:lnTo>
                  <a:pt x="124" y="110"/>
                </a:lnTo>
                <a:lnTo>
                  <a:pt x="139" y="134"/>
                </a:lnTo>
                <a:lnTo>
                  <a:pt x="163" y="142"/>
                </a:lnTo>
                <a:lnTo>
                  <a:pt x="187" y="142"/>
                </a:lnTo>
                <a:lnTo>
                  <a:pt x="210" y="150"/>
                </a:lnTo>
                <a:lnTo>
                  <a:pt x="234" y="166"/>
                </a:lnTo>
                <a:lnTo>
                  <a:pt x="257" y="181"/>
                </a:lnTo>
                <a:lnTo>
                  <a:pt x="273" y="205"/>
                </a:lnTo>
                <a:lnTo>
                  <a:pt x="297" y="213"/>
                </a:lnTo>
                <a:lnTo>
                  <a:pt x="320" y="236"/>
                </a:lnTo>
                <a:lnTo>
                  <a:pt x="344" y="252"/>
                </a:lnTo>
                <a:lnTo>
                  <a:pt x="368" y="276"/>
                </a:lnTo>
                <a:lnTo>
                  <a:pt x="391" y="299"/>
                </a:lnTo>
                <a:lnTo>
                  <a:pt x="407" y="323"/>
                </a:lnTo>
                <a:lnTo>
                  <a:pt x="423" y="346"/>
                </a:lnTo>
                <a:lnTo>
                  <a:pt x="446" y="362"/>
                </a:lnTo>
                <a:lnTo>
                  <a:pt x="470" y="378"/>
                </a:lnTo>
                <a:lnTo>
                  <a:pt x="493" y="386"/>
                </a:lnTo>
                <a:lnTo>
                  <a:pt x="517" y="409"/>
                </a:lnTo>
                <a:lnTo>
                  <a:pt x="541" y="425"/>
                </a:lnTo>
                <a:lnTo>
                  <a:pt x="564" y="433"/>
                </a:lnTo>
                <a:lnTo>
                  <a:pt x="588" y="449"/>
                </a:lnTo>
                <a:lnTo>
                  <a:pt x="611" y="449"/>
                </a:lnTo>
                <a:lnTo>
                  <a:pt x="627" y="472"/>
                </a:lnTo>
                <a:lnTo>
                  <a:pt x="651" y="488"/>
                </a:lnTo>
                <a:lnTo>
                  <a:pt x="674" y="504"/>
                </a:lnTo>
                <a:lnTo>
                  <a:pt x="682" y="527"/>
                </a:lnTo>
                <a:lnTo>
                  <a:pt x="706" y="543"/>
                </a:lnTo>
                <a:lnTo>
                  <a:pt x="682" y="535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5021280" y="5370480"/>
            <a:ext cx="65160" cy="154080"/>
          </a:xfrm>
          <a:custGeom>
            <a:avLst/>
            <a:gdLst/>
            <a:ahLst/>
            <a:rect l="l" t="t" r="r" b="b"/>
            <a:pathLst>
              <a:path w="41" h="97">
                <a:moveTo>
                  <a:pt x="18" y="0"/>
                </a:moveTo>
                <a:lnTo>
                  <a:pt x="11" y="4"/>
                </a:lnTo>
                <a:lnTo>
                  <a:pt x="11" y="8"/>
                </a:lnTo>
                <a:lnTo>
                  <a:pt x="10" y="12"/>
                </a:lnTo>
                <a:lnTo>
                  <a:pt x="10" y="16"/>
                </a:lnTo>
                <a:lnTo>
                  <a:pt x="8" y="20"/>
                </a:lnTo>
                <a:lnTo>
                  <a:pt x="8" y="24"/>
                </a:lnTo>
                <a:lnTo>
                  <a:pt x="5" y="28"/>
                </a:lnTo>
                <a:lnTo>
                  <a:pt x="3" y="32"/>
                </a:lnTo>
                <a:lnTo>
                  <a:pt x="2" y="36"/>
                </a:lnTo>
                <a:lnTo>
                  <a:pt x="0" y="41"/>
                </a:lnTo>
                <a:lnTo>
                  <a:pt x="0" y="46"/>
                </a:lnTo>
                <a:lnTo>
                  <a:pt x="2" y="51"/>
                </a:lnTo>
                <a:lnTo>
                  <a:pt x="5" y="56"/>
                </a:lnTo>
                <a:lnTo>
                  <a:pt x="10" y="59"/>
                </a:lnTo>
                <a:lnTo>
                  <a:pt x="15" y="62"/>
                </a:lnTo>
                <a:lnTo>
                  <a:pt x="19" y="64"/>
                </a:lnTo>
                <a:lnTo>
                  <a:pt x="23" y="67"/>
                </a:lnTo>
                <a:lnTo>
                  <a:pt x="27" y="70"/>
                </a:lnTo>
                <a:lnTo>
                  <a:pt x="31" y="75"/>
                </a:lnTo>
                <a:lnTo>
                  <a:pt x="34" y="80"/>
                </a:lnTo>
                <a:lnTo>
                  <a:pt x="35" y="84"/>
                </a:lnTo>
                <a:lnTo>
                  <a:pt x="37" y="88"/>
                </a:lnTo>
                <a:lnTo>
                  <a:pt x="40" y="92"/>
                </a:lnTo>
                <a:lnTo>
                  <a:pt x="40" y="96"/>
                </a:lnTo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 flipV="1">
            <a:off x="4106880" y="5532480"/>
            <a:ext cx="977760" cy="475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flipV="1">
            <a:off x="5035680" y="5253120"/>
            <a:ext cx="2116080" cy="1238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4056120" y="186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4119480" y="2039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4017960" y="22273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3857760" y="2340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3683160" y="2540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3340080" y="28526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3027240" y="28828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2714760" y="3003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335320" y="3057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1922400" y="313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1701720" y="3097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1238400" y="3089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771480" y="32259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915840" y="43545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3865680" y="2944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383000" y="31734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4842000" y="3492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5351400" y="37148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5991120" y="395748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6716880" y="42004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7210440" y="437688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7364520" y="34545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7448400" y="296712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439040" y="24033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7974000" y="25639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6921360" y="4818240"/>
            <a:ext cx="13680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705816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074000" y="5664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6486480" y="5146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127920" y="5375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624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327640" y="547380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016600" y="5329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4710240" y="526104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429080" y="52117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4191120" y="52308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37274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3416400" y="52671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3125880" y="53370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3112920" y="511812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2774880" y="53830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2455920" y="53355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2168640" y="516888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424240" y="49244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1738440" y="477216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1297080" y="45212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7526160" y="592776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274680" y="4429080"/>
            <a:ext cx="288720" cy="714600"/>
          </a:xfrm>
          <a:custGeom>
            <a:avLst/>
            <a:gdLst/>
            <a:ahLst/>
            <a:rect l="l" t="t" r="r" b="b"/>
            <a:pathLst>
              <a:path w="182" h="450">
                <a:moveTo>
                  <a:pt x="174" y="0"/>
                </a:moveTo>
                <a:lnTo>
                  <a:pt x="174" y="32"/>
                </a:lnTo>
                <a:lnTo>
                  <a:pt x="181" y="55"/>
                </a:lnTo>
                <a:lnTo>
                  <a:pt x="181" y="79"/>
                </a:lnTo>
                <a:lnTo>
                  <a:pt x="181" y="102"/>
                </a:lnTo>
                <a:lnTo>
                  <a:pt x="181" y="126"/>
                </a:lnTo>
                <a:lnTo>
                  <a:pt x="174" y="150"/>
                </a:lnTo>
                <a:lnTo>
                  <a:pt x="166" y="173"/>
                </a:lnTo>
                <a:lnTo>
                  <a:pt x="158" y="197"/>
                </a:lnTo>
                <a:lnTo>
                  <a:pt x="150" y="220"/>
                </a:lnTo>
                <a:lnTo>
                  <a:pt x="150" y="244"/>
                </a:lnTo>
                <a:lnTo>
                  <a:pt x="142" y="268"/>
                </a:lnTo>
                <a:lnTo>
                  <a:pt x="134" y="291"/>
                </a:lnTo>
                <a:lnTo>
                  <a:pt x="126" y="315"/>
                </a:lnTo>
                <a:lnTo>
                  <a:pt x="126" y="338"/>
                </a:lnTo>
                <a:lnTo>
                  <a:pt x="126" y="362"/>
                </a:lnTo>
                <a:lnTo>
                  <a:pt x="103" y="378"/>
                </a:lnTo>
                <a:lnTo>
                  <a:pt x="87" y="401"/>
                </a:lnTo>
                <a:lnTo>
                  <a:pt x="63" y="401"/>
                </a:lnTo>
                <a:lnTo>
                  <a:pt x="40" y="409"/>
                </a:lnTo>
                <a:lnTo>
                  <a:pt x="24" y="433"/>
                </a:lnTo>
                <a:lnTo>
                  <a:pt x="0" y="449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73040" y="4446720"/>
            <a:ext cx="136440" cy="13788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6415200" y="563076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819000" y="4019400"/>
            <a:ext cx="13680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19200" y="360684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3726000" y="202392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 flipH="1" flipV="1">
            <a:off x="6270480" y="5095440"/>
            <a:ext cx="152640" cy="26676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6195960" y="5002200"/>
            <a:ext cx="136440" cy="138240"/>
          </a:xfrm>
          <a:prstGeom prst="ellipse">
            <a:avLst/>
          </a:prstGeom>
          <a:solidFill>
            <a:srgbClr val="00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160880" y="2103480"/>
            <a:ext cx="1512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San Juan 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1813680" y="3355920"/>
            <a:ext cx="1305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Maricopa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686160" y="2627280"/>
            <a:ext cx="11761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Havasu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7972560" y="5850000"/>
            <a:ext cx="938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Permian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4370400" y="4827600"/>
            <a:ext cx="19191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Low Pressure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H="1">
            <a:off x="956880" y="2921040"/>
            <a:ext cx="399960" cy="771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 flipH="1">
            <a:off x="1843200" y="3649680"/>
            <a:ext cx="442800" cy="171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 flipV="1">
            <a:off x="6629400" y="5807160"/>
            <a:ext cx="171360" cy="542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7053480" y="4751280"/>
            <a:ext cx="13348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Eunice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7138440" y="4979880"/>
            <a:ext cx="153324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Keystone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6816600" y="5784840"/>
            <a:ext cx="7401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Waha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1611000" y="1965240"/>
            <a:ext cx="789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Arizona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5682240" y="2765520"/>
            <a:ext cx="11559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New 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7999200" y="3106800"/>
            <a:ext cx="670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Texas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7388640" y="4249800"/>
            <a:ext cx="1275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Plains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6321240" y="2192400"/>
            <a:ext cx="13543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Dumas Station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-2160" y="2878200"/>
            <a:ext cx="7696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Topock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-3240" y="5240160"/>
            <a:ext cx="101772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Ehrenberg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7743960" y="1963800"/>
            <a:ext cx="10569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Anadarko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Basin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4627800" y="3170160"/>
            <a:ext cx="17114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Permian-San Juan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Crossover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3340080" y="2911320"/>
            <a:ext cx="6807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Valve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3" name=""/>
          <p:cNvGraphicFramePr/>
          <p:nvPr/>
        </p:nvGraphicFramePr>
        <p:xfrm>
          <a:off x="2438280" y="1627200"/>
          <a:ext cx="2743200" cy="1801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8280" y="1627200"/>
                    <a:ext cx="2743200" cy="180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5" name=""/>
          <p:cNvGraphicFramePr/>
          <p:nvPr/>
        </p:nvGraphicFramePr>
        <p:xfrm>
          <a:off x="6483240" y="1827360"/>
          <a:ext cx="2660760" cy="1601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483240" y="1827360"/>
                    <a:ext cx="2660760" cy="160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7" name=""/>
          <p:cNvGraphicFramePr/>
          <p:nvPr/>
        </p:nvGraphicFramePr>
        <p:xfrm>
          <a:off x="5562720" y="3276720"/>
          <a:ext cx="2438280" cy="14205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43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562720" y="3276720"/>
                    <a:ext cx="2438280" cy="142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39" name=""/>
          <p:cNvGraphicFramePr/>
          <p:nvPr/>
        </p:nvGraphicFramePr>
        <p:xfrm>
          <a:off x="5791320" y="4191120"/>
          <a:ext cx="3051000" cy="177804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440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5791320" y="4191120"/>
                    <a:ext cx="3051000" cy="177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441" name=""/>
          <p:cNvGrpSpPr/>
          <p:nvPr/>
        </p:nvGrpSpPr>
        <p:grpSpPr>
          <a:xfrm>
            <a:off x="6629400" y="5334120"/>
            <a:ext cx="914400" cy="457200"/>
            <a:chOff x="6629400" y="5334120"/>
            <a:chExt cx="914400" cy="457200"/>
          </a:xfrm>
        </p:grpSpPr>
        <p:sp>
          <p:nvSpPr>
            <p:cNvPr id="442" name=""/>
            <p:cNvSpPr/>
            <p:nvPr/>
          </p:nvSpPr>
          <p:spPr>
            <a:xfrm>
              <a:off x="6629400" y="5334120"/>
              <a:ext cx="914400" cy="457200"/>
            </a:xfrm>
            <a:custGeom>
              <a:avLst/>
              <a:gdLst/>
              <a:ahLst/>
              <a:rect l="l" t="t" r="r" b="b"/>
              <a:pathLst>
                <a:path w="1702" h="908">
                  <a:moveTo>
                    <a:pt x="0" y="454"/>
                  </a:moveTo>
                  <a:lnTo>
                    <a:pt x="3" y="417"/>
                  </a:lnTo>
                  <a:lnTo>
                    <a:pt x="12" y="380"/>
                  </a:lnTo>
                  <a:lnTo>
                    <a:pt x="26" y="342"/>
                  </a:lnTo>
                  <a:lnTo>
                    <a:pt x="46" y="308"/>
                  </a:lnTo>
                  <a:lnTo>
                    <a:pt x="73" y="271"/>
                  </a:lnTo>
                  <a:lnTo>
                    <a:pt x="102" y="238"/>
                  </a:lnTo>
                  <a:lnTo>
                    <a:pt x="139" y="206"/>
                  </a:lnTo>
                  <a:lnTo>
                    <a:pt x="180" y="176"/>
                  </a:lnTo>
                  <a:lnTo>
                    <a:pt x="226" y="147"/>
                  </a:lnTo>
                  <a:lnTo>
                    <a:pt x="275" y="120"/>
                  </a:lnTo>
                  <a:lnTo>
                    <a:pt x="328" y="96"/>
                  </a:lnTo>
                  <a:lnTo>
                    <a:pt x="386" y="75"/>
                  </a:lnTo>
                  <a:lnTo>
                    <a:pt x="446" y="55"/>
                  </a:lnTo>
                  <a:lnTo>
                    <a:pt x="510" y="38"/>
                  </a:lnTo>
                  <a:lnTo>
                    <a:pt x="575" y="25"/>
                  </a:lnTo>
                  <a:lnTo>
                    <a:pt x="642" y="14"/>
                  </a:lnTo>
                  <a:lnTo>
                    <a:pt x="710" y="6"/>
                  </a:lnTo>
                  <a:lnTo>
                    <a:pt x="780" y="2"/>
                  </a:lnTo>
                  <a:lnTo>
                    <a:pt x="850" y="0"/>
                  </a:lnTo>
                  <a:lnTo>
                    <a:pt x="921" y="2"/>
                  </a:lnTo>
                  <a:lnTo>
                    <a:pt x="991" y="6"/>
                  </a:lnTo>
                  <a:lnTo>
                    <a:pt x="1060" y="14"/>
                  </a:lnTo>
                  <a:lnTo>
                    <a:pt x="1126" y="25"/>
                  </a:lnTo>
                  <a:lnTo>
                    <a:pt x="1192" y="38"/>
                  </a:lnTo>
                  <a:lnTo>
                    <a:pt x="1256" y="55"/>
                  </a:lnTo>
                  <a:lnTo>
                    <a:pt x="1315" y="75"/>
                  </a:lnTo>
                  <a:lnTo>
                    <a:pt x="1373" y="96"/>
                  </a:lnTo>
                  <a:lnTo>
                    <a:pt x="1427" y="120"/>
                  </a:lnTo>
                  <a:lnTo>
                    <a:pt x="1476" y="147"/>
                  </a:lnTo>
                  <a:lnTo>
                    <a:pt x="1522" y="176"/>
                  </a:lnTo>
                  <a:lnTo>
                    <a:pt x="1562" y="206"/>
                  </a:lnTo>
                  <a:lnTo>
                    <a:pt x="1599" y="238"/>
                  </a:lnTo>
                  <a:lnTo>
                    <a:pt x="1629" y="271"/>
                  </a:lnTo>
                  <a:lnTo>
                    <a:pt x="1656" y="308"/>
                  </a:lnTo>
                  <a:lnTo>
                    <a:pt x="1675" y="342"/>
                  </a:lnTo>
                  <a:lnTo>
                    <a:pt x="1690" y="380"/>
                  </a:lnTo>
                  <a:lnTo>
                    <a:pt x="1699" y="417"/>
                  </a:lnTo>
                  <a:lnTo>
                    <a:pt x="1702" y="454"/>
                  </a:lnTo>
                  <a:lnTo>
                    <a:pt x="1699" y="492"/>
                  </a:lnTo>
                  <a:lnTo>
                    <a:pt x="1690" y="529"/>
                  </a:lnTo>
                  <a:lnTo>
                    <a:pt x="1675" y="566"/>
                  </a:lnTo>
                  <a:lnTo>
                    <a:pt x="1656" y="601"/>
                  </a:lnTo>
                  <a:lnTo>
                    <a:pt x="1629" y="638"/>
                  </a:lnTo>
                  <a:lnTo>
                    <a:pt x="1599" y="671"/>
                  </a:lnTo>
                  <a:lnTo>
                    <a:pt x="1562" y="703"/>
                  </a:lnTo>
                  <a:lnTo>
                    <a:pt x="1522" y="733"/>
                  </a:lnTo>
                  <a:lnTo>
                    <a:pt x="1476" y="762"/>
                  </a:lnTo>
                  <a:lnTo>
                    <a:pt x="1427" y="789"/>
                  </a:lnTo>
                  <a:lnTo>
                    <a:pt x="1373" y="813"/>
                  </a:lnTo>
                  <a:lnTo>
                    <a:pt x="1315" y="834"/>
                  </a:lnTo>
                  <a:lnTo>
                    <a:pt x="1256" y="854"/>
                  </a:lnTo>
                  <a:lnTo>
                    <a:pt x="1192" y="871"/>
                  </a:lnTo>
                  <a:lnTo>
                    <a:pt x="1126" y="884"/>
                  </a:lnTo>
                  <a:lnTo>
                    <a:pt x="1060" y="895"/>
                  </a:lnTo>
                  <a:lnTo>
                    <a:pt x="991" y="902"/>
                  </a:lnTo>
                  <a:lnTo>
                    <a:pt x="921" y="907"/>
                  </a:lnTo>
                  <a:lnTo>
                    <a:pt x="850" y="908"/>
                  </a:lnTo>
                  <a:lnTo>
                    <a:pt x="780" y="907"/>
                  </a:lnTo>
                  <a:lnTo>
                    <a:pt x="710" y="902"/>
                  </a:lnTo>
                  <a:lnTo>
                    <a:pt x="642" y="895"/>
                  </a:lnTo>
                  <a:lnTo>
                    <a:pt x="575" y="884"/>
                  </a:lnTo>
                  <a:lnTo>
                    <a:pt x="510" y="871"/>
                  </a:lnTo>
                  <a:lnTo>
                    <a:pt x="446" y="854"/>
                  </a:lnTo>
                  <a:lnTo>
                    <a:pt x="386" y="834"/>
                  </a:lnTo>
                  <a:lnTo>
                    <a:pt x="328" y="813"/>
                  </a:lnTo>
                  <a:lnTo>
                    <a:pt x="275" y="789"/>
                  </a:lnTo>
                  <a:lnTo>
                    <a:pt x="226" y="762"/>
                  </a:lnTo>
                  <a:lnTo>
                    <a:pt x="180" y="733"/>
                  </a:lnTo>
                  <a:lnTo>
                    <a:pt x="139" y="703"/>
                  </a:lnTo>
                  <a:lnTo>
                    <a:pt x="102" y="671"/>
                  </a:lnTo>
                  <a:lnTo>
                    <a:pt x="73" y="638"/>
                  </a:lnTo>
                  <a:lnTo>
                    <a:pt x="46" y="601"/>
                  </a:lnTo>
                  <a:lnTo>
                    <a:pt x="26" y="566"/>
                  </a:lnTo>
                  <a:lnTo>
                    <a:pt x="12" y="529"/>
                  </a:lnTo>
                  <a:lnTo>
                    <a:pt x="3" y="492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6858000" y="5486400"/>
              <a:ext cx="5065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MCCAMEY or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LINE 2000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20 Proposed Pooling Areas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45" name=""/>
          <p:cNvSpPr/>
          <p:nvPr/>
        </p:nvSpPr>
        <p:spPr>
          <a:xfrm>
            <a:off x="5867280" y="5105520"/>
            <a:ext cx="128880" cy="357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6" name=""/>
          <p:cNvGraphicFramePr/>
          <p:nvPr/>
        </p:nvGraphicFramePr>
        <p:xfrm>
          <a:off x="5330880" y="5130720"/>
          <a:ext cx="2441520" cy="142236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447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5330880" y="5130720"/>
                    <a:ext cx="2441520" cy="142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2002-02-14T00:52:14Z</dcterms:created>
  <dc:creator>Jeff C. Wright</dc:creator>
  <dc:description/>
  <dc:language>en-US</dc:language>
  <cp:lastModifiedBy>jbutler</cp:lastModifiedBy>
  <dcterms:modified xsi:type="dcterms:W3CDTF">2002-03-22T14:51:33Z</dcterms:modified>
  <cp:revision>54</cp:revision>
  <dc:subject/>
  <dc:title>Daily Demand (in MMcf/d)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r8>-719127641</vt:r8>
  </property>
  <property fmtid="{D5CDD505-2E9C-101B-9397-08002B2CF9AE}" pid="3" name="_AuthorEmail">
    <vt:lpwstr>Elizabeth.Zerby@ferc.gov</vt:lpwstr>
  </property>
  <property fmtid="{D5CDD505-2E9C-101B-9397-08002B2CF9AE}" pid="4" name="_AuthorEmailDisplayName">
    <vt:lpwstr>Elizabeth Zerby</vt:lpwstr>
  </property>
  <property fmtid="{D5CDD505-2E9C-101B-9397-08002B2CF9AE}" pid="5" name="_EmailSubject">
    <vt:lpwstr>power point presentation for the web</vt:lpwstr>
  </property>
</Properties>
</file>