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D17CA0-47AC-4AA4-A2DF-A3BE73CE8DB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F5F10A-A7F7-4123-A602-CAEF2BDE91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410080" y="2971800"/>
            <a:ext cx="1600200" cy="609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286000" y="1752480"/>
            <a:ext cx="1600200" cy="60984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152280"/>
            <a:ext cx="7772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 Prices Remain Constant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86000" y="190512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0" y="2971800"/>
            <a:ext cx="1600200" cy="609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286000" y="3124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410080" y="3124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Deutsche 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981080" y="2438280"/>
            <a:ext cx="6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$1B Prepay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590920" y="2362320"/>
            <a:ext cx="144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743200" y="254484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SWAP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3581280" y="23619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581280" y="24382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&amp; Final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267080" y="312408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SWAP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886200" y="3048120"/>
            <a:ext cx="152388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86200" y="2819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38480" y="342900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Fixed &amp; Final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86200" y="3429000"/>
            <a:ext cx="15238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57400" y="609480"/>
            <a:ext cx="4952880" cy="947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Semi-Annual 5% Interest Payment of $25MM on 11/02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Today’s NYMEX Forward for 11/02 $3.00 /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NYMEX Spot on 11/02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/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495680" y="3890880"/>
            <a:ext cx="4953240" cy="27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2: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Interest Payments / NYMEX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Forward = $25MM / $3.00 = 8.5MM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8.5MM * $3.00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$25MM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LESSER of: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Volumes * NYMEX Spot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/ NYMEX Forward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/ $3.00 = 333MM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333MM * $3.00=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0" y="3886200"/>
            <a:ext cx="4572000" cy="27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1: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Fixed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Interest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$25MM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Interest Payments / NYMEX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Forward = $25MM / $3.00 = 8.5MM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8.5MM * $3.00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$25MM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GREATER of: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– Floating Volumes * NYMEX Spot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/ NYMEX Forward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/ $3.00 = 333MM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Prepay – Floating Volumes * NYMEX Spot =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– 333MM * $3.00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5410080" y="2971800"/>
            <a:ext cx="1600200" cy="609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86000" y="1752480"/>
            <a:ext cx="1600200" cy="60984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152280"/>
            <a:ext cx="7772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 Prices Rise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0" y="190512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0" y="2971800"/>
            <a:ext cx="1600200" cy="609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86000" y="3124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10080" y="3124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Deutsche 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981080" y="2438280"/>
            <a:ext cx="6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$1B Prepay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590920" y="2362320"/>
            <a:ext cx="144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743200" y="254484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SWAP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72000" y="3890880"/>
            <a:ext cx="4952880" cy="27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2: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Interest Payments / NYMEX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Forward = $25MM / $3.00 = 8.5MM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8.5MM * $5.00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$42MM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LESSER of: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Volumes * NYMEX Spot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/ NYMEX Forward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/ $3.00 = 333MM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333MM * $5.00= $1.67B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3581280" y="23619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81280" y="24382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&amp; Final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267080" y="312408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SWAP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886200" y="3048120"/>
            <a:ext cx="152388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86200" y="2819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038480" y="342900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Fixed &amp; Final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886200" y="3429000"/>
            <a:ext cx="15238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57400" y="609480"/>
            <a:ext cx="4952880" cy="947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Semi-Annual 5% Interest Payment of $25MM on 11/02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Today’s NYMEX Forward for 11/02 $3.00 /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NYMEX Spot on 11/02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/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6320" y="3886200"/>
            <a:ext cx="4572000" cy="27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1: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Fixed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Interest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$25MM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Interest Payments / NYMEX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Forward = $25MM / $3.00 = 8.5MM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8.5MM * $5.00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$42MM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GREATER of: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– Floating Volumes * NYMEX Spot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/ NYMEX Forward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/ $3.00 = 333MM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Prepay – Floating Volumes * NYMEX Spot =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– 333MM * $5.00 = $(667)MM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410080" y="2971800"/>
            <a:ext cx="1600200" cy="609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286000" y="1752480"/>
            <a:ext cx="1600200" cy="60984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152280"/>
            <a:ext cx="7772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 Prices Fall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286000" y="190512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6000" y="2971800"/>
            <a:ext cx="1600200" cy="6094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286000" y="3124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10080" y="3124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Deutsche 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81080" y="2438280"/>
            <a:ext cx="6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$1B Prepay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90920" y="2362320"/>
            <a:ext cx="144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43200" y="254484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SWAP 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3581280" y="23619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581280" y="24382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&amp; Final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267080" y="312408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SWAP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86200" y="3048120"/>
            <a:ext cx="152388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86200" y="2819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38480" y="3429000"/>
            <a:ext cx="121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Fixed &amp; Final Floating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886200" y="3429000"/>
            <a:ext cx="15238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057400" y="609480"/>
            <a:ext cx="4952880" cy="94788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Semi-Annual 5% Interest Payment of $25MM on 11/02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Today’s NYMEX Forward for 11/02 $3.00 /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NYMEX Spot on 11/02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/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495680" y="3890880"/>
            <a:ext cx="4953240" cy="27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2: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Interest Payments / NYMEX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Forward = $25MM / $3.00 = 8.5MM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8.5MM * $1.00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$8MM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LESSER of: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Floating Volumes * NYMEX Spot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/ NYMEX Forward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/ $3.00 = 333MM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333MM * $1.00=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$333MM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$1B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0" y="3886200"/>
            <a:ext cx="4572000" cy="278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SWAP 1: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Fixed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Interest Payments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$25MM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Interim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Interest Payments / NYMEX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Forward = $25MM / $3.00 = 8.5MM MMBTU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* NYMEX Spot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Interim Floating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8.5MM * $1.00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$8MM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Final Floating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GREATER of: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– Floating Volumes * NYMEX Spot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Floating Volumes = Prepay / NYMEX Forward =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/ $3.00 = 333MM 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Prepay – Floating Volumes * NYMEX Spot =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$1B – 333MM * $1.00 = </a:t>
            </a: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$667MM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2001-10-17T16:55:59Z</dcterms:created>
  <dc:creator>bkolle</dc:creator>
  <dc:description/>
  <dc:language>en-US</dc:language>
  <cp:lastModifiedBy>bkolle</cp:lastModifiedBy>
  <dcterms:modified xsi:type="dcterms:W3CDTF">2001-10-18T21:58:19Z</dcterms:modified>
  <cp:revision>13</cp:revision>
  <dc:subject/>
  <dc:title>PowerPoint Presentation</dc:title>
</cp:coreProperties>
</file>