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7920" y="6566040"/>
            <a:ext cx="1593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RB-EnergyVirt-0101-</a:t>
            </a:r>
            <a:fld id="{E91C1EBC-5D7E-4DC2-A2A2-F6FC7813C415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8" Type="http://schemas.openxmlformats.org/officeDocument/2006/relationships/image" Target="../media/image8.wmf"/><Relationship Id="rId9" Type="http://schemas.openxmlformats.org/officeDocument/2006/relationships/image" Target="../media/image9.wmf"/><Relationship Id="rId10" Type="http://schemas.openxmlformats.org/officeDocument/2006/relationships/image" Target="../media/image10.wmf"/><Relationship Id="rId11" Type="http://schemas.openxmlformats.org/officeDocument/2006/relationships/image" Target="../media/image11.wmf"/><Relationship Id="rId12" Type="http://schemas.openxmlformats.org/officeDocument/2006/relationships/image" Target="../media/image12.wmf"/><Relationship Id="rId13" Type="http://schemas.openxmlformats.org/officeDocument/2006/relationships/image" Target="../media/image13.wmf"/><Relationship Id="rId14" Type="http://schemas.openxmlformats.org/officeDocument/2006/relationships/image" Target="../media/image14.wmf"/><Relationship Id="rId15" Type="http://schemas.openxmlformats.org/officeDocument/2006/relationships/image" Target="../media/image15.wmf"/><Relationship Id="rId1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7.wmf"/><Relationship Id="rId3" Type="http://schemas.openxmlformats.org/officeDocument/2006/relationships/image" Target="../media/image2.wmf"/><Relationship Id="rId4" Type="http://schemas.openxmlformats.org/officeDocument/2006/relationships/image" Target="../media/image1.wmf"/><Relationship Id="rId5" Type="http://schemas.openxmlformats.org/officeDocument/2006/relationships/image" Target="../media/image10.wmf"/><Relationship Id="rId6" Type="http://schemas.openxmlformats.org/officeDocument/2006/relationships/image" Target="../media/image15.wmf"/><Relationship Id="rId7" Type="http://schemas.openxmlformats.org/officeDocument/2006/relationships/image" Target="../media/image4.wmf"/><Relationship Id="rId8" Type="http://schemas.openxmlformats.org/officeDocument/2006/relationships/image" Target="../media/image6.wmf"/><Relationship Id="rId9" Type="http://schemas.openxmlformats.org/officeDocument/2006/relationships/image" Target="../media/image14.wmf"/><Relationship Id="rId10" Type="http://schemas.openxmlformats.org/officeDocument/2006/relationships/image" Target="../media/image11.wmf"/><Relationship Id="rId11" Type="http://schemas.openxmlformats.org/officeDocument/2006/relationships/image" Target="../media/image9.wmf"/><Relationship Id="rId12" Type="http://schemas.openxmlformats.org/officeDocument/2006/relationships/image" Target="../media/image13.wmf"/><Relationship Id="rId13" Type="http://schemas.openxmlformats.org/officeDocument/2006/relationships/image" Target="../media/image12.wmf"/><Relationship Id="rId14" Type="http://schemas.openxmlformats.org/officeDocument/2006/relationships/image" Target="../media/image3.wmf"/><Relationship Id="rId15" Type="http://schemas.openxmlformats.org/officeDocument/2006/relationships/image" Target="../media/image5.wmf"/><Relationship Id="rId1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1781640" y="123840"/>
            <a:ext cx="6723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Natural Gas Liberalization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 rot="21480000">
            <a:off x="2314440" y="5241960"/>
            <a:ext cx="768600" cy="84276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 rot="21480000">
            <a:off x="2600280" y="4950000"/>
            <a:ext cx="2032200" cy="138564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 rot="21480000">
            <a:off x="4156200" y="6056280"/>
            <a:ext cx="8100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 rot="21480000">
            <a:off x="4383000" y="5940000"/>
            <a:ext cx="173160" cy="10656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 rot="21480000">
            <a:off x="4657320" y="5942160"/>
            <a:ext cx="57240" cy="568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160" bIns="11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 rot="21480000">
            <a:off x="5360760" y="5857920"/>
            <a:ext cx="29520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 rot="21480000">
            <a:off x="6062760" y="6411960"/>
            <a:ext cx="542880" cy="26352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 rot="21480000">
            <a:off x="5281560" y="4887720"/>
            <a:ext cx="183852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 rot="21480000">
            <a:off x="5200200" y="4706640"/>
            <a:ext cx="74304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 rot="21480000">
            <a:off x="5789520" y="4638240"/>
            <a:ext cx="113040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 rot="21480000">
            <a:off x="4885920" y="4028760"/>
            <a:ext cx="51912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 rot="21480000">
            <a:off x="5283000" y="4301640"/>
            <a:ext cx="14580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 rot="21480000">
            <a:off x="5057280" y="3800160"/>
            <a:ext cx="533520" cy="43812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 rot="21480000">
            <a:off x="3238560" y="3103200"/>
            <a:ext cx="75888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 rot="21480000">
            <a:off x="5815080" y="3176640"/>
            <a:ext cx="360360" cy="34596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 rot="21480000">
            <a:off x="5888160" y="3092040"/>
            <a:ext cx="274680" cy="13032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 rot="21480000">
            <a:off x="6045120" y="3413160"/>
            <a:ext cx="114480" cy="11124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 rot="21480000">
            <a:off x="6187680" y="3376440"/>
            <a:ext cx="177840" cy="16056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 rot="21480000">
            <a:off x="6172200" y="3544920"/>
            <a:ext cx="7128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 rot="21480000">
            <a:off x="6654600" y="3511440"/>
            <a:ext cx="53640" cy="5580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 rot="21480000">
            <a:off x="6438960" y="3627000"/>
            <a:ext cx="6192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 rot="21480000">
            <a:off x="5376600" y="3519000"/>
            <a:ext cx="1279440" cy="131940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7240680" y="964440"/>
            <a:ext cx="1165680" cy="1778040"/>
            <a:chOff x="7240680" y="964440"/>
            <a:chExt cx="1165680" cy="1778040"/>
          </a:xfrm>
        </p:grpSpPr>
        <p:sp>
          <p:nvSpPr>
            <p:cNvPr id="25" name=""/>
            <p:cNvSpPr/>
            <p:nvPr/>
          </p:nvSpPr>
          <p:spPr>
            <a:xfrm rot="21480000">
              <a:off x="7241400" y="2638800"/>
              <a:ext cx="6912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" name=""/>
            <p:cNvSpPr/>
            <p:nvPr/>
          </p:nvSpPr>
          <p:spPr>
            <a:xfrm rot="21480000">
              <a:off x="7282440" y="982800"/>
              <a:ext cx="1093680" cy="174096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7620120" y="1595520"/>
            <a:ext cx="711360" cy="898200"/>
            <a:chOff x="7620120" y="1595520"/>
            <a:chExt cx="711360" cy="898200"/>
          </a:xfrm>
        </p:grpSpPr>
        <p:sp>
          <p:nvSpPr>
            <p:cNvPr id="28" name=""/>
            <p:cNvSpPr/>
            <p:nvPr/>
          </p:nvSpPr>
          <p:spPr>
            <a:xfrm rot="21480000">
              <a:off x="7994160" y="1596240"/>
              <a:ext cx="5256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" name=""/>
            <p:cNvSpPr/>
            <p:nvPr/>
          </p:nvSpPr>
          <p:spPr>
            <a:xfrm rot="21480000">
              <a:off x="8075160" y="1753560"/>
              <a:ext cx="5508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" name=""/>
            <p:cNvSpPr/>
            <p:nvPr/>
          </p:nvSpPr>
          <p:spPr>
            <a:xfrm rot="21480000">
              <a:off x="8145360" y="1874880"/>
              <a:ext cx="5256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" name=""/>
            <p:cNvSpPr/>
            <p:nvPr/>
          </p:nvSpPr>
          <p:spPr>
            <a:xfrm rot="21480000">
              <a:off x="7885080" y="1876680"/>
              <a:ext cx="102960" cy="7416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" name=""/>
            <p:cNvSpPr/>
            <p:nvPr/>
          </p:nvSpPr>
          <p:spPr>
            <a:xfrm rot="21480000">
              <a:off x="8127000" y="2055240"/>
              <a:ext cx="1443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" name=""/>
            <p:cNvSpPr/>
            <p:nvPr/>
          </p:nvSpPr>
          <p:spPr>
            <a:xfrm rot="21480000">
              <a:off x="7824960" y="2111760"/>
              <a:ext cx="93960" cy="11484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" name=""/>
            <p:cNvSpPr/>
            <p:nvPr/>
          </p:nvSpPr>
          <p:spPr>
            <a:xfrm rot="21480000">
              <a:off x="7874640" y="2183040"/>
              <a:ext cx="7776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" name=""/>
            <p:cNvSpPr/>
            <p:nvPr/>
          </p:nvSpPr>
          <p:spPr>
            <a:xfrm rot="21480000">
              <a:off x="7622640" y="2321280"/>
              <a:ext cx="1134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" name=""/>
            <p:cNvSpPr/>
            <p:nvPr/>
          </p:nvSpPr>
          <p:spPr>
            <a:xfrm rot="21480000">
              <a:off x="7690680" y="2403000"/>
              <a:ext cx="6876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" name=""/>
            <p:cNvSpPr/>
            <p:nvPr/>
          </p:nvSpPr>
          <p:spPr>
            <a:xfrm rot="21480000">
              <a:off x="7810200" y="2315520"/>
              <a:ext cx="6876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" name=""/>
            <p:cNvSpPr/>
            <p:nvPr/>
          </p:nvSpPr>
          <p:spPr>
            <a:xfrm rot="21480000">
              <a:off x="7945200" y="2096640"/>
              <a:ext cx="37980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" name=""/>
            <p:cNvSpPr/>
            <p:nvPr/>
          </p:nvSpPr>
          <p:spPr>
            <a:xfrm rot="21480000">
              <a:off x="7895520" y="2305440"/>
              <a:ext cx="12168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" name=""/>
          <p:cNvSpPr/>
          <p:nvPr/>
        </p:nvSpPr>
        <p:spPr>
          <a:xfrm rot="21480000">
            <a:off x="5514840" y="5565240"/>
            <a:ext cx="166680" cy="23364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c1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 rot="21480000">
            <a:off x="3753000" y="4103280"/>
            <a:ext cx="190152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 rot="21480000">
            <a:off x="3704760" y="2639880"/>
            <a:ext cx="112716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 rot="21480000">
            <a:off x="4141800" y="3363840"/>
            <a:ext cx="95400" cy="5256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 rot="21480000">
            <a:off x="4065480" y="3051000"/>
            <a:ext cx="92160" cy="5112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 rot="21480000">
            <a:off x="4174920" y="2762280"/>
            <a:ext cx="52200" cy="10008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 rot="21480000">
            <a:off x="3809520" y="3139920"/>
            <a:ext cx="243000" cy="18900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 rot="21480000">
            <a:off x="4172040" y="2669760"/>
            <a:ext cx="123840" cy="7164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6226200" y="1173600"/>
            <a:ext cx="1465920" cy="2338560"/>
            <a:chOff x="6226200" y="1173600"/>
            <a:chExt cx="1465920" cy="2338560"/>
          </a:xfrm>
        </p:grpSpPr>
        <p:sp>
          <p:nvSpPr>
            <p:cNvPr id="49" name=""/>
            <p:cNvSpPr/>
            <p:nvPr/>
          </p:nvSpPr>
          <p:spPr>
            <a:xfrm rot="21480000">
              <a:off x="6850080" y="3183480"/>
              <a:ext cx="9108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" name=""/>
            <p:cNvSpPr/>
            <p:nvPr/>
          </p:nvSpPr>
          <p:spPr>
            <a:xfrm rot="21480000">
              <a:off x="7053840" y="3092040"/>
              <a:ext cx="124920" cy="13932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1" name=""/>
            <p:cNvGrpSpPr/>
            <p:nvPr/>
          </p:nvGrpSpPr>
          <p:grpSpPr>
            <a:xfrm>
              <a:off x="6226200" y="1173600"/>
              <a:ext cx="1465920" cy="2338560"/>
              <a:chOff x="6226200" y="1173600"/>
              <a:chExt cx="1465920" cy="2338560"/>
            </a:xfrm>
          </p:grpSpPr>
          <p:sp>
            <p:nvSpPr>
              <p:cNvPr id="52" name=""/>
              <p:cNvSpPr/>
              <p:nvPr/>
            </p:nvSpPr>
            <p:spPr>
              <a:xfrm rot="21480000">
                <a:off x="6265440" y="1196640"/>
                <a:ext cx="138672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 rot="21480000">
                <a:off x="6265440" y="1196640"/>
                <a:ext cx="138672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54" name=""/>
          <p:cNvGrpSpPr/>
          <p:nvPr/>
        </p:nvGrpSpPr>
        <p:grpSpPr>
          <a:xfrm>
            <a:off x="6408720" y="2815560"/>
            <a:ext cx="326160" cy="267840"/>
            <a:chOff x="6408720" y="2815560"/>
            <a:chExt cx="326160" cy="267840"/>
          </a:xfrm>
        </p:grpSpPr>
        <p:grpSp>
          <p:nvGrpSpPr>
            <p:cNvPr id="55" name=""/>
            <p:cNvGrpSpPr/>
            <p:nvPr/>
          </p:nvGrpSpPr>
          <p:grpSpPr>
            <a:xfrm>
              <a:off x="6581520" y="2890080"/>
              <a:ext cx="153360" cy="193320"/>
              <a:chOff x="6581520" y="2890080"/>
              <a:chExt cx="153360" cy="193320"/>
            </a:xfrm>
          </p:grpSpPr>
          <p:sp>
            <p:nvSpPr>
              <p:cNvPr id="56" name=""/>
              <p:cNvSpPr/>
              <p:nvPr/>
            </p:nvSpPr>
            <p:spPr>
              <a:xfrm rot="21480000">
                <a:off x="6584760" y="2892240"/>
                <a:ext cx="1468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 rot="21480000">
                <a:off x="6584760" y="2892240"/>
                <a:ext cx="1468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58" name=""/>
            <p:cNvSpPr/>
            <p:nvPr/>
          </p:nvSpPr>
          <p:spPr>
            <a:xfrm rot="21480000">
              <a:off x="6411240" y="2818440"/>
              <a:ext cx="188640" cy="15012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  <a:effectLst>
              <a:outerShdw dist="17819" dir="2700000" blurRad="0" rotWithShape="0">
                <a:srgbClr val="983c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" name=""/>
          <p:cNvSpPr/>
          <p:nvPr/>
        </p:nvSpPr>
        <p:spPr>
          <a:xfrm rot="21480000">
            <a:off x="5570280" y="830160"/>
            <a:ext cx="25318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6107040" y="801000"/>
            <a:ext cx="1563120" cy="1282320"/>
            <a:chOff x="6107040" y="801000"/>
            <a:chExt cx="1563120" cy="1282320"/>
          </a:xfrm>
        </p:grpSpPr>
        <p:sp>
          <p:nvSpPr>
            <p:cNvPr id="61" name=""/>
            <p:cNvSpPr/>
            <p:nvPr/>
          </p:nvSpPr>
          <p:spPr>
            <a:xfrm rot="21480000">
              <a:off x="6836760" y="1203480"/>
              <a:ext cx="7488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" name=""/>
            <p:cNvSpPr/>
            <p:nvPr/>
          </p:nvSpPr>
          <p:spPr>
            <a:xfrm rot="21480000">
              <a:off x="6718680" y="1258920"/>
              <a:ext cx="6912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" name=""/>
            <p:cNvSpPr/>
            <p:nvPr/>
          </p:nvSpPr>
          <p:spPr>
            <a:xfrm rot="21480000">
              <a:off x="6738480" y="1174320"/>
              <a:ext cx="8280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" name=""/>
            <p:cNvSpPr/>
            <p:nvPr/>
          </p:nvSpPr>
          <p:spPr>
            <a:xfrm rot="21480000">
              <a:off x="6833160" y="1126800"/>
              <a:ext cx="64080" cy="4032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" name=""/>
            <p:cNvSpPr/>
            <p:nvPr/>
          </p:nvSpPr>
          <p:spPr>
            <a:xfrm rot="21480000">
              <a:off x="6627600" y="1279440"/>
              <a:ext cx="5256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" name=""/>
            <p:cNvSpPr/>
            <p:nvPr/>
          </p:nvSpPr>
          <p:spPr>
            <a:xfrm rot="21480000">
              <a:off x="7091640" y="1023120"/>
              <a:ext cx="8280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" name=""/>
            <p:cNvSpPr/>
            <p:nvPr/>
          </p:nvSpPr>
          <p:spPr>
            <a:xfrm rot="21480000">
              <a:off x="7164720" y="973440"/>
              <a:ext cx="8280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" name=""/>
            <p:cNvSpPr/>
            <p:nvPr/>
          </p:nvSpPr>
          <p:spPr>
            <a:xfrm rot="21480000">
              <a:off x="7380720" y="866520"/>
              <a:ext cx="11952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" name=""/>
            <p:cNvSpPr/>
            <p:nvPr/>
          </p:nvSpPr>
          <p:spPr>
            <a:xfrm rot="21480000">
              <a:off x="7608240" y="802080"/>
              <a:ext cx="60840" cy="4032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" name=""/>
            <p:cNvSpPr/>
            <p:nvPr/>
          </p:nvSpPr>
          <p:spPr>
            <a:xfrm rot="21480000">
              <a:off x="6107400" y="2041200"/>
              <a:ext cx="91080" cy="4032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" name=""/>
          <p:cNvSpPr/>
          <p:nvPr/>
        </p:nvSpPr>
        <p:spPr>
          <a:xfrm rot="21480000">
            <a:off x="7511760" y="5882760"/>
            <a:ext cx="896760" cy="73368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 rot="21480000">
            <a:off x="7930800" y="6699240"/>
            <a:ext cx="450720" cy="10620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1371240" y="4410000"/>
            <a:ext cx="94284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772080" y="174312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7372440" y="2886120"/>
            <a:ext cx="342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7286760" y="2962440"/>
            <a:ext cx="4284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257040" y="1219320"/>
            <a:ext cx="42876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771480" y="1143000"/>
            <a:ext cx="185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 Directive Not Yet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257040" y="1711440"/>
            <a:ext cx="42876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771480" y="1650960"/>
            <a:ext cx="27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limited competition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257040" y="2220840"/>
            <a:ext cx="428760" cy="30492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771480" y="2158920"/>
            <a:ext cx="24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Competition – On The Way To Full Liberalization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257040" y="2703600"/>
            <a:ext cx="42876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771480" y="2754360"/>
            <a:ext cx="247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Liberalized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984320" y="131760"/>
            <a:ext cx="6342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Pace of Natural Gas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1076400" y="1447920"/>
            <a:ext cx="8128080" cy="4724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89216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327024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464652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6024600" y="5241600"/>
            <a:ext cx="32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40268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877896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2180160" y="472428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>
            <a:off x="2174400" y="50292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7834680" y="50292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4748040" y="449568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6034680" y="502920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" name=""/>
          <p:cNvSpPr/>
          <p:nvPr/>
        </p:nvSpPr>
        <p:spPr>
          <a:xfrm>
            <a:off x="2942280" y="45720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"/>
          <p:cNvSpPr/>
          <p:nvPr/>
        </p:nvSpPr>
        <p:spPr>
          <a:xfrm>
            <a:off x="3466800" y="457200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" name=""/>
          <p:cNvSpPr/>
          <p:nvPr/>
        </p:nvSpPr>
        <p:spPr>
          <a:xfrm>
            <a:off x="7242840" y="449568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4487760" y="327672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4327200" y="50292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"/>
          <p:cNvSpPr/>
          <p:nvPr/>
        </p:nvSpPr>
        <p:spPr>
          <a:xfrm>
            <a:off x="5523480" y="449568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6437160" y="312408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6957360" y="374004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8350200" y="502920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852732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1766160" y="537696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"/>
          <p:cNvSpPr/>
          <p:nvPr/>
        </p:nvSpPr>
        <p:spPr>
          <a:xfrm>
            <a:off x="308988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"/>
          <p:cNvSpPr/>
          <p:nvPr/>
        </p:nvSpPr>
        <p:spPr>
          <a:xfrm>
            <a:off x="446940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"/>
          <p:cNvSpPr/>
          <p:nvPr/>
        </p:nvSpPr>
        <p:spPr>
          <a:xfrm>
            <a:off x="584568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2" name=""/>
          <p:cNvSpPr/>
          <p:nvPr/>
        </p:nvSpPr>
        <p:spPr>
          <a:xfrm>
            <a:off x="722376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8550360" y="537696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" name=""/>
          <p:cNvSpPr/>
          <p:nvPr/>
        </p:nvSpPr>
        <p:spPr>
          <a:xfrm>
            <a:off x="4470480" y="5710320"/>
            <a:ext cx="1344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"/>
          <p:cNvSpPr/>
          <p:nvPr/>
        </p:nvSpPr>
        <p:spPr>
          <a:xfrm rot="16200000">
            <a:off x="697680" y="3323160"/>
            <a:ext cx="16563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"Openness"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" name=""/>
          <p:cNvSpPr/>
          <p:nvPr/>
        </p:nvSpPr>
        <p:spPr>
          <a:xfrm>
            <a:off x="1076400" y="1447920"/>
            <a:ext cx="8128080" cy="4724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1"/>
          <a:stretch/>
        </p:blipFill>
        <p:spPr>
          <a:xfrm>
            <a:off x="1703520" y="4648320"/>
            <a:ext cx="4460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8" name="" descr=""/>
          <p:cNvPicPr/>
          <p:nvPr/>
        </p:nvPicPr>
        <p:blipFill>
          <a:blip r:embed="rId2"/>
          <a:stretch/>
        </p:blipFill>
        <p:spPr>
          <a:xfrm>
            <a:off x="1704960" y="4952880"/>
            <a:ext cx="45576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" name="" descr=""/>
          <p:cNvPicPr/>
          <p:nvPr/>
        </p:nvPicPr>
        <p:blipFill>
          <a:blip r:embed="rId3"/>
          <a:stretch/>
        </p:blipFill>
        <p:spPr>
          <a:xfrm>
            <a:off x="8391600" y="1905120"/>
            <a:ext cx="45396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" name="" descr=""/>
          <p:cNvPicPr/>
          <p:nvPr/>
        </p:nvPicPr>
        <p:blipFill>
          <a:blip r:embed="rId4"/>
          <a:stretch/>
        </p:blipFill>
        <p:spPr>
          <a:xfrm>
            <a:off x="8391600" y="4743360"/>
            <a:ext cx="43956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1" name="" descr=""/>
          <p:cNvPicPr/>
          <p:nvPr/>
        </p:nvPicPr>
        <p:blipFill>
          <a:blip r:embed="rId5"/>
          <a:stretch/>
        </p:blipFill>
        <p:spPr>
          <a:xfrm>
            <a:off x="7818480" y="4734000"/>
            <a:ext cx="43020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2" name="" descr=""/>
          <p:cNvPicPr/>
          <p:nvPr/>
        </p:nvPicPr>
        <p:blipFill>
          <a:blip r:embed="rId6"/>
          <a:stretch/>
        </p:blipFill>
        <p:spPr>
          <a:xfrm>
            <a:off x="6937200" y="3911760"/>
            <a:ext cx="45252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" name="" descr=""/>
          <p:cNvPicPr/>
          <p:nvPr/>
        </p:nvPicPr>
        <p:blipFill>
          <a:blip r:embed="rId7"/>
          <a:stretch/>
        </p:blipFill>
        <p:spPr>
          <a:xfrm>
            <a:off x="6386400" y="3355920"/>
            <a:ext cx="43812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4" name="" descr=""/>
          <p:cNvPicPr/>
          <p:nvPr/>
        </p:nvPicPr>
        <p:blipFill>
          <a:blip r:embed="rId8"/>
          <a:stretch/>
        </p:blipFill>
        <p:spPr>
          <a:xfrm>
            <a:off x="4589640" y="3438360"/>
            <a:ext cx="43164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5" name="" descr=""/>
          <p:cNvPicPr/>
          <p:nvPr/>
        </p:nvPicPr>
        <p:blipFill>
          <a:blip r:embed="rId9"/>
          <a:stretch/>
        </p:blipFill>
        <p:spPr>
          <a:xfrm>
            <a:off x="5541840" y="464832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6" name="" descr=""/>
          <p:cNvPicPr/>
          <p:nvPr/>
        </p:nvPicPr>
        <p:blipFill>
          <a:blip r:embed="rId10"/>
          <a:stretch/>
        </p:blipFill>
        <p:spPr>
          <a:xfrm>
            <a:off x="4738680" y="4952880"/>
            <a:ext cx="43164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" name="" descr=""/>
          <p:cNvPicPr/>
          <p:nvPr/>
        </p:nvPicPr>
        <p:blipFill>
          <a:blip r:embed="rId11"/>
          <a:stretch/>
        </p:blipFill>
        <p:spPr>
          <a:xfrm>
            <a:off x="7532640" y="4419720"/>
            <a:ext cx="45396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" name="" descr=""/>
          <p:cNvPicPr/>
          <p:nvPr/>
        </p:nvPicPr>
        <p:blipFill>
          <a:blip r:embed="rId12"/>
          <a:stretch/>
        </p:blipFill>
        <p:spPr>
          <a:xfrm>
            <a:off x="4738680" y="4648320"/>
            <a:ext cx="43020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9" name="" descr=""/>
          <p:cNvPicPr/>
          <p:nvPr/>
        </p:nvPicPr>
        <p:blipFill>
          <a:blip r:embed="rId13"/>
          <a:stretch/>
        </p:blipFill>
        <p:spPr>
          <a:xfrm>
            <a:off x="5541840" y="495288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" descr=""/>
          <p:cNvPicPr/>
          <p:nvPr/>
        </p:nvPicPr>
        <p:blipFill>
          <a:blip r:embed="rId14"/>
          <a:stretch/>
        </p:blipFill>
        <p:spPr>
          <a:xfrm>
            <a:off x="2909880" y="4730760"/>
            <a:ext cx="42876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1" name="" descr=""/>
          <p:cNvPicPr/>
          <p:nvPr/>
        </p:nvPicPr>
        <p:blipFill>
          <a:blip r:embed="rId15"/>
          <a:stretch/>
        </p:blipFill>
        <p:spPr>
          <a:xfrm>
            <a:off x="3492360" y="4713120"/>
            <a:ext cx="436680" cy="28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"/>
          <p:cNvSpPr/>
          <p:nvPr/>
        </p:nvSpPr>
        <p:spPr>
          <a:xfrm>
            <a:off x="1847880" y="5257800"/>
            <a:ext cx="720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1847880" y="16002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1935720" y="123840"/>
            <a:ext cx="6405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Electricity Liberalization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" name=""/>
          <p:cNvSpPr/>
          <p:nvPr/>
        </p:nvSpPr>
        <p:spPr>
          <a:xfrm rot="21480000">
            <a:off x="2314440" y="5213520"/>
            <a:ext cx="768600" cy="84276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 rot="21480000">
            <a:off x="2600280" y="4921200"/>
            <a:ext cx="2032200" cy="138600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" name=""/>
          <p:cNvSpPr/>
          <p:nvPr/>
        </p:nvSpPr>
        <p:spPr>
          <a:xfrm rot="21480000">
            <a:off x="4156200" y="6027840"/>
            <a:ext cx="8100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" name=""/>
          <p:cNvSpPr/>
          <p:nvPr/>
        </p:nvSpPr>
        <p:spPr>
          <a:xfrm rot="21480000">
            <a:off x="4383000" y="5911560"/>
            <a:ext cx="173160" cy="10620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" name=""/>
          <p:cNvSpPr/>
          <p:nvPr/>
        </p:nvSpPr>
        <p:spPr>
          <a:xfrm rot="21480000">
            <a:off x="4657320" y="5913360"/>
            <a:ext cx="57240" cy="5724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520" bIns="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" name=""/>
          <p:cNvSpPr/>
          <p:nvPr/>
        </p:nvSpPr>
        <p:spPr>
          <a:xfrm rot="21480000">
            <a:off x="5393880" y="5829480"/>
            <a:ext cx="29376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" name=""/>
          <p:cNvSpPr/>
          <p:nvPr/>
        </p:nvSpPr>
        <p:spPr>
          <a:xfrm rot="21480000">
            <a:off x="6095880" y="6383160"/>
            <a:ext cx="542880" cy="26388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" name=""/>
          <p:cNvSpPr/>
          <p:nvPr/>
        </p:nvSpPr>
        <p:spPr>
          <a:xfrm rot="21480000">
            <a:off x="5313240" y="4859280"/>
            <a:ext cx="183996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" name=""/>
          <p:cNvSpPr/>
          <p:nvPr/>
        </p:nvSpPr>
        <p:spPr>
          <a:xfrm rot="21480000">
            <a:off x="5200200" y="4677840"/>
            <a:ext cx="74304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" name=""/>
          <p:cNvSpPr/>
          <p:nvPr/>
        </p:nvSpPr>
        <p:spPr>
          <a:xfrm rot="21480000">
            <a:off x="5789520" y="4609800"/>
            <a:ext cx="113040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"/>
          <p:cNvSpPr/>
          <p:nvPr/>
        </p:nvSpPr>
        <p:spPr>
          <a:xfrm rot="21480000">
            <a:off x="4917600" y="3978360"/>
            <a:ext cx="52092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" name=""/>
          <p:cNvSpPr/>
          <p:nvPr/>
        </p:nvSpPr>
        <p:spPr>
          <a:xfrm rot="21480000">
            <a:off x="5283000" y="4273200"/>
            <a:ext cx="14580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"/>
          <p:cNvSpPr/>
          <p:nvPr/>
        </p:nvSpPr>
        <p:spPr>
          <a:xfrm rot="21480000">
            <a:off x="5087520" y="3711240"/>
            <a:ext cx="534960" cy="43812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" name=""/>
          <p:cNvSpPr/>
          <p:nvPr/>
        </p:nvSpPr>
        <p:spPr>
          <a:xfrm rot="21480000">
            <a:off x="3238560" y="3074760"/>
            <a:ext cx="75888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" name=""/>
          <p:cNvSpPr/>
          <p:nvPr/>
        </p:nvSpPr>
        <p:spPr>
          <a:xfrm rot="21480000">
            <a:off x="5815080" y="3147840"/>
            <a:ext cx="360360" cy="34632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" name=""/>
          <p:cNvSpPr/>
          <p:nvPr/>
        </p:nvSpPr>
        <p:spPr>
          <a:xfrm rot="21480000">
            <a:off x="5888160" y="3063600"/>
            <a:ext cx="274680" cy="12996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" name=""/>
          <p:cNvSpPr/>
          <p:nvPr/>
        </p:nvSpPr>
        <p:spPr>
          <a:xfrm rot="21480000">
            <a:off x="6045120" y="3384720"/>
            <a:ext cx="114480" cy="11088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" name=""/>
          <p:cNvSpPr/>
          <p:nvPr/>
        </p:nvSpPr>
        <p:spPr>
          <a:xfrm rot="21480000">
            <a:off x="6187680" y="3348000"/>
            <a:ext cx="177840" cy="16020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" name=""/>
          <p:cNvSpPr/>
          <p:nvPr/>
        </p:nvSpPr>
        <p:spPr>
          <a:xfrm rot="21480000">
            <a:off x="6172200" y="3516480"/>
            <a:ext cx="7128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" name=""/>
          <p:cNvSpPr/>
          <p:nvPr/>
        </p:nvSpPr>
        <p:spPr>
          <a:xfrm rot="21480000">
            <a:off x="6654600" y="3483000"/>
            <a:ext cx="53640" cy="5544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" name=""/>
          <p:cNvSpPr/>
          <p:nvPr/>
        </p:nvSpPr>
        <p:spPr>
          <a:xfrm rot="21480000">
            <a:off x="6438960" y="3598560"/>
            <a:ext cx="6192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" name=""/>
          <p:cNvSpPr/>
          <p:nvPr/>
        </p:nvSpPr>
        <p:spPr>
          <a:xfrm rot="21480000">
            <a:off x="5376600" y="3490560"/>
            <a:ext cx="1279440" cy="131904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240680" y="936000"/>
            <a:ext cx="1165680" cy="1778040"/>
            <a:chOff x="7240680" y="936000"/>
            <a:chExt cx="1165680" cy="1778040"/>
          </a:xfrm>
        </p:grpSpPr>
        <p:sp>
          <p:nvSpPr>
            <p:cNvPr id="158" name=""/>
            <p:cNvSpPr/>
            <p:nvPr/>
          </p:nvSpPr>
          <p:spPr>
            <a:xfrm rot="21480000">
              <a:off x="7241400" y="2610360"/>
              <a:ext cx="6912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" name=""/>
            <p:cNvSpPr/>
            <p:nvPr/>
          </p:nvSpPr>
          <p:spPr>
            <a:xfrm rot="21480000">
              <a:off x="7282440" y="954360"/>
              <a:ext cx="1093680" cy="174096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7620120" y="1566720"/>
            <a:ext cx="711360" cy="898200"/>
            <a:chOff x="7620120" y="1566720"/>
            <a:chExt cx="711360" cy="898200"/>
          </a:xfrm>
        </p:grpSpPr>
        <p:sp>
          <p:nvSpPr>
            <p:cNvPr id="161" name=""/>
            <p:cNvSpPr/>
            <p:nvPr/>
          </p:nvSpPr>
          <p:spPr>
            <a:xfrm rot="21480000">
              <a:off x="7994160" y="1567440"/>
              <a:ext cx="5256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21480000">
              <a:off x="8075160" y="1725120"/>
              <a:ext cx="5508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" name=""/>
            <p:cNvSpPr/>
            <p:nvPr/>
          </p:nvSpPr>
          <p:spPr>
            <a:xfrm rot="21480000">
              <a:off x="8145360" y="1846440"/>
              <a:ext cx="5256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" name=""/>
            <p:cNvSpPr/>
            <p:nvPr/>
          </p:nvSpPr>
          <p:spPr>
            <a:xfrm rot="21480000">
              <a:off x="7885080" y="1847880"/>
              <a:ext cx="102960" cy="7452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" name=""/>
            <p:cNvSpPr/>
            <p:nvPr/>
          </p:nvSpPr>
          <p:spPr>
            <a:xfrm rot="21480000">
              <a:off x="8127000" y="2026800"/>
              <a:ext cx="1443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" name=""/>
            <p:cNvSpPr/>
            <p:nvPr/>
          </p:nvSpPr>
          <p:spPr>
            <a:xfrm rot="21480000">
              <a:off x="7824960" y="2083320"/>
              <a:ext cx="93960" cy="11520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" name=""/>
            <p:cNvSpPr/>
            <p:nvPr/>
          </p:nvSpPr>
          <p:spPr>
            <a:xfrm rot="21480000">
              <a:off x="7874640" y="2154240"/>
              <a:ext cx="7776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" name=""/>
            <p:cNvSpPr/>
            <p:nvPr/>
          </p:nvSpPr>
          <p:spPr>
            <a:xfrm rot="21480000">
              <a:off x="7622640" y="2292840"/>
              <a:ext cx="1134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" name=""/>
            <p:cNvSpPr/>
            <p:nvPr/>
          </p:nvSpPr>
          <p:spPr>
            <a:xfrm rot="21480000">
              <a:off x="7690680" y="2374200"/>
              <a:ext cx="6876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" name=""/>
            <p:cNvSpPr/>
            <p:nvPr/>
          </p:nvSpPr>
          <p:spPr>
            <a:xfrm rot="21480000">
              <a:off x="7810200" y="2287080"/>
              <a:ext cx="6876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" name=""/>
            <p:cNvSpPr/>
            <p:nvPr/>
          </p:nvSpPr>
          <p:spPr>
            <a:xfrm rot="21480000">
              <a:off x="7945200" y="2067840"/>
              <a:ext cx="37980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" name=""/>
            <p:cNvSpPr/>
            <p:nvPr/>
          </p:nvSpPr>
          <p:spPr>
            <a:xfrm rot="21480000">
              <a:off x="7895520" y="2277000"/>
              <a:ext cx="12168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" name=""/>
          <p:cNvSpPr/>
          <p:nvPr/>
        </p:nvSpPr>
        <p:spPr>
          <a:xfrm rot="21480000">
            <a:off x="5514840" y="5536800"/>
            <a:ext cx="166680" cy="23328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" name=""/>
          <p:cNvSpPr/>
          <p:nvPr/>
        </p:nvSpPr>
        <p:spPr>
          <a:xfrm rot="21480000">
            <a:off x="3753000" y="4074840"/>
            <a:ext cx="190152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" name=""/>
          <p:cNvSpPr/>
          <p:nvPr/>
        </p:nvSpPr>
        <p:spPr>
          <a:xfrm rot="21480000">
            <a:off x="3704760" y="2611440"/>
            <a:ext cx="112716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" name=""/>
          <p:cNvSpPr/>
          <p:nvPr/>
        </p:nvSpPr>
        <p:spPr>
          <a:xfrm rot="21480000">
            <a:off x="4141800" y="3335400"/>
            <a:ext cx="95400" cy="5220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480" bIns="6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" name=""/>
          <p:cNvSpPr/>
          <p:nvPr/>
        </p:nvSpPr>
        <p:spPr>
          <a:xfrm rot="21480000">
            <a:off x="4065480" y="3022560"/>
            <a:ext cx="92160" cy="5076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" name=""/>
          <p:cNvSpPr/>
          <p:nvPr/>
        </p:nvSpPr>
        <p:spPr>
          <a:xfrm rot="21480000">
            <a:off x="4174920" y="2733840"/>
            <a:ext cx="52200" cy="9972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 rot="21480000">
            <a:off x="3809520" y="3111480"/>
            <a:ext cx="243000" cy="18900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 rot="21480000">
            <a:off x="4172040" y="2641320"/>
            <a:ext cx="123840" cy="7128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560" bIns="25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6226200" y="1145160"/>
            <a:ext cx="1465920" cy="2338200"/>
            <a:chOff x="6226200" y="1145160"/>
            <a:chExt cx="1465920" cy="2338200"/>
          </a:xfrm>
        </p:grpSpPr>
        <p:sp>
          <p:nvSpPr>
            <p:cNvPr id="182" name=""/>
            <p:cNvSpPr/>
            <p:nvPr/>
          </p:nvSpPr>
          <p:spPr>
            <a:xfrm rot="21480000">
              <a:off x="6850080" y="3154680"/>
              <a:ext cx="9108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" name=""/>
            <p:cNvSpPr/>
            <p:nvPr/>
          </p:nvSpPr>
          <p:spPr>
            <a:xfrm rot="21480000">
              <a:off x="7053840" y="3063240"/>
              <a:ext cx="124920" cy="13896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84" name=""/>
            <p:cNvGrpSpPr/>
            <p:nvPr/>
          </p:nvGrpSpPr>
          <p:grpSpPr>
            <a:xfrm>
              <a:off x="6226200" y="1145160"/>
              <a:ext cx="1465920" cy="2338200"/>
              <a:chOff x="6226200" y="1145160"/>
              <a:chExt cx="1465920" cy="2338200"/>
            </a:xfrm>
          </p:grpSpPr>
          <p:sp>
            <p:nvSpPr>
              <p:cNvPr id="185" name=""/>
              <p:cNvSpPr/>
              <p:nvPr/>
            </p:nvSpPr>
            <p:spPr>
              <a:xfrm rot="21480000">
                <a:off x="6265440" y="1168200"/>
                <a:ext cx="1386720" cy="229140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 rot="21480000">
                <a:off x="6265440" y="1168200"/>
                <a:ext cx="1386720" cy="229140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187" name=""/>
          <p:cNvGrpSpPr/>
          <p:nvPr/>
        </p:nvGrpSpPr>
        <p:grpSpPr>
          <a:xfrm>
            <a:off x="6408720" y="2786760"/>
            <a:ext cx="326160" cy="268200"/>
            <a:chOff x="6408720" y="2786760"/>
            <a:chExt cx="326160" cy="268200"/>
          </a:xfrm>
        </p:grpSpPr>
        <p:grpSp>
          <p:nvGrpSpPr>
            <p:cNvPr id="188" name=""/>
            <p:cNvGrpSpPr/>
            <p:nvPr/>
          </p:nvGrpSpPr>
          <p:grpSpPr>
            <a:xfrm>
              <a:off x="6581520" y="2861280"/>
              <a:ext cx="153360" cy="193680"/>
              <a:chOff x="6581520" y="2861280"/>
              <a:chExt cx="153360" cy="193680"/>
            </a:xfrm>
          </p:grpSpPr>
          <p:sp>
            <p:nvSpPr>
              <p:cNvPr id="189" name=""/>
              <p:cNvSpPr/>
              <p:nvPr/>
            </p:nvSpPr>
            <p:spPr>
              <a:xfrm rot="21480000">
                <a:off x="6584760" y="2863440"/>
                <a:ext cx="146880" cy="18864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 rot="21480000">
                <a:off x="6584760" y="2863440"/>
                <a:ext cx="146880" cy="18864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91" name=""/>
            <p:cNvSpPr/>
            <p:nvPr/>
          </p:nvSpPr>
          <p:spPr>
            <a:xfrm rot="21480000">
              <a:off x="6411240" y="2789640"/>
              <a:ext cx="188640" cy="15048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" name=""/>
          <p:cNvSpPr/>
          <p:nvPr/>
        </p:nvSpPr>
        <p:spPr>
          <a:xfrm rot="21480000">
            <a:off x="5570280" y="801720"/>
            <a:ext cx="25318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6083280" y="772560"/>
            <a:ext cx="1564560" cy="1281600"/>
            <a:chOff x="6083280" y="772560"/>
            <a:chExt cx="1564560" cy="1281600"/>
          </a:xfrm>
        </p:grpSpPr>
        <p:sp>
          <p:nvSpPr>
            <p:cNvPr id="194" name=""/>
            <p:cNvSpPr/>
            <p:nvPr/>
          </p:nvSpPr>
          <p:spPr>
            <a:xfrm rot="21480000">
              <a:off x="6813720" y="1175040"/>
              <a:ext cx="7488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" name=""/>
            <p:cNvSpPr/>
            <p:nvPr/>
          </p:nvSpPr>
          <p:spPr>
            <a:xfrm rot="21480000">
              <a:off x="6695640" y="1230480"/>
              <a:ext cx="6912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" name=""/>
            <p:cNvSpPr/>
            <p:nvPr/>
          </p:nvSpPr>
          <p:spPr>
            <a:xfrm rot="21480000">
              <a:off x="6715080" y="1145880"/>
              <a:ext cx="8316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" name=""/>
            <p:cNvSpPr/>
            <p:nvPr/>
          </p:nvSpPr>
          <p:spPr>
            <a:xfrm rot="21480000">
              <a:off x="6810120" y="1098000"/>
              <a:ext cx="64080" cy="3996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" name=""/>
            <p:cNvSpPr/>
            <p:nvPr/>
          </p:nvSpPr>
          <p:spPr>
            <a:xfrm rot="21480000">
              <a:off x="6604200" y="1251000"/>
              <a:ext cx="5292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" name=""/>
            <p:cNvSpPr/>
            <p:nvPr/>
          </p:nvSpPr>
          <p:spPr>
            <a:xfrm rot="21480000">
              <a:off x="7068600" y="994680"/>
              <a:ext cx="8316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" name=""/>
            <p:cNvSpPr/>
            <p:nvPr/>
          </p:nvSpPr>
          <p:spPr>
            <a:xfrm rot="21480000">
              <a:off x="7142040" y="945000"/>
              <a:ext cx="8316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" name=""/>
            <p:cNvSpPr/>
            <p:nvPr/>
          </p:nvSpPr>
          <p:spPr>
            <a:xfrm rot="21480000">
              <a:off x="7358040" y="838080"/>
              <a:ext cx="11952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" name=""/>
            <p:cNvSpPr/>
            <p:nvPr/>
          </p:nvSpPr>
          <p:spPr>
            <a:xfrm rot="21480000">
              <a:off x="7585920" y="773640"/>
              <a:ext cx="60840" cy="3996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" name=""/>
            <p:cNvSpPr/>
            <p:nvPr/>
          </p:nvSpPr>
          <p:spPr>
            <a:xfrm rot="21480000">
              <a:off x="6083640" y="2012400"/>
              <a:ext cx="91080" cy="3996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" name=""/>
          <p:cNvSpPr/>
          <p:nvPr/>
        </p:nvSpPr>
        <p:spPr>
          <a:xfrm rot="21480000">
            <a:off x="7511760" y="5854320"/>
            <a:ext cx="896760" cy="73332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" name=""/>
          <p:cNvSpPr/>
          <p:nvPr/>
        </p:nvSpPr>
        <p:spPr>
          <a:xfrm rot="21480000">
            <a:off x="7930800" y="6670800"/>
            <a:ext cx="450720" cy="10620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" name=""/>
          <p:cNvSpPr/>
          <p:nvPr/>
        </p:nvSpPr>
        <p:spPr>
          <a:xfrm flipH="1">
            <a:off x="1371240" y="4381560"/>
            <a:ext cx="94284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3772080" y="171468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" name=""/>
          <p:cNvSpPr/>
          <p:nvPr/>
        </p:nvSpPr>
        <p:spPr>
          <a:xfrm>
            <a:off x="7372440" y="2857680"/>
            <a:ext cx="3427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>
            <a:off x="7286760" y="2933640"/>
            <a:ext cx="428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>
            <a:off x="7201080" y="3009960"/>
            <a:ext cx="2057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" name=""/>
          <p:cNvSpPr/>
          <p:nvPr/>
        </p:nvSpPr>
        <p:spPr>
          <a:xfrm>
            <a:off x="257040" y="1219320"/>
            <a:ext cx="42876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" name=""/>
          <p:cNvSpPr/>
          <p:nvPr/>
        </p:nvSpPr>
        <p:spPr>
          <a:xfrm>
            <a:off x="257040" y="1676520"/>
            <a:ext cx="42876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" name=""/>
          <p:cNvSpPr/>
          <p:nvPr/>
        </p:nvSpPr>
        <p:spPr>
          <a:xfrm>
            <a:off x="257040" y="2133720"/>
            <a:ext cx="428760" cy="30456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" name=""/>
          <p:cNvSpPr/>
          <p:nvPr/>
        </p:nvSpPr>
        <p:spPr>
          <a:xfrm>
            <a:off x="257040" y="2590920"/>
            <a:ext cx="42876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5" name=""/>
          <p:cNvSpPr/>
          <p:nvPr/>
        </p:nvSpPr>
        <p:spPr>
          <a:xfrm>
            <a:off x="771480" y="1650960"/>
            <a:ext cx="27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limited competition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" name=""/>
          <p:cNvSpPr/>
          <p:nvPr/>
        </p:nvSpPr>
        <p:spPr>
          <a:xfrm>
            <a:off x="771480" y="2158920"/>
            <a:ext cx="24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Competition – On The Way To Full Liberalization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" name=""/>
          <p:cNvSpPr/>
          <p:nvPr/>
        </p:nvSpPr>
        <p:spPr>
          <a:xfrm>
            <a:off x="771480" y="2754360"/>
            <a:ext cx="247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Liberalized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" name=""/>
          <p:cNvSpPr/>
          <p:nvPr/>
        </p:nvSpPr>
        <p:spPr>
          <a:xfrm>
            <a:off x="771480" y="1143000"/>
            <a:ext cx="185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 Directive Not Yet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/>
          <p:nvPr/>
        </p:nvSpPr>
        <p:spPr>
          <a:xfrm>
            <a:off x="2135160" y="123840"/>
            <a:ext cx="602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Pace of Electricity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" name=""/>
          <p:cNvSpPr/>
          <p:nvPr/>
        </p:nvSpPr>
        <p:spPr>
          <a:xfrm>
            <a:off x="1095480" y="1066680"/>
            <a:ext cx="8088120" cy="4813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329076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466236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" name=""/>
          <p:cNvSpPr/>
          <p:nvPr/>
        </p:nvSpPr>
        <p:spPr>
          <a:xfrm flipV="1">
            <a:off x="6032520" y="5090760"/>
            <a:ext cx="14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7400880" y="5090760"/>
            <a:ext cx="32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8772480" y="5090760"/>
            <a:ext cx="32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"/>
          <p:cNvSpPr/>
          <p:nvPr/>
        </p:nvSpPr>
        <p:spPr>
          <a:xfrm>
            <a:off x="4514040" y="426708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" name=""/>
          <p:cNvSpPr/>
          <p:nvPr/>
        </p:nvSpPr>
        <p:spPr>
          <a:xfrm>
            <a:off x="3631680" y="483876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"/>
          <p:cNvSpPr/>
          <p:nvPr/>
        </p:nvSpPr>
        <p:spPr>
          <a:xfrm>
            <a:off x="8453520" y="20574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9" name=""/>
          <p:cNvSpPr/>
          <p:nvPr/>
        </p:nvSpPr>
        <p:spPr>
          <a:xfrm>
            <a:off x="7878600" y="151776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>
            <a:off x="5415480" y="396252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1" name=""/>
          <p:cNvSpPr/>
          <p:nvPr/>
        </p:nvSpPr>
        <p:spPr>
          <a:xfrm>
            <a:off x="3605760" y="454356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"/>
          <p:cNvSpPr/>
          <p:nvPr/>
        </p:nvSpPr>
        <p:spPr>
          <a:xfrm>
            <a:off x="7419600" y="335268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3" name=""/>
          <p:cNvSpPr/>
          <p:nvPr/>
        </p:nvSpPr>
        <p:spPr>
          <a:xfrm>
            <a:off x="4541400" y="351792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"/>
          <p:cNvSpPr/>
          <p:nvPr/>
        </p:nvSpPr>
        <p:spPr>
          <a:xfrm>
            <a:off x="3928320" y="287496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" name=""/>
          <p:cNvSpPr/>
          <p:nvPr/>
        </p:nvSpPr>
        <p:spPr>
          <a:xfrm>
            <a:off x="3222360" y="386712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"/>
          <p:cNvSpPr/>
          <p:nvPr/>
        </p:nvSpPr>
        <p:spPr>
          <a:xfrm>
            <a:off x="4361400" y="480060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5209200" y="315108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8" name=""/>
          <p:cNvSpPr/>
          <p:nvPr/>
        </p:nvSpPr>
        <p:spPr>
          <a:xfrm>
            <a:off x="3374280" y="322416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9" name=""/>
          <p:cNvSpPr/>
          <p:nvPr/>
        </p:nvSpPr>
        <p:spPr>
          <a:xfrm>
            <a:off x="8459640" y="310356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0" name=""/>
          <p:cNvSpPr/>
          <p:nvPr/>
        </p:nvSpPr>
        <p:spPr>
          <a:xfrm>
            <a:off x="760320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1" name=""/>
          <p:cNvSpPr/>
          <p:nvPr/>
        </p:nvSpPr>
        <p:spPr>
          <a:xfrm>
            <a:off x="1875600" y="52578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2" name=""/>
          <p:cNvSpPr/>
          <p:nvPr/>
        </p:nvSpPr>
        <p:spPr>
          <a:xfrm>
            <a:off x="3075480" y="525780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3" name=""/>
          <p:cNvSpPr/>
          <p:nvPr/>
        </p:nvSpPr>
        <p:spPr>
          <a:xfrm>
            <a:off x="448524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4" name=""/>
          <p:cNvSpPr/>
          <p:nvPr/>
        </p:nvSpPr>
        <p:spPr>
          <a:xfrm>
            <a:off x="585540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" name=""/>
          <p:cNvSpPr/>
          <p:nvPr/>
        </p:nvSpPr>
        <p:spPr>
          <a:xfrm>
            <a:off x="722376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" name=""/>
          <p:cNvSpPr/>
          <p:nvPr/>
        </p:nvSpPr>
        <p:spPr>
          <a:xfrm>
            <a:off x="8543880" y="523872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" name=""/>
          <p:cNvSpPr/>
          <p:nvPr/>
        </p:nvSpPr>
        <p:spPr>
          <a:xfrm>
            <a:off x="4571640" y="5514840"/>
            <a:ext cx="1348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Opening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8" name=""/>
          <p:cNvSpPr/>
          <p:nvPr/>
        </p:nvSpPr>
        <p:spPr>
          <a:xfrm rot="16200000">
            <a:off x="716760" y="3054960"/>
            <a:ext cx="16563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"Openness"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249" name="" descr=""/>
          <p:cNvPicPr/>
          <p:nvPr/>
        </p:nvPicPr>
        <p:blipFill>
          <a:blip r:embed="rId1"/>
          <a:stretch/>
        </p:blipFill>
        <p:spPr>
          <a:xfrm>
            <a:off x="4062240" y="3084480"/>
            <a:ext cx="43200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0" name="" descr=""/>
          <p:cNvPicPr/>
          <p:nvPr/>
        </p:nvPicPr>
        <p:blipFill>
          <a:blip r:embed="rId2"/>
          <a:stretch/>
        </p:blipFill>
        <p:spPr>
          <a:xfrm>
            <a:off x="4740120" y="3084480"/>
            <a:ext cx="43848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" descr=""/>
          <p:cNvPicPr/>
          <p:nvPr/>
        </p:nvPicPr>
        <p:blipFill>
          <a:blip r:embed="rId3"/>
          <a:stretch/>
        </p:blipFill>
        <p:spPr>
          <a:xfrm>
            <a:off x="3073320" y="4800600"/>
            <a:ext cx="45576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" descr=""/>
          <p:cNvPicPr/>
          <p:nvPr/>
        </p:nvPicPr>
        <p:blipFill>
          <a:blip r:embed="rId4"/>
          <a:stretch/>
        </p:blipFill>
        <p:spPr>
          <a:xfrm>
            <a:off x="4065480" y="4152960"/>
            <a:ext cx="4460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" descr=""/>
          <p:cNvPicPr/>
          <p:nvPr/>
        </p:nvPicPr>
        <p:blipFill>
          <a:blip r:embed="rId5"/>
          <a:stretch/>
        </p:blipFill>
        <p:spPr>
          <a:xfrm>
            <a:off x="3693960" y="3805200"/>
            <a:ext cx="43200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" descr=""/>
          <p:cNvPicPr/>
          <p:nvPr/>
        </p:nvPicPr>
        <p:blipFill>
          <a:blip r:embed="rId6"/>
          <a:stretch/>
        </p:blipFill>
        <p:spPr>
          <a:xfrm>
            <a:off x="7980480" y="3281400"/>
            <a:ext cx="43632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" descr=""/>
          <p:cNvPicPr/>
          <p:nvPr/>
        </p:nvPicPr>
        <p:blipFill>
          <a:blip r:embed="rId7"/>
          <a:stretch/>
        </p:blipFill>
        <p:spPr>
          <a:xfrm>
            <a:off x="8478720" y="2773440"/>
            <a:ext cx="43992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" descr=""/>
          <p:cNvPicPr/>
          <p:nvPr/>
        </p:nvPicPr>
        <p:blipFill>
          <a:blip r:embed="rId8"/>
          <a:stretch/>
        </p:blipFill>
        <p:spPr>
          <a:xfrm>
            <a:off x="3319560" y="3446640"/>
            <a:ext cx="45252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" descr=""/>
          <p:cNvPicPr/>
          <p:nvPr/>
        </p:nvPicPr>
        <p:blipFill>
          <a:blip r:embed="rId9"/>
          <a:stretch/>
        </p:blipFill>
        <p:spPr>
          <a:xfrm>
            <a:off x="3067200" y="4483080"/>
            <a:ext cx="51408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" descr=""/>
          <p:cNvPicPr/>
          <p:nvPr/>
        </p:nvPicPr>
        <p:blipFill>
          <a:blip r:embed="rId10"/>
          <a:stretch/>
        </p:blipFill>
        <p:spPr>
          <a:xfrm>
            <a:off x="4044960" y="3451320"/>
            <a:ext cx="45396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" descr=""/>
          <p:cNvPicPr/>
          <p:nvPr/>
        </p:nvPicPr>
        <p:blipFill>
          <a:blip r:embed="rId11"/>
          <a:stretch/>
        </p:blipFill>
        <p:spPr>
          <a:xfrm>
            <a:off x="4379760" y="449568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" descr=""/>
          <p:cNvPicPr/>
          <p:nvPr/>
        </p:nvPicPr>
        <p:blipFill>
          <a:blip r:embed="rId12"/>
          <a:stretch/>
        </p:blipFill>
        <p:spPr>
          <a:xfrm>
            <a:off x="4932360" y="3886200"/>
            <a:ext cx="43488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" descr=""/>
          <p:cNvPicPr/>
          <p:nvPr/>
        </p:nvPicPr>
        <p:blipFill>
          <a:blip r:embed="rId13"/>
          <a:stretch/>
        </p:blipFill>
        <p:spPr>
          <a:xfrm>
            <a:off x="8467560" y="1447920"/>
            <a:ext cx="514440" cy="27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" descr=""/>
          <p:cNvPicPr/>
          <p:nvPr/>
        </p:nvPicPr>
        <p:blipFill>
          <a:blip r:embed="rId14"/>
          <a:stretch/>
        </p:blipFill>
        <p:spPr>
          <a:xfrm>
            <a:off x="7981920" y="1752480"/>
            <a:ext cx="453960" cy="2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" descr=""/>
          <p:cNvPicPr/>
          <p:nvPr/>
        </p:nvPicPr>
        <p:blipFill>
          <a:blip r:embed="rId15"/>
          <a:stretch/>
        </p:blipFill>
        <p:spPr>
          <a:xfrm>
            <a:off x="8485200" y="1743120"/>
            <a:ext cx="430200" cy="2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4" name=""/>
          <p:cNvSpPr/>
          <p:nvPr/>
        </p:nvSpPr>
        <p:spPr>
          <a:xfrm>
            <a:off x="1952640" y="5105520"/>
            <a:ext cx="7029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1952640" y="1295280"/>
            <a:ext cx="0" cy="381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2000-12-14T14:51:34Z</dcterms:created>
  <dc:creator>Simon Shih</dc:creator>
  <dc:description/>
  <dc:language>en-US</dc:language>
  <cp:lastModifiedBy>dwood</cp:lastModifiedBy>
  <cp:lastPrinted>2001-01-12T14:12:23Z</cp:lastPrinted>
  <dcterms:modified xsi:type="dcterms:W3CDTF">2001-09-03T06:49:57Z</dcterms:modified>
  <cp:revision>33</cp:revision>
  <dc:subject/>
  <dc:title>No Slide Title</dc:title>
</cp:coreProperties>
</file>