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6858000" cy="9144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812520"/>
            <a:ext cx="5829120" cy="15238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514440" y="2641680"/>
            <a:ext cx="5829120" cy="54864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FA52616-0872-4454-A386-BB417D9050B1}"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1252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41680"/>
            <a:ext cx="582912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331120"/>
            <a:ext cx="1428840" cy="60984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331120"/>
            <a:ext cx="217152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331120"/>
            <a:ext cx="1428480" cy="6098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561E6D-1EBF-4A72-B7A0-77732032869B}"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7" name="" descr=""/>
          <p:cNvPicPr/>
          <p:nvPr/>
        </p:nvPicPr>
        <p:blipFill>
          <a:blip r:embed="rId1"/>
          <a:stretch/>
        </p:blipFill>
        <p:spPr>
          <a:xfrm>
            <a:off x="119160" y="23760"/>
            <a:ext cx="6621480" cy="9097920"/>
          </a:xfrm>
          <a:prstGeom prst="rect">
            <a:avLst/>
          </a:prstGeom>
          <a:noFill/>
          <a:ln w="0">
            <a:noFill/>
          </a:ln>
        </p:spPr>
      </p:pic>
      <p:sp>
        <p:nvSpPr>
          <p:cNvPr id="8" name="PlaceHolder 1"/>
          <p:cNvSpPr>
            <a:spLocks noGrp="1"/>
          </p:cNvSpPr>
          <p:nvPr>
            <p:ph type="title"/>
          </p:nvPr>
        </p:nvSpPr>
        <p:spPr>
          <a:xfrm>
            <a:off x="533520" y="1447920"/>
            <a:ext cx="5829120" cy="17524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4th Annual </a:t>
            </a:r>
            <a:br>
              <a:rPr sz="1400"/>
            </a:br>
            <a:r>
              <a:rPr b="1" i="1" lang="en-US" sz="1400" strike="noStrike" u="none">
                <a:solidFill>
                  <a:srgbClr val="000000"/>
                </a:solidFill>
                <a:effectLst/>
                <a:uFillTx/>
                <a:latin typeface="Clarendon Condensed"/>
              </a:rPr>
              <a:t>Enron Gas Pipeline Group Holiday Party</a:t>
            </a:r>
            <a:br>
              <a:rPr sz="1400"/>
            </a:br>
            <a:r>
              <a:rPr b="1" i="1" lang="en-US" sz="1400" strike="noStrike" u="none">
                <a:solidFill>
                  <a:srgbClr val="000000"/>
                </a:solidFill>
                <a:effectLst/>
                <a:uFillTx/>
                <a:latin typeface="Clarendon Condensed"/>
              </a:rPr>
              <a:t>Saturday, December 2, 2000</a:t>
            </a:r>
            <a:br>
              <a:rPr sz="1400"/>
            </a:br>
            <a:r>
              <a:rPr b="1" i="1" lang="en-US" sz="1400" strike="noStrike" u="none">
                <a:solidFill>
                  <a:srgbClr val="000000"/>
                </a:solidFill>
                <a:effectLst/>
                <a:uFillTx/>
                <a:latin typeface="Clarendon Condensed"/>
              </a:rPr>
              <a:t>Hotel Sofitel</a:t>
            </a:r>
            <a:br>
              <a:rPr sz="1400"/>
            </a:br>
            <a:r>
              <a:rPr b="1" i="1" lang="en-US" sz="1400" strike="noStrike" u="none">
                <a:solidFill>
                  <a:srgbClr val="000000"/>
                </a:solidFill>
                <a:effectLst/>
                <a:uFillTx/>
                <a:latin typeface="Clarendon Condensed"/>
              </a:rPr>
              <a:t>425 North Sam Houston Parkway, Houston, TX</a:t>
            </a:r>
            <a:br>
              <a:rPr sz="1400"/>
            </a:br>
            <a:r>
              <a:rPr b="1" i="1" lang="en-US" sz="1400" strike="noStrike" u="none">
                <a:solidFill>
                  <a:srgbClr val="000000"/>
                </a:solidFill>
                <a:effectLst/>
                <a:uFillTx/>
                <a:latin typeface="Clarendon Condensed"/>
              </a:rPr>
              <a:t>7:00 PM - 12:00 AM</a:t>
            </a:r>
            <a:endParaRPr b="0" lang="en-US" sz="1400" strike="noStrike" u="none">
              <a:solidFill>
                <a:srgbClr val="000000"/>
              </a:solidFill>
              <a:effectLst/>
              <a:uFillTx/>
              <a:latin typeface="Times New Roman"/>
            </a:endParaRPr>
          </a:p>
        </p:txBody>
      </p:sp>
      <p:sp>
        <p:nvSpPr>
          <p:cNvPr id="9" name="PlaceHolder 2"/>
          <p:cNvSpPr>
            <a:spLocks noGrp="1"/>
          </p:cNvSpPr>
          <p:nvPr>
            <p:ph/>
          </p:nvPr>
        </p:nvSpPr>
        <p:spPr>
          <a:xfrm>
            <a:off x="533520" y="3428640"/>
            <a:ext cx="5829120" cy="4800600"/>
          </a:xfrm>
          <a:prstGeom prst="rect">
            <a:avLst/>
          </a:prstGeom>
          <a:noFill/>
          <a:ln w="0">
            <a:noFill/>
          </a:ln>
        </p:spPr>
        <p:txBody>
          <a:bodyPr lIns="90000" rIns="90000" tIns="46800" bIns="46800" anchor="t">
            <a:normAutofit/>
          </a:bodyPr>
          <a:p>
            <a:pPr marL="343080" indent="-343080">
              <a:lnSpc>
                <a:spcPct val="175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Clarendon Condensed"/>
              </a:rPr>
              <a:t>	</a:t>
            </a:r>
            <a:r>
              <a:rPr b="1" i="1" lang="en-US" sz="16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Please mark your calendars on December 2nd and begin making plans to attend this year’s GPG  holiday party.  You will be dancing and rockin’ to the live music provided by the “</a:t>
            </a:r>
            <a:r>
              <a:rPr b="1" i="1" lang="en-US" sz="1400" strike="noStrike" u="sng">
                <a:solidFill>
                  <a:srgbClr val="000000"/>
                </a:solidFill>
                <a:effectLst/>
                <a:uFillTx/>
                <a:latin typeface="Clarendon Condensed"/>
              </a:rPr>
              <a:t>Tree House</a:t>
            </a:r>
            <a:r>
              <a:rPr b="1" i="1" lang="en-US" sz="1400" strike="noStrike" u="none">
                <a:solidFill>
                  <a:srgbClr val="000000"/>
                </a:solidFill>
                <a:effectLst/>
                <a:uFillTx/>
                <a:latin typeface="Clarendon Condensed"/>
              </a:rPr>
              <a:t>” band.  A hot </a:t>
            </a:r>
            <a:endParaRPr b="0" lang="en-US" sz="1400" strike="noStrike" u="none">
              <a:solidFill>
                <a:srgbClr val="000000"/>
              </a:solidFill>
              <a:effectLst/>
              <a:uFillTx/>
              <a:latin typeface="Times New Roman"/>
            </a:endParaRPr>
          </a:p>
          <a:p>
            <a:pPr marL="343080" indent="-343080">
              <a:lnSpc>
                <a:spcPct val="175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hors d’oeuvre buffet and plenty of door prizes will be available for your enjoyment.    </a:t>
            </a:r>
            <a:endParaRPr b="0" lang="en-US" sz="1400" strike="noStrike" u="none">
              <a:solidFill>
                <a:srgbClr val="000000"/>
              </a:solidFill>
              <a:effectLst/>
              <a:uFillTx/>
              <a:latin typeface="Times New Roman"/>
            </a:endParaRPr>
          </a:p>
          <a:p>
            <a:pPr marL="343080" indent="-343080">
              <a:lnSpc>
                <a:spcPct val="175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More details forthcoming as the event gets closer.</a:t>
            </a:r>
            <a:endParaRPr b="0" lang="en-US" sz="1400" strike="noStrike" u="none">
              <a:solidFill>
                <a:srgbClr val="000000"/>
              </a:solidFill>
              <a:effectLst/>
              <a:uFillTx/>
              <a:latin typeface="Times New Roman"/>
            </a:endParaRPr>
          </a:p>
          <a:p>
            <a:pPr marL="343080" indent="-343080">
              <a:lnSpc>
                <a:spcPct val="175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Committee:</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Cindy Stark</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Audrey Robertson</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Anne Jolibois     </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Kathy Campos</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Alliece Morris    </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Tammy Kovalcik</a:t>
            </a:r>
            <a:endParaRPr b="0" lang="en-US" sz="1400" strike="noStrike" u="none">
              <a:solidFill>
                <a:srgbClr val="000000"/>
              </a:solidFill>
              <a:effectLst/>
              <a:uFillTx/>
              <a:latin typeface="Times New Roman"/>
            </a:endParaRPr>
          </a:p>
          <a:p>
            <a:pPr marL="343080" indent="-343080">
              <a:lnSpc>
                <a:spcPct val="6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	</a:t>
            </a:r>
            <a:r>
              <a:rPr b="1" i="1" lang="en-US" sz="1400" strike="noStrike" u="none">
                <a:solidFill>
                  <a:srgbClr val="000000"/>
                </a:solidFill>
                <a:effectLst/>
                <a:uFillTx/>
                <a:latin typeface="Clarendon Condensed"/>
              </a:rPr>
              <a:t>Lisa Costello</a:t>
            </a:r>
            <a:endParaRPr b="0" lang="en-US" sz="1400" strike="noStrike" u="none">
              <a:solidFill>
                <a:srgbClr val="000000"/>
              </a:solidFill>
              <a:effectLst/>
              <a:uFillTx/>
              <a:latin typeface="Times New Roman"/>
            </a:endParaRPr>
          </a:p>
          <a:p>
            <a:pPr marL="343080" indent="-343080" algn="ctr">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Clarendon Condensed"/>
              </a:rPr>
              <a:t>	</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1999-09-16T12:16:31Z</dcterms:created>
  <dc:creator>LGLENN</dc:creator>
  <dc:description/>
  <dc:language>en-US</dc:language>
  <cp:lastModifiedBy>cstark</cp:lastModifiedBy>
  <cp:lastPrinted>2000-07-26T18:48:22Z</cp:lastPrinted>
  <dcterms:modified xsi:type="dcterms:W3CDTF">2000-07-26T18:49:04Z</dcterms:modified>
  <cp:revision>10</cp:revision>
  <dc:subject/>
  <dc:title>No Slide Title</dc:title>
</cp:coreProperties>
</file>