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9DEC469-9742-4A63-BDE8-FCEB25745189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9218779-70CB-42C8-8BC4-DE9B0DA58686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GPG2000%20CAPACITY" descr=""/>
          <p:cNvPicPr/>
          <p:nvPr/>
        </p:nvPicPr>
        <p:blipFill>
          <a:blip r:embed="rId1"/>
          <a:stretch/>
        </p:blipFill>
        <p:spPr>
          <a:xfrm>
            <a:off x="0" y="457200"/>
            <a:ext cx="9144000" cy="62881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2000-05-24T15:58:10Z</dcterms:created>
  <dc:creator>msalaza</dc:creator>
  <dc:description/>
  <dc:language>en-US</dc:language>
  <cp:lastModifiedBy>msalaza</cp:lastModifiedBy>
  <dcterms:modified xsi:type="dcterms:W3CDTF">2000-05-24T15:59:22Z</dcterms:modified>
  <cp:revision>1</cp:revision>
  <dc:subject/>
  <dc:title>No Slide Title</dc:title>
</cp:coreProperties>
</file>