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6C22FE6-3EDF-4CF8-8101-584A96029D18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7619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7619c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7619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7619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7619c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7619c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7619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7619c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7619c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7619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7619c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7619c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7619c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7619c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7619c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7619c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7619c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7619c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7619c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1523880" y="6400440"/>
            <a:ext cx="4572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4F7934-7031-4EA4-9BB2-DE52BABB59EC}" type="slidenum"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60948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 Wind Energy 1.5 MW Fleet Availability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1"/>
          <a:srcRect l="4025" t="14265" r="4025" b="14239"/>
          <a:stretch/>
        </p:blipFill>
        <p:spPr>
          <a:xfrm>
            <a:off x="838080" y="1523880"/>
            <a:ext cx="7467840" cy="3962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2002-05-22T22:19:47Z</dcterms:created>
  <dc:creator>Cathy McGavin</dc:creator>
  <dc:description/>
  <dc:language>en-US</dc:language>
  <cp:lastModifiedBy>Cathy McGavin</cp:lastModifiedBy>
  <dcterms:modified xsi:type="dcterms:W3CDTF">2002-05-22T22:22:55Z</dcterms:modified>
  <cp:revision>1</cp:revision>
  <dc:subject/>
  <dc:title>No Slide Title</dc:title>
</cp:coreProperties>
</file>