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66344A-0311-4621-B3EE-11852112392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8505CA-A625-4FF6-B29E-CE34E789095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04920" y="1828800"/>
            <a:ext cx="6324480" cy="823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401k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Trust Co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800-316-7526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Medical, Dental &amp; Vision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Health Care IVR Enrollment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800-272-4125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(enrollment for benefits)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713-853-7778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Health Care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800-433-0153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 number 175910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Cigna Health Care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800-251-0669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 number 24647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MetLife Dental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800-492-8588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 number 39742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AON Consulting for Medical &amp; Parking Spending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O Box 2845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Winston-Salem, NC  27102-2845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800-726-3221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Paycheck Concerns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Payroll Concerns or Issues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713-345-5555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Mailroom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713-853-6231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304920" y="457200"/>
            <a:ext cx="6191280" cy="762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Arial"/>
              </a:rPr>
              <a:t>GENERAL INFORMATION </a:t>
            </a:r>
            <a:endParaRPr b="1" lang="en-US" sz="40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Arial"/>
              <a:ea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2000-08-17T12:59:00Z</dcterms:created>
  <dc:creator>rebecca torres</dc:creator>
  <dc:description/>
  <dc:language>en-US</dc:language>
  <cp:lastModifiedBy>rebecca torres</cp:lastModifiedBy>
  <cp:lastPrinted>2000-08-17T13:11:06Z</cp:lastPrinted>
  <dcterms:modified xsi:type="dcterms:W3CDTF">2000-08-17T13:12:25Z</dcterms:modified>
  <cp:revision>3</cp:revision>
  <dc:subject/>
  <dc:title>No Slide Title</dc:title>
</cp:coreProperties>
</file>